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58"/>
  </p:notesMasterIdLst>
  <p:sldIdLst>
    <p:sldId id="256" r:id="rId3"/>
    <p:sldId id="308" r:id="rId4"/>
    <p:sldId id="309" r:id="rId5"/>
    <p:sldId id="310" r:id="rId6"/>
    <p:sldId id="273" r:id="rId7"/>
    <p:sldId id="264" r:id="rId8"/>
    <p:sldId id="257" r:id="rId9"/>
    <p:sldId id="258" r:id="rId10"/>
    <p:sldId id="259" r:id="rId11"/>
    <p:sldId id="260" r:id="rId12"/>
    <p:sldId id="261" r:id="rId13"/>
    <p:sldId id="262" r:id="rId14"/>
    <p:sldId id="263" r:id="rId15"/>
    <p:sldId id="265" r:id="rId16"/>
    <p:sldId id="266" r:id="rId17"/>
    <p:sldId id="267" r:id="rId18"/>
    <p:sldId id="268" r:id="rId19"/>
    <p:sldId id="269" r:id="rId20"/>
    <p:sldId id="270" r:id="rId21"/>
    <p:sldId id="271" r:id="rId22"/>
    <p:sldId id="272"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Lst>
  <p:sldSz cx="9144000" cy="5143500" type="screen16x9"/>
  <p:notesSz cx="6858000" cy="9144000"/>
  <p:embeddedFontLst>
    <p:embeddedFont>
      <p:font typeface="Amatic SC" panose="00000500000000000000" pitchFamily="2" charset="-79"/>
      <p:regular r:id="rId59"/>
      <p:bold r:id="rId60"/>
    </p:embeddedFont>
    <p:embeddedFont>
      <p:font typeface="Exo 2" panose="020B0604020202020204" charset="0"/>
      <p:regular r:id="rId61"/>
      <p:bold r:id="rId62"/>
      <p:italic r:id="rId63"/>
      <p:boldItalic r:id="rId64"/>
    </p:embeddedFont>
    <p:embeddedFont>
      <p:font typeface="Exo 2 ExtraBold" panose="020B0604020202020204" charset="0"/>
      <p:bold r:id="rId65"/>
      <p:boldItalic r:id="rId66"/>
    </p:embeddedFont>
    <p:embeddedFont>
      <p:font typeface="Fredoka One" panose="02000000000000000000" pitchFamily="2" charset="0"/>
      <p:regular r:id="rId67"/>
    </p:embeddedFont>
    <p:embeddedFont>
      <p:font typeface="IBM Plex Sans" panose="020B0503050203000203" pitchFamily="34" charset="0"/>
      <p:regular r:id="rId68"/>
      <p:bold r:id="rId69"/>
      <p:italic r:id="rId70"/>
      <p:boldItalic r:id="rId71"/>
    </p:embeddedFont>
    <p:embeddedFont>
      <p:font typeface="IBM Plex Sans Medium" panose="020B0603050203000203" pitchFamily="34" charset="0"/>
      <p:regular r:id="rId72"/>
      <p:bold r:id="rId73"/>
      <p:italic r:id="rId74"/>
      <p:boldItalic r:id="rId75"/>
    </p:embeddedFont>
    <p:embeddedFont>
      <p:font typeface="IBM Plex Sans SemiBold" panose="020B0703050203000203" pitchFamily="34" charset="0"/>
      <p:regular r:id="rId76"/>
      <p:bold r:id="rId77"/>
      <p:italic r:id="rId78"/>
      <p:boldItalic r:id="rId79"/>
    </p:embeddedFont>
    <p:embeddedFont>
      <p:font typeface="Roboto" panose="02000000000000000000" pitchFamily="2" charset="0"/>
      <p:regular r:id="rId80"/>
      <p:bold r:id="rId81"/>
      <p:italic r:id="rId82"/>
      <p:boldItalic r:id="rId83"/>
    </p:embeddedFont>
    <p:embeddedFont>
      <p:font typeface="Roboto Medium" panose="02000000000000000000" pitchFamily="2" charset="0"/>
      <p:regular r:id="rId84"/>
      <p:bold r:id="rId85"/>
      <p:italic r:id="rId86"/>
      <p:boldItalic r:id="rId8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D1FEFE-368B-4F36-F9E2-C7C05AE35AD1}" v="128" dt="2024-07-07T16:46:58.963"/>
    <p1510:client id="{7FC9D954-BC7F-67EB-CAAA-86FEE46B1EA0}" v="4" dt="2024-07-05T18:12:24.197"/>
  </p1510:revLst>
</p1510:revInfo>
</file>

<file path=ppt/tableStyles.xml><?xml version="1.0" encoding="utf-8"?>
<a:tblStyleLst xmlns:a="http://schemas.openxmlformats.org/drawingml/2006/main" def="{D2A80A9B-DC3D-4EB1-9627-16CFE8977D78}">
  <a:tblStyle styleId="{D2A80A9B-DC3D-4EB1-9627-16CFE8977D7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font" Target="fonts/font26.fntdata"/><Relationship Id="rId89"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90" Type="http://schemas.openxmlformats.org/officeDocument/2006/relationships/theme" Target="theme/theme1.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6.fntdata"/><Relationship Id="rId69" Type="http://schemas.openxmlformats.org/officeDocument/2006/relationships/font" Target="fonts/font1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85" Type="http://schemas.openxmlformats.org/officeDocument/2006/relationships/font" Target="fonts/font27.fntdata"/><Relationship Id="rId93" Type="http://schemas.microsoft.com/office/2015/10/relationships/revisionInfo" Target="revisionInfo.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font" Target="fonts/font25.fntdata"/><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font" Target="fonts/font28.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7" Type="http://schemas.openxmlformats.org/officeDocument/2006/relationships/slide" Target="slides/slide5.xml"/><Relationship Id="rId71" Type="http://schemas.openxmlformats.org/officeDocument/2006/relationships/font" Target="fonts/font13.fntdata"/><Relationship Id="rId92" Type="http://schemas.microsoft.com/office/2016/11/relationships/changesInfo" Target="changesInfos/changesInfo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 Id="rId87" Type="http://schemas.openxmlformats.org/officeDocument/2006/relationships/font" Target="fonts/font29.fntdata"/><Relationship Id="rId61" Type="http://schemas.openxmlformats.org/officeDocument/2006/relationships/font" Target="fonts/font3.fntdata"/><Relationship Id="rId82" Type="http://schemas.openxmlformats.org/officeDocument/2006/relationships/font" Target="fonts/font24.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9.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svetkov Alexandr" userId="S::tsvetkov.al.2022@skola.ssps.cz::b3c19acb-4c95-42ab-ac3f-528d82c51202" providerId="AD" clId="Web-{81B85550-1B3A-E426-63FC-E3ED2A90783A}"/>
    <pc:docChg chg="addSld modSld">
      <pc:chgData name="Tsvetkov Alexandr" userId="S::tsvetkov.al.2022@skola.ssps.cz::b3c19acb-4c95-42ab-ac3f-528d82c51202" providerId="AD" clId="Web-{81B85550-1B3A-E426-63FC-E3ED2A90783A}" dt="2024-06-20T15:49:37.758" v="74" actId="14100"/>
      <pc:docMkLst>
        <pc:docMk/>
      </pc:docMkLst>
      <pc:sldChg chg="addSp delSp modSp">
        <pc:chgData name="Tsvetkov Alexandr" userId="S::tsvetkov.al.2022@skola.ssps.cz::b3c19acb-4c95-42ab-ac3f-528d82c51202" providerId="AD" clId="Web-{81B85550-1B3A-E426-63FC-E3ED2A90783A}" dt="2024-06-20T15:16:34.857" v="12" actId="14100"/>
        <pc:sldMkLst>
          <pc:docMk/>
          <pc:sldMk cId="634033037" sldId="308"/>
        </pc:sldMkLst>
        <pc:picChg chg="add mod modCrop">
          <ac:chgData name="Tsvetkov Alexandr" userId="S::tsvetkov.al.2022@skola.ssps.cz::b3c19acb-4c95-42ab-ac3f-528d82c51202" providerId="AD" clId="Web-{81B85550-1B3A-E426-63FC-E3ED2A90783A}" dt="2024-06-20T15:16:34.857" v="12" actId="14100"/>
          <ac:picMkLst>
            <pc:docMk/>
            <pc:sldMk cId="634033037" sldId="308"/>
            <ac:picMk id="2" creationId="{C08CEC6B-9C6A-0E31-10A3-8D4F3B8EBCE2}"/>
          </ac:picMkLst>
        </pc:picChg>
        <pc:picChg chg="del">
          <ac:chgData name="Tsvetkov Alexandr" userId="S::tsvetkov.al.2022@skola.ssps.cz::b3c19acb-4c95-42ab-ac3f-528d82c51202" providerId="AD" clId="Web-{81B85550-1B3A-E426-63FC-E3ED2A90783A}" dt="2024-06-20T15:14:48.479" v="0"/>
          <ac:picMkLst>
            <pc:docMk/>
            <pc:sldMk cId="634033037" sldId="308"/>
            <ac:picMk id="3" creationId="{C6DA9EA6-EA81-9935-DF2F-0CD0D16A9D23}"/>
          </ac:picMkLst>
        </pc:picChg>
      </pc:sldChg>
      <pc:sldChg chg="addSp modSp new">
        <pc:chgData name="Tsvetkov Alexandr" userId="S::tsvetkov.al.2022@skola.ssps.cz::b3c19acb-4c95-42ab-ac3f-528d82c51202" providerId="AD" clId="Web-{81B85550-1B3A-E426-63FC-E3ED2A90783A}" dt="2024-06-20T15:32:07.306" v="16" actId="14100"/>
        <pc:sldMkLst>
          <pc:docMk/>
          <pc:sldMk cId="3091746581" sldId="309"/>
        </pc:sldMkLst>
        <pc:picChg chg="add mod">
          <ac:chgData name="Tsvetkov Alexandr" userId="S::tsvetkov.al.2022@skola.ssps.cz::b3c19acb-4c95-42ab-ac3f-528d82c51202" providerId="AD" clId="Web-{81B85550-1B3A-E426-63FC-E3ED2A90783A}" dt="2024-06-20T15:32:07.306" v="16" actId="14100"/>
          <ac:picMkLst>
            <pc:docMk/>
            <pc:sldMk cId="3091746581" sldId="309"/>
            <ac:picMk id="2" creationId="{63C0E2D7-6E4C-1E44-4640-E3444E1544F1}"/>
          </ac:picMkLst>
        </pc:picChg>
      </pc:sldChg>
      <pc:sldChg chg="addSp delSp modSp new">
        <pc:chgData name="Tsvetkov Alexandr" userId="S::tsvetkov.al.2022@skola.ssps.cz::b3c19acb-4c95-42ab-ac3f-528d82c51202" providerId="AD" clId="Web-{81B85550-1B3A-E426-63FC-E3ED2A90783A}" dt="2024-06-20T15:49:37.758" v="74" actId="14100"/>
        <pc:sldMkLst>
          <pc:docMk/>
          <pc:sldMk cId="3053678859" sldId="310"/>
        </pc:sldMkLst>
        <pc:picChg chg="add del mod">
          <ac:chgData name="Tsvetkov Alexandr" userId="S::tsvetkov.al.2022@skola.ssps.cz::b3c19acb-4c95-42ab-ac3f-528d82c51202" providerId="AD" clId="Web-{81B85550-1B3A-E426-63FC-E3ED2A90783A}" dt="2024-06-20T15:45:07.282" v="21"/>
          <ac:picMkLst>
            <pc:docMk/>
            <pc:sldMk cId="3053678859" sldId="310"/>
            <ac:picMk id="2" creationId="{E0161A6F-37BD-A3AE-1E63-13A9336745BE}"/>
          </ac:picMkLst>
        </pc:picChg>
        <pc:picChg chg="add del mod">
          <ac:chgData name="Tsvetkov Alexandr" userId="S::tsvetkov.al.2022@skola.ssps.cz::b3c19acb-4c95-42ab-ac3f-528d82c51202" providerId="AD" clId="Web-{81B85550-1B3A-E426-63FC-E3ED2A90783A}" dt="2024-06-20T15:45:26.626" v="27"/>
          <ac:picMkLst>
            <pc:docMk/>
            <pc:sldMk cId="3053678859" sldId="310"/>
            <ac:picMk id="3" creationId="{015B5C4D-4D13-D155-8E2E-EE603D61B1A1}"/>
          </ac:picMkLst>
        </pc:picChg>
        <pc:picChg chg="add del mod">
          <ac:chgData name="Tsvetkov Alexandr" userId="S::tsvetkov.al.2022@skola.ssps.cz::b3c19acb-4c95-42ab-ac3f-528d82c51202" providerId="AD" clId="Web-{81B85550-1B3A-E426-63FC-E3ED2A90783A}" dt="2024-06-20T15:47:09.801" v="37"/>
          <ac:picMkLst>
            <pc:docMk/>
            <pc:sldMk cId="3053678859" sldId="310"/>
            <ac:picMk id="4" creationId="{5FE9B9CB-C1A4-F92C-D2B5-2563EC9E998A}"/>
          </ac:picMkLst>
        </pc:picChg>
        <pc:picChg chg="add mod">
          <ac:chgData name="Tsvetkov Alexandr" userId="S::tsvetkov.al.2022@skola.ssps.cz::b3c19acb-4c95-42ab-ac3f-528d82c51202" providerId="AD" clId="Web-{81B85550-1B3A-E426-63FC-E3ED2A90783A}" dt="2024-06-20T15:49:17.492" v="70" actId="1076"/>
          <ac:picMkLst>
            <pc:docMk/>
            <pc:sldMk cId="3053678859" sldId="310"/>
            <ac:picMk id="5" creationId="{8D42976D-9FD8-84B8-A8CE-CC2794A608B3}"/>
          </ac:picMkLst>
        </pc:picChg>
        <pc:picChg chg="add del mod">
          <ac:chgData name="Tsvetkov Alexandr" userId="S::tsvetkov.al.2022@skola.ssps.cz::b3c19acb-4c95-42ab-ac3f-528d82c51202" providerId="AD" clId="Web-{81B85550-1B3A-E426-63FC-E3ED2A90783A}" dt="2024-06-20T15:47:29.004" v="46"/>
          <ac:picMkLst>
            <pc:docMk/>
            <pc:sldMk cId="3053678859" sldId="310"/>
            <ac:picMk id="6" creationId="{11D76596-C939-28BA-CC48-D0CE3FD70351}"/>
          </ac:picMkLst>
        </pc:picChg>
        <pc:picChg chg="add del mod">
          <ac:chgData name="Tsvetkov Alexandr" userId="S::tsvetkov.al.2022@skola.ssps.cz::b3c19acb-4c95-42ab-ac3f-528d82c51202" providerId="AD" clId="Web-{81B85550-1B3A-E426-63FC-E3ED2A90783A}" dt="2024-06-20T15:47:37.489" v="48"/>
          <ac:picMkLst>
            <pc:docMk/>
            <pc:sldMk cId="3053678859" sldId="310"/>
            <ac:picMk id="7" creationId="{6A66FEF1-0974-4CCD-59D6-67687DF72A9D}"/>
          </ac:picMkLst>
        </pc:picChg>
        <pc:picChg chg="add mod">
          <ac:chgData name="Tsvetkov Alexandr" userId="S::tsvetkov.al.2022@skola.ssps.cz::b3c19acb-4c95-42ab-ac3f-528d82c51202" providerId="AD" clId="Web-{81B85550-1B3A-E426-63FC-E3ED2A90783A}" dt="2024-06-20T15:49:14.007" v="69" actId="1076"/>
          <ac:picMkLst>
            <pc:docMk/>
            <pc:sldMk cId="3053678859" sldId="310"/>
            <ac:picMk id="8" creationId="{D4553451-4AEF-4084-90B2-6571FB4128F8}"/>
          </ac:picMkLst>
        </pc:picChg>
        <pc:picChg chg="add mod">
          <ac:chgData name="Tsvetkov Alexandr" userId="S::tsvetkov.al.2022@skola.ssps.cz::b3c19acb-4c95-42ab-ac3f-528d82c51202" providerId="AD" clId="Web-{81B85550-1B3A-E426-63FC-E3ED2A90783A}" dt="2024-06-20T15:49:17.617" v="71" actId="1076"/>
          <ac:picMkLst>
            <pc:docMk/>
            <pc:sldMk cId="3053678859" sldId="310"/>
            <ac:picMk id="9" creationId="{ED988A34-49BE-5844-6DDD-0F11F0386037}"/>
          </ac:picMkLst>
        </pc:picChg>
        <pc:picChg chg="add mod">
          <ac:chgData name="Tsvetkov Alexandr" userId="S::tsvetkov.al.2022@skola.ssps.cz::b3c19acb-4c95-42ab-ac3f-528d82c51202" providerId="AD" clId="Web-{81B85550-1B3A-E426-63FC-E3ED2A90783A}" dt="2024-06-20T15:49:37.758" v="74" actId="14100"/>
          <ac:picMkLst>
            <pc:docMk/>
            <pc:sldMk cId="3053678859" sldId="310"/>
            <ac:picMk id="10" creationId="{969D5B11-9904-DB03-63A6-37786703F60E}"/>
          </ac:picMkLst>
        </pc:picChg>
      </pc:sldChg>
    </pc:docChg>
  </pc:docChgLst>
  <pc:docChgLst>
    <pc:chgData name="Tsvetkov Alexandr" userId="S::tsvetkov.al.2022@skola.ssps.cz::b3c19acb-4c95-42ab-ac3f-528d82c51202" providerId="AD" clId="Web-{54F884E5-EB30-F2E9-BA50-BAB2600D4CFB}"/>
    <pc:docChg chg="addSld modSld sldOrd">
      <pc:chgData name="Tsvetkov Alexandr" userId="S::tsvetkov.al.2022@skola.ssps.cz::b3c19acb-4c95-42ab-ac3f-528d82c51202" providerId="AD" clId="Web-{54F884E5-EB30-F2E9-BA50-BAB2600D4CFB}" dt="2024-06-20T15:13:46.533" v="54" actId="1076"/>
      <pc:docMkLst>
        <pc:docMk/>
      </pc:docMkLst>
      <pc:sldChg chg="modSp">
        <pc:chgData name="Tsvetkov Alexandr" userId="S::tsvetkov.al.2022@skola.ssps.cz::b3c19acb-4c95-42ab-ac3f-528d82c51202" providerId="AD" clId="Web-{54F884E5-EB30-F2E9-BA50-BAB2600D4CFB}" dt="2024-06-20T15:10:21.087" v="7" actId="20577"/>
        <pc:sldMkLst>
          <pc:docMk/>
          <pc:sldMk cId="0" sldId="256"/>
        </pc:sldMkLst>
        <pc:spChg chg="mod">
          <ac:chgData name="Tsvetkov Alexandr" userId="S::tsvetkov.al.2022@skola.ssps.cz::b3c19acb-4c95-42ab-ac3f-528d82c51202" providerId="AD" clId="Web-{54F884E5-EB30-F2E9-BA50-BAB2600D4CFB}" dt="2024-06-20T15:10:20.634" v="3" actId="20577"/>
          <ac:spMkLst>
            <pc:docMk/>
            <pc:sldMk cId="0" sldId="256"/>
            <ac:spMk id="695" creationId="{00000000-0000-0000-0000-000000000000}"/>
          </ac:spMkLst>
        </pc:spChg>
        <pc:spChg chg="mod">
          <ac:chgData name="Tsvetkov Alexandr" userId="S::tsvetkov.al.2022@skola.ssps.cz::b3c19acb-4c95-42ab-ac3f-528d82c51202" providerId="AD" clId="Web-{54F884E5-EB30-F2E9-BA50-BAB2600D4CFB}" dt="2024-06-20T15:10:21.087" v="7" actId="20577"/>
          <ac:spMkLst>
            <pc:docMk/>
            <pc:sldMk cId="0" sldId="256"/>
            <ac:spMk id="696" creationId="{00000000-0000-0000-0000-000000000000}"/>
          </ac:spMkLst>
        </pc:spChg>
      </pc:sldChg>
      <pc:sldChg chg="addSp delSp modSp ord">
        <pc:chgData name="Tsvetkov Alexandr" userId="S::tsvetkov.al.2022@skola.ssps.cz::b3c19acb-4c95-42ab-ac3f-528d82c51202" providerId="AD" clId="Web-{54F884E5-EB30-F2E9-BA50-BAB2600D4CFB}" dt="2024-06-20T15:11:49.388" v="15"/>
        <pc:sldMkLst>
          <pc:docMk/>
          <pc:sldMk cId="0" sldId="264"/>
        </pc:sldMkLst>
        <pc:picChg chg="add del mod modCrop">
          <ac:chgData name="Tsvetkov Alexandr" userId="S::tsvetkov.al.2022@skola.ssps.cz::b3c19acb-4c95-42ab-ac3f-528d82c51202" providerId="AD" clId="Web-{54F884E5-EB30-F2E9-BA50-BAB2600D4CFB}" dt="2024-06-20T15:11:49.388" v="15"/>
          <ac:picMkLst>
            <pc:docMk/>
            <pc:sldMk cId="0" sldId="264"/>
            <ac:picMk id="2" creationId="{E84A23EA-5F36-92FF-D981-C65CBA2E568B}"/>
          </ac:picMkLst>
        </pc:picChg>
      </pc:sldChg>
      <pc:sldChg chg="addSp delSp modSp ord">
        <pc:chgData name="Tsvetkov Alexandr" userId="S::tsvetkov.al.2022@skola.ssps.cz::b3c19acb-4c95-42ab-ac3f-528d82c51202" providerId="AD" clId="Web-{54F884E5-EB30-F2E9-BA50-BAB2600D4CFB}" dt="2024-06-20T15:13:06.969" v="43"/>
        <pc:sldMkLst>
          <pc:docMk/>
          <pc:sldMk cId="0" sldId="273"/>
        </pc:sldMkLst>
        <pc:grpChg chg="add del">
          <ac:chgData name="Tsvetkov Alexandr" userId="S::tsvetkov.al.2022@skola.ssps.cz::b3c19acb-4c95-42ab-ac3f-528d82c51202" providerId="AD" clId="Web-{54F884E5-EB30-F2E9-BA50-BAB2600D4CFB}" dt="2024-06-20T15:13:06.969" v="42"/>
          <ac:grpSpMkLst>
            <pc:docMk/>
            <pc:sldMk cId="0" sldId="273"/>
            <ac:grpSpMk id="3280" creationId="{00000000-0000-0000-0000-000000000000}"/>
          </ac:grpSpMkLst>
        </pc:grpChg>
        <pc:picChg chg="add del mod">
          <ac:chgData name="Tsvetkov Alexandr" userId="S::tsvetkov.al.2022@skola.ssps.cz::b3c19acb-4c95-42ab-ac3f-528d82c51202" providerId="AD" clId="Web-{54F884E5-EB30-F2E9-BA50-BAB2600D4CFB}" dt="2024-06-20T15:13:05.984" v="41"/>
          <ac:picMkLst>
            <pc:docMk/>
            <pc:sldMk cId="0" sldId="273"/>
            <ac:picMk id="2" creationId="{6D50EA6A-EFCC-DBC8-C430-3A5C8705C1CC}"/>
          </ac:picMkLst>
        </pc:picChg>
        <pc:picChg chg="add del mod">
          <ac:chgData name="Tsvetkov Alexandr" userId="S::tsvetkov.al.2022@skola.ssps.cz::b3c19acb-4c95-42ab-ac3f-528d82c51202" providerId="AD" clId="Web-{54F884E5-EB30-F2E9-BA50-BAB2600D4CFB}" dt="2024-06-20T15:13:03.234" v="39"/>
          <ac:picMkLst>
            <pc:docMk/>
            <pc:sldMk cId="0" sldId="273"/>
            <ac:picMk id="3" creationId="{8C251603-4DA8-0878-AAF2-1EFFC1ADC1CC}"/>
          </ac:picMkLst>
        </pc:picChg>
        <pc:picChg chg="add del">
          <ac:chgData name="Tsvetkov Alexandr" userId="S::tsvetkov.al.2022@skola.ssps.cz::b3c19acb-4c95-42ab-ac3f-528d82c51202" providerId="AD" clId="Web-{54F884E5-EB30-F2E9-BA50-BAB2600D4CFB}" dt="2024-06-20T15:13:06.969" v="43"/>
          <ac:picMkLst>
            <pc:docMk/>
            <pc:sldMk cId="0" sldId="273"/>
            <ac:picMk id="3392" creationId="{00000000-0000-0000-0000-000000000000}"/>
          </ac:picMkLst>
        </pc:picChg>
      </pc:sldChg>
      <pc:sldChg chg="addSp delSp modSp new">
        <pc:chgData name="Tsvetkov Alexandr" userId="S::tsvetkov.al.2022@skola.ssps.cz::b3c19acb-4c95-42ab-ac3f-528d82c51202" providerId="AD" clId="Web-{54F884E5-EB30-F2E9-BA50-BAB2600D4CFB}" dt="2024-06-20T15:13:46.533" v="54" actId="1076"/>
        <pc:sldMkLst>
          <pc:docMk/>
          <pc:sldMk cId="634033037" sldId="308"/>
        </pc:sldMkLst>
        <pc:picChg chg="add del mod">
          <ac:chgData name="Tsvetkov Alexandr" userId="S::tsvetkov.al.2022@skola.ssps.cz::b3c19acb-4c95-42ab-ac3f-528d82c51202" providerId="AD" clId="Web-{54F884E5-EB30-F2E9-BA50-BAB2600D4CFB}" dt="2024-06-20T15:13:38.329" v="49"/>
          <ac:picMkLst>
            <pc:docMk/>
            <pc:sldMk cId="634033037" sldId="308"/>
            <ac:picMk id="2" creationId="{5AA7D8FC-CF3B-21D4-775D-4209ECB3FDBC}"/>
          </ac:picMkLst>
        </pc:picChg>
        <pc:picChg chg="add mod">
          <ac:chgData name="Tsvetkov Alexandr" userId="S::tsvetkov.al.2022@skola.ssps.cz::b3c19acb-4c95-42ab-ac3f-528d82c51202" providerId="AD" clId="Web-{54F884E5-EB30-F2E9-BA50-BAB2600D4CFB}" dt="2024-06-20T15:13:46.533" v="54" actId="1076"/>
          <ac:picMkLst>
            <pc:docMk/>
            <pc:sldMk cId="634033037" sldId="308"/>
            <ac:picMk id="3" creationId="{C6DA9EA6-EA81-9935-DF2F-0CD0D16A9D23}"/>
          </ac:picMkLst>
        </pc:picChg>
      </pc:sldChg>
    </pc:docChg>
  </pc:docChgLst>
  <pc:docChgLst>
    <pc:chgData name="Tsvetkov Alexandr" userId="S::tsvetkov.al.2022@skola.ssps.cz::b3c19acb-4c95-42ab-ac3f-528d82c51202" providerId="AD" clId="Web-{2ED1FEFE-368B-4F36-F9E2-C7C05AE35AD1}"/>
    <pc:docChg chg="addSld delSld modSld">
      <pc:chgData name="Tsvetkov Alexandr" userId="S::tsvetkov.al.2022@skola.ssps.cz::b3c19acb-4c95-42ab-ac3f-528d82c51202" providerId="AD" clId="Web-{2ED1FEFE-368B-4F36-F9E2-C7C05AE35AD1}" dt="2024-07-07T16:46:58.963" v="13"/>
      <pc:docMkLst>
        <pc:docMk/>
      </pc:docMkLst>
      <pc:sldChg chg="addSp delSp modSp new del">
        <pc:chgData name="Tsvetkov Alexandr" userId="S::tsvetkov.al.2022@skola.ssps.cz::b3c19acb-4c95-42ab-ac3f-528d82c51202" providerId="AD" clId="Web-{2ED1FEFE-368B-4F36-F9E2-C7C05AE35AD1}" dt="2024-07-07T16:46:58.963" v="13"/>
        <pc:sldMkLst>
          <pc:docMk/>
          <pc:sldMk cId="2674298414" sldId="311"/>
        </pc:sldMkLst>
        <pc:spChg chg="add del mod">
          <ac:chgData name="Tsvetkov Alexandr" userId="S::tsvetkov.al.2022@skola.ssps.cz::b3c19acb-4c95-42ab-ac3f-528d82c51202" providerId="AD" clId="Web-{2ED1FEFE-368B-4F36-F9E2-C7C05AE35AD1}" dt="2024-07-07T16:45:12.113" v="4"/>
          <ac:spMkLst>
            <pc:docMk/>
            <pc:sldMk cId="2674298414" sldId="311"/>
            <ac:spMk id="2" creationId="{305F983F-47E1-1792-EE5B-6093D305C8FB}"/>
          </ac:spMkLst>
        </pc:spChg>
        <pc:picChg chg="add del mod">
          <ac:chgData name="Tsvetkov Alexandr" userId="S::tsvetkov.al.2022@skola.ssps.cz::b3c19acb-4c95-42ab-ac3f-528d82c51202" providerId="AD" clId="Web-{2ED1FEFE-368B-4F36-F9E2-C7C05AE35AD1}" dt="2024-07-07T16:45:56.460" v="8"/>
          <ac:picMkLst>
            <pc:docMk/>
            <pc:sldMk cId="2674298414" sldId="311"/>
            <ac:picMk id="3" creationId="{37A90D1A-524C-1243-03DD-5FB2F9780417}"/>
          </ac:picMkLst>
        </pc:picChg>
        <pc:picChg chg="add del mod">
          <ac:chgData name="Tsvetkov Alexandr" userId="S::tsvetkov.al.2022@skola.ssps.cz::b3c19acb-4c95-42ab-ac3f-528d82c51202" providerId="AD" clId="Web-{2ED1FEFE-368B-4F36-F9E2-C7C05AE35AD1}" dt="2024-07-07T16:46:11.445" v="12"/>
          <ac:picMkLst>
            <pc:docMk/>
            <pc:sldMk cId="2674298414" sldId="311"/>
            <ac:picMk id="4" creationId="{654EB84B-DA82-1E42-B7DC-AEB8A0265AC0}"/>
          </ac:picMkLst>
        </pc:picChg>
      </pc:sldChg>
    </pc:docChg>
  </pc:docChgLst>
  <pc:docChgLst>
    <pc:chgData name="Tsvetkov Alexandr" userId="S::tsvetkov.al.2022@skola.ssps.cz::b3c19acb-4c95-42ab-ac3f-528d82c51202" providerId="AD" clId="Web-{7FC9D954-BC7F-67EB-CAAA-86FEE46B1EA0}"/>
    <pc:docChg chg="modSld">
      <pc:chgData name="Tsvetkov Alexandr" userId="S::tsvetkov.al.2022@skola.ssps.cz::b3c19acb-4c95-42ab-ac3f-528d82c51202" providerId="AD" clId="Web-{7FC9D954-BC7F-67EB-CAAA-86FEE46B1EA0}" dt="2024-07-05T18:12:24.197" v="3" actId="1076"/>
      <pc:docMkLst>
        <pc:docMk/>
      </pc:docMkLst>
      <pc:sldChg chg="modSp">
        <pc:chgData name="Tsvetkov Alexandr" userId="S::tsvetkov.al.2022@skola.ssps.cz::b3c19acb-4c95-42ab-ac3f-528d82c51202" providerId="AD" clId="Web-{7FC9D954-BC7F-67EB-CAAA-86FEE46B1EA0}" dt="2024-07-05T18:12:24.197" v="3" actId="1076"/>
        <pc:sldMkLst>
          <pc:docMk/>
          <pc:sldMk cId="3053678859" sldId="310"/>
        </pc:sldMkLst>
        <pc:picChg chg="mod">
          <ac:chgData name="Tsvetkov Alexandr" userId="S::tsvetkov.al.2022@skola.ssps.cz::b3c19acb-4c95-42ab-ac3f-528d82c51202" providerId="AD" clId="Web-{7FC9D954-BC7F-67EB-CAAA-86FEE46B1EA0}" dt="2024-07-05T18:12:21.634" v="2" actId="1076"/>
          <ac:picMkLst>
            <pc:docMk/>
            <pc:sldMk cId="3053678859" sldId="310"/>
            <ac:picMk id="5" creationId="{8D42976D-9FD8-84B8-A8CE-CC2794A608B3}"/>
          </ac:picMkLst>
        </pc:picChg>
        <pc:picChg chg="mod">
          <ac:chgData name="Tsvetkov Alexandr" userId="S::tsvetkov.al.2022@skola.ssps.cz::b3c19acb-4c95-42ab-ac3f-528d82c51202" providerId="AD" clId="Web-{7FC9D954-BC7F-67EB-CAAA-86FEE46B1EA0}" dt="2024-07-05T18:12:24.197" v="3" actId="1076"/>
          <ac:picMkLst>
            <pc:docMk/>
            <pc:sldMk cId="3053678859" sldId="310"/>
            <ac:picMk id="10" creationId="{969D5B11-9904-DB03-63A6-37786703F60E}"/>
          </ac:picMkLst>
        </pc:picChg>
      </pc:sldChg>
    </pc:docChg>
  </pc:docChgLst>
</pc:chgInfo>
</file>

<file path=ppt/media/image1.jpe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d1bf8d60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6"/>
        <p:cNvGrpSpPr/>
        <p:nvPr/>
      </p:nvGrpSpPr>
      <p:grpSpPr>
        <a:xfrm>
          <a:off x="0" y="0"/>
          <a:ext cx="0" cy="0"/>
          <a:chOff x="0" y="0"/>
          <a:chExt cx="0" cy="0"/>
        </a:xfrm>
      </p:grpSpPr>
      <p:sp>
        <p:nvSpPr>
          <p:cNvPr id="2437" name="Google Shape;2437;gd1bf8d60a4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8" name="Google Shape;2438;gd1bf8d60a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4"/>
        <p:cNvGrpSpPr/>
        <p:nvPr/>
      </p:nvGrpSpPr>
      <p:grpSpPr>
        <a:xfrm>
          <a:off x="0" y="0"/>
          <a:ext cx="0" cy="0"/>
          <a:chOff x="0" y="0"/>
          <a:chExt cx="0" cy="0"/>
        </a:xfrm>
      </p:grpSpPr>
      <p:sp>
        <p:nvSpPr>
          <p:cNvPr id="3055" name="Google Shape;3055;g138ce718b9f_0_3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6" name="Google Shape;3056;g138ce718b9f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5"/>
        <p:cNvGrpSpPr/>
        <p:nvPr/>
      </p:nvGrpSpPr>
      <p:grpSpPr>
        <a:xfrm>
          <a:off x="0" y="0"/>
          <a:ext cx="0" cy="0"/>
          <a:chOff x="0" y="0"/>
          <a:chExt cx="0" cy="0"/>
        </a:xfrm>
      </p:grpSpPr>
      <p:sp>
        <p:nvSpPr>
          <p:cNvPr id="3066" name="Google Shape;3066;gd1bf8d60a4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7" name="Google Shape;3067;gd1bf8d60a4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6"/>
        <p:cNvGrpSpPr/>
        <p:nvPr/>
      </p:nvGrpSpPr>
      <p:grpSpPr>
        <a:xfrm>
          <a:off x="0" y="0"/>
          <a:ext cx="0" cy="0"/>
          <a:chOff x="0" y="0"/>
          <a:chExt cx="0" cy="0"/>
        </a:xfrm>
      </p:grpSpPr>
      <p:sp>
        <p:nvSpPr>
          <p:cNvPr id="3107" name="Google Shape;3107;g138ce718b9f_0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8" name="Google Shape;3108;g138ce718b9f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1"/>
        <p:cNvGrpSpPr/>
        <p:nvPr/>
      </p:nvGrpSpPr>
      <p:grpSpPr>
        <a:xfrm>
          <a:off x="0" y="0"/>
          <a:ext cx="0" cy="0"/>
          <a:chOff x="0" y="0"/>
          <a:chExt cx="0" cy="0"/>
        </a:xfrm>
      </p:grpSpPr>
      <p:sp>
        <p:nvSpPr>
          <p:cNvPr id="3132" name="Google Shape;3132;g138ce718b9f_0_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3" name="Google Shape;3133;g138ce718b9f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7"/>
        <p:cNvGrpSpPr/>
        <p:nvPr/>
      </p:nvGrpSpPr>
      <p:grpSpPr>
        <a:xfrm>
          <a:off x="0" y="0"/>
          <a:ext cx="0" cy="0"/>
          <a:chOff x="0" y="0"/>
          <a:chExt cx="0" cy="0"/>
        </a:xfrm>
      </p:grpSpPr>
      <p:sp>
        <p:nvSpPr>
          <p:cNvPr id="3158" name="Google Shape;3158;gd1bf8d60a4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9" name="Google Shape;3159;gd1bf8d60a4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9"/>
        <p:cNvGrpSpPr/>
        <p:nvPr/>
      </p:nvGrpSpPr>
      <p:grpSpPr>
        <a:xfrm>
          <a:off x="0" y="0"/>
          <a:ext cx="0" cy="0"/>
          <a:chOff x="0" y="0"/>
          <a:chExt cx="0" cy="0"/>
        </a:xfrm>
      </p:grpSpPr>
      <p:sp>
        <p:nvSpPr>
          <p:cNvPr id="3200" name="Google Shape;3200;gd1bf8d60a4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1" name="Google Shape;3201;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3"/>
        <p:cNvGrpSpPr/>
        <p:nvPr/>
      </p:nvGrpSpPr>
      <p:grpSpPr>
        <a:xfrm>
          <a:off x="0" y="0"/>
          <a:ext cx="0" cy="0"/>
          <a:chOff x="0" y="0"/>
          <a:chExt cx="0" cy="0"/>
        </a:xfrm>
      </p:grpSpPr>
      <p:sp>
        <p:nvSpPr>
          <p:cNvPr id="3214" name="Google Shape;3214;gd1bf8d60a4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5" name="Google Shape;3215;gd1bf8d60a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9"/>
        <p:cNvGrpSpPr/>
        <p:nvPr/>
      </p:nvGrpSpPr>
      <p:grpSpPr>
        <a:xfrm>
          <a:off x="0" y="0"/>
          <a:ext cx="0" cy="0"/>
          <a:chOff x="0" y="0"/>
          <a:chExt cx="0" cy="0"/>
        </a:xfrm>
      </p:grpSpPr>
      <p:sp>
        <p:nvSpPr>
          <p:cNvPr id="3270" name="Google Shape;3270;g138ce718b9f_0_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1" name="Google Shape;3271;g138ce718b9f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3"/>
        <p:cNvGrpSpPr/>
        <p:nvPr/>
      </p:nvGrpSpPr>
      <p:grpSpPr>
        <a:xfrm>
          <a:off x="0" y="0"/>
          <a:ext cx="0" cy="0"/>
          <a:chOff x="0" y="0"/>
          <a:chExt cx="0" cy="0"/>
        </a:xfrm>
      </p:grpSpPr>
      <p:sp>
        <p:nvSpPr>
          <p:cNvPr id="3394" name="Google Shape;3394;gd1bf8d60a4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5" name="Google Shape;3395;gd1bf8d60a4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5"/>
        <p:cNvGrpSpPr/>
        <p:nvPr/>
      </p:nvGrpSpPr>
      <p:grpSpPr>
        <a:xfrm>
          <a:off x="0" y="0"/>
          <a:ext cx="0" cy="0"/>
          <a:chOff x="0" y="0"/>
          <a:chExt cx="0" cy="0"/>
        </a:xfrm>
      </p:grpSpPr>
      <p:sp>
        <p:nvSpPr>
          <p:cNvPr id="3276" name="Google Shape;3276;g138ce718b9f_0_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7" name="Google Shape;3277;g138ce718b9f_0_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5"/>
        <p:cNvGrpSpPr/>
        <p:nvPr/>
      </p:nvGrpSpPr>
      <p:grpSpPr>
        <a:xfrm>
          <a:off x="0" y="0"/>
          <a:ext cx="0" cy="0"/>
          <a:chOff x="0" y="0"/>
          <a:chExt cx="0" cy="0"/>
        </a:xfrm>
      </p:grpSpPr>
      <p:sp>
        <p:nvSpPr>
          <p:cNvPr id="3716" name="Google Shape;3716;gd1bf8d60a4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7" name="Google Shape;3717;gd1bf8d60a4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3"/>
        <p:cNvGrpSpPr/>
        <p:nvPr/>
      </p:nvGrpSpPr>
      <p:grpSpPr>
        <a:xfrm>
          <a:off x="0" y="0"/>
          <a:ext cx="0" cy="0"/>
          <a:chOff x="0" y="0"/>
          <a:chExt cx="0" cy="0"/>
        </a:xfrm>
      </p:grpSpPr>
      <p:sp>
        <p:nvSpPr>
          <p:cNvPr id="3734" name="Google Shape;3734;gd1bf8d60a4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5" name="Google Shape;3735;gd1bf8d60a4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4"/>
        <p:cNvGrpSpPr/>
        <p:nvPr/>
      </p:nvGrpSpPr>
      <p:grpSpPr>
        <a:xfrm>
          <a:off x="0" y="0"/>
          <a:ext cx="0" cy="0"/>
          <a:chOff x="0" y="0"/>
          <a:chExt cx="0" cy="0"/>
        </a:xfrm>
      </p:grpSpPr>
      <p:sp>
        <p:nvSpPr>
          <p:cNvPr id="3785" name="Google Shape;3785;gd1bf8d60a4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6" name="Google Shape;3786;gd1bf8d60a4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2"/>
        <p:cNvGrpSpPr/>
        <p:nvPr/>
      </p:nvGrpSpPr>
      <p:grpSpPr>
        <a:xfrm>
          <a:off x="0" y="0"/>
          <a:ext cx="0" cy="0"/>
          <a:chOff x="0" y="0"/>
          <a:chExt cx="0" cy="0"/>
        </a:xfrm>
      </p:grpSpPr>
      <p:sp>
        <p:nvSpPr>
          <p:cNvPr id="3813" name="Google Shape;3813;gd1bf8d60a4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4" name="Google Shape;3814;gd1bf8d60a4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4"/>
        <p:cNvGrpSpPr/>
        <p:nvPr/>
      </p:nvGrpSpPr>
      <p:grpSpPr>
        <a:xfrm>
          <a:off x="0" y="0"/>
          <a:ext cx="0" cy="0"/>
          <a:chOff x="0" y="0"/>
          <a:chExt cx="0" cy="0"/>
        </a:xfrm>
      </p:grpSpPr>
      <p:sp>
        <p:nvSpPr>
          <p:cNvPr id="3845" name="Google Shape;3845;gd1bf8d60a4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6" name="Google Shape;3846;gd1bf8d60a4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138ce718b9f_0_3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138ce718b9f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4"/>
        <p:cNvGrpSpPr/>
        <p:nvPr/>
      </p:nvGrpSpPr>
      <p:grpSpPr>
        <a:xfrm>
          <a:off x="0" y="0"/>
          <a:ext cx="0" cy="0"/>
          <a:chOff x="0" y="0"/>
          <a:chExt cx="0" cy="0"/>
        </a:xfrm>
      </p:grpSpPr>
      <p:sp>
        <p:nvSpPr>
          <p:cNvPr id="3995" name="Google Shape;3995;g138ce718b9f_0_3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6" name="Google Shape;3996;g138ce718b9f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8"/>
        <p:cNvGrpSpPr/>
        <p:nvPr/>
      </p:nvGrpSpPr>
      <p:grpSpPr>
        <a:xfrm>
          <a:off x="0" y="0"/>
          <a:ext cx="0" cy="0"/>
          <a:chOff x="0" y="0"/>
          <a:chExt cx="0" cy="0"/>
        </a:xfrm>
      </p:grpSpPr>
      <p:sp>
        <p:nvSpPr>
          <p:cNvPr id="4029" name="Google Shape;4029;gd1bf8d60a4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0" name="Google Shape;4030;gd1bf8d60a4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8"/>
        <p:cNvGrpSpPr/>
        <p:nvPr/>
      </p:nvGrpSpPr>
      <p:grpSpPr>
        <a:xfrm>
          <a:off x="0" y="0"/>
          <a:ext cx="0" cy="0"/>
          <a:chOff x="0" y="0"/>
          <a:chExt cx="0" cy="0"/>
        </a:xfrm>
      </p:grpSpPr>
      <p:sp>
        <p:nvSpPr>
          <p:cNvPr id="4069" name="Google Shape;4069;gd1bf8d60a4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0" name="Google Shape;4070;gd1bf8d60a4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8"/>
        <p:cNvGrpSpPr/>
        <p:nvPr/>
      </p:nvGrpSpPr>
      <p:grpSpPr>
        <a:xfrm>
          <a:off x="0" y="0"/>
          <a:ext cx="0" cy="0"/>
          <a:chOff x="0" y="0"/>
          <a:chExt cx="0" cy="0"/>
        </a:xfrm>
      </p:grpSpPr>
      <p:sp>
        <p:nvSpPr>
          <p:cNvPr id="4279" name="Google Shape;4279;gd1bf8d60a4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0" name="Google Shape;4280;gd1bf8d60a4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8"/>
        <p:cNvGrpSpPr/>
        <p:nvPr/>
      </p:nvGrpSpPr>
      <p:grpSpPr>
        <a:xfrm>
          <a:off x="0" y="0"/>
          <a:ext cx="0" cy="0"/>
          <a:chOff x="0" y="0"/>
          <a:chExt cx="0" cy="0"/>
        </a:xfrm>
      </p:grpSpPr>
      <p:sp>
        <p:nvSpPr>
          <p:cNvPr id="2469" name="Google Shape;2469;g138b26d4b6d_0_1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0" name="Google Shape;2470;g138b26d4b6d_0_1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4"/>
        <p:cNvGrpSpPr/>
        <p:nvPr/>
      </p:nvGrpSpPr>
      <p:grpSpPr>
        <a:xfrm>
          <a:off x="0" y="0"/>
          <a:ext cx="0" cy="0"/>
          <a:chOff x="0" y="0"/>
          <a:chExt cx="0" cy="0"/>
        </a:xfrm>
      </p:grpSpPr>
      <p:sp>
        <p:nvSpPr>
          <p:cNvPr id="4315" name="Google Shape;4315;gd1bf8d60a4_0_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6" name="Google Shape;4316;gd1bf8d60a4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1"/>
        <p:cNvGrpSpPr/>
        <p:nvPr/>
      </p:nvGrpSpPr>
      <p:grpSpPr>
        <a:xfrm>
          <a:off x="0" y="0"/>
          <a:ext cx="0" cy="0"/>
          <a:chOff x="0" y="0"/>
          <a:chExt cx="0" cy="0"/>
        </a:xfrm>
      </p:grpSpPr>
      <p:sp>
        <p:nvSpPr>
          <p:cNvPr id="4342" name="Google Shape;4342;gd1bf8d60a4_0_2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3" name="Google Shape;4343;gd1bf8d60a4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0"/>
        <p:cNvGrpSpPr/>
        <p:nvPr/>
      </p:nvGrpSpPr>
      <p:grpSpPr>
        <a:xfrm>
          <a:off x="0" y="0"/>
          <a:ext cx="0" cy="0"/>
          <a:chOff x="0" y="0"/>
          <a:chExt cx="0" cy="0"/>
        </a:xfrm>
      </p:grpSpPr>
      <p:sp>
        <p:nvSpPr>
          <p:cNvPr id="4771" name="Google Shape;4771;g138ce718b9f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2" name="Google Shape;4772;g138ce718b9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3"/>
        <p:cNvGrpSpPr/>
        <p:nvPr/>
      </p:nvGrpSpPr>
      <p:grpSpPr>
        <a:xfrm>
          <a:off x="0" y="0"/>
          <a:ext cx="0" cy="0"/>
          <a:chOff x="0" y="0"/>
          <a:chExt cx="0" cy="0"/>
        </a:xfrm>
      </p:grpSpPr>
      <p:sp>
        <p:nvSpPr>
          <p:cNvPr id="5034" name="Google Shape;5034;g138ce718b9f_0_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5" name="Google Shape;5035;g138ce718b9f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3"/>
        <p:cNvGrpSpPr/>
        <p:nvPr/>
      </p:nvGrpSpPr>
      <p:grpSpPr>
        <a:xfrm>
          <a:off x="0" y="0"/>
          <a:ext cx="0" cy="0"/>
          <a:chOff x="0" y="0"/>
          <a:chExt cx="0" cy="0"/>
        </a:xfrm>
      </p:grpSpPr>
      <p:sp>
        <p:nvSpPr>
          <p:cNvPr id="5394" name="Google Shape;5394;g138ce718b9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5" name="Google Shape;5395;g138ce718b9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2"/>
        <p:cNvGrpSpPr/>
        <p:nvPr/>
      </p:nvGrpSpPr>
      <p:grpSpPr>
        <a:xfrm>
          <a:off x="0" y="0"/>
          <a:ext cx="0" cy="0"/>
          <a:chOff x="0" y="0"/>
          <a:chExt cx="0" cy="0"/>
        </a:xfrm>
      </p:grpSpPr>
      <p:sp>
        <p:nvSpPr>
          <p:cNvPr id="5403" name="Google Shape;5403;g138d0d8ddfb_0_12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4" name="Google Shape;5404;g138d0d8ddfb_0_12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9"/>
        <p:cNvGrpSpPr/>
        <p:nvPr/>
      </p:nvGrpSpPr>
      <p:grpSpPr>
        <a:xfrm>
          <a:off x="0" y="0"/>
          <a:ext cx="0" cy="0"/>
          <a:chOff x="0" y="0"/>
          <a:chExt cx="0" cy="0"/>
        </a:xfrm>
      </p:grpSpPr>
      <p:sp>
        <p:nvSpPr>
          <p:cNvPr id="5410" name="Google Shape;5410;g138d0d8ddfb_0_12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1" name="Google Shape;5411;g138d0d8ddfb_0_12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6"/>
        <p:cNvGrpSpPr/>
        <p:nvPr/>
      </p:nvGrpSpPr>
      <p:grpSpPr>
        <a:xfrm>
          <a:off x="0" y="0"/>
          <a:ext cx="0" cy="0"/>
          <a:chOff x="0" y="0"/>
          <a:chExt cx="0" cy="0"/>
        </a:xfrm>
      </p:grpSpPr>
      <p:sp>
        <p:nvSpPr>
          <p:cNvPr id="5417" name="Google Shape;5417;g138d0d8ddfb_0_12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8" name="Google Shape;5418;g138d0d8ddfb_0_12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1"/>
        <p:cNvGrpSpPr/>
        <p:nvPr/>
      </p:nvGrpSpPr>
      <p:grpSpPr>
        <a:xfrm>
          <a:off x="0" y="0"/>
          <a:ext cx="0" cy="0"/>
          <a:chOff x="0" y="0"/>
          <a:chExt cx="0" cy="0"/>
        </a:xfrm>
      </p:grpSpPr>
      <p:sp>
        <p:nvSpPr>
          <p:cNvPr id="5442" name="Google Shape;5442;g138d0d8ddfb_0_12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3" name="Google Shape;5443;g138d0d8ddfb_0_12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7"/>
        <p:cNvGrpSpPr/>
        <p:nvPr/>
      </p:nvGrpSpPr>
      <p:grpSpPr>
        <a:xfrm>
          <a:off x="0" y="0"/>
          <a:ext cx="0" cy="0"/>
          <a:chOff x="0" y="0"/>
          <a:chExt cx="0" cy="0"/>
        </a:xfrm>
      </p:grpSpPr>
      <p:sp>
        <p:nvSpPr>
          <p:cNvPr id="5458" name="Google Shape;5458;g138d0d8ddfb_0_126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9" name="Google Shape;5459;g138d0d8ddfb_0_126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8"/>
        <p:cNvGrpSpPr/>
        <p:nvPr/>
      </p:nvGrpSpPr>
      <p:grpSpPr>
        <a:xfrm>
          <a:off x="0" y="0"/>
          <a:ext cx="0" cy="0"/>
          <a:chOff x="0" y="0"/>
          <a:chExt cx="0" cy="0"/>
        </a:xfrm>
      </p:grpSpPr>
      <p:sp>
        <p:nvSpPr>
          <p:cNvPr id="1529" name="Google Shape;1529;gd1bf8d60a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0" name="Google Shape;1530;gd1bf8d60a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6"/>
        <p:cNvGrpSpPr/>
        <p:nvPr/>
      </p:nvGrpSpPr>
      <p:grpSpPr>
        <a:xfrm>
          <a:off x="0" y="0"/>
          <a:ext cx="0" cy="0"/>
          <a:chOff x="0" y="0"/>
          <a:chExt cx="0" cy="0"/>
        </a:xfrm>
      </p:grpSpPr>
      <p:sp>
        <p:nvSpPr>
          <p:cNvPr id="5797" name="Google Shape;5797;g138d0d8ddfb_0_13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8" name="Google Shape;5798;g138d0d8ddfb_0_13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7"/>
        <p:cNvGrpSpPr/>
        <p:nvPr/>
      </p:nvGrpSpPr>
      <p:grpSpPr>
        <a:xfrm>
          <a:off x="0" y="0"/>
          <a:ext cx="0" cy="0"/>
          <a:chOff x="0" y="0"/>
          <a:chExt cx="0" cy="0"/>
        </a:xfrm>
      </p:grpSpPr>
      <p:sp>
        <p:nvSpPr>
          <p:cNvPr id="7998" name="Google Shape;7998;g138d0d8ddfb_0_15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9" name="Google Shape;7999;g138d0d8ddfb_0_15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6"/>
        <p:cNvGrpSpPr/>
        <p:nvPr/>
      </p:nvGrpSpPr>
      <p:grpSpPr>
        <a:xfrm>
          <a:off x="0" y="0"/>
          <a:ext cx="0" cy="0"/>
          <a:chOff x="0" y="0"/>
          <a:chExt cx="0" cy="0"/>
        </a:xfrm>
      </p:grpSpPr>
      <p:sp>
        <p:nvSpPr>
          <p:cNvPr id="8417" name="Google Shape;8417;g138d0d8ddfb_0_156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8" name="Google Shape;8418;g138d0d8ddfb_0_15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6"/>
        <p:cNvGrpSpPr/>
        <p:nvPr/>
      </p:nvGrpSpPr>
      <p:grpSpPr>
        <a:xfrm>
          <a:off x="0" y="0"/>
          <a:ext cx="0" cy="0"/>
          <a:chOff x="0" y="0"/>
          <a:chExt cx="0" cy="0"/>
        </a:xfrm>
      </p:grpSpPr>
      <p:sp>
        <p:nvSpPr>
          <p:cNvPr id="8587" name="Google Shape;8587;g138d0d8ddfb_0_15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8" name="Google Shape;8588;g138d0d8ddfb_0_15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1"/>
        <p:cNvGrpSpPr/>
        <p:nvPr/>
      </p:nvGrpSpPr>
      <p:grpSpPr>
        <a:xfrm>
          <a:off x="0" y="0"/>
          <a:ext cx="0" cy="0"/>
          <a:chOff x="0" y="0"/>
          <a:chExt cx="0" cy="0"/>
        </a:xfrm>
      </p:grpSpPr>
      <p:sp>
        <p:nvSpPr>
          <p:cNvPr id="8992" name="Google Shape;8992;g138d0d8ddfb_0_16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3" name="Google Shape;8993;g138d0d8ddfb_0_16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1"/>
        <p:cNvGrpSpPr/>
        <p:nvPr/>
      </p:nvGrpSpPr>
      <p:grpSpPr>
        <a:xfrm>
          <a:off x="0" y="0"/>
          <a:ext cx="0" cy="0"/>
          <a:chOff x="0" y="0"/>
          <a:chExt cx="0" cy="0"/>
        </a:xfrm>
      </p:grpSpPr>
      <p:sp>
        <p:nvSpPr>
          <p:cNvPr id="9372" name="Google Shape;9372;g138d0d8ddfb_0_16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3" name="Google Shape;9373;g138d0d8ddfb_0_16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5"/>
        <p:cNvGrpSpPr/>
        <p:nvPr/>
      </p:nvGrpSpPr>
      <p:grpSpPr>
        <a:xfrm>
          <a:off x="0" y="0"/>
          <a:ext cx="0" cy="0"/>
          <a:chOff x="0" y="0"/>
          <a:chExt cx="0" cy="0"/>
        </a:xfrm>
      </p:grpSpPr>
      <p:sp>
        <p:nvSpPr>
          <p:cNvPr id="9786" name="Google Shape;9786;g138d0d8ddfb_0_169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7" name="Google Shape;9787;g138d0d8ddfb_0_16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6"/>
        <p:cNvGrpSpPr/>
        <p:nvPr/>
      </p:nvGrpSpPr>
      <p:grpSpPr>
        <a:xfrm>
          <a:off x="0" y="0"/>
          <a:ext cx="0" cy="0"/>
          <a:chOff x="0" y="0"/>
          <a:chExt cx="0" cy="0"/>
        </a:xfrm>
      </p:grpSpPr>
      <p:sp>
        <p:nvSpPr>
          <p:cNvPr id="10147" name="Google Shape;10147;g138d0d8ddfb_0_17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8" name="Google Shape;10148;g138d0d8ddfb_0_17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6"/>
        <p:cNvGrpSpPr/>
        <p:nvPr/>
      </p:nvGrpSpPr>
      <p:grpSpPr>
        <a:xfrm>
          <a:off x="0" y="0"/>
          <a:ext cx="0" cy="0"/>
          <a:chOff x="0" y="0"/>
          <a:chExt cx="0" cy="0"/>
        </a:xfrm>
      </p:grpSpPr>
      <p:sp>
        <p:nvSpPr>
          <p:cNvPr id="10657" name="Google Shape;10657;g138d0d8ddfb_0_178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8" name="Google Shape;10658;g138d0d8ddfb_0_178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6"/>
        <p:cNvGrpSpPr/>
        <p:nvPr/>
      </p:nvGrpSpPr>
      <p:grpSpPr>
        <a:xfrm>
          <a:off x="0" y="0"/>
          <a:ext cx="0" cy="0"/>
          <a:chOff x="0" y="0"/>
          <a:chExt cx="0" cy="0"/>
        </a:xfrm>
      </p:grpSpPr>
      <p:sp>
        <p:nvSpPr>
          <p:cNvPr id="11277" name="Google Shape;11277;g138d0d8ddfb_0_18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8" name="Google Shape;11278;g138d0d8ddfb_0_18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1"/>
        <p:cNvGrpSpPr/>
        <p:nvPr/>
      </p:nvGrpSpPr>
      <p:grpSpPr>
        <a:xfrm>
          <a:off x="0" y="0"/>
          <a:ext cx="0" cy="0"/>
          <a:chOff x="0" y="0"/>
          <a:chExt cx="0" cy="0"/>
        </a:xfrm>
      </p:grpSpPr>
      <p:sp>
        <p:nvSpPr>
          <p:cNvPr id="1542" name="Google Shape;1542;gd1bf8d60a4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3" name="Google Shape;1543;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0"/>
        <p:cNvGrpSpPr/>
        <p:nvPr/>
      </p:nvGrpSpPr>
      <p:grpSpPr>
        <a:xfrm>
          <a:off x="0" y="0"/>
          <a:ext cx="0" cy="0"/>
          <a:chOff x="0" y="0"/>
          <a:chExt cx="0" cy="0"/>
        </a:xfrm>
      </p:grpSpPr>
      <p:sp>
        <p:nvSpPr>
          <p:cNvPr id="11871" name="Google Shape;11871;g138d0d8ddfb_0_190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2" name="Google Shape;11872;g138d0d8ddfb_0_19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91"/>
        <p:cNvGrpSpPr/>
        <p:nvPr/>
      </p:nvGrpSpPr>
      <p:grpSpPr>
        <a:xfrm>
          <a:off x="0" y="0"/>
          <a:ext cx="0" cy="0"/>
          <a:chOff x="0" y="0"/>
          <a:chExt cx="0" cy="0"/>
        </a:xfrm>
      </p:grpSpPr>
      <p:sp>
        <p:nvSpPr>
          <p:cNvPr id="12192" name="Google Shape;12192;g138d0d8ddfb_0_19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3" name="Google Shape;12193;g138d0d8ddfb_0_19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99"/>
        <p:cNvGrpSpPr/>
        <p:nvPr/>
      </p:nvGrpSpPr>
      <p:grpSpPr>
        <a:xfrm>
          <a:off x="0" y="0"/>
          <a:ext cx="0" cy="0"/>
          <a:chOff x="0" y="0"/>
          <a:chExt cx="0" cy="0"/>
        </a:xfrm>
      </p:grpSpPr>
      <p:sp>
        <p:nvSpPr>
          <p:cNvPr id="12500" name="Google Shape;12500;g138d0d8ddfb_0_213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1" name="Google Shape;12501;g138d0d8ddfb_0_21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1"/>
        <p:cNvGrpSpPr/>
        <p:nvPr/>
      </p:nvGrpSpPr>
      <p:grpSpPr>
        <a:xfrm>
          <a:off x="0" y="0"/>
          <a:ext cx="0" cy="0"/>
          <a:chOff x="0" y="0"/>
          <a:chExt cx="0" cy="0"/>
        </a:xfrm>
      </p:grpSpPr>
      <p:sp>
        <p:nvSpPr>
          <p:cNvPr id="1592" name="Google Shape;1592;g138ce718b9f_0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 name="Google Shape;1593;g138ce718b9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5"/>
        <p:cNvGrpSpPr/>
        <p:nvPr/>
      </p:nvGrpSpPr>
      <p:grpSpPr>
        <a:xfrm>
          <a:off x="0" y="0"/>
          <a:ext cx="0" cy="0"/>
          <a:chOff x="0" y="0"/>
          <a:chExt cx="0" cy="0"/>
        </a:xfrm>
      </p:grpSpPr>
      <p:sp>
        <p:nvSpPr>
          <p:cNvPr id="2126" name="Google Shape;2126;g138ce718b9f_0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7" name="Google Shape;2127;g138ce718b9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4"/>
        <p:cNvGrpSpPr/>
        <p:nvPr/>
      </p:nvGrpSpPr>
      <p:grpSpPr>
        <a:xfrm>
          <a:off x="0" y="0"/>
          <a:ext cx="0" cy="0"/>
          <a:chOff x="0" y="0"/>
          <a:chExt cx="0" cy="0"/>
        </a:xfrm>
      </p:grpSpPr>
      <p:sp>
        <p:nvSpPr>
          <p:cNvPr id="2165" name="Google Shape;2165;gd1bf8d60a4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6" name="Google Shape;2166;gd1bf8d60a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5"/>
        <p:cNvGrpSpPr/>
        <p:nvPr/>
      </p:nvGrpSpPr>
      <p:grpSpPr>
        <a:xfrm>
          <a:off x="0" y="0"/>
          <a:ext cx="0" cy="0"/>
          <a:chOff x="0" y="0"/>
          <a:chExt cx="0" cy="0"/>
        </a:xfrm>
      </p:grpSpPr>
      <p:sp>
        <p:nvSpPr>
          <p:cNvPr id="2286" name="Google Shape;2286;g12fc2de9d97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7" name="Google Shape;2287;g12fc2de9d9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5"/>
        </a:solidFill>
        <a:effectLst/>
      </p:bgPr>
    </p:bg>
    <p:spTree>
      <p:nvGrpSpPr>
        <p:cNvPr id="1" name="Shape 8"/>
        <p:cNvGrpSpPr/>
        <p:nvPr/>
      </p:nvGrpSpPr>
      <p:grpSpPr>
        <a:xfrm>
          <a:off x="0" y="0"/>
          <a:ext cx="0" cy="0"/>
          <a:chOff x="0" y="0"/>
          <a:chExt cx="0" cy="0"/>
        </a:xfrm>
      </p:grpSpPr>
      <p:sp>
        <p:nvSpPr>
          <p:cNvPr id="9" name="Google Shape;9;p2"/>
          <p:cNvSpPr/>
          <p:nvPr/>
        </p:nvSpPr>
        <p:spPr>
          <a:xfrm rot="10800000">
            <a:off x="8562916" y="171982"/>
            <a:ext cx="687746" cy="644433"/>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608918">
            <a:off x="-86607" y="4489436"/>
            <a:ext cx="687768" cy="644455"/>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rot="10800000">
            <a:off x="8335273" y="97292"/>
            <a:ext cx="886675" cy="538121"/>
            <a:chOff x="2957600" y="592900"/>
            <a:chExt cx="553100" cy="335675"/>
          </a:xfrm>
        </p:grpSpPr>
        <p:sp>
          <p:nvSpPr>
            <p:cNvPr id="12" name="Google Shape;12;p2"/>
            <p:cNvSpPr/>
            <p:nvPr/>
          </p:nvSpPr>
          <p:spPr>
            <a:xfrm>
              <a:off x="2957600" y="592900"/>
              <a:ext cx="553100" cy="335675"/>
            </a:xfrm>
            <a:custGeom>
              <a:avLst/>
              <a:gdLst/>
              <a:ahLst/>
              <a:cxnLst/>
              <a:rect l="l" t="t" r="r" b="b"/>
              <a:pathLst>
                <a:path w="22124" h="13427" extrusionOk="0">
                  <a:moveTo>
                    <a:pt x="20245" y="0"/>
                  </a:moveTo>
                  <a:cubicBezTo>
                    <a:pt x="19052" y="0"/>
                    <a:pt x="17059" y="921"/>
                    <a:pt x="15152" y="2640"/>
                  </a:cubicBezTo>
                  <a:cubicBezTo>
                    <a:pt x="15518" y="2151"/>
                    <a:pt x="15090" y="1326"/>
                    <a:pt x="14181" y="1326"/>
                  </a:cubicBezTo>
                  <a:cubicBezTo>
                    <a:pt x="14104" y="1326"/>
                    <a:pt x="14025" y="1332"/>
                    <a:pt x="13941" y="1344"/>
                  </a:cubicBezTo>
                  <a:cubicBezTo>
                    <a:pt x="13009" y="1483"/>
                    <a:pt x="11220" y="2751"/>
                    <a:pt x="10050" y="4409"/>
                  </a:cubicBezTo>
                  <a:cubicBezTo>
                    <a:pt x="10153" y="3911"/>
                    <a:pt x="9833" y="3133"/>
                    <a:pt x="8985" y="3133"/>
                  </a:cubicBezTo>
                  <a:cubicBezTo>
                    <a:pt x="8889" y="3133"/>
                    <a:pt x="8786" y="3143"/>
                    <a:pt x="8677" y="3164"/>
                  </a:cubicBezTo>
                  <a:cubicBezTo>
                    <a:pt x="7561" y="3383"/>
                    <a:pt x="6103" y="5112"/>
                    <a:pt x="5240" y="6203"/>
                  </a:cubicBezTo>
                  <a:cubicBezTo>
                    <a:pt x="5305" y="5935"/>
                    <a:pt x="5275" y="5619"/>
                    <a:pt x="5139" y="5434"/>
                  </a:cubicBezTo>
                  <a:cubicBezTo>
                    <a:pt x="4944" y="5170"/>
                    <a:pt x="4685" y="5046"/>
                    <a:pt x="4385" y="5046"/>
                  </a:cubicBezTo>
                  <a:cubicBezTo>
                    <a:pt x="2813" y="5046"/>
                    <a:pt x="144" y="8476"/>
                    <a:pt x="0" y="13155"/>
                  </a:cubicBezTo>
                  <a:cubicBezTo>
                    <a:pt x="713" y="13228"/>
                    <a:pt x="2151" y="13427"/>
                    <a:pt x="3476" y="13427"/>
                  </a:cubicBezTo>
                  <a:cubicBezTo>
                    <a:pt x="4937" y="13427"/>
                    <a:pt x="6259" y="13186"/>
                    <a:pt x="6321" y="12272"/>
                  </a:cubicBezTo>
                  <a:cubicBezTo>
                    <a:pt x="6354" y="11776"/>
                    <a:pt x="6054" y="11501"/>
                    <a:pt x="5681" y="11345"/>
                  </a:cubicBezTo>
                  <a:lnTo>
                    <a:pt x="5681" y="11345"/>
                  </a:lnTo>
                  <a:cubicBezTo>
                    <a:pt x="6574" y="11495"/>
                    <a:pt x="7661" y="11629"/>
                    <a:pt x="8637" y="11629"/>
                  </a:cubicBezTo>
                  <a:cubicBezTo>
                    <a:pt x="10027" y="11629"/>
                    <a:pt x="11190" y="11357"/>
                    <a:pt x="11248" y="10470"/>
                  </a:cubicBezTo>
                  <a:cubicBezTo>
                    <a:pt x="11292" y="9809"/>
                    <a:pt x="10677" y="9465"/>
                    <a:pt x="9975" y="9320"/>
                  </a:cubicBezTo>
                  <a:lnTo>
                    <a:pt x="9975" y="9320"/>
                  </a:lnTo>
                  <a:cubicBezTo>
                    <a:pt x="10600" y="9389"/>
                    <a:pt x="11337" y="9444"/>
                    <a:pt x="12079" y="9444"/>
                  </a:cubicBezTo>
                  <a:cubicBezTo>
                    <a:pt x="13488" y="9444"/>
                    <a:pt x="14915" y="9244"/>
                    <a:pt x="15630" y="8552"/>
                  </a:cubicBezTo>
                  <a:cubicBezTo>
                    <a:pt x="16258" y="7943"/>
                    <a:pt x="16010" y="7239"/>
                    <a:pt x="15590" y="6953"/>
                  </a:cubicBezTo>
                  <a:lnTo>
                    <a:pt x="15590" y="6953"/>
                  </a:lnTo>
                  <a:cubicBezTo>
                    <a:pt x="15862" y="7005"/>
                    <a:pt x="16120" y="7029"/>
                    <a:pt x="16360" y="7029"/>
                  </a:cubicBezTo>
                  <a:cubicBezTo>
                    <a:pt x="17538" y="7029"/>
                    <a:pt x="18297" y="6453"/>
                    <a:pt x="18264" y="5801"/>
                  </a:cubicBezTo>
                  <a:cubicBezTo>
                    <a:pt x="18231" y="5119"/>
                    <a:pt x="17403" y="4685"/>
                    <a:pt x="16548" y="4685"/>
                  </a:cubicBezTo>
                  <a:cubicBezTo>
                    <a:pt x="16469" y="4685"/>
                    <a:pt x="16389" y="4688"/>
                    <a:pt x="16310" y="4696"/>
                  </a:cubicBezTo>
                  <a:cubicBezTo>
                    <a:pt x="19483" y="4308"/>
                    <a:pt x="22123" y="1382"/>
                    <a:pt x="21132" y="304"/>
                  </a:cubicBezTo>
                  <a:cubicBezTo>
                    <a:pt x="20944" y="100"/>
                    <a:pt x="20638" y="0"/>
                    <a:pt x="20245"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977125" y="626675"/>
              <a:ext cx="479350" cy="265700"/>
            </a:xfrm>
            <a:custGeom>
              <a:avLst/>
              <a:gdLst/>
              <a:ahLst/>
              <a:cxnLst/>
              <a:rect l="l" t="t" r="r" b="b"/>
              <a:pathLst>
                <a:path w="19174" h="10628" extrusionOk="0">
                  <a:moveTo>
                    <a:pt x="19078" y="0"/>
                  </a:moveTo>
                  <a:cubicBezTo>
                    <a:pt x="19063" y="0"/>
                    <a:pt x="19048" y="4"/>
                    <a:pt x="19034" y="13"/>
                  </a:cubicBezTo>
                  <a:cubicBezTo>
                    <a:pt x="15270" y="2538"/>
                    <a:pt x="12221" y="3807"/>
                    <a:pt x="9529" y="4927"/>
                  </a:cubicBezTo>
                  <a:cubicBezTo>
                    <a:pt x="6235" y="6297"/>
                    <a:pt x="3389" y="7481"/>
                    <a:pt x="58" y="10480"/>
                  </a:cubicBezTo>
                  <a:cubicBezTo>
                    <a:pt x="1" y="10532"/>
                    <a:pt x="37" y="10627"/>
                    <a:pt x="115" y="10627"/>
                  </a:cubicBezTo>
                  <a:cubicBezTo>
                    <a:pt x="135" y="10627"/>
                    <a:pt x="155" y="10619"/>
                    <a:pt x="171" y="10605"/>
                  </a:cubicBezTo>
                  <a:cubicBezTo>
                    <a:pt x="3480" y="7626"/>
                    <a:pt x="6313" y="6447"/>
                    <a:pt x="9594" y="5082"/>
                  </a:cubicBezTo>
                  <a:cubicBezTo>
                    <a:pt x="12292" y="3959"/>
                    <a:pt x="15351" y="2687"/>
                    <a:pt x="19127" y="154"/>
                  </a:cubicBezTo>
                  <a:cubicBezTo>
                    <a:pt x="19164" y="127"/>
                    <a:pt x="19174" y="75"/>
                    <a:pt x="19149" y="38"/>
                  </a:cubicBezTo>
                  <a:cubicBezTo>
                    <a:pt x="19132" y="13"/>
                    <a:pt x="19105" y="0"/>
                    <a:pt x="19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249700" y="649225"/>
              <a:ext cx="58825" cy="58675"/>
            </a:xfrm>
            <a:custGeom>
              <a:avLst/>
              <a:gdLst/>
              <a:ahLst/>
              <a:cxnLst/>
              <a:rect l="l" t="t" r="r" b="b"/>
              <a:pathLst>
                <a:path w="2353" h="2347" extrusionOk="0">
                  <a:moveTo>
                    <a:pt x="2259" y="1"/>
                  </a:moveTo>
                  <a:cubicBezTo>
                    <a:pt x="2237" y="1"/>
                    <a:pt x="2214" y="10"/>
                    <a:pt x="2197" y="28"/>
                  </a:cubicBezTo>
                  <a:lnTo>
                    <a:pt x="54" y="2203"/>
                  </a:lnTo>
                  <a:cubicBezTo>
                    <a:pt x="1" y="2257"/>
                    <a:pt x="39" y="2347"/>
                    <a:pt x="114" y="2347"/>
                  </a:cubicBezTo>
                  <a:cubicBezTo>
                    <a:pt x="136" y="2347"/>
                    <a:pt x="158" y="2337"/>
                    <a:pt x="174" y="2322"/>
                  </a:cubicBezTo>
                  <a:lnTo>
                    <a:pt x="2318" y="146"/>
                  </a:lnTo>
                  <a:cubicBezTo>
                    <a:pt x="2352" y="114"/>
                    <a:pt x="2353" y="59"/>
                    <a:pt x="2319" y="25"/>
                  </a:cubicBezTo>
                  <a:cubicBezTo>
                    <a:pt x="2302" y="9"/>
                    <a:pt x="2281" y="1"/>
                    <a:pt x="2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125700" y="699475"/>
              <a:ext cx="55050" cy="58350"/>
            </a:xfrm>
            <a:custGeom>
              <a:avLst/>
              <a:gdLst/>
              <a:ahLst/>
              <a:cxnLst/>
              <a:rect l="l" t="t" r="r" b="b"/>
              <a:pathLst>
                <a:path w="2202" h="2334" extrusionOk="0">
                  <a:moveTo>
                    <a:pt x="2081" y="0"/>
                  </a:moveTo>
                  <a:cubicBezTo>
                    <a:pt x="2063" y="0"/>
                    <a:pt x="2043" y="7"/>
                    <a:pt x="2025" y="23"/>
                  </a:cubicBezTo>
                  <a:cubicBezTo>
                    <a:pt x="1310" y="696"/>
                    <a:pt x="648" y="1423"/>
                    <a:pt x="43" y="2198"/>
                  </a:cubicBezTo>
                  <a:cubicBezTo>
                    <a:pt x="1" y="2253"/>
                    <a:pt x="40" y="2334"/>
                    <a:pt x="110" y="2334"/>
                  </a:cubicBezTo>
                  <a:cubicBezTo>
                    <a:pt x="136" y="2334"/>
                    <a:pt x="160" y="2322"/>
                    <a:pt x="177" y="2301"/>
                  </a:cubicBezTo>
                  <a:cubicBezTo>
                    <a:pt x="775" y="1533"/>
                    <a:pt x="1431" y="813"/>
                    <a:pt x="2140" y="146"/>
                  </a:cubicBezTo>
                  <a:cubicBezTo>
                    <a:pt x="2201" y="86"/>
                    <a:pt x="2147" y="0"/>
                    <a:pt x="2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016475" y="753725"/>
              <a:ext cx="40775" cy="84575"/>
            </a:xfrm>
            <a:custGeom>
              <a:avLst/>
              <a:gdLst/>
              <a:ahLst/>
              <a:cxnLst/>
              <a:rect l="l" t="t" r="r" b="b"/>
              <a:pathLst>
                <a:path w="1631" h="3383" extrusionOk="0">
                  <a:moveTo>
                    <a:pt x="1514" y="1"/>
                  </a:moveTo>
                  <a:cubicBezTo>
                    <a:pt x="1492" y="1"/>
                    <a:pt x="1469" y="10"/>
                    <a:pt x="1450" y="33"/>
                  </a:cubicBezTo>
                  <a:cubicBezTo>
                    <a:pt x="723" y="990"/>
                    <a:pt x="229" y="2102"/>
                    <a:pt x="9" y="3283"/>
                  </a:cubicBezTo>
                  <a:cubicBezTo>
                    <a:pt x="0" y="3329"/>
                    <a:pt x="30" y="3372"/>
                    <a:pt x="76" y="3382"/>
                  </a:cubicBezTo>
                  <a:cubicBezTo>
                    <a:pt x="81" y="3382"/>
                    <a:pt x="86" y="3383"/>
                    <a:pt x="91" y="3383"/>
                  </a:cubicBezTo>
                  <a:cubicBezTo>
                    <a:pt x="132" y="3383"/>
                    <a:pt x="166" y="3353"/>
                    <a:pt x="173" y="3313"/>
                  </a:cubicBezTo>
                  <a:cubicBezTo>
                    <a:pt x="389" y="2158"/>
                    <a:pt x="873" y="1070"/>
                    <a:pt x="1584" y="135"/>
                  </a:cubicBezTo>
                  <a:cubicBezTo>
                    <a:pt x="1630" y="70"/>
                    <a:pt x="1574" y="1"/>
                    <a:pt x="15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302500" y="732575"/>
              <a:ext cx="77300" cy="8425"/>
            </a:xfrm>
            <a:custGeom>
              <a:avLst/>
              <a:gdLst/>
              <a:ahLst/>
              <a:cxnLst/>
              <a:rect l="l" t="t" r="r" b="b"/>
              <a:pathLst>
                <a:path w="3092" h="337" extrusionOk="0">
                  <a:moveTo>
                    <a:pt x="87" y="0"/>
                  </a:moveTo>
                  <a:cubicBezTo>
                    <a:pt x="43" y="0"/>
                    <a:pt x="6" y="35"/>
                    <a:pt x="4" y="80"/>
                  </a:cubicBezTo>
                  <a:cubicBezTo>
                    <a:pt x="1" y="126"/>
                    <a:pt x="37" y="166"/>
                    <a:pt x="82" y="169"/>
                  </a:cubicBezTo>
                  <a:lnTo>
                    <a:pt x="3007" y="337"/>
                  </a:lnTo>
                  <a:lnTo>
                    <a:pt x="3008" y="337"/>
                  </a:lnTo>
                  <a:cubicBezTo>
                    <a:pt x="3052" y="336"/>
                    <a:pt x="3088" y="299"/>
                    <a:pt x="3089" y="255"/>
                  </a:cubicBezTo>
                  <a:cubicBezTo>
                    <a:pt x="3091" y="210"/>
                    <a:pt x="3056" y="172"/>
                    <a:pt x="3012" y="169"/>
                  </a:cubicBezTo>
                  <a:lnTo>
                    <a:pt x="93" y="0"/>
                  </a:lnTo>
                  <a:cubicBezTo>
                    <a:pt x="91" y="0"/>
                    <a:pt x="8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214975" y="780800"/>
              <a:ext cx="102650" cy="8050"/>
            </a:xfrm>
            <a:custGeom>
              <a:avLst/>
              <a:gdLst/>
              <a:ahLst/>
              <a:cxnLst/>
              <a:rect l="l" t="t" r="r" b="b"/>
              <a:pathLst>
                <a:path w="4106" h="322" extrusionOk="0">
                  <a:moveTo>
                    <a:pt x="87" y="1"/>
                  </a:moveTo>
                  <a:cubicBezTo>
                    <a:pt x="41" y="1"/>
                    <a:pt x="4" y="37"/>
                    <a:pt x="3" y="81"/>
                  </a:cubicBezTo>
                  <a:cubicBezTo>
                    <a:pt x="1" y="127"/>
                    <a:pt x="35" y="165"/>
                    <a:pt x="80" y="169"/>
                  </a:cubicBezTo>
                  <a:lnTo>
                    <a:pt x="4023" y="322"/>
                  </a:lnTo>
                  <a:cubicBezTo>
                    <a:pt x="4068" y="320"/>
                    <a:pt x="4104" y="283"/>
                    <a:pt x="4104" y="239"/>
                  </a:cubicBezTo>
                  <a:cubicBezTo>
                    <a:pt x="4105" y="194"/>
                    <a:pt x="4071" y="156"/>
                    <a:pt x="4026" y="153"/>
                  </a:cubicBezTo>
                  <a:lnTo>
                    <a:pt x="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122850" y="830325"/>
              <a:ext cx="78800" cy="23975"/>
            </a:xfrm>
            <a:custGeom>
              <a:avLst/>
              <a:gdLst/>
              <a:ahLst/>
              <a:cxnLst/>
              <a:rect l="l" t="t" r="r" b="b"/>
              <a:pathLst>
                <a:path w="3152" h="959" extrusionOk="0">
                  <a:moveTo>
                    <a:pt x="95" y="0"/>
                  </a:moveTo>
                  <a:cubicBezTo>
                    <a:pt x="59" y="0"/>
                    <a:pt x="25" y="24"/>
                    <a:pt x="14" y="60"/>
                  </a:cubicBezTo>
                  <a:cubicBezTo>
                    <a:pt x="1" y="103"/>
                    <a:pt x="24" y="149"/>
                    <a:pt x="67" y="165"/>
                  </a:cubicBezTo>
                  <a:cubicBezTo>
                    <a:pt x="1037" y="465"/>
                    <a:pt x="2029" y="731"/>
                    <a:pt x="3017" y="956"/>
                  </a:cubicBezTo>
                  <a:cubicBezTo>
                    <a:pt x="3023" y="957"/>
                    <a:pt x="3029" y="958"/>
                    <a:pt x="3036" y="958"/>
                  </a:cubicBezTo>
                  <a:cubicBezTo>
                    <a:pt x="3135" y="957"/>
                    <a:pt x="3152" y="815"/>
                    <a:pt x="3054" y="792"/>
                  </a:cubicBezTo>
                  <a:cubicBezTo>
                    <a:pt x="2071" y="568"/>
                    <a:pt x="1082" y="302"/>
                    <a:pt x="117" y="3"/>
                  </a:cubicBezTo>
                  <a:cubicBezTo>
                    <a:pt x="109" y="1"/>
                    <a:pt x="102"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019275" y="881350"/>
              <a:ext cx="60650" cy="20625"/>
            </a:xfrm>
            <a:custGeom>
              <a:avLst/>
              <a:gdLst/>
              <a:ahLst/>
              <a:cxnLst/>
              <a:rect l="l" t="t" r="r" b="b"/>
              <a:pathLst>
                <a:path w="2426" h="825" extrusionOk="0">
                  <a:moveTo>
                    <a:pt x="91" y="0"/>
                  </a:moveTo>
                  <a:cubicBezTo>
                    <a:pt x="52" y="0"/>
                    <a:pt x="16" y="28"/>
                    <a:pt x="8" y="69"/>
                  </a:cubicBezTo>
                  <a:cubicBezTo>
                    <a:pt x="0" y="116"/>
                    <a:pt x="31" y="161"/>
                    <a:pt x="79" y="168"/>
                  </a:cubicBezTo>
                  <a:cubicBezTo>
                    <a:pt x="830" y="313"/>
                    <a:pt x="1567" y="530"/>
                    <a:pt x="2277" y="818"/>
                  </a:cubicBezTo>
                  <a:cubicBezTo>
                    <a:pt x="2287" y="822"/>
                    <a:pt x="2298" y="824"/>
                    <a:pt x="2308" y="824"/>
                  </a:cubicBezTo>
                  <a:cubicBezTo>
                    <a:pt x="2401" y="824"/>
                    <a:pt x="2425" y="697"/>
                    <a:pt x="2340" y="662"/>
                  </a:cubicBezTo>
                  <a:cubicBezTo>
                    <a:pt x="1620" y="371"/>
                    <a:pt x="873" y="149"/>
                    <a:pt x="110" y="2"/>
                  </a:cubicBezTo>
                  <a:cubicBezTo>
                    <a:pt x="104" y="1"/>
                    <a:pt x="97"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24086" y="4552022"/>
            <a:ext cx="1098788" cy="666886"/>
            <a:chOff x="2957600" y="592900"/>
            <a:chExt cx="553100" cy="335675"/>
          </a:xfrm>
        </p:grpSpPr>
        <p:sp>
          <p:nvSpPr>
            <p:cNvPr id="22" name="Google Shape;22;p2"/>
            <p:cNvSpPr/>
            <p:nvPr/>
          </p:nvSpPr>
          <p:spPr>
            <a:xfrm>
              <a:off x="2957600" y="592900"/>
              <a:ext cx="553100" cy="335675"/>
            </a:xfrm>
            <a:custGeom>
              <a:avLst/>
              <a:gdLst/>
              <a:ahLst/>
              <a:cxnLst/>
              <a:rect l="l" t="t" r="r" b="b"/>
              <a:pathLst>
                <a:path w="22124" h="13427" extrusionOk="0">
                  <a:moveTo>
                    <a:pt x="20245" y="0"/>
                  </a:moveTo>
                  <a:cubicBezTo>
                    <a:pt x="19052" y="0"/>
                    <a:pt x="17059" y="921"/>
                    <a:pt x="15152" y="2640"/>
                  </a:cubicBezTo>
                  <a:cubicBezTo>
                    <a:pt x="15518" y="2151"/>
                    <a:pt x="15090" y="1326"/>
                    <a:pt x="14181" y="1326"/>
                  </a:cubicBezTo>
                  <a:cubicBezTo>
                    <a:pt x="14104" y="1326"/>
                    <a:pt x="14025" y="1332"/>
                    <a:pt x="13941" y="1344"/>
                  </a:cubicBezTo>
                  <a:cubicBezTo>
                    <a:pt x="13009" y="1483"/>
                    <a:pt x="11220" y="2751"/>
                    <a:pt x="10050" y="4409"/>
                  </a:cubicBezTo>
                  <a:cubicBezTo>
                    <a:pt x="10153" y="3911"/>
                    <a:pt x="9833" y="3133"/>
                    <a:pt x="8985" y="3133"/>
                  </a:cubicBezTo>
                  <a:cubicBezTo>
                    <a:pt x="8889" y="3133"/>
                    <a:pt x="8786" y="3143"/>
                    <a:pt x="8677" y="3164"/>
                  </a:cubicBezTo>
                  <a:cubicBezTo>
                    <a:pt x="7561" y="3383"/>
                    <a:pt x="6103" y="5112"/>
                    <a:pt x="5240" y="6203"/>
                  </a:cubicBezTo>
                  <a:cubicBezTo>
                    <a:pt x="5305" y="5935"/>
                    <a:pt x="5275" y="5619"/>
                    <a:pt x="5139" y="5434"/>
                  </a:cubicBezTo>
                  <a:cubicBezTo>
                    <a:pt x="4944" y="5170"/>
                    <a:pt x="4685" y="5046"/>
                    <a:pt x="4385" y="5046"/>
                  </a:cubicBezTo>
                  <a:cubicBezTo>
                    <a:pt x="2813" y="5046"/>
                    <a:pt x="144" y="8476"/>
                    <a:pt x="0" y="13155"/>
                  </a:cubicBezTo>
                  <a:cubicBezTo>
                    <a:pt x="713" y="13228"/>
                    <a:pt x="2151" y="13427"/>
                    <a:pt x="3476" y="13427"/>
                  </a:cubicBezTo>
                  <a:cubicBezTo>
                    <a:pt x="4937" y="13427"/>
                    <a:pt x="6259" y="13186"/>
                    <a:pt x="6321" y="12272"/>
                  </a:cubicBezTo>
                  <a:cubicBezTo>
                    <a:pt x="6354" y="11776"/>
                    <a:pt x="6054" y="11501"/>
                    <a:pt x="5681" y="11345"/>
                  </a:cubicBezTo>
                  <a:lnTo>
                    <a:pt x="5681" y="11345"/>
                  </a:lnTo>
                  <a:cubicBezTo>
                    <a:pt x="6574" y="11495"/>
                    <a:pt x="7661" y="11629"/>
                    <a:pt x="8637" y="11629"/>
                  </a:cubicBezTo>
                  <a:cubicBezTo>
                    <a:pt x="10027" y="11629"/>
                    <a:pt x="11190" y="11357"/>
                    <a:pt x="11248" y="10470"/>
                  </a:cubicBezTo>
                  <a:cubicBezTo>
                    <a:pt x="11292" y="9809"/>
                    <a:pt x="10677" y="9465"/>
                    <a:pt x="9975" y="9320"/>
                  </a:cubicBezTo>
                  <a:lnTo>
                    <a:pt x="9975" y="9320"/>
                  </a:lnTo>
                  <a:cubicBezTo>
                    <a:pt x="10600" y="9389"/>
                    <a:pt x="11337" y="9444"/>
                    <a:pt x="12079" y="9444"/>
                  </a:cubicBezTo>
                  <a:cubicBezTo>
                    <a:pt x="13488" y="9444"/>
                    <a:pt x="14915" y="9244"/>
                    <a:pt x="15630" y="8552"/>
                  </a:cubicBezTo>
                  <a:cubicBezTo>
                    <a:pt x="16258" y="7943"/>
                    <a:pt x="16010" y="7239"/>
                    <a:pt x="15590" y="6953"/>
                  </a:cubicBezTo>
                  <a:lnTo>
                    <a:pt x="15590" y="6953"/>
                  </a:lnTo>
                  <a:cubicBezTo>
                    <a:pt x="15862" y="7005"/>
                    <a:pt x="16120" y="7029"/>
                    <a:pt x="16360" y="7029"/>
                  </a:cubicBezTo>
                  <a:cubicBezTo>
                    <a:pt x="17538" y="7029"/>
                    <a:pt x="18297" y="6453"/>
                    <a:pt x="18264" y="5801"/>
                  </a:cubicBezTo>
                  <a:cubicBezTo>
                    <a:pt x="18231" y="5119"/>
                    <a:pt x="17403" y="4685"/>
                    <a:pt x="16548" y="4685"/>
                  </a:cubicBezTo>
                  <a:cubicBezTo>
                    <a:pt x="16469" y="4685"/>
                    <a:pt x="16389" y="4688"/>
                    <a:pt x="16310" y="4696"/>
                  </a:cubicBezTo>
                  <a:cubicBezTo>
                    <a:pt x="19483" y="4308"/>
                    <a:pt x="22123" y="1382"/>
                    <a:pt x="21132" y="304"/>
                  </a:cubicBezTo>
                  <a:cubicBezTo>
                    <a:pt x="20944" y="100"/>
                    <a:pt x="20638" y="0"/>
                    <a:pt x="20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977125" y="626675"/>
              <a:ext cx="479350" cy="265700"/>
            </a:xfrm>
            <a:custGeom>
              <a:avLst/>
              <a:gdLst/>
              <a:ahLst/>
              <a:cxnLst/>
              <a:rect l="l" t="t" r="r" b="b"/>
              <a:pathLst>
                <a:path w="19174" h="10628" extrusionOk="0">
                  <a:moveTo>
                    <a:pt x="19078" y="0"/>
                  </a:moveTo>
                  <a:cubicBezTo>
                    <a:pt x="19063" y="0"/>
                    <a:pt x="19048" y="4"/>
                    <a:pt x="19034" y="13"/>
                  </a:cubicBezTo>
                  <a:cubicBezTo>
                    <a:pt x="15270" y="2538"/>
                    <a:pt x="12221" y="3807"/>
                    <a:pt x="9529" y="4927"/>
                  </a:cubicBezTo>
                  <a:cubicBezTo>
                    <a:pt x="6235" y="6297"/>
                    <a:pt x="3389" y="7481"/>
                    <a:pt x="58" y="10480"/>
                  </a:cubicBezTo>
                  <a:cubicBezTo>
                    <a:pt x="1" y="10532"/>
                    <a:pt x="37" y="10627"/>
                    <a:pt x="115" y="10627"/>
                  </a:cubicBezTo>
                  <a:cubicBezTo>
                    <a:pt x="135" y="10627"/>
                    <a:pt x="155" y="10619"/>
                    <a:pt x="171" y="10605"/>
                  </a:cubicBezTo>
                  <a:cubicBezTo>
                    <a:pt x="3480" y="7626"/>
                    <a:pt x="6313" y="6447"/>
                    <a:pt x="9594" y="5082"/>
                  </a:cubicBezTo>
                  <a:cubicBezTo>
                    <a:pt x="12292" y="3959"/>
                    <a:pt x="15351" y="2687"/>
                    <a:pt x="19127" y="154"/>
                  </a:cubicBezTo>
                  <a:cubicBezTo>
                    <a:pt x="19164" y="127"/>
                    <a:pt x="19174" y="75"/>
                    <a:pt x="19149" y="38"/>
                  </a:cubicBezTo>
                  <a:cubicBezTo>
                    <a:pt x="19132" y="13"/>
                    <a:pt x="19105" y="0"/>
                    <a:pt x="19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249700" y="649225"/>
              <a:ext cx="58825" cy="58675"/>
            </a:xfrm>
            <a:custGeom>
              <a:avLst/>
              <a:gdLst/>
              <a:ahLst/>
              <a:cxnLst/>
              <a:rect l="l" t="t" r="r" b="b"/>
              <a:pathLst>
                <a:path w="2353" h="2347" extrusionOk="0">
                  <a:moveTo>
                    <a:pt x="2259" y="1"/>
                  </a:moveTo>
                  <a:cubicBezTo>
                    <a:pt x="2237" y="1"/>
                    <a:pt x="2214" y="10"/>
                    <a:pt x="2197" y="28"/>
                  </a:cubicBezTo>
                  <a:lnTo>
                    <a:pt x="54" y="2203"/>
                  </a:lnTo>
                  <a:cubicBezTo>
                    <a:pt x="1" y="2257"/>
                    <a:pt x="39" y="2347"/>
                    <a:pt x="114" y="2347"/>
                  </a:cubicBezTo>
                  <a:cubicBezTo>
                    <a:pt x="136" y="2347"/>
                    <a:pt x="158" y="2337"/>
                    <a:pt x="174" y="2322"/>
                  </a:cubicBezTo>
                  <a:lnTo>
                    <a:pt x="2318" y="146"/>
                  </a:lnTo>
                  <a:cubicBezTo>
                    <a:pt x="2352" y="114"/>
                    <a:pt x="2353" y="59"/>
                    <a:pt x="2319" y="25"/>
                  </a:cubicBezTo>
                  <a:cubicBezTo>
                    <a:pt x="2302" y="9"/>
                    <a:pt x="2281" y="1"/>
                    <a:pt x="2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125700" y="699475"/>
              <a:ext cx="55050" cy="58350"/>
            </a:xfrm>
            <a:custGeom>
              <a:avLst/>
              <a:gdLst/>
              <a:ahLst/>
              <a:cxnLst/>
              <a:rect l="l" t="t" r="r" b="b"/>
              <a:pathLst>
                <a:path w="2202" h="2334" extrusionOk="0">
                  <a:moveTo>
                    <a:pt x="2081" y="0"/>
                  </a:moveTo>
                  <a:cubicBezTo>
                    <a:pt x="2063" y="0"/>
                    <a:pt x="2043" y="7"/>
                    <a:pt x="2025" y="23"/>
                  </a:cubicBezTo>
                  <a:cubicBezTo>
                    <a:pt x="1310" y="696"/>
                    <a:pt x="648" y="1423"/>
                    <a:pt x="43" y="2198"/>
                  </a:cubicBezTo>
                  <a:cubicBezTo>
                    <a:pt x="1" y="2253"/>
                    <a:pt x="40" y="2334"/>
                    <a:pt x="110" y="2334"/>
                  </a:cubicBezTo>
                  <a:cubicBezTo>
                    <a:pt x="136" y="2334"/>
                    <a:pt x="160" y="2322"/>
                    <a:pt x="177" y="2301"/>
                  </a:cubicBezTo>
                  <a:cubicBezTo>
                    <a:pt x="775" y="1533"/>
                    <a:pt x="1431" y="813"/>
                    <a:pt x="2140" y="146"/>
                  </a:cubicBezTo>
                  <a:cubicBezTo>
                    <a:pt x="2201" y="86"/>
                    <a:pt x="2147" y="0"/>
                    <a:pt x="2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016475" y="753725"/>
              <a:ext cx="40775" cy="84575"/>
            </a:xfrm>
            <a:custGeom>
              <a:avLst/>
              <a:gdLst/>
              <a:ahLst/>
              <a:cxnLst/>
              <a:rect l="l" t="t" r="r" b="b"/>
              <a:pathLst>
                <a:path w="1631" h="3383" extrusionOk="0">
                  <a:moveTo>
                    <a:pt x="1514" y="1"/>
                  </a:moveTo>
                  <a:cubicBezTo>
                    <a:pt x="1492" y="1"/>
                    <a:pt x="1469" y="10"/>
                    <a:pt x="1450" y="33"/>
                  </a:cubicBezTo>
                  <a:cubicBezTo>
                    <a:pt x="723" y="990"/>
                    <a:pt x="229" y="2102"/>
                    <a:pt x="9" y="3283"/>
                  </a:cubicBezTo>
                  <a:cubicBezTo>
                    <a:pt x="0" y="3329"/>
                    <a:pt x="30" y="3372"/>
                    <a:pt x="76" y="3382"/>
                  </a:cubicBezTo>
                  <a:cubicBezTo>
                    <a:pt x="81" y="3382"/>
                    <a:pt x="86" y="3383"/>
                    <a:pt x="91" y="3383"/>
                  </a:cubicBezTo>
                  <a:cubicBezTo>
                    <a:pt x="132" y="3383"/>
                    <a:pt x="166" y="3353"/>
                    <a:pt x="173" y="3313"/>
                  </a:cubicBezTo>
                  <a:cubicBezTo>
                    <a:pt x="389" y="2158"/>
                    <a:pt x="873" y="1070"/>
                    <a:pt x="1584" y="135"/>
                  </a:cubicBezTo>
                  <a:cubicBezTo>
                    <a:pt x="1630" y="70"/>
                    <a:pt x="1574" y="1"/>
                    <a:pt x="15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302500" y="732575"/>
              <a:ext cx="77300" cy="8425"/>
            </a:xfrm>
            <a:custGeom>
              <a:avLst/>
              <a:gdLst/>
              <a:ahLst/>
              <a:cxnLst/>
              <a:rect l="l" t="t" r="r" b="b"/>
              <a:pathLst>
                <a:path w="3092" h="337" extrusionOk="0">
                  <a:moveTo>
                    <a:pt x="87" y="0"/>
                  </a:moveTo>
                  <a:cubicBezTo>
                    <a:pt x="43" y="0"/>
                    <a:pt x="6" y="35"/>
                    <a:pt x="4" y="80"/>
                  </a:cubicBezTo>
                  <a:cubicBezTo>
                    <a:pt x="1" y="126"/>
                    <a:pt x="37" y="166"/>
                    <a:pt x="82" y="169"/>
                  </a:cubicBezTo>
                  <a:lnTo>
                    <a:pt x="3007" y="337"/>
                  </a:lnTo>
                  <a:lnTo>
                    <a:pt x="3008" y="337"/>
                  </a:lnTo>
                  <a:cubicBezTo>
                    <a:pt x="3052" y="336"/>
                    <a:pt x="3088" y="299"/>
                    <a:pt x="3089" y="255"/>
                  </a:cubicBezTo>
                  <a:cubicBezTo>
                    <a:pt x="3091" y="210"/>
                    <a:pt x="3056" y="172"/>
                    <a:pt x="3012" y="169"/>
                  </a:cubicBezTo>
                  <a:lnTo>
                    <a:pt x="93" y="0"/>
                  </a:lnTo>
                  <a:cubicBezTo>
                    <a:pt x="91" y="0"/>
                    <a:pt x="8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214975" y="780800"/>
              <a:ext cx="102650" cy="8050"/>
            </a:xfrm>
            <a:custGeom>
              <a:avLst/>
              <a:gdLst/>
              <a:ahLst/>
              <a:cxnLst/>
              <a:rect l="l" t="t" r="r" b="b"/>
              <a:pathLst>
                <a:path w="4106" h="322" extrusionOk="0">
                  <a:moveTo>
                    <a:pt x="87" y="1"/>
                  </a:moveTo>
                  <a:cubicBezTo>
                    <a:pt x="41" y="1"/>
                    <a:pt x="4" y="37"/>
                    <a:pt x="3" y="81"/>
                  </a:cubicBezTo>
                  <a:cubicBezTo>
                    <a:pt x="1" y="127"/>
                    <a:pt x="35" y="165"/>
                    <a:pt x="80" y="169"/>
                  </a:cubicBezTo>
                  <a:lnTo>
                    <a:pt x="4023" y="322"/>
                  </a:lnTo>
                  <a:cubicBezTo>
                    <a:pt x="4068" y="320"/>
                    <a:pt x="4104" y="283"/>
                    <a:pt x="4104" y="239"/>
                  </a:cubicBezTo>
                  <a:cubicBezTo>
                    <a:pt x="4105" y="194"/>
                    <a:pt x="4071" y="156"/>
                    <a:pt x="4026" y="153"/>
                  </a:cubicBezTo>
                  <a:lnTo>
                    <a:pt x="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122850" y="830325"/>
              <a:ext cx="78800" cy="23975"/>
            </a:xfrm>
            <a:custGeom>
              <a:avLst/>
              <a:gdLst/>
              <a:ahLst/>
              <a:cxnLst/>
              <a:rect l="l" t="t" r="r" b="b"/>
              <a:pathLst>
                <a:path w="3152" h="959" extrusionOk="0">
                  <a:moveTo>
                    <a:pt x="95" y="0"/>
                  </a:moveTo>
                  <a:cubicBezTo>
                    <a:pt x="59" y="0"/>
                    <a:pt x="25" y="24"/>
                    <a:pt x="14" y="60"/>
                  </a:cubicBezTo>
                  <a:cubicBezTo>
                    <a:pt x="1" y="103"/>
                    <a:pt x="24" y="149"/>
                    <a:pt x="67" y="165"/>
                  </a:cubicBezTo>
                  <a:cubicBezTo>
                    <a:pt x="1037" y="465"/>
                    <a:pt x="2029" y="731"/>
                    <a:pt x="3017" y="956"/>
                  </a:cubicBezTo>
                  <a:cubicBezTo>
                    <a:pt x="3023" y="957"/>
                    <a:pt x="3029" y="958"/>
                    <a:pt x="3036" y="958"/>
                  </a:cubicBezTo>
                  <a:cubicBezTo>
                    <a:pt x="3135" y="957"/>
                    <a:pt x="3152" y="815"/>
                    <a:pt x="3054" y="792"/>
                  </a:cubicBezTo>
                  <a:cubicBezTo>
                    <a:pt x="2071" y="568"/>
                    <a:pt x="1082" y="302"/>
                    <a:pt x="117" y="3"/>
                  </a:cubicBezTo>
                  <a:cubicBezTo>
                    <a:pt x="109" y="1"/>
                    <a:pt x="102"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019275" y="881350"/>
              <a:ext cx="60650" cy="20625"/>
            </a:xfrm>
            <a:custGeom>
              <a:avLst/>
              <a:gdLst/>
              <a:ahLst/>
              <a:cxnLst/>
              <a:rect l="l" t="t" r="r" b="b"/>
              <a:pathLst>
                <a:path w="2426" h="825" extrusionOk="0">
                  <a:moveTo>
                    <a:pt x="91" y="0"/>
                  </a:moveTo>
                  <a:cubicBezTo>
                    <a:pt x="52" y="0"/>
                    <a:pt x="16" y="28"/>
                    <a:pt x="8" y="69"/>
                  </a:cubicBezTo>
                  <a:cubicBezTo>
                    <a:pt x="0" y="116"/>
                    <a:pt x="31" y="161"/>
                    <a:pt x="79" y="168"/>
                  </a:cubicBezTo>
                  <a:cubicBezTo>
                    <a:pt x="830" y="313"/>
                    <a:pt x="1567" y="530"/>
                    <a:pt x="2277" y="818"/>
                  </a:cubicBezTo>
                  <a:cubicBezTo>
                    <a:pt x="2287" y="822"/>
                    <a:pt x="2298" y="824"/>
                    <a:pt x="2308" y="824"/>
                  </a:cubicBezTo>
                  <a:cubicBezTo>
                    <a:pt x="2401" y="824"/>
                    <a:pt x="2425" y="697"/>
                    <a:pt x="2340" y="662"/>
                  </a:cubicBezTo>
                  <a:cubicBezTo>
                    <a:pt x="1620" y="371"/>
                    <a:pt x="873" y="149"/>
                    <a:pt x="110" y="2"/>
                  </a:cubicBezTo>
                  <a:cubicBezTo>
                    <a:pt x="104" y="1"/>
                    <a:pt x="97"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7523258" y="4005740"/>
            <a:ext cx="1815033" cy="1666534"/>
            <a:chOff x="4115675" y="3374025"/>
            <a:chExt cx="687825" cy="631550"/>
          </a:xfrm>
        </p:grpSpPr>
        <p:sp>
          <p:nvSpPr>
            <p:cNvPr id="32" name="Google Shape;32;p2"/>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2"/>
          <p:cNvSpPr/>
          <p:nvPr/>
        </p:nvSpPr>
        <p:spPr>
          <a:xfrm>
            <a:off x="-89875" y="134921"/>
            <a:ext cx="1098794" cy="1140749"/>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txBox="1">
            <a:spLocks noGrp="1"/>
          </p:cNvSpPr>
          <p:nvPr>
            <p:ph type="ctrTitle"/>
          </p:nvPr>
        </p:nvSpPr>
        <p:spPr>
          <a:xfrm>
            <a:off x="1084650" y="2842675"/>
            <a:ext cx="6974700" cy="12135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191919"/>
              </a:buClr>
              <a:buSzPts val="6000"/>
              <a:buNone/>
              <a:defRPr sz="6000"/>
            </a:lvl1pPr>
            <a:lvl2pPr lvl="1" algn="ctr">
              <a:spcBef>
                <a:spcPts val="0"/>
              </a:spcBef>
              <a:spcAft>
                <a:spcPts val="0"/>
              </a:spcAft>
              <a:buClr>
                <a:srgbClr val="191919"/>
              </a:buClr>
              <a:buSzPts val="6000"/>
              <a:buNone/>
              <a:defRPr sz="6000">
                <a:solidFill>
                  <a:srgbClr val="191919"/>
                </a:solidFill>
              </a:defRPr>
            </a:lvl2pPr>
            <a:lvl3pPr lvl="2" algn="ctr">
              <a:spcBef>
                <a:spcPts val="0"/>
              </a:spcBef>
              <a:spcAft>
                <a:spcPts val="0"/>
              </a:spcAft>
              <a:buClr>
                <a:srgbClr val="191919"/>
              </a:buClr>
              <a:buSzPts val="6000"/>
              <a:buNone/>
              <a:defRPr sz="6000">
                <a:solidFill>
                  <a:srgbClr val="191919"/>
                </a:solidFill>
              </a:defRPr>
            </a:lvl3pPr>
            <a:lvl4pPr lvl="3" algn="ctr">
              <a:spcBef>
                <a:spcPts val="0"/>
              </a:spcBef>
              <a:spcAft>
                <a:spcPts val="0"/>
              </a:spcAft>
              <a:buClr>
                <a:srgbClr val="191919"/>
              </a:buClr>
              <a:buSzPts val="6000"/>
              <a:buNone/>
              <a:defRPr sz="6000">
                <a:solidFill>
                  <a:srgbClr val="191919"/>
                </a:solidFill>
              </a:defRPr>
            </a:lvl4pPr>
            <a:lvl5pPr lvl="4" algn="ctr">
              <a:spcBef>
                <a:spcPts val="0"/>
              </a:spcBef>
              <a:spcAft>
                <a:spcPts val="0"/>
              </a:spcAft>
              <a:buClr>
                <a:srgbClr val="191919"/>
              </a:buClr>
              <a:buSzPts val="6000"/>
              <a:buNone/>
              <a:defRPr sz="6000">
                <a:solidFill>
                  <a:srgbClr val="191919"/>
                </a:solidFill>
              </a:defRPr>
            </a:lvl5pPr>
            <a:lvl6pPr lvl="5" algn="ctr">
              <a:spcBef>
                <a:spcPts val="0"/>
              </a:spcBef>
              <a:spcAft>
                <a:spcPts val="0"/>
              </a:spcAft>
              <a:buClr>
                <a:srgbClr val="191919"/>
              </a:buClr>
              <a:buSzPts val="6000"/>
              <a:buNone/>
              <a:defRPr sz="6000">
                <a:solidFill>
                  <a:srgbClr val="191919"/>
                </a:solidFill>
              </a:defRPr>
            </a:lvl6pPr>
            <a:lvl7pPr lvl="6" algn="ctr">
              <a:spcBef>
                <a:spcPts val="0"/>
              </a:spcBef>
              <a:spcAft>
                <a:spcPts val="0"/>
              </a:spcAft>
              <a:buClr>
                <a:srgbClr val="191919"/>
              </a:buClr>
              <a:buSzPts val="6000"/>
              <a:buNone/>
              <a:defRPr sz="6000">
                <a:solidFill>
                  <a:srgbClr val="191919"/>
                </a:solidFill>
              </a:defRPr>
            </a:lvl7pPr>
            <a:lvl8pPr lvl="7" algn="ctr">
              <a:spcBef>
                <a:spcPts val="0"/>
              </a:spcBef>
              <a:spcAft>
                <a:spcPts val="0"/>
              </a:spcAft>
              <a:buClr>
                <a:srgbClr val="191919"/>
              </a:buClr>
              <a:buSzPts val="6000"/>
              <a:buNone/>
              <a:defRPr sz="6000">
                <a:solidFill>
                  <a:srgbClr val="191919"/>
                </a:solidFill>
              </a:defRPr>
            </a:lvl8pPr>
            <a:lvl9pPr lvl="8" algn="ctr">
              <a:spcBef>
                <a:spcPts val="0"/>
              </a:spcBef>
              <a:spcAft>
                <a:spcPts val="0"/>
              </a:spcAft>
              <a:buClr>
                <a:srgbClr val="191919"/>
              </a:buClr>
              <a:buSzPts val="6000"/>
              <a:buNone/>
              <a:defRPr sz="6000">
                <a:solidFill>
                  <a:srgbClr val="191919"/>
                </a:solidFill>
              </a:defRPr>
            </a:lvl9pPr>
          </a:lstStyle>
          <a:p>
            <a:endParaRPr/>
          </a:p>
        </p:txBody>
      </p:sp>
      <p:sp>
        <p:nvSpPr>
          <p:cNvPr id="45" name="Google Shape;45;p2"/>
          <p:cNvSpPr txBox="1">
            <a:spLocks noGrp="1"/>
          </p:cNvSpPr>
          <p:nvPr>
            <p:ph type="subTitle" idx="1"/>
          </p:nvPr>
        </p:nvSpPr>
        <p:spPr>
          <a:xfrm>
            <a:off x="2183250" y="4224825"/>
            <a:ext cx="4777500" cy="383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accent6"/>
                </a:solidFill>
                <a:latin typeface="IBM Plex Sans"/>
                <a:ea typeface="IBM Plex Sans"/>
                <a:cs typeface="IBM Plex Sans"/>
                <a:sym typeface="IBM Plex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4"/>
        <p:cNvGrpSpPr/>
        <p:nvPr/>
      </p:nvGrpSpPr>
      <p:grpSpPr>
        <a:xfrm>
          <a:off x="0" y="0"/>
          <a:ext cx="0" cy="0"/>
          <a:chOff x="0" y="0"/>
          <a:chExt cx="0" cy="0"/>
        </a:xfrm>
      </p:grpSpPr>
      <p:sp>
        <p:nvSpPr>
          <p:cNvPr id="285" name="Google Shape;285;p11"/>
          <p:cNvSpPr/>
          <p:nvPr/>
        </p:nvSpPr>
        <p:spPr>
          <a:xfrm>
            <a:off x="8132425" y="539510"/>
            <a:ext cx="1107584" cy="1149875"/>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11"/>
          <p:cNvGrpSpPr/>
          <p:nvPr/>
        </p:nvGrpSpPr>
        <p:grpSpPr>
          <a:xfrm>
            <a:off x="8112181" y="-100886"/>
            <a:ext cx="1094266" cy="1166136"/>
            <a:chOff x="8131381" y="496339"/>
            <a:chExt cx="1094266" cy="1166136"/>
          </a:xfrm>
        </p:grpSpPr>
        <p:sp>
          <p:nvSpPr>
            <p:cNvPr id="287" name="Google Shape;287;p11"/>
            <p:cNvSpPr/>
            <p:nvPr/>
          </p:nvSpPr>
          <p:spPr>
            <a:xfrm rot="-8922954" flipH="1">
              <a:off x="8520207" y="725985"/>
              <a:ext cx="494055" cy="871576"/>
            </a:xfrm>
            <a:custGeom>
              <a:avLst/>
              <a:gdLst/>
              <a:ahLst/>
              <a:cxnLst/>
              <a:rect l="l" t="t" r="r" b="b"/>
              <a:pathLst>
                <a:path w="9433" h="16641" extrusionOk="0">
                  <a:moveTo>
                    <a:pt x="668" y="0"/>
                  </a:moveTo>
                  <a:cubicBezTo>
                    <a:pt x="572" y="0"/>
                    <a:pt x="473" y="18"/>
                    <a:pt x="372" y="57"/>
                  </a:cubicBezTo>
                  <a:cubicBezTo>
                    <a:pt x="79" y="218"/>
                    <a:pt x="0" y="625"/>
                    <a:pt x="112" y="941"/>
                  </a:cubicBezTo>
                  <a:cubicBezTo>
                    <a:pt x="365" y="1651"/>
                    <a:pt x="1488" y="2224"/>
                    <a:pt x="2522" y="2950"/>
                  </a:cubicBezTo>
                  <a:cubicBezTo>
                    <a:pt x="2999" y="3580"/>
                    <a:pt x="3449" y="4228"/>
                    <a:pt x="3870" y="4895"/>
                  </a:cubicBezTo>
                  <a:cubicBezTo>
                    <a:pt x="3492" y="4437"/>
                    <a:pt x="2958" y="3903"/>
                    <a:pt x="2455" y="3804"/>
                  </a:cubicBezTo>
                  <a:cubicBezTo>
                    <a:pt x="2414" y="3796"/>
                    <a:pt x="2371" y="3792"/>
                    <a:pt x="2329" y="3792"/>
                  </a:cubicBezTo>
                  <a:cubicBezTo>
                    <a:pt x="2189" y="3792"/>
                    <a:pt x="2049" y="3837"/>
                    <a:pt x="1955" y="3938"/>
                  </a:cubicBezTo>
                  <a:cubicBezTo>
                    <a:pt x="1782" y="4124"/>
                    <a:pt x="1821" y="4439"/>
                    <a:pt x="1977" y="4641"/>
                  </a:cubicBezTo>
                  <a:cubicBezTo>
                    <a:pt x="2338" y="5109"/>
                    <a:pt x="3328" y="5252"/>
                    <a:pt x="4271" y="5551"/>
                  </a:cubicBezTo>
                  <a:cubicBezTo>
                    <a:pt x="4547" y="6014"/>
                    <a:pt x="4809" y="6485"/>
                    <a:pt x="5057" y="6964"/>
                  </a:cubicBezTo>
                  <a:cubicBezTo>
                    <a:pt x="4683" y="6509"/>
                    <a:pt x="4061" y="5866"/>
                    <a:pt x="3493" y="5824"/>
                  </a:cubicBezTo>
                  <a:cubicBezTo>
                    <a:pt x="3478" y="5823"/>
                    <a:pt x="3463" y="5822"/>
                    <a:pt x="3448" y="5822"/>
                  </a:cubicBezTo>
                  <a:cubicBezTo>
                    <a:pt x="3289" y="5822"/>
                    <a:pt x="3126" y="5882"/>
                    <a:pt x="3032" y="6009"/>
                  </a:cubicBezTo>
                  <a:cubicBezTo>
                    <a:pt x="2889" y="6206"/>
                    <a:pt x="2962" y="6501"/>
                    <a:pt x="3133" y="6676"/>
                  </a:cubicBezTo>
                  <a:cubicBezTo>
                    <a:pt x="3527" y="7079"/>
                    <a:pt x="4357" y="7207"/>
                    <a:pt x="5273" y="7390"/>
                  </a:cubicBezTo>
                  <a:cubicBezTo>
                    <a:pt x="5523" y="7891"/>
                    <a:pt x="5757" y="8398"/>
                    <a:pt x="5976" y="8914"/>
                  </a:cubicBezTo>
                  <a:cubicBezTo>
                    <a:pt x="5792" y="8640"/>
                    <a:pt x="5548" y="8298"/>
                    <a:pt x="5309" y="8008"/>
                  </a:cubicBezTo>
                  <a:cubicBezTo>
                    <a:pt x="5021" y="7661"/>
                    <a:pt x="4746" y="7555"/>
                    <a:pt x="4520" y="7555"/>
                  </a:cubicBezTo>
                  <a:cubicBezTo>
                    <a:pt x="4262" y="7555"/>
                    <a:pt x="4070" y="7694"/>
                    <a:pt x="4000" y="7770"/>
                  </a:cubicBezTo>
                  <a:cubicBezTo>
                    <a:pt x="3781" y="8011"/>
                    <a:pt x="3786" y="8534"/>
                    <a:pt x="4530" y="8925"/>
                  </a:cubicBezTo>
                  <a:cubicBezTo>
                    <a:pt x="5231" y="9295"/>
                    <a:pt x="5908" y="9370"/>
                    <a:pt x="6174" y="9389"/>
                  </a:cubicBezTo>
                  <a:cubicBezTo>
                    <a:pt x="6422" y="10003"/>
                    <a:pt x="6650" y="10624"/>
                    <a:pt x="6855" y="11252"/>
                  </a:cubicBezTo>
                  <a:cubicBezTo>
                    <a:pt x="6661" y="10962"/>
                    <a:pt x="6388" y="10575"/>
                    <a:pt x="6121" y="10252"/>
                  </a:cubicBezTo>
                  <a:cubicBezTo>
                    <a:pt x="5825" y="9895"/>
                    <a:pt x="5542" y="9786"/>
                    <a:pt x="5310" y="9786"/>
                  </a:cubicBezTo>
                  <a:cubicBezTo>
                    <a:pt x="5045" y="9786"/>
                    <a:pt x="4847" y="9929"/>
                    <a:pt x="4776" y="10008"/>
                  </a:cubicBezTo>
                  <a:cubicBezTo>
                    <a:pt x="4549" y="10255"/>
                    <a:pt x="4555" y="10792"/>
                    <a:pt x="5320" y="11196"/>
                  </a:cubicBezTo>
                  <a:cubicBezTo>
                    <a:pt x="6022" y="11566"/>
                    <a:pt x="6699" y="11650"/>
                    <a:pt x="6988" y="11671"/>
                  </a:cubicBezTo>
                  <a:cubicBezTo>
                    <a:pt x="7193" y="12333"/>
                    <a:pt x="7374" y="12999"/>
                    <a:pt x="7529" y="13673"/>
                  </a:cubicBezTo>
                  <a:cubicBezTo>
                    <a:pt x="7371" y="13341"/>
                    <a:pt x="7154" y="12913"/>
                    <a:pt x="6934" y="12549"/>
                  </a:cubicBezTo>
                  <a:cubicBezTo>
                    <a:pt x="6634" y="12053"/>
                    <a:pt x="6298" y="11916"/>
                    <a:pt x="6027" y="11916"/>
                  </a:cubicBezTo>
                  <a:cubicBezTo>
                    <a:pt x="5799" y="11916"/>
                    <a:pt x="5617" y="12012"/>
                    <a:pt x="5541" y="12074"/>
                  </a:cubicBezTo>
                  <a:cubicBezTo>
                    <a:pt x="5260" y="12302"/>
                    <a:pt x="5180" y="12873"/>
                    <a:pt x="5931" y="13424"/>
                  </a:cubicBezTo>
                  <a:cubicBezTo>
                    <a:pt x="6629" y="13937"/>
                    <a:pt x="7350" y="14133"/>
                    <a:pt x="7645" y="14199"/>
                  </a:cubicBezTo>
                  <a:cubicBezTo>
                    <a:pt x="7814" y="14994"/>
                    <a:pt x="7946" y="15794"/>
                    <a:pt x="8045" y="16600"/>
                  </a:cubicBezTo>
                  <a:cubicBezTo>
                    <a:pt x="8096" y="16609"/>
                    <a:pt x="8148" y="16622"/>
                    <a:pt x="8198" y="16640"/>
                  </a:cubicBezTo>
                  <a:lnTo>
                    <a:pt x="8201" y="16641"/>
                  </a:lnTo>
                  <a:cubicBezTo>
                    <a:pt x="8140" y="16123"/>
                    <a:pt x="8063" y="15607"/>
                    <a:pt x="7973" y="15092"/>
                  </a:cubicBezTo>
                  <a:cubicBezTo>
                    <a:pt x="7916" y="14774"/>
                    <a:pt x="7855" y="14455"/>
                    <a:pt x="7787" y="14137"/>
                  </a:cubicBezTo>
                  <a:cubicBezTo>
                    <a:pt x="8157" y="13778"/>
                    <a:pt x="9433" y="12449"/>
                    <a:pt x="9270" y="11359"/>
                  </a:cubicBezTo>
                  <a:cubicBezTo>
                    <a:pt x="9234" y="11110"/>
                    <a:pt x="9092" y="10865"/>
                    <a:pt x="8863" y="10762"/>
                  </a:cubicBezTo>
                  <a:cubicBezTo>
                    <a:pt x="8788" y="10729"/>
                    <a:pt x="8708" y="10713"/>
                    <a:pt x="8628" y="10713"/>
                  </a:cubicBezTo>
                  <a:cubicBezTo>
                    <a:pt x="8366" y="10713"/>
                    <a:pt x="8100" y="10879"/>
                    <a:pt x="7951" y="11106"/>
                  </a:cubicBezTo>
                  <a:cubicBezTo>
                    <a:pt x="7648" y="11570"/>
                    <a:pt x="7629" y="12763"/>
                    <a:pt x="7652" y="13533"/>
                  </a:cubicBezTo>
                  <a:cubicBezTo>
                    <a:pt x="7495" y="12863"/>
                    <a:pt x="7313" y="12198"/>
                    <a:pt x="7107" y="11539"/>
                  </a:cubicBezTo>
                  <a:cubicBezTo>
                    <a:pt x="7372" y="11213"/>
                    <a:pt x="8296" y="9991"/>
                    <a:pt x="8056" y="9110"/>
                  </a:cubicBezTo>
                  <a:cubicBezTo>
                    <a:pt x="8001" y="8910"/>
                    <a:pt x="7861" y="8721"/>
                    <a:pt x="7664" y="8660"/>
                  </a:cubicBezTo>
                  <a:cubicBezTo>
                    <a:pt x="7618" y="8646"/>
                    <a:pt x="7571" y="8639"/>
                    <a:pt x="7525" y="8639"/>
                  </a:cubicBezTo>
                  <a:cubicBezTo>
                    <a:pt x="7289" y="8639"/>
                    <a:pt x="7057" y="8812"/>
                    <a:pt x="6949" y="9031"/>
                  </a:cubicBezTo>
                  <a:cubicBezTo>
                    <a:pt x="6751" y="9430"/>
                    <a:pt x="6841" y="10369"/>
                    <a:pt x="6932" y="11001"/>
                  </a:cubicBezTo>
                  <a:cubicBezTo>
                    <a:pt x="6839" y="10720"/>
                    <a:pt x="6740" y="10443"/>
                    <a:pt x="6639" y="10166"/>
                  </a:cubicBezTo>
                  <a:cubicBezTo>
                    <a:pt x="6521" y="9848"/>
                    <a:pt x="6398" y="9534"/>
                    <a:pt x="6269" y="9220"/>
                  </a:cubicBezTo>
                  <a:cubicBezTo>
                    <a:pt x="6514" y="8841"/>
                    <a:pt x="7336" y="7475"/>
                    <a:pt x="7103" y="6617"/>
                  </a:cubicBezTo>
                  <a:cubicBezTo>
                    <a:pt x="7050" y="6420"/>
                    <a:pt x="6913" y="6236"/>
                    <a:pt x="6719" y="6176"/>
                  </a:cubicBezTo>
                  <a:cubicBezTo>
                    <a:pt x="6673" y="6162"/>
                    <a:pt x="6628" y="6155"/>
                    <a:pt x="6582" y="6155"/>
                  </a:cubicBezTo>
                  <a:cubicBezTo>
                    <a:pt x="6351" y="6155"/>
                    <a:pt x="6125" y="6325"/>
                    <a:pt x="6020" y="6539"/>
                  </a:cubicBezTo>
                  <a:cubicBezTo>
                    <a:pt x="5767" y="7047"/>
                    <a:pt x="5868" y="7836"/>
                    <a:pt x="6068" y="8742"/>
                  </a:cubicBezTo>
                  <a:cubicBezTo>
                    <a:pt x="5790" y="8098"/>
                    <a:pt x="5490" y="7467"/>
                    <a:pt x="5166" y="6848"/>
                  </a:cubicBezTo>
                  <a:cubicBezTo>
                    <a:pt x="5265" y="6703"/>
                    <a:pt x="5495" y="6312"/>
                    <a:pt x="5872" y="5380"/>
                  </a:cubicBezTo>
                  <a:cubicBezTo>
                    <a:pt x="6236" y="4475"/>
                    <a:pt x="5639" y="4145"/>
                    <a:pt x="5447" y="4096"/>
                  </a:cubicBezTo>
                  <a:cubicBezTo>
                    <a:pt x="5410" y="4087"/>
                    <a:pt x="5370" y="4082"/>
                    <a:pt x="5330" y="4082"/>
                  </a:cubicBezTo>
                  <a:cubicBezTo>
                    <a:pt x="5023" y="4082"/>
                    <a:pt x="4661" y="4367"/>
                    <a:pt x="4672" y="5121"/>
                  </a:cubicBezTo>
                  <a:cubicBezTo>
                    <a:pt x="4679" y="5507"/>
                    <a:pt x="4739" y="5890"/>
                    <a:pt x="4851" y="6260"/>
                  </a:cubicBezTo>
                  <a:cubicBezTo>
                    <a:pt x="4720" y="6022"/>
                    <a:pt x="4585" y="5787"/>
                    <a:pt x="4447" y="5553"/>
                  </a:cubicBezTo>
                  <a:cubicBezTo>
                    <a:pt x="4377" y="5434"/>
                    <a:pt x="4306" y="5315"/>
                    <a:pt x="4233" y="5197"/>
                  </a:cubicBezTo>
                  <a:cubicBezTo>
                    <a:pt x="4344" y="4753"/>
                    <a:pt x="4697" y="3163"/>
                    <a:pt x="4240" y="2407"/>
                  </a:cubicBezTo>
                  <a:cubicBezTo>
                    <a:pt x="4137" y="2234"/>
                    <a:pt x="3957" y="2095"/>
                    <a:pt x="3756" y="2091"/>
                  </a:cubicBezTo>
                  <a:cubicBezTo>
                    <a:pt x="3753" y="2091"/>
                    <a:pt x="3749" y="2091"/>
                    <a:pt x="3746" y="2091"/>
                  </a:cubicBezTo>
                  <a:cubicBezTo>
                    <a:pt x="3467" y="2091"/>
                    <a:pt x="3241" y="2352"/>
                    <a:pt x="3191" y="2628"/>
                  </a:cubicBezTo>
                  <a:cubicBezTo>
                    <a:pt x="3097" y="3142"/>
                    <a:pt x="3473" y="3835"/>
                    <a:pt x="3862" y="4603"/>
                  </a:cubicBezTo>
                  <a:cubicBezTo>
                    <a:pt x="3485" y="4020"/>
                    <a:pt x="3087" y="3451"/>
                    <a:pt x="2671" y="2901"/>
                  </a:cubicBezTo>
                  <a:cubicBezTo>
                    <a:pt x="2469" y="2217"/>
                    <a:pt x="1732"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11"/>
            <p:cNvGrpSpPr/>
            <p:nvPr/>
          </p:nvGrpSpPr>
          <p:grpSpPr>
            <a:xfrm rot="-9263602" flipH="1">
              <a:off x="8242149" y="650021"/>
              <a:ext cx="872729" cy="710960"/>
              <a:chOff x="3472900" y="1023500"/>
              <a:chExt cx="462350" cy="376675"/>
            </a:xfrm>
          </p:grpSpPr>
          <p:sp>
            <p:nvSpPr>
              <p:cNvPr id="289" name="Google Shape;289;p11"/>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8" name="Google Shape;298;p11"/>
          <p:cNvSpPr/>
          <p:nvPr/>
        </p:nvSpPr>
        <p:spPr>
          <a:xfrm rot="3554754" flipH="1">
            <a:off x="3736473" y="4573183"/>
            <a:ext cx="828474" cy="436383"/>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rot="4864632" flipH="1">
            <a:off x="4144924" y="4301311"/>
            <a:ext cx="897611" cy="841075"/>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a:off x="2589250" y="1006950"/>
            <a:ext cx="3965500" cy="2344217"/>
          </a:xfrm>
          <a:custGeom>
            <a:avLst/>
            <a:gdLst/>
            <a:ahLst/>
            <a:cxnLst/>
            <a:rect l="l" t="t" r="r" b="b"/>
            <a:pathLst>
              <a:path w="59455" h="35147" extrusionOk="0">
                <a:moveTo>
                  <a:pt x="24993" y="0"/>
                </a:moveTo>
                <a:cubicBezTo>
                  <a:pt x="23484" y="0"/>
                  <a:pt x="21972" y="140"/>
                  <a:pt x="20469" y="434"/>
                </a:cubicBezTo>
                <a:cubicBezTo>
                  <a:pt x="8988" y="2685"/>
                  <a:pt x="1978" y="15409"/>
                  <a:pt x="972" y="22332"/>
                </a:cubicBezTo>
                <a:cubicBezTo>
                  <a:pt x="1" y="29012"/>
                  <a:pt x="3001" y="34106"/>
                  <a:pt x="10655" y="34106"/>
                </a:cubicBezTo>
                <a:cubicBezTo>
                  <a:pt x="15635" y="34106"/>
                  <a:pt x="20363" y="33153"/>
                  <a:pt x="26759" y="33153"/>
                </a:cubicBezTo>
                <a:cubicBezTo>
                  <a:pt x="30799" y="33153"/>
                  <a:pt x="35503" y="33533"/>
                  <a:pt x="41356" y="34774"/>
                </a:cubicBezTo>
                <a:cubicBezTo>
                  <a:pt x="42545" y="35026"/>
                  <a:pt x="43682" y="35146"/>
                  <a:pt x="44757" y="35146"/>
                </a:cubicBezTo>
                <a:cubicBezTo>
                  <a:pt x="54838" y="35146"/>
                  <a:pt x="59454" y="24570"/>
                  <a:pt x="49881" y="12882"/>
                </a:cubicBezTo>
                <a:cubicBezTo>
                  <a:pt x="43903" y="5582"/>
                  <a:pt x="34526" y="0"/>
                  <a:pt x="24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txBox="1">
            <a:spLocks noGrp="1"/>
          </p:cNvSpPr>
          <p:nvPr>
            <p:ph type="title" hasCustomPrompt="1"/>
          </p:nvPr>
        </p:nvSpPr>
        <p:spPr>
          <a:xfrm>
            <a:off x="1284000" y="2047350"/>
            <a:ext cx="6576000" cy="10488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72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02" name="Google Shape;302;p11"/>
          <p:cNvSpPr txBox="1">
            <a:spLocks noGrp="1"/>
          </p:cNvSpPr>
          <p:nvPr>
            <p:ph type="subTitle" idx="1"/>
          </p:nvPr>
        </p:nvSpPr>
        <p:spPr>
          <a:xfrm>
            <a:off x="1284000" y="3315696"/>
            <a:ext cx="6576000" cy="41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303" name="Google Shape;303;p11"/>
          <p:cNvSpPr/>
          <p:nvPr/>
        </p:nvSpPr>
        <p:spPr>
          <a:xfrm>
            <a:off x="-88600" y="4080735"/>
            <a:ext cx="1107584" cy="1149875"/>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0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05"/>
        <p:cNvGrpSpPr/>
        <p:nvPr/>
      </p:nvGrpSpPr>
      <p:grpSpPr>
        <a:xfrm>
          <a:off x="0" y="0"/>
          <a:ext cx="0" cy="0"/>
          <a:chOff x="0" y="0"/>
          <a:chExt cx="0" cy="0"/>
        </a:xfrm>
      </p:grpSpPr>
      <p:sp>
        <p:nvSpPr>
          <p:cNvPr id="306" name="Google Shape;306;p13"/>
          <p:cNvSpPr/>
          <p:nvPr/>
        </p:nvSpPr>
        <p:spPr>
          <a:xfrm rot="-1640872" flipH="1">
            <a:off x="172584" y="4298435"/>
            <a:ext cx="494040" cy="871549"/>
          </a:xfrm>
          <a:custGeom>
            <a:avLst/>
            <a:gdLst/>
            <a:ahLst/>
            <a:cxnLst/>
            <a:rect l="l" t="t" r="r" b="b"/>
            <a:pathLst>
              <a:path w="9433" h="16641" extrusionOk="0">
                <a:moveTo>
                  <a:pt x="668" y="0"/>
                </a:moveTo>
                <a:cubicBezTo>
                  <a:pt x="572" y="0"/>
                  <a:pt x="473" y="18"/>
                  <a:pt x="372" y="57"/>
                </a:cubicBezTo>
                <a:cubicBezTo>
                  <a:pt x="79" y="218"/>
                  <a:pt x="0" y="625"/>
                  <a:pt x="112" y="941"/>
                </a:cubicBezTo>
                <a:cubicBezTo>
                  <a:pt x="365" y="1651"/>
                  <a:pt x="1488" y="2224"/>
                  <a:pt x="2522" y="2950"/>
                </a:cubicBezTo>
                <a:cubicBezTo>
                  <a:pt x="2999" y="3580"/>
                  <a:pt x="3449" y="4228"/>
                  <a:pt x="3870" y="4895"/>
                </a:cubicBezTo>
                <a:cubicBezTo>
                  <a:pt x="3492" y="4437"/>
                  <a:pt x="2958" y="3903"/>
                  <a:pt x="2455" y="3804"/>
                </a:cubicBezTo>
                <a:cubicBezTo>
                  <a:pt x="2414" y="3796"/>
                  <a:pt x="2371" y="3792"/>
                  <a:pt x="2329" y="3792"/>
                </a:cubicBezTo>
                <a:cubicBezTo>
                  <a:pt x="2189" y="3792"/>
                  <a:pt x="2049" y="3837"/>
                  <a:pt x="1955" y="3938"/>
                </a:cubicBezTo>
                <a:cubicBezTo>
                  <a:pt x="1782" y="4124"/>
                  <a:pt x="1821" y="4439"/>
                  <a:pt x="1977" y="4641"/>
                </a:cubicBezTo>
                <a:cubicBezTo>
                  <a:pt x="2338" y="5109"/>
                  <a:pt x="3328" y="5252"/>
                  <a:pt x="4271" y="5551"/>
                </a:cubicBezTo>
                <a:cubicBezTo>
                  <a:pt x="4547" y="6014"/>
                  <a:pt x="4809" y="6485"/>
                  <a:pt x="5057" y="6964"/>
                </a:cubicBezTo>
                <a:cubicBezTo>
                  <a:pt x="4683" y="6509"/>
                  <a:pt x="4061" y="5866"/>
                  <a:pt x="3493" y="5824"/>
                </a:cubicBezTo>
                <a:cubicBezTo>
                  <a:pt x="3478" y="5823"/>
                  <a:pt x="3463" y="5822"/>
                  <a:pt x="3448" y="5822"/>
                </a:cubicBezTo>
                <a:cubicBezTo>
                  <a:pt x="3289" y="5822"/>
                  <a:pt x="3126" y="5882"/>
                  <a:pt x="3032" y="6009"/>
                </a:cubicBezTo>
                <a:cubicBezTo>
                  <a:pt x="2889" y="6206"/>
                  <a:pt x="2962" y="6501"/>
                  <a:pt x="3133" y="6676"/>
                </a:cubicBezTo>
                <a:cubicBezTo>
                  <a:pt x="3527" y="7079"/>
                  <a:pt x="4357" y="7207"/>
                  <a:pt x="5273" y="7390"/>
                </a:cubicBezTo>
                <a:cubicBezTo>
                  <a:pt x="5523" y="7891"/>
                  <a:pt x="5757" y="8398"/>
                  <a:pt x="5976" y="8914"/>
                </a:cubicBezTo>
                <a:cubicBezTo>
                  <a:pt x="5792" y="8640"/>
                  <a:pt x="5548" y="8298"/>
                  <a:pt x="5309" y="8008"/>
                </a:cubicBezTo>
                <a:cubicBezTo>
                  <a:pt x="5021" y="7661"/>
                  <a:pt x="4746" y="7555"/>
                  <a:pt x="4520" y="7555"/>
                </a:cubicBezTo>
                <a:cubicBezTo>
                  <a:pt x="4262" y="7555"/>
                  <a:pt x="4070" y="7694"/>
                  <a:pt x="4000" y="7770"/>
                </a:cubicBezTo>
                <a:cubicBezTo>
                  <a:pt x="3781" y="8011"/>
                  <a:pt x="3786" y="8534"/>
                  <a:pt x="4530" y="8925"/>
                </a:cubicBezTo>
                <a:cubicBezTo>
                  <a:pt x="5231" y="9295"/>
                  <a:pt x="5908" y="9370"/>
                  <a:pt x="6174" y="9389"/>
                </a:cubicBezTo>
                <a:cubicBezTo>
                  <a:pt x="6422" y="10003"/>
                  <a:pt x="6650" y="10624"/>
                  <a:pt x="6855" y="11252"/>
                </a:cubicBezTo>
                <a:cubicBezTo>
                  <a:pt x="6661" y="10962"/>
                  <a:pt x="6388" y="10575"/>
                  <a:pt x="6121" y="10252"/>
                </a:cubicBezTo>
                <a:cubicBezTo>
                  <a:pt x="5825" y="9895"/>
                  <a:pt x="5542" y="9786"/>
                  <a:pt x="5310" y="9786"/>
                </a:cubicBezTo>
                <a:cubicBezTo>
                  <a:pt x="5045" y="9786"/>
                  <a:pt x="4847" y="9929"/>
                  <a:pt x="4776" y="10008"/>
                </a:cubicBezTo>
                <a:cubicBezTo>
                  <a:pt x="4549" y="10255"/>
                  <a:pt x="4555" y="10792"/>
                  <a:pt x="5320" y="11196"/>
                </a:cubicBezTo>
                <a:cubicBezTo>
                  <a:pt x="6022" y="11566"/>
                  <a:pt x="6699" y="11650"/>
                  <a:pt x="6988" y="11671"/>
                </a:cubicBezTo>
                <a:cubicBezTo>
                  <a:pt x="7193" y="12333"/>
                  <a:pt x="7374" y="12999"/>
                  <a:pt x="7529" y="13673"/>
                </a:cubicBezTo>
                <a:cubicBezTo>
                  <a:pt x="7371" y="13341"/>
                  <a:pt x="7154" y="12913"/>
                  <a:pt x="6934" y="12549"/>
                </a:cubicBezTo>
                <a:cubicBezTo>
                  <a:pt x="6634" y="12053"/>
                  <a:pt x="6298" y="11916"/>
                  <a:pt x="6027" y="11916"/>
                </a:cubicBezTo>
                <a:cubicBezTo>
                  <a:pt x="5799" y="11916"/>
                  <a:pt x="5617" y="12012"/>
                  <a:pt x="5541" y="12074"/>
                </a:cubicBezTo>
                <a:cubicBezTo>
                  <a:pt x="5260" y="12302"/>
                  <a:pt x="5180" y="12873"/>
                  <a:pt x="5931" y="13424"/>
                </a:cubicBezTo>
                <a:cubicBezTo>
                  <a:pt x="6629" y="13937"/>
                  <a:pt x="7350" y="14133"/>
                  <a:pt x="7645" y="14199"/>
                </a:cubicBezTo>
                <a:cubicBezTo>
                  <a:pt x="7814" y="14994"/>
                  <a:pt x="7946" y="15794"/>
                  <a:pt x="8045" y="16600"/>
                </a:cubicBezTo>
                <a:cubicBezTo>
                  <a:pt x="8096" y="16609"/>
                  <a:pt x="8148" y="16622"/>
                  <a:pt x="8198" y="16640"/>
                </a:cubicBezTo>
                <a:lnTo>
                  <a:pt x="8201" y="16641"/>
                </a:lnTo>
                <a:cubicBezTo>
                  <a:pt x="8140" y="16123"/>
                  <a:pt x="8063" y="15607"/>
                  <a:pt x="7973" y="15092"/>
                </a:cubicBezTo>
                <a:cubicBezTo>
                  <a:pt x="7916" y="14774"/>
                  <a:pt x="7855" y="14455"/>
                  <a:pt x="7787" y="14137"/>
                </a:cubicBezTo>
                <a:cubicBezTo>
                  <a:pt x="8157" y="13778"/>
                  <a:pt x="9433" y="12449"/>
                  <a:pt x="9270" y="11359"/>
                </a:cubicBezTo>
                <a:cubicBezTo>
                  <a:pt x="9234" y="11110"/>
                  <a:pt x="9092" y="10865"/>
                  <a:pt x="8863" y="10762"/>
                </a:cubicBezTo>
                <a:cubicBezTo>
                  <a:pt x="8788" y="10729"/>
                  <a:pt x="8708" y="10713"/>
                  <a:pt x="8628" y="10713"/>
                </a:cubicBezTo>
                <a:cubicBezTo>
                  <a:pt x="8366" y="10713"/>
                  <a:pt x="8100" y="10879"/>
                  <a:pt x="7951" y="11106"/>
                </a:cubicBezTo>
                <a:cubicBezTo>
                  <a:pt x="7648" y="11570"/>
                  <a:pt x="7629" y="12763"/>
                  <a:pt x="7652" y="13533"/>
                </a:cubicBezTo>
                <a:cubicBezTo>
                  <a:pt x="7495" y="12863"/>
                  <a:pt x="7313" y="12198"/>
                  <a:pt x="7107" y="11539"/>
                </a:cubicBezTo>
                <a:cubicBezTo>
                  <a:pt x="7372" y="11213"/>
                  <a:pt x="8296" y="9991"/>
                  <a:pt x="8056" y="9110"/>
                </a:cubicBezTo>
                <a:cubicBezTo>
                  <a:pt x="8001" y="8910"/>
                  <a:pt x="7861" y="8721"/>
                  <a:pt x="7664" y="8660"/>
                </a:cubicBezTo>
                <a:cubicBezTo>
                  <a:pt x="7618" y="8646"/>
                  <a:pt x="7571" y="8639"/>
                  <a:pt x="7525" y="8639"/>
                </a:cubicBezTo>
                <a:cubicBezTo>
                  <a:pt x="7289" y="8639"/>
                  <a:pt x="7057" y="8812"/>
                  <a:pt x="6949" y="9031"/>
                </a:cubicBezTo>
                <a:cubicBezTo>
                  <a:pt x="6751" y="9430"/>
                  <a:pt x="6841" y="10369"/>
                  <a:pt x="6932" y="11001"/>
                </a:cubicBezTo>
                <a:cubicBezTo>
                  <a:pt x="6839" y="10720"/>
                  <a:pt x="6740" y="10443"/>
                  <a:pt x="6639" y="10166"/>
                </a:cubicBezTo>
                <a:cubicBezTo>
                  <a:pt x="6521" y="9848"/>
                  <a:pt x="6398" y="9534"/>
                  <a:pt x="6269" y="9220"/>
                </a:cubicBezTo>
                <a:cubicBezTo>
                  <a:pt x="6514" y="8841"/>
                  <a:pt x="7336" y="7475"/>
                  <a:pt x="7103" y="6617"/>
                </a:cubicBezTo>
                <a:cubicBezTo>
                  <a:pt x="7050" y="6420"/>
                  <a:pt x="6913" y="6236"/>
                  <a:pt x="6719" y="6176"/>
                </a:cubicBezTo>
                <a:cubicBezTo>
                  <a:pt x="6673" y="6162"/>
                  <a:pt x="6628" y="6155"/>
                  <a:pt x="6582" y="6155"/>
                </a:cubicBezTo>
                <a:cubicBezTo>
                  <a:pt x="6351" y="6155"/>
                  <a:pt x="6125" y="6325"/>
                  <a:pt x="6020" y="6539"/>
                </a:cubicBezTo>
                <a:cubicBezTo>
                  <a:pt x="5767" y="7047"/>
                  <a:pt x="5868" y="7836"/>
                  <a:pt x="6068" y="8742"/>
                </a:cubicBezTo>
                <a:cubicBezTo>
                  <a:pt x="5790" y="8098"/>
                  <a:pt x="5490" y="7467"/>
                  <a:pt x="5166" y="6848"/>
                </a:cubicBezTo>
                <a:cubicBezTo>
                  <a:pt x="5265" y="6703"/>
                  <a:pt x="5495" y="6312"/>
                  <a:pt x="5872" y="5380"/>
                </a:cubicBezTo>
                <a:cubicBezTo>
                  <a:pt x="6236" y="4475"/>
                  <a:pt x="5639" y="4145"/>
                  <a:pt x="5447" y="4096"/>
                </a:cubicBezTo>
                <a:cubicBezTo>
                  <a:pt x="5410" y="4087"/>
                  <a:pt x="5370" y="4082"/>
                  <a:pt x="5330" y="4082"/>
                </a:cubicBezTo>
                <a:cubicBezTo>
                  <a:pt x="5023" y="4082"/>
                  <a:pt x="4661" y="4367"/>
                  <a:pt x="4672" y="5121"/>
                </a:cubicBezTo>
                <a:cubicBezTo>
                  <a:pt x="4679" y="5507"/>
                  <a:pt x="4739" y="5890"/>
                  <a:pt x="4851" y="6260"/>
                </a:cubicBezTo>
                <a:cubicBezTo>
                  <a:pt x="4720" y="6022"/>
                  <a:pt x="4585" y="5787"/>
                  <a:pt x="4447" y="5553"/>
                </a:cubicBezTo>
                <a:cubicBezTo>
                  <a:pt x="4377" y="5434"/>
                  <a:pt x="4306" y="5315"/>
                  <a:pt x="4233" y="5197"/>
                </a:cubicBezTo>
                <a:cubicBezTo>
                  <a:pt x="4344" y="4753"/>
                  <a:pt x="4697" y="3163"/>
                  <a:pt x="4240" y="2407"/>
                </a:cubicBezTo>
                <a:cubicBezTo>
                  <a:pt x="4137" y="2234"/>
                  <a:pt x="3957" y="2095"/>
                  <a:pt x="3756" y="2091"/>
                </a:cubicBezTo>
                <a:cubicBezTo>
                  <a:pt x="3753" y="2091"/>
                  <a:pt x="3749" y="2091"/>
                  <a:pt x="3746" y="2091"/>
                </a:cubicBezTo>
                <a:cubicBezTo>
                  <a:pt x="3467" y="2091"/>
                  <a:pt x="3241" y="2352"/>
                  <a:pt x="3191" y="2628"/>
                </a:cubicBezTo>
                <a:cubicBezTo>
                  <a:pt x="3097" y="3142"/>
                  <a:pt x="3473" y="3835"/>
                  <a:pt x="3862" y="4603"/>
                </a:cubicBezTo>
                <a:cubicBezTo>
                  <a:pt x="3485" y="4020"/>
                  <a:pt x="3087" y="3451"/>
                  <a:pt x="2671" y="2901"/>
                </a:cubicBezTo>
                <a:cubicBezTo>
                  <a:pt x="2469" y="2217"/>
                  <a:pt x="1732" y="0"/>
                  <a:pt x="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rot="-10459438" flipH="1">
            <a:off x="8702075" y="-13764"/>
            <a:ext cx="494047" cy="871561"/>
          </a:xfrm>
          <a:custGeom>
            <a:avLst/>
            <a:gdLst/>
            <a:ahLst/>
            <a:cxnLst/>
            <a:rect l="l" t="t" r="r" b="b"/>
            <a:pathLst>
              <a:path w="9433" h="16641" extrusionOk="0">
                <a:moveTo>
                  <a:pt x="668" y="0"/>
                </a:moveTo>
                <a:cubicBezTo>
                  <a:pt x="572" y="0"/>
                  <a:pt x="473" y="18"/>
                  <a:pt x="372" y="57"/>
                </a:cubicBezTo>
                <a:cubicBezTo>
                  <a:pt x="79" y="218"/>
                  <a:pt x="0" y="625"/>
                  <a:pt x="112" y="941"/>
                </a:cubicBezTo>
                <a:cubicBezTo>
                  <a:pt x="365" y="1651"/>
                  <a:pt x="1488" y="2224"/>
                  <a:pt x="2522" y="2950"/>
                </a:cubicBezTo>
                <a:cubicBezTo>
                  <a:pt x="2999" y="3580"/>
                  <a:pt x="3449" y="4228"/>
                  <a:pt x="3870" y="4895"/>
                </a:cubicBezTo>
                <a:cubicBezTo>
                  <a:pt x="3492" y="4437"/>
                  <a:pt x="2958" y="3903"/>
                  <a:pt x="2455" y="3804"/>
                </a:cubicBezTo>
                <a:cubicBezTo>
                  <a:pt x="2414" y="3796"/>
                  <a:pt x="2371" y="3792"/>
                  <a:pt x="2329" y="3792"/>
                </a:cubicBezTo>
                <a:cubicBezTo>
                  <a:pt x="2189" y="3792"/>
                  <a:pt x="2049" y="3837"/>
                  <a:pt x="1955" y="3938"/>
                </a:cubicBezTo>
                <a:cubicBezTo>
                  <a:pt x="1782" y="4124"/>
                  <a:pt x="1821" y="4439"/>
                  <a:pt x="1977" y="4641"/>
                </a:cubicBezTo>
                <a:cubicBezTo>
                  <a:pt x="2338" y="5109"/>
                  <a:pt x="3328" y="5252"/>
                  <a:pt x="4271" y="5551"/>
                </a:cubicBezTo>
                <a:cubicBezTo>
                  <a:pt x="4547" y="6014"/>
                  <a:pt x="4809" y="6485"/>
                  <a:pt x="5057" y="6964"/>
                </a:cubicBezTo>
                <a:cubicBezTo>
                  <a:pt x="4683" y="6509"/>
                  <a:pt x="4061" y="5866"/>
                  <a:pt x="3493" y="5824"/>
                </a:cubicBezTo>
                <a:cubicBezTo>
                  <a:pt x="3478" y="5823"/>
                  <a:pt x="3463" y="5822"/>
                  <a:pt x="3448" y="5822"/>
                </a:cubicBezTo>
                <a:cubicBezTo>
                  <a:pt x="3289" y="5822"/>
                  <a:pt x="3126" y="5882"/>
                  <a:pt x="3032" y="6009"/>
                </a:cubicBezTo>
                <a:cubicBezTo>
                  <a:pt x="2889" y="6206"/>
                  <a:pt x="2962" y="6501"/>
                  <a:pt x="3133" y="6676"/>
                </a:cubicBezTo>
                <a:cubicBezTo>
                  <a:pt x="3527" y="7079"/>
                  <a:pt x="4357" y="7207"/>
                  <a:pt x="5273" y="7390"/>
                </a:cubicBezTo>
                <a:cubicBezTo>
                  <a:pt x="5523" y="7891"/>
                  <a:pt x="5757" y="8398"/>
                  <a:pt x="5976" y="8914"/>
                </a:cubicBezTo>
                <a:cubicBezTo>
                  <a:pt x="5792" y="8640"/>
                  <a:pt x="5548" y="8298"/>
                  <a:pt x="5309" y="8008"/>
                </a:cubicBezTo>
                <a:cubicBezTo>
                  <a:pt x="5021" y="7661"/>
                  <a:pt x="4746" y="7555"/>
                  <a:pt x="4520" y="7555"/>
                </a:cubicBezTo>
                <a:cubicBezTo>
                  <a:pt x="4262" y="7555"/>
                  <a:pt x="4070" y="7694"/>
                  <a:pt x="4000" y="7770"/>
                </a:cubicBezTo>
                <a:cubicBezTo>
                  <a:pt x="3781" y="8011"/>
                  <a:pt x="3786" y="8534"/>
                  <a:pt x="4530" y="8925"/>
                </a:cubicBezTo>
                <a:cubicBezTo>
                  <a:pt x="5231" y="9295"/>
                  <a:pt x="5908" y="9370"/>
                  <a:pt x="6174" y="9389"/>
                </a:cubicBezTo>
                <a:cubicBezTo>
                  <a:pt x="6422" y="10003"/>
                  <a:pt x="6650" y="10624"/>
                  <a:pt x="6855" y="11252"/>
                </a:cubicBezTo>
                <a:cubicBezTo>
                  <a:pt x="6661" y="10962"/>
                  <a:pt x="6388" y="10575"/>
                  <a:pt x="6121" y="10252"/>
                </a:cubicBezTo>
                <a:cubicBezTo>
                  <a:pt x="5825" y="9895"/>
                  <a:pt x="5542" y="9786"/>
                  <a:pt x="5310" y="9786"/>
                </a:cubicBezTo>
                <a:cubicBezTo>
                  <a:pt x="5045" y="9786"/>
                  <a:pt x="4847" y="9929"/>
                  <a:pt x="4776" y="10008"/>
                </a:cubicBezTo>
                <a:cubicBezTo>
                  <a:pt x="4549" y="10255"/>
                  <a:pt x="4555" y="10792"/>
                  <a:pt x="5320" y="11196"/>
                </a:cubicBezTo>
                <a:cubicBezTo>
                  <a:pt x="6022" y="11566"/>
                  <a:pt x="6699" y="11650"/>
                  <a:pt x="6988" y="11671"/>
                </a:cubicBezTo>
                <a:cubicBezTo>
                  <a:pt x="7193" y="12333"/>
                  <a:pt x="7374" y="12999"/>
                  <a:pt x="7529" y="13673"/>
                </a:cubicBezTo>
                <a:cubicBezTo>
                  <a:pt x="7371" y="13341"/>
                  <a:pt x="7154" y="12913"/>
                  <a:pt x="6934" y="12549"/>
                </a:cubicBezTo>
                <a:cubicBezTo>
                  <a:pt x="6634" y="12053"/>
                  <a:pt x="6298" y="11916"/>
                  <a:pt x="6027" y="11916"/>
                </a:cubicBezTo>
                <a:cubicBezTo>
                  <a:pt x="5799" y="11916"/>
                  <a:pt x="5617" y="12012"/>
                  <a:pt x="5541" y="12074"/>
                </a:cubicBezTo>
                <a:cubicBezTo>
                  <a:pt x="5260" y="12302"/>
                  <a:pt x="5180" y="12873"/>
                  <a:pt x="5931" y="13424"/>
                </a:cubicBezTo>
                <a:cubicBezTo>
                  <a:pt x="6629" y="13937"/>
                  <a:pt x="7350" y="14133"/>
                  <a:pt x="7645" y="14199"/>
                </a:cubicBezTo>
                <a:cubicBezTo>
                  <a:pt x="7814" y="14994"/>
                  <a:pt x="7946" y="15794"/>
                  <a:pt x="8045" y="16600"/>
                </a:cubicBezTo>
                <a:cubicBezTo>
                  <a:pt x="8096" y="16609"/>
                  <a:pt x="8148" y="16622"/>
                  <a:pt x="8198" y="16640"/>
                </a:cubicBezTo>
                <a:lnTo>
                  <a:pt x="8201" y="16641"/>
                </a:lnTo>
                <a:cubicBezTo>
                  <a:pt x="8140" y="16123"/>
                  <a:pt x="8063" y="15607"/>
                  <a:pt x="7973" y="15092"/>
                </a:cubicBezTo>
                <a:cubicBezTo>
                  <a:pt x="7916" y="14774"/>
                  <a:pt x="7855" y="14455"/>
                  <a:pt x="7787" y="14137"/>
                </a:cubicBezTo>
                <a:cubicBezTo>
                  <a:pt x="8157" y="13778"/>
                  <a:pt x="9433" y="12449"/>
                  <a:pt x="9270" y="11359"/>
                </a:cubicBezTo>
                <a:cubicBezTo>
                  <a:pt x="9234" y="11110"/>
                  <a:pt x="9092" y="10865"/>
                  <a:pt x="8863" y="10762"/>
                </a:cubicBezTo>
                <a:cubicBezTo>
                  <a:pt x="8788" y="10729"/>
                  <a:pt x="8708" y="10713"/>
                  <a:pt x="8628" y="10713"/>
                </a:cubicBezTo>
                <a:cubicBezTo>
                  <a:pt x="8366" y="10713"/>
                  <a:pt x="8100" y="10879"/>
                  <a:pt x="7951" y="11106"/>
                </a:cubicBezTo>
                <a:cubicBezTo>
                  <a:pt x="7648" y="11570"/>
                  <a:pt x="7629" y="12763"/>
                  <a:pt x="7652" y="13533"/>
                </a:cubicBezTo>
                <a:cubicBezTo>
                  <a:pt x="7495" y="12863"/>
                  <a:pt x="7313" y="12198"/>
                  <a:pt x="7107" y="11539"/>
                </a:cubicBezTo>
                <a:cubicBezTo>
                  <a:pt x="7372" y="11213"/>
                  <a:pt x="8296" y="9991"/>
                  <a:pt x="8056" y="9110"/>
                </a:cubicBezTo>
                <a:cubicBezTo>
                  <a:pt x="8001" y="8910"/>
                  <a:pt x="7861" y="8721"/>
                  <a:pt x="7664" y="8660"/>
                </a:cubicBezTo>
                <a:cubicBezTo>
                  <a:pt x="7618" y="8646"/>
                  <a:pt x="7571" y="8639"/>
                  <a:pt x="7525" y="8639"/>
                </a:cubicBezTo>
                <a:cubicBezTo>
                  <a:pt x="7289" y="8639"/>
                  <a:pt x="7057" y="8812"/>
                  <a:pt x="6949" y="9031"/>
                </a:cubicBezTo>
                <a:cubicBezTo>
                  <a:pt x="6751" y="9430"/>
                  <a:pt x="6841" y="10369"/>
                  <a:pt x="6932" y="11001"/>
                </a:cubicBezTo>
                <a:cubicBezTo>
                  <a:pt x="6839" y="10720"/>
                  <a:pt x="6740" y="10443"/>
                  <a:pt x="6639" y="10166"/>
                </a:cubicBezTo>
                <a:cubicBezTo>
                  <a:pt x="6521" y="9848"/>
                  <a:pt x="6398" y="9534"/>
                  <a:pt x="6269" y="9220"/>
                </a:cubicBezTo>
                <a:cubicBezTo>
                  <a:pt x="6514" y="8841"/>
                  <a:pt x="7336" y="7475"/>
                  <a:pt x="7103" y="6617"/>
                </a:cubicBezTo>
                <a:cubicBezTo>
                  <a:pt x="7050" y="6420"/>
                  <a:pt x="6913" y="6236"/>
                  <a:pt x="6719" y="6176"/>
                </a:cubicBezTo>
                <a:cubicBezTo>
                  <a:pt x="6673" y="6162"/>
                  <a:pt x="6628" y="6155"/>
                  <a:pt x="6582" y="6155"/>
                </a:cubicBezTo>
                <a:cubicBezTo>
                  <a:pt x="6351" y="6155"/>
                  <a:pt x="6125" y="6325"/>
                  <a:pt x="6020" y="6539"/>
                </a:cubicBezTo>
                <a:cubicBezTo>
                  <a:pt x="5767" y="7047"/>
                  <a:pt x="5868" y="7836"/>
                  <a:pt x="6068" y="8742"/>
                </a:cubicBezTo>
                <a:cubicBezTo>
                  <a:pt x="5790" y="8098"/>
                  <a:pt x="5490" y="7467"/>
                  <a:pt x="5166" y="6848"/>
                </a:cubicBezTo>
                <a:cubicBezTo>
                  <a:pt x="5265" y="6703"/>
                  <a:pt x="5495" y="6312"/>
                  <a:pt x="5872" y="5380"/>
                </a:cubicBezTo>
                <a:cubicBezTo>
                  <a:pt x="6236" y="4475"/>
                  <a:pt x="5639" y="4145"/>
                  <a:pt x="5447" y="4096"/>
                </a:cubicBezTo>
                <a:cubicBezTo>
                  <a:pt x="5410" y="4087"/>
                  <a:pt x="5370" y="4082"/>
                  <a:pt x="5330" y="4082"/>
                </a:cubicBezTo>
                <a:cubicBezTo>
                  <a:pt x="5023" y="4082"/>
                  <a:pt x="4661" y="4367"/>
                  <a:pt x="4672" y="5121"/>
                </a:cubicBezTo>
                <a:cubicBezTo>
                  <a:pt x="4679" y="5507"/>
                  <a:pt x="4739" y="5890"/>
                  <a:pt x="4851" y="6260"/>
                </a:cubicBezTo>
                <a:cubicBezTo>
                  <a:pt x="4720" y="6022"/>
                  <a:pt x="4585" y="5787"/>
                  <a:pt x="4447" y="5553"/>
                </a:cubicBezTo>
                <a:cubicBezTo>
                  <a:pt x="4377" y="5434"/>
                  <a:pt x="4306" y="5315"/>
                  <a:pt x="4233" y="5197"/>
                </a:cubicBezTo>
                <a:cubicBezTo>
                  <a:pt x="4344" y="4753"/>
                  <a:pt x="4697" y="3163"/>
                  <a:pt x="4240" y="2407"/>
                </a:cubicBezTo>
                <a:cubicBezTo>
                  <a:pt x="4137" y="2234"/>
                  <a:pt x="3957" y="2095"/>
                  <a:pt x="3756" y="2091"/>
                </a:cubicBezTo>
                <a:cubicBezTo>
                  <a:pt x="3753" y="2091"/>
                  <a:pt x="3749" y="2091"/>
                  <a:pt x="3746" y="2091"/>
                </a:cubicBezTo>
                <a:cubicBezTo>
                  <a:pt x="3467" y="2091"/>
                  <a:pt x="3241" y="2352"/>
                  <a:pt x="3191" y="2628"/>
                </a:cubicBezTo>
                <a:cubicBezTo>
                  <a:pt x="3097" y="3142"/>
                  <a:pt x="3473" y="3835"/>
                  <a:pt x="3862" y="4603"/>
                </a:cubicBezTo>
                <a:cubicBezTo>
                  <a:pt x="3485" y="4020"/>
                  <a:pt x="3087" y="3451"/>
                  <a:pt x="2671" y="2901"/>
                </a:cubicBezTo>
                <a:cubicBezTo>
                  <a:pt x="2469" y="2217"/>
                  <a:pt x="1732"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13"/>
          <p:cNvGrpSpPr/>
          <p:nvPr/>
        </p:nvGrpSpPr>
        <p:grpSpPr>
          <a:xfrm rot="10800000" flipH="1">
            <a:off x="8396799" y="-7"/>
            <a:ext cx="800698" cy="652288"/>
            <a:chOff x="3472900" y="1023500"/>
            <a:chExt cx="462350" cy="376675"/>
          </a:xfrm>
        </p:grpSpPr>
        <p:sp>
          <p:nvSpPr>
            <p:cNvPr id="309" name="Google Shape;309;p13"/>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3"/>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13"/>
          <p:cNvSpPr/>
          <p:nvPr/>
        </p:nvSpPr>
        <p:spPr>
          <a:xfrm>
            <a:off x="600900" y="1464150"/>
            <a:ext cx="5543733" cy="3277106"/>
          </a:xfrm>
          <a:custGeom>
            <a:avLst/>
            <a:gdLst/>
            <a:ahLst/>
            <a:cxnLst/>
            <a:rect l="l" t="t" r="r" b="b"/>
            <a:pathLst>
              <a:path w="59455" h="35147" extrusionOk="0">
                <a:moveTo>
                  <a:pt x="24993" y="0"/>
                </a:moveTo>
                <a:cubicBezTo>
                  <a:pt x="23484" y="0"/>
                  <a:pt x="21972" y="140"/>
                  <a:pt x="20469" y="434"/>
                </a:cubicBezTo>
                <a:cubicBezTo>
                  <a:pt x="8988" y="2685"/>
                  <a:pt x="1978" y="15409"/>
                  <a:pt x="972" y="22332"/>
                </a:cubicBezTo>
                <a:cubicBezTo>
                  <a:pt x="1" y="29012"/>
                  <a:pt x="3001" y="34106"/>
                  <a:pt x="10655" y="34106"/>
                </a:cubicBezTo>
                <a:cubicBezTo>
                  <a:pt x="15635" y="34106"/>
                  <a:pt x="20363" y="33153"/>
                  <a:pt x="26759" y="33153"/>
                </a:cubicBezTo>
                <a:cubicBezTo>
                  <a:pt x="30799" y="33153"/>
                  <a:pt x="35503" y="33533"/>
                  <a:pt x="41356" y="34774"/>
                </a:cubicBezTo>
                <a:cubicBezTo>
                  <a:pt x="42545" y="35026"/>
                  <a:pt x="43682" y="35146"/>
                  <a:pt x="44757" y="35146"/>
                </a:cubicBezTo>
                <a:cubicBezTo>
                  <a:pt x="54838" y="35146"/>
                  <a:pt x="59454" y="24570"/>
                  <a:pt x="49881" y="12882"/>
                </a:cubicBezTo>
                <a:cubicBezTo>
                  <a:pt x="43903" y="5582"/>
                  <a:pt x="34526" y="0"/>
                  <a:pt x="24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320" name="Google Shape;320;p13"/>
          <p:cNvSpPr txBox="1">
            <a:spLocks noGrp="1"/>
          </p:cNvSpPr>
          <p:nvPr>
            <p:ph type="subTitle" idx="1"/>
          </p:nvPr>
        </p:nvSpPr>
        <p:spPr>
          <a:xfrm>
            <a:off x="718954" y="2427599"/>
            <a:ext cx="2925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1" name="Google Shape;321;p13"/>
          <p:cNvSpPr txBox="1">
            <a:spLocks noGrp="1"/>
          </p:cNvSpPr>
          <p:nvPr>
            <p:ph type="subTitle" idx="2"/>
          </p:nvPr>
        </p:nvSpPr>
        <p:spPr>
          <a:xfrm>
            <a:off x="4104029" y="2427599"/>
            <a:ext cx="2925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2" name="Google Shape;322;p13"/>
          <p:cNvSpPr txBox="1">
            <a:spLocks noGrp="1"/>
          </p:cNvSpPr>
          <p:nvPr>
            <p:ph type="subTitle" idx="3"/>
          </p:nvPr>
        </p:nvSpPr>
        <p:spPr>
          <a:xfrm>
            <a:off x="718954" y="4123775"/>
            <a:ext cx="2925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3" name="Google Shape;323;p13"/>
          <p:cNvSpPr txBox="1">
            <a:spLocks noGrp="1"/>
          </p:cNvSpPr>
          <p:nvPr>
            <p:ph type="subTitle" idx="4"/>
          </p:nvPr>
        </p:nvSpPr>
        <p:spPr>
          <a:xfrm>
            <a:off x="4104029" y="4123775"/>
            <a:ext cx="2925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4" name="Google Shape;324;p13"/>
          <p:cNvSpPr txBox="1">
            <a:spLocks noGrp="1"/>
          </p:cNvSpPr>
          <p:nvPr>
            <p:ph type="title" idx="5" hasCustomPrompt="1"/>
          </p:nvPr>
        </p:nvSpPr>
        <p:spPr>
          <a:xfrm>
            <a:off x="795175" y="1451450"/>
            <a:ext cx="630300" cy="630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25" name="Google Shape;325;p13"/>
          <p:cNvSpPr txBox="1">
            <a:spLocks noGrp="1"/>
          </p:cNvSpPr>
          <p:nvPr>
            <p:ph type="title" idx="6" hasCustomPrompt="1"/>
          </p:nvPr>
        </p:nvSpPr>
        <p:spPr>
          <a:xfrm>
            <a:off x="795175" y="3121602"/>
            <a:ext cx="630300" cy="630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26" name="Google Shape;326;p13"/>
          <p:cNvSpPr txBox="1">
            <a:spLocks noGrp="1"/>
          </p:cNvSpPr>
          <p:nvPr>
            <p:ph type="title" idx="7" hasCustomPrompt="1"/>
          </p:nvPr>
        </p:nvSpPr>
        <p:spPr>
          <a:xfrm>
            <a:off x="4128258" y="1451450"/>
            <a:ext cx="630300" cy="630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27" name="Google Shape;327;p13"/>
          <p:cNvSpPr txBox="1">
            <a:spLocks noGrp="1"/>
          </p:cNvSpPr>
          <p:nvPr>
            <p:ph type="title" idx="8" hasCustomPrompt="1"/>
          </p:nvPr>
        </p:nvSpPr>
        <p:spPr>
          <a:xfrm>
            <a:off x="4128258" y="3121602"/>
            <a:ext cx="630300" cy="630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6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28" name="Google Shape;328;p13"/>
          <p:cNvSpPr txBox="1">
            <a:spLocks noGrp="1"/>
          </p:cNvSpPr>
          <p:nvPr>
            <p:ph type="subTitle" idx="9"/>
          </p:nvPr>
        </p:nvSpPr>
        <p:spPr>
          <a:xfrm>
            <a:off x="718948" y="2244050"/>
            <a:ext cx="2925600" cy="36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329" name="Google Shape;329;p13"/>
          <p:cNvSpPr txBox="1">
            <a:spLocks noGrp="1"/>
          </p:cNvSpPr>
          <p:nvPr>
            <p:ph type="subTitle" idx="13"/>
          </p:nvPr>
        </p:nvSpPr>
        <p:spPr>
          <a:xfrm>
            <a:off x="4104023" y="2244050"/>
            <a:ext cx="2925600" cy="36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accent1"/>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330" name="Google Shape;330;p13"/>
          <p:cNvSpPr txBox="1">
            <a:spLocks noGrp="1"/>
          </p:cNvSpPr>
          <p:nvPr>
            <p:ph type="subTitle" idx="14"/>
          </p:nvPr>
        </p:nvSpPr>
        <p:spPr>
          <a:xfrm>
            <a:off x="718948" y="3940176"/>
            <a:ext cx="2925600" cy="36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331" name="Google Shape;331;p13"/>
          <p:cNvSpPr txBox="1">
            <a:spLocks noGrp="1"/>
          </p:cNvSpPr>
          <p:nvPr>
            <p:ph type="subTitle" idx="15"/>
          </p:nvPr>
        </p:nvSpPr>
        <p:spPr>
          <a:xfrm>
            <a:off x="4104023" y="3940176"/>
            <a:ext cx="2925600" cy="36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accent1"/>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332" name="Google Shape;332;p13"/>
          <p:cNvSpPr/>
          <p:nvPr/>
        </p:nvSpPr>
        <p:spPr>
          <a:xfrm>
            <a:off x="7750924" y="3322901"/>
            <a:ext cx="1457587" cy="1513303"/>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333"/>
        <p:cNvGrpSpPr/>
        <p:nvPr/>
      </p:nvGrpSpPr>
      <p:grpSpPr>
        <a:xfrm>
          <a:off x="0" y="0"/>
          <a:ext cx="0" cy="0"/>
          <a:chOff x="0" y="0"/>
          <a:chExt cx="0" cy="0"/>
        </a:xfrm>
      </p:grpSpPr>
      <p:sp>
        <p:nvSpPr>
          <p:cNvPr id="334" name="Google Shape;334;p14"/>
          <p:cNvSpPr/>
          <p:nvPr/>
        </p:nvSpPr>
        <p:spPr>
          <a:xfrm rot="-7002582">
            <a:off x="8453227" y="4224416"/>
            <a:ext cx="828470" cy="436403"/>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4"/>
          <p:cNvSpPr/>
          <p:nvPr/>
        </p:nvSpPr>
        <p:spPr>
          <a:xfrm rot="-7002582">
            <a:off x="8222368" y="4195412"/>
            <a:ext cx="897598" cy="841089"/>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4"/>
          <p:cNvSpPr/>
          <p:nvPr/>
        </p:nvSpPr>
        <p:spPr>
          <a:xfrm rot="3797418">
            <a:off x="-95301" y="468887"/>
            <a:ext cx="828470" cy="436403"/>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4"/>
          <p:cNvSpPr/>
          <p:nvPr/>
        </p:nvSpPr>
        <p:spPr>
          <a:xfrm rot="3797418">
            <a:off x="66430" y="93204"/>
            <a:ext cx="897598" cy="841089"/>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4"/>
          <p:cNvSpPr/>
          <p:nvPr/>
        </p:nvSpPr>
        <p:spPr>
          <a:xfrm>
            <a:off x="3960325" y="1405175"/>
            <a:ext cx="5026036" cy="2410875"/>
          </a:xfrm>
          <a:custGeom>
            <a:avLst/>
            <a:gdLst/>
            <a:ahLst/>
            <a:cxnLst/>
            <a:rect l="l" t="t" r="r" b="b"/>
            <a:pathLst>
              <a:path w="70020" h="33587" extrusionOk="0">
                <a:moveTo>
                  <a:pt x="41307" y="1"/>
                </a:moveTo>
                <a:cubicBezTo>
                  <a:pt x="29862" y="1"/>
                  <a:pt x="12062" y="4875"/>
                  <a:pt x="4727" y="18135"/>
                </a:cubicBezTo>
                <a:cubicBezTo>
                  <a:pt x="0" y="26681"/>
                  <a:pt x="4077" y="33586"/>
                  <a:pt x="12381" y="33586"/>
                </a:cubicBezTo>
                <a:cubicBezTo>
                  <a:pt x="12845" y="33586"/>
                  <a:pt x="13323" y="33565"/>
                  <a:pt x="13813" y="33521"/>
                </a:cubicBezTo>
                <a:cubicBezTo>
                  <a:pt x="20870" y="32884"/>
                  <a:pt x="27792" y="31325"/>
                  <a:pt x="34683" y="31325"/>
                </a:cubicBezTo>
                <a:cubicBezTo>
                  <a:pt x="37243" y="31325"/>
                  <a:pt x="39800" y="31541"/>
                  <a:pt x="42357" y="32098"/>
                </a:cubicBezTo>
                <a:cubicBezTo>
                  <a:pt x="46075" y="32909"/>
                  <a:pt x="49700" y="33543"/>
                  <a:pt x="52974" y="33543"/>
                </a:cubicBezTo>
                <a:cubicBezTo>
                  <a:pt x="57826" y="33543"/>
                  <a:pt x="61905" y="32150"/>
                  <a:pt x="64372" y="27878"/>
                </a:cubicBezTo>
                <a:cubicBezTo>
                  <a:pt x="70020" y="18094"/>
                  <a:pt x="59868" y="967"/>
                  <a:pt x="43335" y="55"/>
                </a:cubicBezTo>
                <a:cubicBezTo>
                  <a:pt x="42686" y="19"/>
                  <a:pt x="42008" y="1"/>
                  <a:pt x="41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4"/>
          <p:cNvSpPr txBox="1">
            <a:spLocks noGrp="1"/>
          </p:cNvSpPr>
          <p:nvPr>
            <p:ph type="title"/>
          </p:nvPr>
        </p:nvSpPr>
        <p:spPr>
          <a:xfrm>
            <a:off x="2978350" y="3421300"/>
            <a:ext cx="5452500" cy="553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40" name="Google Shape;340;p14"/>
          <p:cNvSpPr txBox="1">
            <a:spLocks noGrp="1"/>
          </p:cNvSpPr>
          <p:nvPr>
            <p:ph type="subTitle" idx="1"/>
          </p:nvPr>
        </p:nvSpPr>
        <p:spPr>
          <a:xfrm>
            <a:off x="2978350" y="1328300"/>
            <a:ext cx="5452500" cy="20415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
        <p:nvSpPr>
          <p:cNvPr id="341" name="Google Shape;341;p14"/>
          <p:cNvSpPr/>
          <p:nvPr/>
        </p:nvSpPr>
        <p:spPr>
          <a:xfrm>
            <a:off x="-40776" y="3322901"/>
            <a:ext cx="1457587" cy="1513303"/>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 name="Google Shape;342;p14"/>
          <p:cNvGrpSpPr/>
          <p:nvPr/>
        </p:nvGrpSpPr>
        <p:grpSpPr>
          <a:xfrm>
            <a:off x="7407715" y="220523"/>
            <a:ext cx="1791100" cy="611827"/>
            <a:chOff x="4115675" y="3374025"/>
            <a:chExt cx="687800" cy="402650"/>
          </a:xfrm>
        </p:grpSpPr>
        <p:sp>
          <p:nvSpPr>
            <p:cNvPr id="343" name="Google Shape;343;p14"/>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4"/>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4"/>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4"/>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347"/>
        <p:cNvGrpSpPr/>
        <p:nvPr/>
      </p:nvGrpSpPr>
      <p:grpSpPr>
        <a:xfrm>
          <a:off x="0" y="0"/>
          <a:ext cx="0" cy="0"/>
          <a:chOff x="0" y="0"/>
          <a:chExt cx="0" cy="0"/>
        </a:xfrm>
      </p:grpSpPr>
      <p:grpSp>
        <p:nvGrpSpPr>
          <p:cNvPr id="348" name="Google Shape;348;p15"/>
          <p:cNvGrpSpPr/>
          <p:nvPr/>
        </p:nvGrpSpPr>
        <p:grpSpPr>
          <a:xfrm flipH="1">
            <a:off x="8022590" y="4347782"/>
            <a:ext cx="1154778" cy="1179899"/>
            <a:chOff x="8093784" y="4026007"/>
            <a:chExt cx="1154778" cy="1179899"/>
          </a:xfrm>
        </p:grpSpPr>
        <p:sp>
          <p:nvSpPr>
            <p:cNvPr id="349" name="Google Shape;349;p15"/>
            <p:cNvSpPr/>
            <p:nvPr/>
          </p:nvSpPr>
          <p:spPr>
            <a:xfrm rot="7002582" flipH="1">
              <a:off x="8060649" y="4300616"/>
              <a:ext cx="828470" cy="436403"/>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5"/>
            <p:cNvSpPr/>
            <p:nvPr/>
          </p:nvSpPr>
          <p:spPr>
            <a:xfrm rot="7002582" flipH="1">
              <a:off x="8222380" y="4195412"/>
              <a:ext cx="897598" cy="841089"/>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 name="Google Shape;351;p15"/>
          <p:cNvGrpSpPr/>
          <p:nvPr/>
        </p:nvGrpSpPr>
        <p:grpSpPr>
          <a:xfrm flipH="1">
            <a:off x="7857221" y="-113787"/>
            <a:ext cx="1053930" cy="989279"/>
            <a:chOff x="2269163" y="-113787"/>
            <a:chExt cx="1053930" cy="989279"/>
          </a:xfrm>
        </p:grpSpPr>
        <p:sp>
          <p:nvSpPr>
            <p:cNvPr id="352" name="Google Shape;352;p15"/>
            <p:cNvSpPr/>
            <p:nvPr/>
          </p:nvSpPr>
          <p:spPr>
            <a:xfrm rot="4999771">
              <a:off x="2119762" y="162660"/>
              <a:ext cx="828483" cy="436402"/>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rot="4999771">
              <a:off x="2404460" y="-39692"/>
              <a:ext cx="897612" cy="841088"/>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15"/>
          <p:cNvGrpSpPr/>
          <p:nvPr/>
        </p:nvGrpSpPr>
        <p:grpSpPr>
          <a:xfrm rot="10012556">
            <a:off x="-1259" y="48273"/>
            <a:ext cx="872733" cy="710976"/>
            <a:chOff x="3472900" y="1023500"/>
            <a:chExt cx="462350" cy="376675"/>
          </a:xfrm>
        </p:grpSpPr>
        <p:sp>
          <p:nvSpPr>
            <p:cNvPr id="355" name="Google Shape;355;p15"/>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5"/>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5"/>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5"/>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5"/>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5"/>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5"/>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5"/>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15"/>
          <p:cNvSpPr/>
          <p:nvPr/>
        </p:nvSpPr>
        <p:spPr>
          <a:xfrm>
            <a:off x="-98425" y="1797825"/>
            <a:ext cx="1051541" cy="1091692"/>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rgbClr val="B7BEFF"/>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15"/>
          <p:cNvGrpSpPr/>
          <p:nvPr/>
        </p:nvGrpSpPr>
        <p:grpSpPr>
          <a:xfrm>
            <a:off x="8065790" y="2637677"/>
            <a:ext cx="1188974" cy="1091697"/>
            <a:chOff x="4115675" y="3374025"/>
            <a:chExt cx="687825" cy="631550"/>
          </a:xfrm>
        </p:grpSpPr>
        <p:sp>
          <p:nvSpPr>
            <p:cNvPr id="366" name="Google Shape;366;p15"/>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5"/>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5"/>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5"/>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5"/>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5"/>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5"/>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5"/>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5"/>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5"/>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5"/>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15"/>
          <p:cNvSpPr/>
          <p:nvPr/>
        </p:nvSpPr>
        <p:spPr>
          <a:xfrm rot="-2027798">
            <a:off x="2262803" y="1739407"/>
            <a:ext cx="4253806" cy="3270468"/>
          </a:xfrm>
          <a:custGeom>
            <a:avLst/>
            <a:gdLst/>
            <a:ahLst/>
            <a:cxnLst/>
            <a:rect l="l" t="t" r="r" b="b"/>
            <a:pathLst>
              <a:path w="59429" h="45691" extrusionOk="0">
                <a:moveTo>
                  <a:pt x="35905" y="0"/>
                </a:moveTo>
                <a:cubicBezTo>
                  <a:pt x="30201" y="0"/>
                  <a:pt x="24346" y="1302"/>
                  <a:pt x="18981" y="1764"/>
                </a:cubicBezTo>
                <a:cubicBezTo>
                  <a:pt x="11446" y="2412"/>
                  <a:pt x="3822" y="4258"/>
                  <a:pt x="2319" y="9337"/>
                </a:cubicBezTo>
                <a:cubicBezTo>
                  <a:pt x="0" y="17176"/>
                  <a:pt x="10502" y="21477"/>
                  <a:pt x="20894" y="28128"/>
                </a:cubicBezTo>
                <a:cubicBezTo>
                  <a:pt x="29840" y="33855"/>
                  <a:pt x="41021" y="45691"/>
                  <a:pt x="48805" y="45691"/>
                </a:cubicBezTo>
                <a:cubicBezTo>
                  <a:pt x="50063" y="45691"/>
                  <a:pt x="51232" y="45382"/>
                  <a:pt x="52288" y="44688"/>
                </a:cubicBezTo>
                <a:cubicBezTo>
                  <a:pt x="58869" y="40368"/>
                  <a:pt x="59428" y="25954"/>
                  <a:pt x="57460" y="17180"/>
                </a:cubicBezTo>
                <a:cubicBezTo>
                  <a:pt x="56067" y="10973"/>
                  <a:pt x="54380" y="5473"/>
                  <a:pt x="45620" y="1759"/>
                </a:cubicBezTo>
                <a:cubicBezTo>
                  <a:pt x="42518" y="444"/>
                  <a:pt x="39237" y="0"/>
                  <a:pt x="35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379" name="Google Shape;379;p15"/>
          <p:cNvSpPr txBox="1">
            <a:spLocks noGrp="1"/>
          </p:cNvSpPr>
          <p:nvPr>
            <p:ph type="subTitle" idx="1"/>
          </p:nvPr>
        </p:nvSpPr>
        <p:spPr>
          <a:xfrm>
            <a:off x="2559750" y="1990000"/>
            <a:ext cx="3957300" cy="83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80" name="Google Shape;380;p15"/>
          <p:cNvSpPr txBox="1">
            <a:spLocks noGrp="1"/>
          </p:cNvSpPr>
          <p:nvPr>
            <p:ph type="subTitle" idx="2"/>
          </p:nvPr>
        </p:nvSpPr>
        <p:spPr>
          <a:xfrm>
            <a:off x="2559750" y="3769477"/>
            <a:ext cx="3957300" cy="83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81" name="Google Shape;381;p15"/>
          <p:cNvSpPr txBox="1">
            <a:spLocks noGrp="1"/>
          </p:cNvSpPr>
          <p:nvPr>
            <p:ph type="subTitle" idx="3"/>
          </p:nvPr>
        </p:nvSpPr>
        <p:spPr>
          <a:xfrm>
            <a:off x="2559750" y="1617100"/>
            <a:ext cx="3957300" cy="36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1"/>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2" name="Google Shape;382;p15"/>
          <p:cNvSpPr txBox="1">
            <a:spLocks noGrp="1"/>
          </p:cNvSpPr>
          <p:nvPr>
            <p:ph type="subTitle" idx="4"/>
          </p:nvPr>
        </p:nvSpPr>
        <p:spPr>
          <a:xfrm>
            <a:off x="2559750" y="3399575"/>
            <a:ext cx="3957300" cy="36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lt1"/>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83"/>
        <p:cNvGrpSpPr/>
        <p:nvPr/>
      </p:nvGrpSpPr>
      <p:grpSpPr>
        <a:xfrm>
          <a:off x="0" y="0"/>
          <a:ext cx="0" cy="0"/>
          <a:chOff x="0" y="0"/>
          <a:chExt cx="0" cy="0"/>
        </a:xfrm>
      </p:grpSpPr>
      <p:sp>
        <p:nvSpPr>
          <p:cNvPr id="384" name="Google Shape;384;p16"/>
          <p:cNvSpPr/>
          <p:nvPr/>
        </p:nvSpPr>
        <p:spPr>
          <a:xfrm rot="-1100692">
            <a:off x="101602" y="4698263"/>
            <a:ext cx="828421" cy="436402"/>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6"/>
          <p:cNvSpPr/>
          <p:nvPr/>
        </p:nvSpPr>
        <p:spPr>
          <a:xfrm rot="-3235308" flipH="1">
            <a:off x="8558291" y="496335"/>
            <a:ext cx="828463" cy="436402"/>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6"/>
          <p:cNvSpPr/>
          <p:nvPr/>
        </p:nvSpPr>
        <p:spPr>
          <a:xfrm rot="-3235308" flipH="1">
            <a:off x="8358257" y="91020"/>
            <a:ext cx="897590" cy="841088"/>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 name="Google Shape;387;p16"/>
          <p:cNvGrpSpPr/>
          <p:nvPr/>
        </p:nvGrpSpPr>
        <p:grpSpPr>
          <a:xfrm rot="4612556">
            <a:off x="-55400" y="4315477"/>
            <a:ext cx="872733" cy="710976"/>
            <a:chOff x="3472900" y="1023500"/>
            <a:chExt cx="462350" cy="376675"/>
          </a:xfrm>
        </p:grpSpPr>
        <p:sp>
          <p:nvSpPr>
            <p:cNvPr id="388" name="Google Shape;388;p16"/>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6"/>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6"/>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6"/>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6"/>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6"/>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6"/>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6"/>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6"/>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6"/>
          <p:cNvSpPr/>
          <p:nvPr/>
        </p:nvSpPr>
        <p:spPr>
          <a:xfrm>
            <a:off x="2234125" y="2245100"/>
            <a:ext cx="4675761" cy="2242856"/>
          </a:xfrm>
          <a:custGeom>
            <a:avLst/>
            <a:gdLst/>
            <a:ahLst/>
            <a:cxnLst/>
            <a:rect l="l" t="t" r="r" b="b"/>
            <a:pathLst>
              <a:path w="70020" h="33587" extrusionOk="0">
                <a:moveTo>
                  <a:pt x="41307" y="1"/>
                </a:moveTo>
                <a:cubicBezTo>
                  <a:pt x="29862" y="1"/>
                  <a:pt x="12062" y="4875"/>
                  <a:pt x="4727" y="18135"/>
                </a:cubicBezTo>
                <a:cubicBezTo>
                  <a:pt x="0" y="26681"/>
                  <a:pt x="4077" y="33586"/>
                  <a:pt x="12381" y="33586"/>
                </a:cubicBezTo>
                <a:cubicBezTo>
                  <a:pt x="12845" y="33586"/>
                  <a:pt x="13323" y="33565"/>
                  <a:pt x="13813" y="33521"/>
                </a:cubicBezTo>
                <a:cubicBezTo>
                  <a:pt x="20870" y="32884"/>
                  <a:pt x="27792" y="31325"/>
                  <a:pt x="34683" y="31325"/>
                </a:cubicBezTo>
                <a:cubicBezTo>
                  <a:pt x="37243" y="31325"/>
                  <a:pt x="39800" y="31541"/>
                  <a:pt x="42357" y="32098"/>
                </a:cubicBezTo>
                <a:cubicBezTo>
                  <a:pt x="46075" y="32909"/>
                  <a:pt x="49700" y="33543"/>
                  <a:pt x="52974" y="33543"/>
                </a:cubicBezTo>
                <a:cubicBezTo>
                  <a:pt x="57826" y="33543"/>
                  <a:pt x="61905" y="32150"/>
                  <a:pt x="64372" y="27878"/>
                </a:cubicBezTo>
                <a:cubicBezTo>
                  <a:pt x="70020" y="18094"/>
                  <a:pt x="59868" y="967"/>
                  <a:pt x="43335" y="55"/>
                </a:cubicBezTo>
                <a:cubicBezTo>
                  <a:pt x="42686" y="19"/>
                  <a:pt x="42008" y="1"/>
                  <a:pt x="41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6"/>
          <p:cNvSpPr txBox="1">
            <a:spLocks noGrp="1"/>
          </p:cNvSpPr>
          <p:nvPr>
            <p:ph type="subTitle" idx="1"/>
          </p:nvPr>
        </p:nvSpPr>
        <p:spPr>
          <a:xfrm>
            <a:off x="937700" y="3396559"/>
            <a:ext cx="2175300" cy="73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9" name="Google Shape;399;p16"/>
          <p:cNvSpPr txBox="1">
            <a:spLocks noGrp="1"/>
          </p:cNvSpPr>
          <p:nvPr>
            <p:ph type="subTitle" idx="2"/>
          </p:nvPr>
        </p:nvSpPr>
        <p:spPr>
          <a:xfrm>
            <a:off x="3484422" y="3396559"/>
            <a:ext cx="2175300" cy="73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00" name="Google Shape;400;p16"/>
          <p:cNvSpPr txBox="1">
            <a:spLocks noGrp="1"/>
          </p:cNvSpPr>
          <p:nvPr>
            <p:ph type="subTitle" idx="3"/>
          </p:nvPr>
        </p:nvSpPr>
        <p:spPr>
          <a:xfrm>
            <a:off x="6031150" y="3396559"/>
            <a:ext cx="2175300" cy="73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01" name="Google Shape;401;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02" name="Google Shape;402;p16"/>
          <p:cNvSpPr txBox="1">
            <a:spLocks noGrp="1"/>
          </p:cNvSpPr>
          <p:nvPr>
            <p:ph type="subTitle" idx="4"/>
          </p:nvPr>
        </p:nvSpPr>
        <p:spPr>
          <a:xfrm>
            <a:off x="937700" y="3086000"/>
            <a:ext cx="2175300" cy="394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403" name="Google Shape;403;p16"/>
          <p:cNvSpPr txBox="1">
            <a:spLocks noGrp="1"/>
          </p:cNvSpPr>
          <p:nvPr>
            <p:ph type="subTitle" idx="5"/>
          </p:nvPr>
        </p:nvSpPr>
        <p:spPr>
          <a:xfrm>
            <a:off x="3484422" y="3086000"/>
            <a:ext cx="2175300" cy="394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accent1"/>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404" name="Google Shape;404;p16"/>
          <p:cNvSpPr txBox="1">
            <a:spLocks noGrp="1"/>
          </p:cNvSpPr>
          <p:nvPr>
            <p:ph type="subTitle" idx="6"/>
          </p:nvPr>
        </p:nvSpPr>
        <p:spPr>
          <a:xfrm>
            <a:off x="6031150" y="3086000"/>
            <a:ext cx="2175300" cy="394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405" name="Google Shape;405;p16"/>
          <p:cNvSpPr/>
          <p:nvPr/>
        </p:nvSpPr>
        <p:spPr>
          <a:xfrm>
            <a:off x="7651175" y="3925525"/>
            <a:ext cx="1138909" cy="1182396"/>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06"/>
        <p:cNvGrpSpPr/>
        <p:nvPr/>
      </p:nvGrpSpPr>
      <p:grpSpPr>
        <a:xfrm>
          <a:off x="0" y="0"/>
          <a:ext cx="0" cy="0"/>
          <a:chOff x="0" y="0"/>
          <a:chExt cx="0" cy="0"/>
        </a:xfrm>
      </p:grpSpPr>
      <p:sp>
        <p:nvSpPr>
          <p:cNvPr id="407" name="Google Shape;407;p17"/>
          <p:cNvSpPr/>
          <p:nvPr/>
        </p:nvSpPr>
        <p:spPr>
          <a:xfrm rot="3235308">
            <a:off x="-68649" y="496335"/>
            <a:ext cx="828463" cy="436402"/>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7"/>
          <p:cNvSpPr/>
          <p:nvPr/>
        </p:nvSpPr>
        <p:spPr>
          <a:xfrm rot="3235308">
            <a:off x="62257" y="91020"/>
            <a:ext cx="897590" cy="841088"/>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17"/>
          <p:cNvGrpSpPr/>
          <p:nvPr/>
        </p:nvGrpSpPr>
        <p:grpSpPr>
          <a:xfrm rot="-4612556" flipH="1">
            <a:off x="8529572" y="4286677"/>
            <a:ext cx="872733" cy="710976"/>
            <a:chOff x="3472900" y="1023500"/>
            <a:chExt cx="462350" cy="376675"/>
          </a:xfrm>
        </p:grpSpPr>
        <p:sp>
          <p:nvSpPr>
            <p:cNvPr id="410" name="Google Shape;410;p17"/>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7"/>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7"/>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7"/>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7"/>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7"/>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7"/>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7"/>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 name="Google Shape;419;p17"/>
          <p:cNvSpPr/>
          <p:nvPr/>
        </p:nvSpPr>
        <p:spPr>
          <a:xfrm rot="8875414">
            <a:off x="1560683" y="1070088"/>
            <a:ext cx="5524081" cy="3439705"/>
          </a:xfrm>
          <a:custGeom>
            <a:avLst/>
            <a:gdLst/>
            <a:ahLst/>
            <a:cxnLst/>
            <a:rect l="l" t="t" r="r" b="b"/>
            <a:pathLst>
              <a:path w="59429" h="45691" extrusionOk="0">
                <a:moveTo>
                  <a:pt x="35905" y="0"/>
                </a:moveTo>
                <a:cubicBezTo>
                  <a:pt x="30201" y="0"/>
                  <a:pt x="24346" y="1302"/>
                  <a:pt x="18981" y="1764"/>
                </a:cubicBezTo>
                <a:cubicBezTo>
                  <a:pt x="11446" y="2412"/>
                  <a:pt x="3822" y="4258"/>
                  <a:pt x="2319" y="9337"/>
                </a:cubicBezTo>
                <a:cubicBezTo>
                  <a:pt x="0" y="17176"/>
                  <a:pt x="10502" y="21477"/>
                  <a:pt x="20894" y="28128"/>
                </a:cubicBezTo>
                <a:cubicBezTo>
                  <a:pt x="29840" y="33855"/>
                  <a:pt x="41021" y="45691"/>
                  <a:pt x="48805" y="45691"/>
                </a:cubicBezTo>
                <a:cubicBezTo>
                  <a:pt x="50063" y="45691"/>
                  <a:pt x="51232" y="45382"/>
                  <a:pt x="52288" y="44688"/>
                </a:cubicBezTo>
                <a:cubicBezTo>
                  <a:pt x="58869" y="40368"/>
                  <a:pt x="59428" y="25954"/>
                  <a:pt x="57460" y="17180"/>
                </a:cubicBezTo>
                <a:cubicBezTo>
                  <a:pt x="56067" y="10973"/>
                  <a:pt x="54380" y="5473"/>
                  <a:pt x="45620" y="1759"/>
                </a:cubicBezTo>
                <a:cubicBezTo>
                  <a:pt x="42518" y="444"/>
                  <a:pt x="39237" y="0"/>
                  <a:pt x="35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21" name="Google Shape;421;p17"/>
          <p:cNvSpPr txBox="1">
            <a:spLocks noGrp="1"/>
          </p:cNvSpPr>
          <p:nvPr>
            <p:ph type="subTitle" idx="1"/>
          </p:nvPr>
        </p:nvSpPr>
        <p:spPr>
          <a:xfrm>
            <a:off x="713225" y="2585967"/>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2" name="Google Shape;422;p17"/>
          <p:cNvSpPr txBox="1">
            <a:spLocks noGrp="1"/>
          </p:cNvSpPr>
          <p:nvPr>
            <p:ph type="subTitle" idx="2"/>
          </p:nvPr>
        </p:nvSpPr>
        <p:spPr>
          <a:xfrm>
            <a:off x="6445804" y="2585967"/>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3" name="Google Shape;423;p17"/>
          <p:cNvSpPr txBox="1">
            <a:spLocks noGrp="1"/>
          </p:cNvSpPr>
          <p:nvPr>
            <p:ph type="subTitle" idx="3"/>
          </p:nvPr>
        </p:nvSpPr>
        <p:spPr>
          <a:xfrm>
            <a:off x="2424850" y="3943167"/>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4" name="Google Shape;424;p17"/>
          <p:cNvSpPr txBox="1">
            <a:spLocks noGrp="1"/>
          </p:cNvSpPr>
          <p:nvPr>
            <p:ph type="subTitle" idx="4"/>
          </p:nvPr>
        </p:nvSpPr>
        <p:spPr>
          <a:xfrm>
            <a:off x="4740954" y="3943167"/>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25" name="Google Shape;425;p17"/>
          <p:cNvSpPr txBox="1">
            <a:spLocks noGrp="1"/>
          </p:cNvSpPr>
          <p:nvPr>
            <p:ph type="subTitle" idx="5"/>
          </p:nvPr>
        </p:nvSpPr>
        <p:spPr>
          <a:xfrm>
            <a:off x="713225" y="2280025"/>
            <a:ext cx="1978200" cy="405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426" name="Google Shape;426;p17"/>
          <p:cNvSpPr txBox="1">
            <a:spLocks noGrp="1"/>
          </p:cNvSpPr>
          <p:nvPr>
            <p:ph type="subTitle" idx="6"/>
          </p:nvPr>
        </p:nvSpPr>
        <p:spPr>
          <a:xfrm>
            <a:off x="6445802" y="2280025"/>
            <a:ext cx="1978200" cy="405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accent1"/>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427" name="Google Shape;427;p17"/>
          <p:cNvSpPr txBox="1">
            <a:spLocks noGrp="1"/>
          </p:cNvSpPr>
          <p:nvPr>
            <p:ph type="subTitle" idx="7"/>
          </p:nvPr>
        </p:nvSpPr>
        <p:spPr>
          <a:xfrm>
            <a:off x="2424850" y="3637275"/>
            <a:ext cx="1978200" cy="405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428" name="Google Shape;428;p17"/>
          <p:cNvSpPr txBox="1">
            <a:spLocks noGrp="1"/>
          </p:cNvSpPr>
          <p:nvPr>
            <p:ph type="subTitle" idx="8"/>
          </p:nvPr>
        </p:nvSpPr>
        <p:spPr>
          <a:xfrm>
            <a:off x="4740952" y="3637275"/>
            <a:ext cx="1978200" cy="405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grpSp>
        <p:nvGrpSpPr>
          <p:cNvPr id="429" name="Google Shape;429;p17"/>
          <p:cNvGrpSpPr/>
          <p:nvPr/>
        </p:nvGrpSpPr>
        <p:grpSpPr>
          <a:xfrm rot="-5400000">
            <a:off x="7623437" y="4066951"/>
            <a:ext cx="1614669" cy="968545"/>
            <a:chOff x="4115675" y="3374025"/>
            <a:chExt cx="687825" cy="631550"/>
          </a:xfrm>
        </p:grpSpPr>
        <p:sp>
          <p:nvSpPr>
            <p:cNvPr id="430" name="Google Shape;430;p17"/>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7"/>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7"/>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7"/>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7"/>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7"/>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7"/>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7"/>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7"/>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441"/>
        <p:cNvGrpSpPr/>
        <p:nvPr/>
      </p:nvGrpSpPr>
      <p:grpSpPr>
        <a:xfrm>
          <a:off x="0" y="0"/>
          <a:ext cx="0" cy="0"/>
          <a:chOff x="0" y="0"/>
          <a:chExt cx="0" cy="0"/>
        </a:xfrm>
      </p:grpSpPr>
      <p:sp>
        <p:nvSpPr>
          <p:cNvPr id="442" name="Google Shape;442;p18"/>
          <p:cNvSpPr/>
          <p:nvPr/>
        </p:nvSpPr>
        <p:spPr>
          <a:xfrm rot="3235308">
            <a:off x="-68649" y="496335"/>
            <a:ext cx="828463" cy="436402"/>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8"/>
          <p:cNvSpPr/>
          <p:nvPr/>
        </p:nvSpPr>
        <p:spPr>
          <a:xfrm rot="3235308">
            <a:off x="62257" y="91020"/>
            <a:ext cx="897590" cy="841088"/>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 name="Google Shape;444;p18"/>
          <p:cNvGrpSpPr/>
          <p:nvPr/>
        </p:nvGrpSpPr>
        <p:grpSpPr>
          <a:xfrm rot="-4612556" flipH="1">
            <a:off x="8529572" y="4286677"/>
            <a:ext cx="872733" cy="710976"/>
            <a:chOff x="3472900" y="1023500"/>
            <a:chExt cx="462350" cy="376675"/>
          </a:xfrm>
        </p:grpSpPr>
        <p:sp>
          <p:nvSpPr>
            <p:cNvPr id="445" name="Google Shape;445;p18"/>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8"/>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8"/>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8"/>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8"/>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8"/>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8"/>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8"/>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8"/>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 name="Google Shape;454;p18"/>
          <p:cNvSpPr/>
          <p:nvPr/>
        </p:nvSpPr>
        <p:spPr>
          <a:xfrm rot="2127583" flipH="1">
            <a:off x="8291234" y="4577642"/>
            <a:ext cx="828472" cy="436407"/>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8"/>
          <p:cNvSpPr/>
          <p:nvPr/>
        </p:nvSpPr>
        <p:spPr>
          <a:xfrm rot="10800000">
            <a:off x="1143570" y="1540215"/>
            <a:ext cx="6370455" cy="2979060"/>
          </a:xfrm>
          <a:custGeom>
            <a:avLst/>
            <a:gdLst/>
            <a:ahLst/>
            <a:cxnLst/>
            <a:rect l="l" t="t" r="r" b="b"/>
            <a:pathLst>
              <a:path w="59455" h="35147" extrusionOk="0">
                <a:moveTo>
                  <a:pt x="24993" y="0"/>
                </a:moveTo>
                <a:cubicBezTo>
                  <a:pt x="23484" y="0"/>
                  <a:pt x="21972" y="140"/>
                  <a:pt x="20469" y="434"/>
                </a:cubicBezTo>
                <a:cubicBezTo>
                  <a:pt x="8988" y="2685"/>
                  <a:pt x="1978" y="15409"/>
                  <a:pt x="972" y="22332"/>
                </a:cubicBezTo>
                <a:cubicBezTo>
                  <a:pt x="1" y="29012"/>
                  <a:pt x="3001" y="34106"/>
                  <a:pt x="10655" y="34106"/>
                </a:cubicBezTo>
                <a:cubicBezTo>
                  <a:pt x="15635" y="34106"/>
                  <a:pt x="20363" y="33153"/>
                  <a:pt x="26759" y="33153"/>
                </a:cubicBezTo>
                <a:cubicBezTo>
                  <a:pt x="30799" y="33153"/>
                  <a:pt x="35503" y="33533"/>
                  <a:pt x="41356" y="34774"/>
                </a:cubicBezTo>
                <a:cubicBezTo>
                  <a:pt x="42545" y="35026"/>
                  <a:pt x="43682" y="35146"/>
                  <a:pt x="44757" y="35146"/>
                </a:cubicBezTo>
                <a:cubicBezTo>
                  <a:pt x="54838" y="35146"/>
                  <a:pt x="59454" y="24570"/>
                  <a:pt x="49881" y="12882"/>
                </a:cubicBezTo>
                <a:cubicBezTo>
                  <a:pt x="43903" y="5582"/>
                  <a:pt x="34526" y="0"/>
                  <a:pt x="249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8"/>
          <p:cNvSpPr/>
          <p:nvPr/>
        </p:nvSpPr>
        <p:spPr>
          <a:xfrm>
            <a:off x="166625" y="4045750"/>
            <a:ext cx="1145988" cy="1189745"/>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8"/>
          <p:cNvSpPr/>
          <p:nvPr/>
        </p:nvSpPr>
        <p:spPr>
          <a:xfrm>
            <a:off x="7911950" y="65675"/>
            <a:ext cx="1145988" cy="1189745"/>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59" name="Google Shape;459;p18"/>
          <p:cNvSpPr txBox="1">
            <a:spLocks noGrp="1"/>
          </p:cNvSpPr>
          <p:nvPr>
            <p:ph type="subTitle" idx="1"/>
          </p:nvPr>
        </p:nvSpPr>
        <p:spPr>
          <a:xfrm>
            <a:off x="713125" y="2379082"/>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0" name="Google Shape;460;p18"/>
          <p:cNvSpPr txBox="1">
            <a:spLocks noGrp="1"/>
          </p:cNvSpPr>
          <p:nvPr>
            <p:ph type="subTitle" idx="2"/>
          </p:nvPr>
        </p:nvSpPr>
        <p:spPr>
          <a:xfrm>
            <a:off x="3578948" y="2379082"/>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1" name="Google Shape;461;p18"/>
          <p:cNvSpPr txBox="1">
            <a:spLocks noGrp="1"/>
          </p:cNvSpPr>
          <p:nvPr>
            <p:ph type="subTitle" idx="3"/>
          </p:nvPr>
        </p:nvSpPr>
        <p:spPr>
          <a:xfrm>
            <a:off x="713125" y="4123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2" name="Google Shape;462;p18"/>
          <p:cNvSpPr txBox="1">
            <a:spLocks noGrp="1"/>
          </p:cNvSpPr>
          <p:nvPr>
            <p:ph type="subTitle" idx="4"/>
          </p:nvPr>
        </p:nvSpPr>
        <p:spPr>
          <a:xfrm>
            <a:off x="3578948" y="4123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3" name="Google Shape;463;p18"/>
          <p:cNvSpPr txBox="1">
            <a:spLocks noGrp="1"/>
          </p:cNvSpPr>
          <p:nvPr>
            <p:ph type="subTitle" idx="5"/>
          </p:nvPr>
        </p:nvSpPr>
        <p:spPr>
          <a:xfrm>
            <a:off x="6444777" y="2379082"/>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4" name="Google Shape;464;p18"/>
          <p:cNvSpPr txBox="1">
            <a:spLocks noGrp="1"/>
          </p:cNvSpPr>
          <p:nvPr>
            <p:ph type="subTitle" idx="6"/>
          </p:nvPr>
        </p:nvSpPr>
        <p:spPr>
          <a:xfrm>
            <a:off x="6444777" y="4123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5" name="Google Shape;465;p18"/>
          <p:cNvSpPr txBox="1">
            <a:spLocks noGrp="1"/>
          </p:cNvSpPr>
          <p:nvPr>
            <p:ph type="subTitle" idx="7"/>
          </p:nvPr>
        </p:nvSpPr>
        <p:spPr>
          <a:xfrm>
            <a:off x="713125" y="2170354"/>
            <a:ext cx="1986000" cy="35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466" name="Google Shape;466;p18"/>
          <p:cNvSpPr txBox="1">
            <a:spLocks noGrp="1"/>
          </p:cNvSpPr>
          <p:nvPr>
            <p:ph type="subTitle" idx="8"/>
          </p:nvPr>
        </p:nvSpPr>
        <p:spPr>
          <a:xfrm>
            <a:off x="3578947" y="2170354"/>
            <a:ext cx="1986000" cy="35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accent1"/>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467" name="Google Shape;467;p18"/>
          <p:cNvSpPr txBox="1">
            <a:spLocks noGrp="1"/>
          </p:cNvSpPr>
          <p:nvPr>
            <p:ph type="subTitle" idx="9"/>
          </p:nvPr>
        </p:nvSpPr>
        <p:spPr>
          <a:xfrm>
            <a:off x="713125" y="3915072"/>
            <a:ext cx="1986000" cy="35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468" name="Google Shape;468;p18"/>
          <p:cNvSpPr txBox="1">
            <a:spLocks noGrp="1"/>
          </p:cNvSpPr>
          <p:nvPr>
            <p:ph type="subTitle" idx="13"/>
          </p:nvPr>
        </p:nvSpPr>
        <p:spPr>
          <a:xfrm>
            <a:off x="3578947" y="3915072"/>
            <a:ext cx="1986000" cy="35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accent1"/>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469" name="Google Shape;469;p18"/>
          <p:cNvSpPr txBox="1">
            <a:spLocks noGrp="1"/>
          </p:cNvSpPr>
          <p:nvPr>
            <p:ph type="subTitle" idx="14"/>
          </p:nvPr>
        </p:nvSpPr>
        <p:spPr>
          <a:xfrm>
            <a:off x="6444775" y="2170354"/>
            <a:ext cx="1986000" cy="35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470" name="Google Shape;470;p18"/>
          <p:cNvSpPr txBox="1">
            <a:spLocks noGrp="1"/>
          </p:cNvSpPr>
          <p:nvPr>
            <p:ph type="subTitle" idx="15"/>
          </p:nvPr>
        </p:nvSpPr>
        <p:spPr>
          <a:xfrm>
            <a:off x="6444775" y="3915072"/>
            <a:ext cx="1986000" cy="35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7_1">
    <p:spTree>
      <p:nvGrpSpPr>
        <p:cNvPr id="1" name="Shape 471"/>
        <p:cNvGrpSpPr/>
        <p:nvPr/>
      </p:nvGrpSpPr>
      <p:grpSpPr>
        <a:xfrm>
          <a:off x="0" y="0"/>
          <a:ext cx="0" cy="0"/>
          <a:chOff x="0" y="0"/>
          <a:chExt cx="0" cy="0"/>
        </a:xfrm>
      </p:grpSpPr>
      <p:sp>
        <p:nvSpPr>
          <p:cNvPr id="472" name="Google Shape;472;p19"/>
          <p:cNvSpPr/>
          <p:nvPr/>
        </p:nvSpPr>
        <p:spPr>
          <a:xfrm rot="-4607434">
            <a:off x="8655558" y="4349422"/>
            <a:ext cx="987236" cy="520044"/>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rot="-6463411">
            <a:off x="8309422" y="4400978"/>
            <a:ext cx="1182331" cy="622787"/>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9"/>
          <p:cNvSpPr/>
          <p:nvPr/>
        </p:nvSpPr>
        <p:spPr>
          <a:xfrm rot="4418516" flipH="1">
            <a:off x="-599090" y="3141961"/>
            <a:ext cx="1233956" cy="650021"/>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9"/>
          <p:cNvSpPr/>
          <p:nvPr/>
        </p:nvSpPr>
        <p:spPr>
          <a:xfrm rot="6274200" flipH="1">
            <a:off x="-403773" y="3189122"/>
            <a:ext cx="1477850" cy="778423"/>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 name="Google Shape;476;p19"/>
          <p:cNvGrpSpPr/>
          <p:nvPr/>
        </p:nvGrpSpPr>
        <p:grpSpPr>
          <a:xfrm>
            <a:off x="-117689" y="357804"/>
            <a:ext cx="2219749" cy="1234996"/>
            <a:chOff x="4115675" y="3374025"/>
            <a:chExt cx="687825" cy="631550"/>
          </a:xfrm>
        </p:grpSpPr>
        <p:sp>
          <p:nvSpPr>
            <p:cNvPr id="477" name="Google Shape;477;p19"/>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9"/>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9"/>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9"/>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9"/>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9"/>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9"/>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9"/>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9"/>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9"/>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 name="Google Shape;488;p19"/>
          <p:cNvSpPr/>
          <p:nvPr/>
        </p:nvSpPr>
        <p:spPr>
          <a:xfrm rot="10800000">
            <a:off x="1796307" y="2429753"/>
            <a:ext cx="4878468" cy="2285847"/>
          </a:xfrm>
          <a:custGeom>
            <a:avLst/>
            <a:gdLst/>
            <a:ahLst/>
            <a:cxnLst/>
            <a:rect l="l" t="t" r="r" b="b"/>
            <a:pathLst>
              <a:path w="70020" h="33587" extrusionOk="0">
                <a:moveTo>
                  <a:pt x="41307" y="1"/>
                </a:moveTo>
                <a:cubicBezTo>
                  <a:pt x="29862" y="1"/>
                  <a:pt x="12062" y="4875"/>
                  <a:pt x="4727" y="18135"/>
                </a:cubicBezTo>
                <a:cubicBezTo>
                  <a:pt x="0" y="26681"/>
                  <a:pt x="4077" y="33586"/>
                  <a:pt x="12381" y="33586"/>
                </a:cubicBezTo>
                <a:cubicBezTo>
                  <a:pt x="12845" y="33586"/>
                  <a:pt x="13323" y="33565"/>
                  <a:pt x="13813" y="33521"/>
                </a:cubicBezTo>
                <a:cubicBezTo>
                  <a:pt x="20870" y="32884"/>
                  <a:pt x="27792" y="31325"/>
                  <a:pt x="34683" y="31325"/>
                </a:cubicBezTo>
                <a:cubicBezTo>
                  <a:pt x="37243" y="31325"/>
                  <a:pt x="39800" y="31541"/>
                  <a:pt x="42357" y="32098"/>
                </a:cubicBezTo>
                <a:cubicBezTo>
                  <a:pt x="46075" y="32909"/>
                  <a:pt x="49700" y="33543"/>
                  <a:pt x="52974" y="33543"/>
                </a:cubicBezTo>
                <a:cubicBezTo>
                  <a:pt x="57826" y="33543"/>
                  <a:pt x="61905" y="32150"/>
                  <a:pt x="64372" y="27878"/>
                </a:cubicBezTo>
                <a:cubicBezTo>
                  <a:pt x="70020" y="18094"/>
                  <a:pt x="59868" y="967"/>
                  <a:pt x="43335" y="55"/>
                </a:cubicBezTo>
                <a:cubicBezTo>
                  <a:pt x="42686" y="19"/>
                  <a:pt x="42008" y="1"/>
                  <a:pt x="41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9"/>
          <p:cNvSpPr txBox="1">
            <a:spLocks noGrp="1"/>
          </p:cNvSpPr>
          <p:nvPr>
            <p:ph type="title"/>
          </p:nvPr>
        </p:nvSpPr>
        <p:spPr>
          <a:xfrm>
            <a:off x="720000" y="445025"/>
            <a:ext cx="7704000" cy="11478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490" name="Google Shape;490;p19"/>
          <p:cNvSpPr txBox="1">
            <a:spLocks noGrp="1"/>
          </p:cNvSpPr>
          <p:nvPr>
            <p:ph type="body" idx="1"/>
          </p:nvPr>
        </p:nvSpPr>
        <p:spPr>
          <a:xfrm>
            <a:off x="1429050" y="2175100"/>
            <a:ext cx="2891700" cy="1482000"/>
          </a:xfrm>
          <a:prstGeom prst="rect">
            <a:avLst/>
          </a:prstGeom>
        </p:spPr>
        <p:txBody>
          <a:bodyPr spcFirstLastPara="1" wrap="square" lIns="91425" tIns="91425" rIns="91425" bIns="91425" anchor="ctr" anchorCtr="0">
            <a:noAutofit/>
          </a:bodyPr>
          <a:lstStyle>
            <a:lvl1pPr marL="457200" lvl="0" indent="-317500" algn="r">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91" name="Google Shape;491;p19"/>
          <p:cNvSpPr>
            <a:spLocks noGrp="1"/>
          </p:cNvSpPr>
          <p:nvPr>
            <p:ph type="pic" idx="2"/>
          </p:nvPr>
        </p:nvSpPr>
        <p:spPr>
          <a:xfrm>
            <a:off x="5084425" y="1799077"/>
            <a:ext cx="3334500" cy="2145000"/>
          </a:xfrm>
          <a:prstGeom prst="roundRect">
            <a:avLst>
              <a:gd name="adj" fmla="val 9915"/>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7_1_3">
    <p:spTree>
      <p:nvGrpSpPr>
        <p:cNvPr id="1" name="Shape 492"/>
        <p:cNvGrpSpPr/>
        <p:nvPr/>
      </p:nvGrpSpPr>
      <p:grpSpPr>
        <a:xfrm>
          <a:off x="0" y="0"/>
          <a:ext cx="0" cy="0"/>
          <a:chOff x="0" y="0"/>
          <a:chExt cx="0" cy="0"/>
        </a:xfrm>
      </p:grpSpPr>
      <p:sp>
        <p:nvSpPr>
          <p:cNvPr id="493" name="Google Shape;493;p20"/>
          <p:cNvSpPr/>
          <p:nvPr/>
        </p:nvSpPr>
        <p:spPr>
          <a:xfrm>
            <a:off x="1781549" y="1736550"/>
            <a:ext cx="5780151" cy="2708372"/>
          </a:xfrm>
          <a:custGeom>
            <a:avLst/>
            <a:gdLst/>
            <a:ahLst/>
            <a:cxnLst/>
            <a:rect l="l" t="t" r="r" b="b"/>
            <a:pathLst>
              <a:path w="70020" h="33587" extrusionOk="0">
                <a:moveTo>
                  <a:pt x="41307" y="1"/>
                </a:moveTo>
                <a:cubicBezTo>
                  <a:pt x="29862" y="1"/>
                  <a:pt x="12062" y="4875"/>
                  <a:pt x="4727" y="18135"/>
                </a:cubicBezTo>
                <a:cubicBezTo>
                  <a:pt x="0" y="26681"/>
                  <a:pt x="4077" y="33586"/>
                  <a:pt x="12381" y="33586"/>
                </a:cubicBezTo>
                <a:cubicBezTo>
                  <a:pt x="12845" y="33586"/>
                  <a:pt x="13323" y="33565"/>
                  <a:pt x="13813" y="33521"/>
                </a:cubicBezTo>
                <a:cubicBezTo>
                  <a:pt x="20870" y="32884"/>
                  <a:pt x="27792" y="31325"/>
                  <a:pt x="34683" y="31325"/>
                </a:cubicBezTo>
                <a:cubicBezTo>
                  <a:pt x="37243" y="31325"/>
                  <a:pt x="39800" y="31541"/>
                  <a:pt x="42357" y="32098"/>
                </a:cubicBezTo>
                <a:cubicBezTo>
                  <a:pt x="46075" y="32909"/>
                  <a:pt x="49700" y="33543"/>
                  <a:pt x="52974" y="33543"/>
                </a:cubicBezTo>
                <a:cubicBezTo>
                  <a:pt x="57826" y="33543"/>
                  <a:pt x="61905" y="32150"/>
                  <a:pt x="64372" y="27878"/>
                </a:cubicBezTo>
                <a:cubicBezTo>
                  <a:pt x="70020" y="18094"/>
                  <a:pt x="59868" y="967"/>
                  <a:pt x="43335" y="55"/>
                </a:cubicBezTo>
                <a:cubicBezTo>
                  <a:pt x="42686" y="19"/>
                  <a:pt x="42008" y="1"/>
                  <a:pt x="41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20"/>
          <p:cNvGrpSpPr/>
          <p:nvPr/>
        </p:nvGrpSpPr>
        <p:grpSpPr>
          <a:xfrm>
            <a:off x="6984786" y="3591554"/>
            <a:ext cx="2219749" cy="1234996"/>
            <a:chOff x="4115675" y="3374025"/>
            <a:chExt cx="687825" cy="631550"/>
          </a:xfrm>
        </p:grpSpPr>
        <p:sp>
          <p:nvSpPr>
            <p:cNvPr id="495" name="Google Shape;495;p20"/>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0"/>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0"/>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0"/>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0"/>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0"/>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0"/>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0"/>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0"/>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0"/>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0"/>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20"/>
          <p:cNvSpPr txBox="1">
            <a:spLocks noGrp="1"/>
          </p:cNvSpPr>
          <p:nvPr>
            <p:ph type="title"/>
          </p:nvPr>
        </p:nvSpPr>
        <p:spPr>
          <a:xfrm>
            <a:off x="720000" y="445025"/>
            <a:ext cx="7704000" cy="11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grpSp>
        <p:nvGrpSpPr>
          <p:cNvPr id="507" name="Google Shape;507;p20"/>
          <p:cNvGrpSpPr/>
          <p:nvPr/>
        </p:nvGrpSpPr>
        <p:grpSpPr>
          <a:xfrm rot="6880180" flipH="1">
            <a:off x="-123535" y="3726411"/>
            <a:ext cx="1059724" cy="643144"/>
            <a:chOff x="2957600" y="592900"/>
            <a:chExt cx="553100" cy="335675"/>
          </a:xfrm>
        </p:grpSpPr>
        <p:sp>
          <p:nvSpPr>
            <p:cNvPr id="508" name="Google Shape;508;p20"/>
            <p:cNvSpPr/>
            <p:nvPr/>
          </p:nvSpPr>
          <p:spPr>
            <a:xfrm>
              <a:off x="2957600" y="592900"/>
              <a:ext cx="553100" cy="335675"/>
            </a:xfrm>
            <a:custGeom>
              <a:avLst/>
              <a:gdLst/>
              <a:ahLst/>
              <a:cxnLst/>
              <a:rect l="l" t="t" r="r" b="b"/>
              <a:pathLst>
                <a:path w="22124" h="13427" extrusionOk="0">
                  <a:moveTo>
                    <a:pt x="20245" y="0"/>
                  </a:moveTo>
                  <a:cubicBezTo>
                    <a:pt x="19052" y="0"/>
                    <a:pt x="17059" y="921"/>
                    <a:pt x="15152" y="2640"/>
                  </a:cubicBezTo>
                  <a:cubicBezTo>
                    <a:pt x="15518" y="2151"/>
                    <a:pt x="15090" y="1326"/>
                    <a:pt x="14181" y="1326"/>
                  </a:cubicBezTo>
                  <a:cubicBezTo>
                    <a:pt x="14104" y="1326"/>
                    <a:pt x="14025" y="1332"/>
                    <a:pt x="13941" y="1344"/>
                  </a:cubicBezTo>
                  <a:cubicBezTo>
                    <a:pt x="13009" y="1483"/>
                    <a:pt x="11220" y="2751"/>
                    <a:pt x="10050" y="4409"/>
                  </a:cubicBezTo>
                  <a:cubicBezTo>
                    <a:pt x="10153" y="3911"/>
                    <a:pt x="9833" y="3133"/>
                    <a:pt x="8985" y="3133"/>
                  </a:cubicBezTo>
                  <a:cubicBezTo>
                    <a:pt x="8889" y="3133"/>
                    <a:pt x="8786" y="3143"/>
                    <a:pt x="8677" y="3164"/>
                  </a:cubicBezTo>
                  <a:cubicBezTo>
                    <a:pt x="7561" y="3383"/>
                    <a:pt x="6103" y="5112"/>
                    <a:pt x="5240" y="6203"/>
                  </a:cubicBezTo>
                  <a:cubicBezTo>
                    <a:pt x="5305" y="5935"/>
                    <a:pt x="5275" y="5619"/>
                    <a:pt x="5139" y="5434"/>
                  </a:cubicBezTo>
                  <a:cubicBezTo>
                    <a:pt x="4944" y="5170"/>
                    <a:pt x="4685" y="5046"/>
                    <a:pt x="4385" y="5046"/>
                  </a:cubicBezTo>
                  <a:cubicBezTo>
                    <a:pt x="2813" y="5046"/>
                    <a:pt x="144" y="8476"/>
                    <a:pt x="0" y="13155"/>
                  </a:cubicBezTo>
                  <a:cubicBezTo>
                    <a:pt x="713" y="13228"/>
                    <a:pt x="2151" y="13427"/>
                    <a:pt x="3476" y="13427"/>
                  </a:cubicBezTo>
                  <a:cubicBezTo>
                    <a:pt x="4937" y="13427"/>
                    <a:pt x="6259" y="13186"/>
                    <a:pt x="6321" y="12272"/>
                  </a:cubicBezTo>
                  <a:cubicBezTo>
                    <a:pt x="6354" y="11776"/>
                    <a:pt x="6054" y="11501"/>
                    <a:pt x="5681" y="11345"/>
                  </a:cubicBezTo>
                  <a:lnTo>
                    <a:pt x="5681" y="11345"/>
                  </a:lnTo>
                  <a:cubicBezTo>
                    <a:pt x="6574" y="11495"/>
                    <a:pt x="7661" y="11629"/>
                    <a:pt x="8637" y="11629"/>
                  </a:cubicBezTo>
                  <a:cubicBezTo>
                    <a:pt x="10027" y="11629"/>
                    <a:pt x="11190" y="11357"/>
                    <a:pt x="11248" y="10470"/>
                  </a:cubicBezTo>
                  <a:cubicBezTo>
                    <a:pt x="11292" y="9809"/>
                    <a:pt x="10677" y="9465"/>
                    <a:pt x="9975" y="9320"/>
                  </a:cubicBezTo>
                  <a:lnTo>
                    <a:pt x="9975" y="9320"/>
                  </a:lnTo>
                  <a:cubicBezTo>
                    <a:pt x="10600" y="9389"/>
                    <a:pt x="11337" y="9444"/>
                    <a:pt x="12079" y="9444"/>
                  </a:cubicBezTo>
                  <a:cubicBezTo>
                    <a:pt x="13488" y="9444"/>
                    <a:pt x="14915" y="9244"/>
                    <a:pt x="15630" y="8552"/>
                  </a:cubicBezTo>
                  <a:cubicBezTo>
                    <a:pt x="16258" y="7943"/>
                    <a:pt x="16010" y="7239"/>
                    <a:pt x="15590" y="6953"/>
                  </a:cubicBezTo>
                  <a:lnTo>
                    <a:pt x="15590" y="6953"/>
                  </a:lnTo>
                  <a:cubicBezTo>
                    <a:pt x="15862" y="7005"/>
                    <a:pt x="16120" y="7029"/>
                    <a:pt x="16360" y="7029"/>
                  </a:cubicBezTo>
                  <a:cubicBezTo>
                    <a:pt x="17538" y="7029"/>
                    <a:pt x="18297" y="6453"/>
                    <a:pt x="18264" y="5801"/>
                  </a:cubicBezTo>
                  <a:cubicBezTo>
                    <a:pt x="18231" y="5119"/>
                    <a:pt x="17403" y="4685"/>
                    <a:pt x="16548" y="4685"/>
                  </a:cubicBezTo>
                  <a:cubicBezTo>
                    <a:pt x="16469" y="4685"/>
                    <a:pt x="16389" y="4688"/>
                    <a:pt x="16310" y="4696"/>
                  </a:cubicBezTo>
                  <a:cubicBezTo>
                    <a:pt x="19483" y="4308"/>
                    <a:pt x="22123" y="1382"/>
                    <a:pt x="21132" y="304"/>
                  </a:cubicBezTo>
                  <a:cubicBezTo>
                    <a:pt x="20944" y="100"/>
                    <a:pt x="20638" y="0"/>
                    <a:pt x="20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0"/>
            <p:cNvSpPr/>
            <p:nvPr/>
          </p:nvSpPr>
          <p:spPr>
            <a:xfrm>
              <a:off x="2977125" y="626675"/>
              <a:ext cx="479350" cy="265700"/>
            </a:xfrm>
            <a:custGeom>
              <a:avLst/>
              <a:gdLst/>
              <a:ahLst/>
              <a:cxnLst/>
              <a:rect l="l" t="t" r="r" b="b"/>
              <a:pathLst>
                <a:path w="19174" h="10628" extrusionOk="0">
                  <a:moveTo>
                    <a:pt x="19078" y="0"/>
                  </a:moveTo>
                  <a:cubicBezTo>
                    <a:pt x="19063" y="0"/>
                    <a:pt x="19048" y="4"/>
                    <a:pt x="19034" y="13"/>
                  </a:cubicBezTo>
                  <a:cubicBezTo>
                    <a:pt x="15270" y="2538"/>
                    <a:pt x="12221" y="3807"/>
                    <a:pt x="9529" y="4927"/>
                  </a:cubicBezTo>
                  <a:cubicBezTo>
                    <a:pt x="6235" y="6297"/>
                    <a:pt x="3389" y="7481"/>
                    <a:pt x="58" y="10480"/>
                  </a:cubicBezTo>
                  <a:cubicBezTo>
                    <a:pt x="1" y="10532"/>
                    <a:pt x="37" y="10627"/>
                    <a:pt x="115" y="10627"/>
                  </a:cubicBezTo>
                  <a:cubicBezTo>
                    <a:pt x="135" y="10627"/>
                    <a:pt x="155" y="10619"/>
                    <a:pt x="171" y="10605"/>
                  </a:cubicBezTo>
                  <a:cubicBezTo>
                    <a:pt x="3480" y="7626"/>
                    <a:pt x="6313" y="6447"/>
                    <a:pt x="9594" y="5082"/>
                  </a:cubicBezTo>
                  <a:cubicBezTo>
                    <a:pt x="12292" y="3959"/>
                    <a:pt x="15351" y="2687"/>
                    <a:pt x="19127" y="154"/>
                  </a:cubicBezTo>
                  <a:cubicBezTo>
                    <a:pt x="19164" y="127"/>
                    <a:pt x="19174" y="75"/>
                    <a:pt x="19149" y="38"/>
                  </a:cubicBezTo>
                  <a:cubicBezTo>
                    <a:pt x="19132" y="13"/>
                    <a:pt x="19105" y="0"/>
                    <a:pt x="19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0"/>
            <p:cNvSpPr/>
            <p:nvPr/>
          </p:nvSpPr>
          <p:spPr>
            <a:xfrm>
              <a:off x="3249700" y="649225"/>
              <a:ext cx="58825" cy="58675"/>
            </a:xfrm>
            <a:custGeom>
              <a:avLst/>
              <a:gdLst/>
              <a:ahLst/>
              <a:cxnLst/>
              <a:rect l="l" t="t" r="r" b="b"/>
              <a:pathLst>
                <a:path w="2353" h="2347" extrusionOk="0">
                  <a:moveTo>
                    <a:pt x="2259" y="1"/>
                  </a:moveTo>
                  <a:cubicBezTo>
                    <a:pt x="2237" y="1"/>
                    <a:pt x="2214" y="10"/>
                    <a:pt x="2197" y="28"/>
                  </a:cubicBezTo>
                  <a:lnTo>
                    <a:pt x="54" y="2203"/>
                  </a:lnTo>
                  <a:cubicBezTo>
                    <a:pt x="1" y="2257"/>
                    <a:pt x="39" y="2347"/>
                    <a:pt x="114" y="2347"/>
                  </a:cubicBezTo>
                  <a:cubicBezTo>
                    <a:pt x="136" y="2347"/>
                    <a:pt x="158" y="2337"/>
                    <a:pt x="174" y="2322"/>
                  </a:cubicBezTo>
                  <a:lnTo>
                    <a:pt x="2318" y="146"/>
                  </a:lnTo>
                  <a:cubicBezTo>
                    <a:pt x="2352" y="114"/>
                    <a:pt x="2353" y="59"/>
                    <a:pt x="2319" y="25"/>
                  </a:cubicBezTo>
                  <a:cubicBezTo>
                    <a:pt x="2302" y="9"/>
                    <a:pt x="2281" y="1"/>
                    <a:pt x="2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0"/>
            <p:cNvSpPr/>
            <p:nvPr/>
          </p:nvSpPr>
          <p:spPr>
            <a:xfrm>
              <a:off x="3125700" y="699475"/>
              <a:ext cx="55050" cy="58350"/>
            </a:xfrm>
            <a:custGeom>
              <a:avLst/>
              <a:gdLst/>
              <a:ahLst/>
              <a:cxnLst/>
              <a:rect l="l" t="t" r="r" b="b"/>
              <a:pathLst>
                <a:path w="2202" h="2334" extrusionOk="0">
                  <a:moveTo>
                    <a:pt x="2081" y="0"/>
                  </a:moveTo>
                  <a:cubicBezTo>
                    <a:pt x="2063" y="0"/>
                    <a:pt x="2043" y="7"/>
                    <a:pt x="2025" y="23"/>
                  </a:cubicBezTo>
                  <a:cubicBezTo>
                    <a:pt x="1310" y="696"/>
                    <a:pt x="648" y="1423"/>
                    <a:pt x="43" y="2198"/>
                  </a:cubicBezTo>
                  <a:cubicBezTo>
                    <a:pt x="1" y="2253"/>
                    <a:pt x="40" y="2334"/>
                    <a:pt x="110" y="2334"/>
                  </a:cubicBezTo>
                  <a:cubicBezTo>
                    <a:pt x="136" y="2334"/>
                    <a:pt x="160" y="2322"/>
                    <a:pt x="177" y="2301"/>
                  </a:cubicBezTo>
                  <a:cubicBezTo>
                    <a:pt x="775" y="1533"/>
                    <a:pt x="1431" y="813"/>
                    <a:pt x="2140" y="146"/>
                  </a:cubicBezTo>
                  <a:cubicBezTo>
                    <a:pt x="2201" y="86"/>
                    <a:pt x="2147" y="0"/>
                    <a:pt x="2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0"/>
            <p:cNvSpPr/>
            <p:nvPr/>
          </p:nvSpPr>
          <p:spPr>
            <a:xfrm>
              <a:off x="3016475" y="753725"/>
              <a:ext cx="40775" cy="84575"/>
            </a:xfrm>
            <a:custGeom>
              <a:avLst/>
              <a:gdLst/>
              <a:ahLst/>
              <a:cxnLst/>
              <a:rect l="l" t="t" r="r" b="b"/>
              <a:pathLst>
                <a:path w="1631" h="3383" extrusionOk="0">
                  <a:moveTo>
                    <a:pt x="1514" y="1"/>
                  </a:moveTo>
                  <a:cubicBezTo>
                    <a:pt x="1492" y="1"/>
                    <a:pt x="1469" y="10"/>
                    <a:pt x="1450" y="33"/>
                  </a:cubicBezTo>
                  <a:cubicBezTo>
                    <a:pt x="723" y="990"/>
                    <a:pt x="229" y="2102"/>
                    <a:pt x="9" y="3283"/>
                  </a:cubicBezTo>
                  <a:cubicBezTo>
                    <a:pt x="0" y="3329"/>
                    <a:pt x="30" y="3372"/>
                    <a:pt x="76" y="3382"/>
                  </a:cubicBezTo>
                  <a:cubicBezTo>
                    <a:pt x="81" y="3382"/>
                    <a:pt x="86" y="3383"/>
                    <a:pt x="91" y="3383"/>
                  </a:cubicBezTo>
                  <a:cubicBezTo>
                    <a:pt x="132" y="3383"/>
                    <a:pt x="166" y="3353"/>
                    <a:pt x="173" y="3313"/>
                  </a:cubicBezTo>
                  <a:cubicBezTo>
                    <a:pt x="389" y="2158"/>
                    <a:pt x="873" y="1070"/>
                    <a:pt x="1584" y="135"/>
                  </a:cubicBezTo>
                  <a:cubicBezTo>
                    <a:pt x="1630" y="70"/>
                    <a:pt x="1574" y="1"/>
                    <a:pt x="15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0"/>
            <p:cNvSpPr/>
            <p:nvPr/>
          </p:nvSpPr>
          <p:spPr>
            <a:xfrm>
              <a:off x="3302500" y="732575"/>
              <a:ext cx="77300" cy="8425"/>
            </a:xfrm>
            <a:custGeom>
              <a:avLst/>
              <a:gdLst/>
              <a:ahLst/>
              <a:cxnLst/>
              <a:rect l="l" t="t" r="r" b="b"/>
              <a:pathLst>
                <a:path w="3092" h="337" extrusionOk="0">
                  <a:moveTo>
                    <a:pt x="87" y="0"/>
                  </a:moveTo>
                  <a:cubicBezTo>
                    <a:pt x="43" y="0"/>
                    <a:pt x="6" y="35"/>
                    <a:pt x="4" y="80"/>
                  </a:cubicBezTo>
                  <a:cubicBezTo>
                    <a:pt x="1" y="126"/>
                    <a:pt x="37" y="166"/>
                    <a:pt x="82" y="169"/>
                  </a:cubicBezTo>
                  <a:lnTo>
                    <a:pt x="3007" y="337"/>
                  </a:lnTo>
                  <a:lnTo>
                    <a:pt x="3008" y="337"/>
                  </a:lnTo>
                  <a:cubicBezTo>
                    <a:pt x="3052" y="336"/>
                    <a:pt x="3088" y="299"/>
                    <a:pt x="3089" y="255"/>
                  </a:cubicBezTo>
                  <a:cubicBezTo>
                    <a:pt x="3091" y="210"/>
                    <a:pt x="3056" y="172"/>
                    <a:pt x="3012" y="169"/>
                  </a:cubicBezTo>
                  <a:lnTo>
                    <a:pt x="93" y="0"/>
                  </a:lnTo>
                  <a:cubicBezTo>
                    <a:pt x="91" y="0"/>
                    <a:pt x="8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0"/>
            <p:cNvSpPr/>
            <p:nvPr/>
          </p:nvSpPr>
          <p:spPr>
            <a:xfrm>
              <a:off x="3214975" y="780800"/>
              <a:ext cx="102650" cy="8050"/>
            </a:xfrm>
            <a:custGeom>
              <a:avLst/>
              <a:gdLst/>
              <a:ahLst/>
              <a:cxnLst/>
              <a:rect l="l" t="t" r="r" b="b"/>
              <a:pathLst>
                <a:path w="4106" h="322" extrusionOk="0">
                  <a:moveTo>
                    <a:pt x="87" y="1"/>
                  </a:moveTo>
                  <a:cubicBezTo>
                    <a:pt x="41" y="1"/>
                    <a:pt x="4" y="37"/>
                    <a:pt x="3" y="81"/>
                  </a:cubicBezTo>
                  <a:cubicBezTo>
                    <a:pt x="1" y="127"/>
                    <a:pt x="35" y="165"/>
                    <a:pt x="80" y="169"/>
                  </a:cubicBezTo>
                  <a:lnTo>
                    <a:pt x="4023" y="322"/>
                  </a:lnTo>
                  <a:cubicBezTo>
                    <a:pt x="4068" y="320"/>
                    <a:pt x="4104" y="283"/>
                    <a:pt x="4104" y="239"/>
                  </a:cubicBezTo>
                  <a:cubicBezTo>
                    <a:pt x="4105" y="194"/>
                    <a:pt x="4071" y="156"/>
                    <a:pt x="4026" y="153"/>
                  </a:cubicBezTo>
                  <a:lnTo>
                    <a:pt x="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0"/>
            <p:cNvSpPr/>
            <p:nvPr/>
          </p:nvSpPr>
          <p:spPr>
            <a:xfrm>
              <a:off x="3122850" y="830325"/>
              <a:ext cx="78800" cy="23975"/>
            </a:xfrm>
            <a:custGeom>
              <a:avLst/>
              <a:gdLst/>
              <a:ahLst/>
              <a:cxnLst/>
              <a:rect l="l" t="t" r="r" b="b"/>
              <a:pathLst>
                <a:path w="3152" h="959" extrusionOk="0">
                  <a:moveTo>
                    <a:pt x="95" y="0"/>
                  </a:moveTo>
                  <a:cubicBezTo>
                    <a:pt x="59" y="0"/>
                    <a:pt x="25" y="24"/>
                    <a:pt x="14" y="60"/>
                  </a:cubicBezTo>
                  <a:cubicBezTo>
                    <a:pt x="1" y="103"/>
                    <a:pt x="24" y="149"/>
                    <a:pt x="67" y="165"/>
                  </a:cubicBezTo>
                  <a:cubicBezTo>
                    <a:pt x="1037" y="465"/>
                    <a:pt x="2029" y="731"/>
                    <a:pt x="3017" y="956"/>
                  </a:cubicBezTo>
                  <a:cubicBezTo>
                    <a:pt x="3023" y="957"/>
                    <a:pt x="3029" y="958"/>
                    <a:pt x="3036" y="958"/>
                  </a:cubicBezTo>
                  <a:cubicBezTo>
                    <a:pt x="3135" y="957"/>
                    <a:pt x="3152" y="815"/>
                    <a:pt x="3054" y="792"/>
                  </a:cubicBezTo>
                  <a:cubicBezTo>
                    <a:pt x="2071" y="568"/>
                    <a:pt x="1082" y="302"/>
                    <a:pt x="117" y="3"/>
                  </a:cubicBezTo>
                  <a:cubicBezTo>
                    <a:pt x="109" y="1"/>
                    <a:pt x="102"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0"/>
            <p:cNvSpPr/>
            <p:nvPr/>
          </p:nvSpPr>
          <p:spPr>
            <a:xfrm>
              <a:off x="3019275" y="881350"/>
              <a:ext cx="60650" cy="20625"/>
            </a:xfrm>
            <a:custGeom>
              <a:avLst/>
              <a:gdLst/>
              <a:ahLst/>
              <a:cxnLst/>
              <a:rect l="l" t="t" r="r" b="b"/>
              <a:pathLst>
                <a:path w="2426" h="825" extrusionOk="0">
                  <a:moveTo>
                    <a:pt x="91" y="0"/>
                  </a:moveTo>
                  <a:cubicBezTo>
                    <a:pt x="52" y="0"/>
                    <a:pt x="16" y="28"/>
                    <a:pt x="8" y="69"/>
                  </a:cubicBezTo>
                  <a:cubicBezTo>
                    <a:pt x="0" y="116"/>
                    <a:pt x="31" y="161"/>
                    <a:pt x="79" y="168"/>
                  </a:cubicBezTo>
                  <a:cubicBezTo>
                    <a:pt x="830" y="313"/>
                    <a:pt x="1567" y="530"/>
                    <a:pt x="2277" y="818"/>
                  </a:cubicBezTo>
                  <a:cubicBezTo>
                    <a:pt x="2287" y="822"/>
                    <a:pt x="2298" y="824"/>
                    <a:pt x="2308" y="824"/>
                  </a:cubicBezTo>
                  <a:cubicBezTo>
                    <a:pt x="2401" y="824"/>
                    <a:pt x="2425" y="697"/>
                    <a:pt x="2340" y="662"/>
                  </a:cubicBezTo>
                  <a:cubicBezTo>
                    <a:pt x="1620" y="371"/>
                    <a:pt x="873" y="149"/>
                    <a:pt x="110" y="2"/>
                  </a:cubicBezTo>
                  <a:cubicBezTo>
                    <a:pt x="104" y="1"/>
                    <a:pt x="97"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20"/>
          <p:cNvGrpSpPr/>
          <p:nvPr/>
        </p:nvGrpSpPr>
        <p:grpSpPr>
          <a:xfrm rot="-2551509" flipH="1">
            <a:off x="8116649" y="2250191"/>
            <a:ext cx="1059698" cy="643128"/>
            <a:chOff x="2957600" y="592900"/>
            <a:chExt cx="553100" cy="335675"/>
          </a:xfrm>
        </p:grpSpPr>
        <p:sp>
          <p:nvSpPr>
            <p:cNvPr id="518" name="Google Shape;518;p20"/>
            <p:cNvSpPr/>
            <p:nvPr/>
          </p:nvSpPr>
          <p:spPr>
            <a:xfrm>
              <a:off x="2957600" y="592900"/>
              <a:ext cx="553100" cy="335675"/>
            </a:xfrm>
            <a:custGeom>
              <a:avLst/>
              <a:gdLst/>
              <a:ahLst/>
              <a:cxnLst/>
              <a:rect l="l" t="t" r="r" b="b"/>
              <a:pathLst>
                <a:path w="22124" h="13427" extrusionOk="0">
                  <a:moveTo>
                    <a:pt x="20245" y="0"/>
                  </a:moveTo>
                  <a:cubicBezTo>
                    <a:pt x="19052" y="0"/>
                    <a:pt x="17059" y="921"/>
                    <a:pt x="15152" y="2640"/>
                  </a:cubicBezTo>
                  <a:cubicBezTo>
                    <a:pt x="15518" y="2151"/>
                    <a:pt x="15090" y="1326"/>
                    <a:pt x="14181" y="1326"/>
                  </a:cubicBezTo>
                  <a:cubicBezTo>
                    <a:pt x="14104" y="1326"/>
                    <a:pt x="14025" y="1332"/>
                    <a:pt x="13941" y="1344"/>
                  </a:cubicBezTo>
                  <a:cubicBezTo>
                    <a:pt x="13009" y="1483"/>
                    <a:pt x="11220" y="2751"/>
                    <a:pt x="10050" y="4409"/>
                  </a:cubicBezTo>
                  <a:cubicBezTo>
                    <a:pt x="10153" y="3911"/>
                    <a:pt x="9833" y="3133"/>
                    <a:pt x="8985" y="3133"/>
                  </a:cubicBezTo>
                  <a:cubicBezTo>
                    <a:pt x="8889" y="3133"/>
                    <a:pt x="8786" y="3143"/>
                    <a:pt x="8677" y="3164"/>
                  </a:cubicBezTo>
                  <a:cubicBezTo>
                    <a:pt x="7561" y="3383"/>
                    <a:pt x="6103" y="5112"/>
                    <a:pt x="5240" y="6203"/>
                  </a:cubicBezTo>
                  <a:cubicBezTo>
                    <a:pt x="5305" y="5935"/>
                    <a:pt x="5275" y="5619"/>
                    <a:pt x="5139" y="5434"/>
                  </a:cubicBezTo>
                  <a:cubicBezTo>
                    <a:pt x="4944" y="5170"/>
                    <a:pt x="4685" y="5046"/>
                    <a:pt x="4385" y="5046"/>
                  </a:cubicBezTo>
                  <a:cubicBezTo>
                    <a:pt x="2813" y="5046"/>
                    <a:pt x="144" y="8476"/>
                    <a:pt x="0" y="13155"/>
                  </a:cubicBezTo>
                  <a:cubicBezTo>
                    <a:pt x="713" y="13228"/>
                    <a:pt x="2151" y="13427"/>
                    <a:pt x="3476" y="13427"/>
                  </a:cubicBezTo>
                  <a:cubicBezTo>
                    <a:pt x="4937" y="13427"/>
                    <a:pt x="6259" y="13186"/>
                    <a:pt x="6321" y="12272"/>
                  </a:cubicBezTo>
                  <a:cubicBezTo>
                    <a:pt x="6354" y="11776"/>
                    <a:pt x="6054" y="11501"/>
                    <a:pt x="5681" y="11345"/>
                  </a:cubicBezTo>
                  <a:lnTo>
                    <a:pt x="5681" y="11345"/>
                  </a:lnTo>
                  <a:cubicBezTo>
                    <a:pt x="6574" y="11495"/>
                    <a:pt x="7661" y="11629"/>
                    <a:pt x="8637" y="11629"/>
                  </a:cubicBezTo>
                  <a:cubicBezTo>
                    <a:pt x="10027" y="11629"/>
                    <a:pt x="11190" y="11357"/>
                    <a:pt x="11248" y="10470"/>
                  </a:cubicBezTo>
                  <a:cubicBezTo>
                    <a:pt x="11292" y="9809"/>
                    <a:pt x="10677" y="9465"/>
                    <a:pt x="9975" y="9320"/>
                  </a:cubicBezTo>
                  <a:lnTo>
                    <a:pt x="9975" y="9320"/>
                  </a:lnTo>
                  <a:cubicBezTo>
                    <a:pt x="10600" y="9389"/>
                    <a:pt x="11337" y="9444"/>
                    <a:pt x="12079" y="9444"/>
                  </a:cubicBezTo>
                  <a:cubicBezTo>
                    <a:pt x="13488" y="9444"/>
                    <a:pt x="14915" y="9244"/>
                    <a:pt x="15630" y="8552"/>
                  </a:cubicBezTo>
                  <a:cubicBezTo>
                    <a:pt x="16258" y="7943"/>
                    <a:pt x="16010" y="7239"/>
                    <a:pt x="15590" y="6953"/>
                  </a:cubicBezTo>
                  <a:lnTo>
                    <a:pt x="15590" y="6953"/>
                  </a:lnTo>
                  <a:cubicBezTo>
                    <a:pt x="15862" y="7005"/>
                    <a:pt x="16120" y="7029"/>
                    <a:pt x="16360" y="7029"/>
                  </a:cubicBezTo>
                  <a:cubicBezTo>
                    <a:pt x="17538" y="7029"/>
                    <a:pt x="18297" y="6453"/>
                    <a:pt x="18264" y="5801"/>
                  </a:cubicBezTo>
                  <a:cubicBezTo>
                    <a:pt x="18231" y="5119"/>
                    <a:pt x="17403" y="4685"/>
                    <a:pt x="16548" y="4685"/>
                  </a:cubicBezTo>
                  <a:cubicBezTo>
                    <a:pt x="16469" y="4685"/>
                    <a:pt x="16389" y="4688"/>
                    <a:pt x="16310" y="4696"/>
                  </a:cubicBezTo>
                  <a:cubicBezTo>
                    <a:pt x="19483" y="4308"/>
                    <a:pt x="22123" y="1382"/>
                    <a:pt x="21132" y="304"/>
                  </a:cubicBezTo>
                  <a:cubicBezTo>
                    <a:pt x="20944" y="100"/>
                    <a:pt x="20638" y="0"/>
                    <a:pt x="20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0"/>
            <p:cNvSpPr/>
            <p:nvPr/>
          </p:nvSpPr>
          <p:spPr>
            <a:xfrm>
              <a:off x="2977125" y="626675"/>
              <a:ext cx="479350" cy="265700"/>
            </a:xfrm>
            <a:custGeom>
              <a:avLst/>
              <a:gdLst/>
              <a:ahLst/>
              <a:cxnLst/>
              <a:rect l="l" t="t" r="r" b="b"/>
              <a:pathLst>
                <a:path w="19174" h="10628" extrusionOk="0">
                  <a:moveTo>
                    <a:pt x="19078" y="0"/>
                  </a:moveTo>
                  <a:cubicBezTo>
                    <a:pt x="19063" y="0"/>
                    <a:pt x="19048" y="4"/>
                    <a:pt x="19034" y="13"/>
                  </a:cubicBezTo>
                  <a:cubicBezTo>
                    <a:pt x="15270" y="2538"/>
                    <a:pt x="12221" y="3807"/>
                    <a:pt x="9529" y="4927"/>
                  </a:cubicBezTo>
                  <a:cubicBezTo>
                    <a:pt x="6235" y="6297"/>
                    <a:pt x="3389" y="7481"/>
                    <a:pt x="58" y="10480"/>
                  </a:cubicBezTo>
                  <a:cubicBezTo>
                    <a:pt x="1" y="10532"/>
                    <a:pt x="37" y="10627"/>
                    <a:pt x="115" y="10627"/>
                  </a:cubicBezTo>
                  <a:cubicBezTo>
                    <a:pt x="135" y="10627"/>
                    <a:pt x="155" y="10619"/>
                    <a:pt x="171" y="10605"/>
                  </a:cubicBezTo>
                  <a:cubicBezTo>
                    <a:pt x="3480" y="7626"/>
                    <a:pt x="6313" y="6447"/>
                    <a:pt x="9594" y="5082"/>
                  </a:cubicBezTo>
                  <a:cubicBezTo>
                    <a:pt x="12292" y="3959"/>
                    <a:pt x="15351" y="2687"/>
                    <a:pt x="19127" y="154"/>
                  </a:cubicBezTo>
                  <a:cubicBezTo>
                    <a:pt x="19164" y="127"/>
                    <a:pt x="19174" y="75"/>
                    <a:pt x="19149" y="38"/>
                  </a:cubicBezTo>
                  <a:cubicBezTo>
                    <a:pt x="19132" y="13"/>
                    <a:pt x="19105" y="0"/>
                    <a:pt x="19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0"/>
            <p:cNvSpPr/>
            <p:nvPr/>
          </p:nvSpPr>
          <p:spPr>
            <a:xfrm>
              <a:off x="3249700" y="649225"/>
              <a:ext cx="58825" cy="58675"/>
            </a:xfrm>
            <a:custGeom>
              <a:avLst/>
              <a:gdLst/>
              <a:ahLst/>
              <a:cxnLst/>
              <a:rect l="l" t="t" r="r" b="b"/>
              <a:pathLst>
                <a:path w="2353" h="2347" extrusionOk="0">
                  <a:moveTo>
                    <a:pt x="2259" y="1"/>
                  </a:moveTo>
                  <a:cubicBezTo>
                    <a:pt x="2237" y="1"/>
                    <a:pt x="2214" y="10"/>
                    <a:pt x="2197" y="28"/>
                  </a:cubicBezTo>
                  <a:lnTo>
                    <a:pt x="54" y="2203"/>
                  </a:lnTo>
                  <a:cubicBezTo>
                    <a:pt x="1" y="2257"/>
                    <a:pt x="39" y="2347"/>
                    <a:pt x="114" y="2347"/>
                  </a:cubicBezTo>
                  <a:cubicBezTo>
                    <a:pt x="136" y="2347"/>
                    <a:pt x="158" y="2337"/>
                    <a:pt x="174" y="2322"/>
                  </a:cubicBezTo>
                  <a:lnTo>
                    <a:pt x="2318" y="146"/>
                  </a:lnTo>
                  <a:cubicBezTo>
                    <a:pt x="2352" y="114"/>
                    <a:pt x="2353" y="59"/>
                    <a:pt x="2319" y="25"/>
                  </a:cubicBezTo>
                  <a:cubicBezTo>
                    <a:pt x="2302" y="9"/>
                    <a:pt x="2281" y="1"/>
                    <a:pt x="2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0"/>
            <p:cNvSpPr/>
            <p:nvPr/>
          </p:nvSpPr>
          <p:spPr>
            <a:xfrm>
              <a:off x="3125700" y="699475"/>
              <a:ext cx="55050" cy="58350"/>
            </a:xfrm>
            <a:custGeom>
              <a:avLst/>
              <a:gdLst/>
              <a:ahLst/>
              <a:cxnLst/>
              <a:rect l="l" t="t" r="r" b="b"/>
              <a:pathLst>
                <a:path w="2202" h="2334" extrusionOk="0">
                  <a:moveTo>
                    <a:pt x="2081" y="0"/>
                  </a:moveTo>
                  <a:cubicBezTo>
                    <a:pt x="2063" y="0"/>
                    <a:pt x="2043" y="7"/>
                    <a:pt x="2025" y="23"/>
                  </a:cubicBezTo>
                  <a:cubicBezTo>
                    <a:pt x="1310" y="696"/>
                    <a:pt x="648" y="1423"/>
                    <a:pt x="43" y="2198"/>
                  </a:cubicBezTo>
                  <a:cubicBezTo>
                    <a:pt x="1" y="2253"/>
                    <a:pt x="40" y="2334"/>
                    <a:pt x="110" y="2334"/>
                  </a:cubicBezTo>
                  <a:cubicBezTo>
                    <a:pt x="136" y="2334"/>
                    <a:pt x="160" y="2322"/>
                    <a:pt x="177" y="2301"/>
                  </a:cubicBezTo>
                  <a:cubicBezTo>
                    <a:pt x="775" y="1533"/>
                    <a:pt x="1431" y="813"/>
                    <a:pt x="2140" y="146"/>
                  </a:cubicBezTo>
                  <a:cubicBezTo>
                    <a:pt x="2201" y="86"/>
                    <a:pt x="2147" y="0"/>
                    <a:pt x="2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0"/>
            <p:cNvSpPr/>
            <p:nvPr/>
          </p:nvSpPr>
          <p:spPr>
            <a:xfrm>
              <a:off x="3016475" y="753725"/>
              <a:ext cx="40775" cy="84575"/>
            </a:xfrm>
            <a:custGeom>
              <a:avLst/>
              <a:gdLst/>
              <a:ahLst/>
              <a:cxnLst/>
              <a:rect l="l" t="t" r="r" b="b"/>
              <a:pathLst>
                <a:path w="1631" h="3383" extrusionOk="0">
                  <a:moveTo>
                    <a:pt x="1514" y="1"/>
                  </a:moveTo>
                  <a:cubicBezTo>
                    <a:pt x="1492" y="1"/>
                    <a:pt x="1469" y="10"/>
                    <a:pt x="1450" y="33"/>
                  </a:cubicBezTo>
                  <a:cubicBezTo>
                    <a:pt x="723" y="990"/>
                    <a:pt x="229" y="2102"/>
                    <a:pt x="9" y="3283"/>
                  </a:cubicBezTo>
                  <a:cubicBezTo>
                    <a:pt x="0" y="3329"/>
                    <a:pt x="30" y="3372"/>
                    <a:pt x="76" y="3382"/>
                  </a:cubicBezTo>
                  <a:cubicBezTo>
                    <a:pt x="81" y="3382"/>
                    <a:pt x="86" y="3383"/>
                    <a:pt x="91" y="3383"/>
                  </a:cubicBezTo>
                  <a:cubicBezTo>
                    <a:pt x="132" y="3383"/>
                    <a:pt x="166" y="3353"/>
                    <a:pt x="173" y="3313"/>
                  </a:cubicBezTo>
                  <a:cubicBezTo>
                    <a:pt x="389" y="2158"/>
                    <a:pt x="873" y="1070"/>
                    <a:pt x="1584" y="135"/>
                  </a:cubicBezTo>
                  <a:cubicBezTo>
                    <a:pt x="1630" y="70"/>
                    <a:pt x="1574" y="1"/>
                    <a:pt x="15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0"/>
            <p:cNvSpPr/>
            <p:nvPr/>
          </p:nvSpPr>
          <p:spPr>
            <a:xfrm>
              <a:off x="3302500" y="732575"/>
              <a:ext cx="77300" cy="8425"/>
            </a:xfrm>
            <a:custGeom>
              <a:avLst/>
              <a:gdLst/>
              <a:ahLst/>
              <a:cxnLst/>
              <a:rect l="l" t="t" r="r" b="b"/>
              <a:pathLst>
                <a:path w="3092" h="337" extrusionOk="0">
                  <a:moveTo>
                    <a:pt x="87" y="0"/>
                  </a:moveTo>
                  <a:cubicBezTo>
                    <a:pt x="43" y="0"/>
                    <a:pt x="6" y="35"/>
                    <a:pt x="4" y="80"/>
                  </a:cubicBezTo>
                  <a:cubicBezTo>
                    <a:pt x="1" y="126"/>
                    <a:pt x="37" y="166"/>
                    <a:pt x="82" y="169"/>
                  </a:cubicBezTo>
                  <a:lnTo>
                    <a:pt x="3007" y="337"/>
                  </a:lnTo>
                  <a:lnTo>
                    <a:pt x="3008" y="337"/>
                  </a:lnTo>
                  <a:cubicBezTo>
                    <a:pt x="3052" y="336"/>
                    <a:pt x="3088" y="299"/>
                    <a:pt x="3089" y="255"/>
                  </a:cubicBezTo>
                  <a:cubicBezTo>
                    <a:pt x="3091" y="210"/>
                    <a:pt x="3056" y="172"/>
                    <a:pt x="3012" y="169"/>
                  </a:cubicBezTo>
                  <a:lnTo>
                    <a:pt x="93" y="0"/>
                  </a:lnTo>
                  <a:cubicBezTo>
                    <a:pt x="91" y="0"/>
                    <a:pt x="8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0"/>
            <p:cNvSpPr/>
            <p:nvPr/>
          </p:nvSpPr>
          <p:spPr>
            <a:xfrm>
              <a:off x="3214975" y="780800"/>
              <a:ext cx="102650" cy="8050"/>
            </a:xfrm>
            <a:custGeom>
              <a:avLst/>
              <a:gdLst/>
              <a:ahLst/>
              <a:cxnLst/>
              <a:rect l="l" t="t" r="r" b="b"/>
              <a:pathLst>
                <a:path w="4106" h="322" extrusionOk="0">
                  <a:moveTo>
                    <a:pt x="87" y="1"/>
                  </a:moveTo>
                  <a:cubicBezTo>
                    <a:pt x="41" y="1"/>
                    <a:pt x="4" y="37"/>
                    <a:pt x="3" y="81"/>
                  </a:cubicBezTo>
                  <a:cubicBezTo>
                    <a:pt x="1" y="127"/>
                    <a:pt x="35" y="165"/>
                    <a:pt x="80" y="169"/>
                  </a:cubicBezTo>
                  <a:lnTo>
                    <a:pt x="4023" y="322"/>
                  </a:lnTo>
                  <a:cubicBezTo>
                    <a:pt x="4068" y="320"/>
                    <a:pt x="4104" y="283"/>
                    <a:pt x="4104" y="239"/>
                  </a:cubicBezTo>
                  <a:cubicBezTo>
                    <a:pt x="4105" y="194"/>
                    <a:pt x="4071" y="156"/>
                    <a:pt x="4026" y="153"/>
                  </a:cubicBezTo>
                  <a:lnTo>
                    <a:pt x="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0"/>
            <p:cNvSpPr/>
            <p:nvPr/>
          </p:nvSpPr>
          <p:spPr>
            <a:xfrm>
              <a:off x="3122850" y="830325"/>
              <a:ext cx="78800" cy="23975"/>
            </a:xfrm>
            <a:custGeom>
              <a:avLst/>
              <a:gdLst/>
              <a:ahLst/>
              <a:cxnLst/>
              <a:rect l="l" t="t" r="r" b="b"/>
              <a:pathLst>
                <a:path w="3152" h="959" extrusionOk="0">
                  <a:moveTo>
                    <a:pt x="95" y="0"/>
                  </a:moveTo>
                  <a:cubicBezTo>
                    <a:pt x="59" y="0"/>
                    <a:pt x="25" y="24"/>
                    <a:pt x="14" y="60"/>
                  </a:cubicBezTo>
                  <a:cubicBezTo>
                    <a:pt x="1" y="103"/>
                    <a:pt x="24" y="149"/>
                    <a:pt x="67" y="165"/>
                  </a:cubicBezTo>
                  <a:cubicBezTo>
                    <a:pt x="1037" y="465"/>
                    <a:pt x="2029" y="731"/>
                    <a:pt x="3017" y="956"/>
                  </a:cubicBezTo>
                  <a:cubicBezTo>
                    <a:pt x="3023" y="957"/>
                    <a:pt x="3029" y="958"/>
                    <a:pt x="3036" y="958"/>
                  </a:cubicBezTo>
                  <a:cubicBezTo>
                    <a:pt x="3135" y="957"/>
                    <a:pt x="3152" y="815"/>
                    <a:pt x="3054" y="792"/>
                  </a:cubicBezTo>
                  <a:cubicBezTo>
                    <a:pt x="2071" y="568"/>
                    <a:pt x="1082" y="302"/>
                    <a:pt x="117" y="3"/>
                  </a:cubicBezTo>
                  <a:cubicBezTo>
                    <a:pt x="109" y="1"/>
                    <a:pt x="102"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0"/>
            <p:cNvSpPr/>
            <p:nvPr/>
          </p:nvSpPr>
          <p:spPr>
            <a:xfrm>
              <a:off x="3019275" y="881350"/>
              <a:ext cx="60650" cy="20625"/>
            </a:xfrm>
            <a:custGeom>
              <a:avLst/>
              <a:gdLst/>
              <a:ahLst/>
              <a:cxnLst/>
              <a:rect l="l" t="t" r="r" b="b"/>
              <a:pathLst>
                <a:path w="2426" h="825" extrusionOk="0">
                  <a:moveTo>
                    <a:pt x="91" y="0"/>
                  </a:moveTo>
                  <a:cubicBezTo>
                    <a:pt x="52" y="0"/>
                    <a:pt x="16" y="28"/>
                    <a:pt x="8" y="69"/>
                  </a:cubicBezTo>
                  <a:cubicBezTo>
                    <a:pt x="0" y="116"/>
                    <a:pt x="31" y="161"/>
                    <a:pt x="79" y="168"/>
                  </a:cubicBezTo>
                  <a:cubicBezTo>
                    <a:pt x="830" y="313"/>
                    <a:pt x="1567" y="530"/>
                    <a:pt x="2277" y="818"/>
                  </a:cubicBezTo>
                  <a:cubicBezTo>
                    <a:pt x="2287" y="822"/>
                    <a:pt x="2298" y="824"/>
                    <a:pt x="2308" y="824"/>
                  </a:cubicBezTo>
                  <a:cubicBezTo>
                    <a:pt x="2401" y="824"/>
                    <a:pt x="2425" y="697"/>
                    <a:pt x="2340" y="662"/>
                  </a:cubicBezTo>
                  <a:cubicBezTo>
                    <a:pt x="1620" y="371"/>
                    <a:pt x="873" y="149"/>
                    <a:pt x="110" y="2"/>
                  </a:cubicBezTo>
                  <a:cubicBezTo>
                    <a:pt x="104" y="1"/>
                    <a:pt x="97"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6"/>
        <p:cNvGrpSpPr/>
        <p:nvPr/>
      </p:nvGrpSpPr>
      <p:grpSpPr>
        <a:xfrm>
          <a:off x="0" y="0"/>
          <a:ext cx="0" cy="0"/>
          <a:chOff x="0" y="0"/>
          <a:chExt cx="0" cy="0"/>
        </a:xfrm>
      </p:grpSpPr>
      <p:grpSp>
        <p:nvGrpSpPr>
          <p:cNvPr id="47" name="Google Shape;47;p3"/>
          <p:cNvGrpSpPr/>
          <p:nvPr/>
        </p:nvGrpSpPr>
        <p:grpSpPr>
          <a:xfrm>
            <a:off x="-48106" y="356740"/>
            <a:ext cx="2925595" cy="1488184"/>
            <a:chOff x="4115675" y="3374025"/>
            <a:chExt cx="687825" cy="631550"/>
          </a:xfrm>
        </p:grpSpPr>
        <p:sp>
          <p:nvSpPr>
            <p:cNvPr id="48" name="Google Shape;48;p3"/>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3"/>
          <p:cNvSpPr/>
          <p:nvPr/>
        </p:nvSpPr>
        <p:spPr>
          <a:xfrm>
            <a:off x="7584067" y="4103275"/>
            <a:ext cx="1082099" cy="1123417"/>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txBox="1">
            <a:spLocks noGrp="1"/>
          </p:cNvSpPr>
          <p:nvPr>
            <p:ph type="title"/>
          </p:nvPr>
        </p:nvSpPr>
        <p:spPr>
          <a:xfrm>
            <a:off x="753300" y="1985488"/>
            <a:ext cx="3766500" cy="12735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1" name="Google Shape;61;p3"/>
          <p:cNvSpPr txBox="1">
            <a:spLocks noGrp="1"/>
          </p:cNvSpPr>
          <p:nvPr>
            <p:ph type="title" idx="2" hasCustomPrompt="1"/>
          </p:nvPr>
        </p:nvSpPr>
        <p:spPr>
          <a:xfrm>
            <a:off x="3173400" y="1097138"/>
            <a:ext cx="13464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2" name="Google Shape;62;p3"/>
          <p:cNvSpPr txBox="1">
            <a:spLocks noGrp="1"/>
          </p:cNvSpPr>
          <p:nvPr>
            <p:ph type="subTitle" idx="1"/>
          </p:nvPr>
        </p:nvSpPr>
        <p:spPr>
          <a:xfrm>
            <a:off x="753300" y="3365288"/>
            <a:ext cx="3766500" cy="294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3" name="Google Shape;63;p3"/>
          <p:cNvSpPr/>
          <p:nvPr/>
        </p:nvSpPr>
        <p:spPr>
          <a:xfrm rot="-3963690">
            <a:off x="8567384" y="4419098"/>
            <a:ext cx="687727" cy="644416"/>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 name="Google Shape;64;p3"/>
          <p:cNvGrpSpPr/>
          <p:nvPr/>
        </p:nvGrpSpPr>
        <p:grpSpPr>
          <a:xfrm rot="-3050572">
            <a:off x="8671121" y="4472239"/>
            <a:ext cx="886695" cy="538133"/>
            <a:chOff x="2957600" y="592900"/>
            <a:chExt cx="553100" cy="335675"/>
          </a:xfrm>
        </p:grpSpPr>
        <p:sp>
          <p:nvSpPr>
            <p:cNvPr id="65" name="Google Shape;65;p3"/>
            <p:cNvSpPr/>
            <p:nvPr/>
          </p:nvSpPr>
          <p:spPr>
            <a:xfrm>
              <a:off x="2957600" y="592900"/>
              <a:ext cx="553100" cy="335675"/>
            </a:xfrm>
            <a:custGeom>
              <a:avLst/>
              <a:gdLst/>
              <a:ahLst/>
              <a:cxnLst/>
              <a:rect l="l" t="t" r="r" b="b"/>
              <a:pathLst>
                <a:path w="22124" h="13427" extrusionOk="0">
                  <a:moveTo>
                    <a:pt x="20245" y="0"/>
                  </a:moveTo>
                  <a:cubicBezTo>
                    <a:pt x="19052" y="0"/>
                    <a:pt x="17059" y="921"/>
                    <a:pt x="15152" y="2640"/>
                  </a:cubicBezTo>
                  <a:cubicBezTo>
                    <a:pt x="15518" y="2151"/>
                    <a:pt x="15090" y="1326"/>
                    <a:pt x="14181" y="1326"/>
                  </a:cubicBezTo>
                  <a:cubicBezTo>
                    <a:pt x="14104" y="1326"/>
                    <a:pt x="14025" y="1332"/>
                    <a:pt x="13941" y="1344"/>
                  </a:cubicBezTo>
                  <a:cubicBezTo>
                    <a:pt x="13009" y="1483"/>
                    <a:pt x="11220" y="2751"/>
                    <a:pt x="10050" y="4409"/>
                  </a:cubicBezTo>
                  <a:cubicBezTo>
                    <a:pt x="10153" y="3911"/>
                    <a:pt x="9833" y="3133"/>
                    <a:pt x="8985" y="3133"/>
                  </a:cubicBezTo>
                  <a:cubicBezTo>
                    <a:pt x="8889" y="3133"/>
                    <a:pt x="8786" y="3143"/>
                    <a:pt x="8677" y="3164"/>
                  </a:cubicBezTo>
                  <a:cubicBezTo>
                    <a:pt x="7561" y="3383"/>
                    <a:pt x="6103" y="5112"/>
                    <a:pt x="5240" y="6203"/>
                  </a:cubicBezTo>
                  <a:cubicBezTo>
                    <a:pt x="5305" y="5935"/>
                    <a:pt x="5275" y="5619"/>
                    <a:pt x="5139" y="5434"/>
                  </a:cubicBezTo>
                  <a:cubicBezTo>
                    <a:pt x="4944" y="5170"/>
                    <a:pt x="4685" y="5046"/>
                    <a:pt x="4385" y="5046"/>
                  </a:cubicBezTo>
                  <a:cubicBezTo>
                    <a:pt x="2813" y="5046"/>
                    <a:pt x="144" y="8476"/>
                    <a:pt x="0" y="13155"/>
                  </a:cubicBezTo>
                  <a:cubicBezTo>
                    <a:pt x="713" y="13228"/>
                    <a:pt x="2151" y="13427"/>
                    <a:pt x="3476" y="13427"/>
                  </a:cubicBezTo>
                  <a:cubicBezTo>
                    <a:pt x="4937" y="13427"/>
                    <a:pt x="6259" y="13186"/>
                    <a:pt x="6321" y="12272"/>
                  </a:cubicBezTo>
                  <a:cubicBezTo>
                    <a:pt x="6354" y="11776"/>
                    <a:pt x="6054" y="11501"/>
                    <a:pt x="5681" y="11345"/>
                  </a:cubicBezTo>
                  <a:lnTo>
                    <a:pt x="5681" y="11345"/>
                  </a:lnTo>
                  <a:cubicBezTo>
                    <a:pt x="6574" y="11495"/>
                    <a:pt x="7661" y="11629"/>
                    <a:pt x="8637" y="11629"/>
                  </a:cubicBezTo>
                  <a:cubicBezTo>
                    <a:pt x="10027" y="11629"/>
                    <a:pt x="11190" y="11357"/>
                    <a:pt x="11248" y="10470"/>
                  </a:cubicBezTo>
                  <a:cubicBezTo>
                    <a:pt x="11292" y="9809"/>
                    <a:pt x="10677" y="9465"/>
                    <a:pt x="9975" y="9320"/>
                  </a:cubicBezTo>
                  <a:lnTo>
                    <a:pt x="9975" y="9320"/>
                  </a:lnTo>
                  <a:cubicBezTo>
                    <a:pt x="10600" y="9389"/>
                    <a:pt x="11337" y="9444"/>
                    <a:pt x="12079" y="9444"/>
                  </a:cubicBezTo>
                  <a:cubicBezTo>
                    <a:pt x="13488" y="9444"/>
                    <a:pt x="14915" y="9244"/>
                    <a:pt x="15630" y="8552"/>
                  </a:cubicBezTo>
                  <a:cubicBezTo>
                    <a:pt x="16258" y="7943"/>
                    <a:pt x="16010" y="7239"/>
                    <a:pt x="15590" y="6953"/>
                  </a:cubicBezTo>
                  <a:lnTo>
                    <a:pt x="15590" y="6953"/>
                  </a:lnTo>
                  <a:cubicBezTo>
                    <a:pt x="15862" y="7005"/>
                    <a:pt x="16120" y="7029"/>
                    <a:pt x="16360" y="7029"/>
                  </a:cubicBezTo>
                  <a:cubicBezTo>
                    <a:pt x="17538" y="7029"/>
                    <a:pt x="18297" y="6453"/>
                    <a:pt x="18264" y="5801"/>
                  </a:cubicBezTo>
                  <a:cubicBezTo>
                    <a:pt x="18231" y="5119"/>
                    <a:pt x="17403" y="4685"/>
                    <a:pt x="16548" y="4685"/>
                  </a:cubicBezTo>
                  <a:cubicBezTo>
                    <a:pt x="16469" y="4685"/>
                    <a:pt x="16389" y="4688"/>
                    <a:pt x="16310" y="4696"/>
                  </a:cubicBezTo>
                  <a:cubicBezTo>
                    <a:pt x="19483" y="4308"/>
                    <a:pt x="22123" y="1382"/>
                    <a:pt x="21132" y="304"/>
                  </a:cubicBezTo>
                  <a:cubicBezTo>
                    <a:pt x="20944" y="100"/>
                    <a:pt x="20638" y="0"/>
                    <a:pt x="20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2977125" y="626675"/>
              <a:ext cx="479350" cy="265700"/>
            </a:xfrm>
            <a:custGeom>
              <a:avLst/>
              <a:gdLst/>
              <a:ahLst/>
              <a:cxnLst/>
              <a:rect l="l" t="t" r="r" b="b"/>
              <a:pathLst>
                <a:path w="19174" h="10628" extrusionOk="0">
                  <a:moveTo>
                    <a:pt x="19078" y="0"/>
                  </a:moveTo>
                  <a:cubicBezTo>
                    <a:pt x="19063" y="0"/>
                    <a:pt x="19048" y="4"/>
                    <a:pt x="19034" y="13"/>
                  </a:cubicBezTo>
                  <a:cubicBezTo>
                    <a:pt x="15270" y="2538"/>
                    <a:pt x="12221" y="3807"/>
                    <a:pt x="9529" y="4927"/>
                  </a:cubicBezTo>
                  <a:cubicBezTo>
                    <a:pt x="6235" y="6297"/>
                    <a:pt x="3389" y="7481"/>
                    <a:pt x="58" y="10480"/>
                  </a:cubicBezTo>
                  <a:cubicBezTo>
                    <a:pt x="1" y="10532"/>
                    <a:pt x="37" y="10627"/>
                    <a:pt x="115" y="10627"/>
                  </a:cubicBezTo>
                  <a:cubicBezTo>
                    <a:pt x="135" y="10627"/>
                    <a:pt x="155" y="10619"/>
                    <a:pt x="171" y="10605"/>
                  </a:cubicBezTo>
                  <a:cubicBezTo>
                    <a:pt x="3480" y="7626"/>
                    <a:pt x="6313" y="6447"/>
                    <a:pt x="9594" y="5082"/>
                  </a:cubicBezTo>
                  <a:cubicBezTo>
                    <a:pt x="12292" y="3959"/>
                    <a:pt x="15351" y="2687"/>
                    <a:pt x="19127" y="154"/>
                  </a:cubicBezTo>
                  <a:cubicBezTo>
                    <a:pt x="19164" y="127"/>
                    <a:pt x="19174" y="75"/>
                    <a:pt x="19149" y="38"/>
                  </a:cubicBezTo>
                  <a:cubicBezTo>
                    <a:pt x="19132" y="13"/>
                    <a:pt x="19105" y="0"/>
                    <a:pt x="19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3249700" y="649225"/>
              <a:ext cx="58825" cy="58675"/>
            </a:xfrm>
            <a:custGeom>
              <a:avLst/>
              <a:gdLst/>
              <a:ahLst/>
              <a:cxnLst/>
              <a:rect l="l" t="t" r="r" b="b"/>
              <a:pathLst>
                <a:path w="2353" h="2347" extrusionOk="0">
                  <a:moveTo>
                    <a:pt x="2259" y="1"/>
                  </a:moveTo>
                  <a:cubicBezTo>
                    <a:pt x="2237" y="1"/>
                    <a:pt x="2214" y="10"/>
                    <a:pt x="2197" y="28"/>
                  </a:cubicBezTo>
                  <a:lnTo>
                    <a:pt x="54" y="2203"/>
                  </a:lnTo>
                  <a:cubicBezTo>
                    <a:pt x="1" y="2257"/>
                    <a:pt x="39" y="2347"/>
                    <a:pt x="114" y="2347"/>
                  </a:cubicBezTo>
                  <a:cubicBezTo>
                    <a:pt x="136" y="2347"/>
                    <a:pt x="158" y="2337"/>
                    <a:pt x="174" y="2322"/>
                  </a:cubicBezTo>
                  <a:lnTo>
                    <a:pt x="2318" y="146"/>
                  </a:lnTo>
                  <a:cubicBezTo>
                    <a:pt x="2352" y="114"/>
                    <a:pt x="2353" y="59"/>
                    <a:pt x="2319" y="25"/>
                  </a:cubicBezTo>
                  <a:cubicBezTo>
                    <a:pt x="2302" y="9"/>
                    <a:pt x="2281" y="1"/>
                    <a:pt x="2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3125700" y="699475"/>
              <a:ext cx="55050" cy="58350"/>
            </a:xfrm>
            <a:custGeom>
              <a:avLst/>
              <a:gdLst/>
              <a:ahLst/>
              <a:cxnLst/>
              <a:rect l="l" t="t" r="r" b="b"/>
              <a:pathLst>
                <a:path w="2202" h="2334" extrusionOk="0">
                  <a:moveTo>
                    <a:pt x="2081" y="0"/>
                  </a:moveTo>
                  <a:cubicBezTo>
                    <a:pt x="2063" y="0"/>
                    <a:pt x="2043" y="7"/>
                    <a:pt x="2025" y="23"/>
                  </a:cubicBezTo>
                  <a:cubicBezTo>
                    <a:pt x="1310" y="696"/>
                    <a:pt x="648" y="1423"/>
                    <a:pt x="43" y="2198"/>
                  </a:cubicBezTo>
                  <a:cubicBezTo>
                    <a:pt x="1" y="2253"/>
                    <a:pt x="40" y="2334"/>
                    <a:pt x="110" y="2334"/>
                  </a:cubicBezTo>
                  <a:cubicBezTo>
                    <a:pt x="136" y="2334"/>
                    <a:pt x="160" y="2322"/>
                    <a:pt x="177" y="2301"/>
                  </a:cubicBezTo>
                  <a:cubicBezTo>
                    <a:pt x="775" y="1533"/>
                    <a:pt x="1431" y="813"/>
                    <a:pt x="2140" y="146"/>
                  </a:cubicBezTo>
                  <a:cubicBezTo>
                    <a:pt x="2201" y="86"/>
                    <a:pt x="2147" y="0"/>
                    <a:pt x="2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3016475" y="753725"/>
              <a:ext cx="40775" cy="84575"/>
            </a:xfrm>
            <a:custGeom>
              <a:avLst/>
              <a:gdLst/>
              <a:ahLst/>
              <a:cxnLst/>
              <a:rect l="l" t="t" r="r" b="b"/>
              <a:pathLst>
                <a:path w="1631" h="3383" extrusionOk="0">
                  <a:moveTo>
                    <a:pt x="1514" y="1"/>
                  </a:moveTo>
                  <a:cubicBezTo>
                    <a:pt x="1492" y="1"/>
                    <a:pt x="1469" y="10"/>
                    <a:pt x="1450" y="33"/>
                  </a:cubicBezTo>
                  <a:cubicBezTo>
                    <a:pt x="723" y="990"/>
                    <a:pt x="229" y="2102"/>
                    <a:pt x="9" y="3283"/>
                  </a:cubicBezTo>
                  <a:cubicBezTo>
                    <a:pt x="0" y="3329"/>
                    <a:pt x="30" y="3372"/>
                    <a:pt x="76" y="3382"/>
                  </a:cubicBezTo>
                  <a:cubicBezTo>
                    <a:pt x="81" y="3382"/>
                    <a:pt x="86" y="3383"/>
                    <a:pt x="91" y="3383"/>
                  </a:cubicBezTo>
                  <a:cubicBezTo>
                    <a:pt x="132" y="3383"/>
                    <a:pt x="166" y="3353"/>
                    <a:pt x="173" y="3313"/>
                  </a:cubicBezTo>
                  <a:cubicBezTo>
                    <a:pt x="389" y="2158"/>
                    <a:pt x="873" y="1070"/>
                    <a:pt x="1584" y="135"/>
                  </a:cubicBezTo>
                  <a:cubicBezTo>
                    <a:pt x="1630" y="70"/>
                    <a:pt x="1574" y="1"/>
                    <a:pt x="15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3302500" y="732575"/>
              <a:ext cx="77300" cy="8425"/>
            </a:xfrm>
            <a:custGeom>
              <a:avLst/>
              <a:gdLst/>
              <a:ahLst/>
              <a:cxnLst/>
              <a:rect l="l" t="t" r="r" b="b"/>
              <a:pathLst>
                <a:path w="3092" h="337" extrusionOk="0">
                  <a:moveTo>
                    <a:pt x="87" y="0"/>
                  </a:moveTo>
                  <a:cubicBezTo>
                    <a:pt x="43" y="0"/>
                    <a:pt x="6" y="35"/>
                    <a:pt x="4" y="80"/>
                  </a:cubicBezTo>
                  <a:cubicBezTo>
                    <a:pt x="1" y="126"/>
                    <a:pt x="37" y="166"/>
                    <a:pt x="82" y="169"/>
                  </a:cubicBezTo>
                  <a:lnTo>
                    <a:pt x="3007" y="337"/>
                  </a:lnTo>
                  <a:lnTo>
                    <a:pt x="3008" y="337"/>
                  </a:lnTo>
                  <a:cubicBezTo>
                    <a:pt x="3052" y="336"/>
                    <a:pt x="3088" y="299"/>
                    <a:pt x="3089" y="255"/>
                  </a:cubicBezTo>
                  <a:cubicBezTo>
                    <a:pt x="3091" y="210"/>
                    <a:pt x="3056" y="172"/>
                    <a:pt x="3012" y="169"/>
                  </a:cubicBezTo>
                  <a:lnTo>
                    <a:pt x="93" y="0"/>
                  </a:lnTo>
                  <a:cubicBezTo>
                    <a:pt x="91" y="0"/>
                    <a:pt x="8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3214975" y="780800"/>
              <a:ext cx="102650" cy="8050"/>
            </a:xfrm>
            <a:custGeom>
              <a:avLst/>
              <a:gdLst/>
              <a:ahLst/>
              <a:cxnLst/>
              <a:rect l="l" t="t" r="r" b="b"/>
              <a:pathLst>
                <a:path w="4106" h="322" extrusionOk="0">
                  <a:moveTo>
                    <a:pt x="87" y="1"/>
                  </a:moveTo>
                  <a:cubicBezTo>
                    <a:pt x="41" y="1"/>
                    <a:pt x="4" y="37"/>
                    <a:pt x="3" y="81"/>
                  </a:cubicBezTo>
                  <a:cubicBezTo>
                    <a:pt x="1" y="127"/>
                    <a:pt x="35" y="165"/>
                    <a:pt x="80" y="169"/>
                  </a:cubicBezTo>
                  <a:lnTo>
                    <a:pt x="4023" y="322"/>
                  </a:lnTo>
                  <a:cubicBezTo>
                    <a:pt x="4068" y="320"/>
                    <a:pt x="4104" y="283"/>
                    <a:pt x="4104" y="239"/>
                  </a:cubicBezTo>
                  <a:cubicBezTo>
                    <a:pt x="4105" y="194"/>
                    <a:pt x="4071" y="156"/>
                    <a:pt x="4026" y="153"/>
                  </a:cubicBezTo>
                  <a:lnTo>
                    <a:pt x="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3122850" y="830325"/>
              <a:ext cx="78800" cy="23975"/>
            </a:xfrm>
            <a:custGeom>
              <a:avLst/>
              <a:gdLst/>
              <a:ahLst/>
              <a:cxnLst/>
              <a:rect l="l" t="t" r="r" b="b"/>
              <a:pathLst>
                <a:path w="3152" h="959" extrusionOk="0">
                  <a:moveTo>
                    <a:pt x="95" y="0"/>
                  </a:moveTo>
                  <a:cubicBezTo>
                    <a:pt x="59" y="0"/>
                    <a:pt x="25" y="24"/>
                    <a:pt x="14" y="60"/>
                  </a:cubicBezTo>
                  <a:cubicBezTo>
                    <a:pt x="1" y="103"/>
                    <a:pt x="24" y="149"/>
                    <a:pt x="67" y="165"/>
                  </a:cubicBezTo>
                  <a:cubicBezTo>
                    <a:pt x="1037" y="465"/>
                    <a:pt x="2029" y="731"/>
                    <a:pt x="3017" y="956"/>
                  </a:cubicBezTo>
                  <a:cubicBezTo>
                    <a:pt x="3023" y="957"/>
                    <a:pt x="3029" y="958"/>
                    <a:pt x="3036" y="958"/>
                  </a:cubicBezTo>
                  <a:cubicBezTo>
                    <a:pt x="3135" y="957"/>
                    <a:pt x="3152" y="815"/>
                    <a:pt x="3054" y="792"/>
                  </a:cubicBezTo>
                  <a:cubicBezTo>
                    <a:pt x="2071" y="568"/>
                    <a:pt x="1082" y="302"/>
                    <a:pt x="117" y="3"/>
                  </a:cubicBezTo>
                  <a:cubicBezTo>
                    <a:pt x="109" y="1"/>
                    <a:pt x="102"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3019275" y="881350"/>
              <a:ext cx="60650" cy="20625"/>
            </a:xfrm>
            <a:custGeom>
              <a:avLst/>
              <a:gdLst/>
              <a:ahLst/>
              <a:cxnLst/>
              <a:rect l="l" t="t" r="r" b="b"/>
              <a:pathLst>
                <a:path w="2426" h="825" extrusionOk="0">
                  <a:moveTo>
                    <a:pt x="91" y="0"/>
                  </a:moveTo>
                  <a:cubicBezTo>
                    <a:pt x="52" y="0"/>
                    <a:pt x="16" y="28"/>
                    <a:pt x="8" y="69"/>
                  </a:cubicBezTo>
                  <a:cubicBezTo>
                    <a:pt x="0" y="116"/>
                    <a:pt x="31" y="161"/>
                    <a:pt x="79" y="168"/>
                  </a:cubicBezTo>
                  <a:cubicBezTo>
                    <a:pt x="830" y="313"/>
                    <a:pt x="1567" y="530"/>
                    <a:pt x="2277" y="818"/>
                  </a:cubicBezTo>
                  <a:cubicBezTo>
                    <a:pt x="2287" y="822"/>
                    <a:pt x="2298" y="824"/>
                    <a:pt x="2308" y="824"/>
                  </a:cubicBezTo>
                  <a:cubicBezTo>
                    <a:pt x="2401" y="824"/>
                    <a:pt x="2425" y="697"/>
                    <a:pt x="2340" y="662"/>
                  </a:cubicBezTo>
                  <a:cubicBezTo>
                    <a:pt x="1620" y="371"/>
                    <a:pt x="873" y="149"/>
                    <a:pt x="110" y="2"/>
                  </a:cubicBezTo>
                  <a:cubicBezTo>
                    <a:pt x="104" y="1"/>
                    <a:pt x="97"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7_1_3_1">
    <p:spTree>
      <p:nvGrpSpPr>
        <p:cNvPr id="1" name="Shape 527"/>
        <p:cNvGrpSpPr/>
        <p:nvPr/>
      </p:nvGrpSpPr>
      <p:grpSpPr>
        <a:xfrm>
          <a:off x="0" y="0"/>
          <a:ext cx="0" cy="0"/>
          <a:chOff x="0" y="0"/>
          <a:chExt cx="0" cy="0"/>
        </a:xfrm>
      </p:grpSpPr>
      <p:sp>
        <p:nvSpPr>
          <p:cNvPr id="528" name="Google Shape;528;p21"/>
          <p:cNvSpPr/>
          <p:nvPr/>
        </p:nvSpPr>
        <p:spPr>
          <a:xfrm>
            <a:off x="1781549" y="1736550"/>
            <a:ext cx="5780151" cy="2708372"/>
          </a:xfrm>
          <a:custGeom>
            <a:avLst/>
            <a:gdLst/>
            <a:ahLst/>
            <a:cxnLst/>
            <a:rect l="l" t="t" r="r" b="b"/>
            <a:pathLst>
              <a:path w="70020" h="33587" extrusionOk="0">
                <a:moveTo>
                  <a:pt x="41307" y="1"/>
                </a:moveTo>
                <a:cubicBezTo>
                  <a:pt x="29862" y="1"/>
                  <a:pt x="12062" y="4875"/>
                  <a:pt x="4727" y="18135"/>
                </a:cubicBezTo>
                <a:cubicBezTo>
                  <a:pt x="0" y="26681"/>
                  <a:pt x="4077" y="33586"/>
                  <a:pt x="12381" y="33586"/>
                </a:cubicBezTo>
                <a:cubicBezTo>
                  <a:pt x="12845" y="33586"/>
                  <a:pt x="13323" y="33565"/>
                  <a:pt x="13813" y="33521"/>
                </a:cubicBezTo>
                <a:cubicBezTo>
                  <a:pt x="20870" y="32884"/>
                  <a:pt x="27792" y="31325"/>
                  <a:pt x="34683" y="31325"/>
                </a:cubicBezTo>
                <a:cubicBezTo>
                  <a:pt x="37243" y="31325"/>
                  <a:pt x="39800" y="31541"/>
                  <a:pt x="42357" y="32098"/>
                </a:cubicBezTo>
                <a:cubicBezTo>
                  <a:pt x="46075" y="32909"/>
                  <a:pt x="49700" y="33543"/>
                  <a:pt x="52974" y="33543"/>
                </a:cubicBezTo>
                <a:cubicBezTo>
                  <a:pt x="57826" y="33543"/>
                  <a:pt x="61905" y="32150"/>
                  <a:pt x="64372" y="27878"/>
                </a:cubicBezTo>
                <a:cubicBezTo>
                  <a:pt x="70020" y="18094"/>
                  <a:pt x="59868" y="967"/>
                  <a:pt x="43335" y="55"/>
                </a:cubicBezTo>
                <a:cubicBezTo>
                  <a:pt x="42686" y="19"/>
                  <a:pt x="42008" y="1"/>
                  <a:pt x="41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 name="Google Shape;529;p21"/>
          <p:cNvGrpSpPr/>
          <p:nvPr/>
        </p:nvGrpSpPr>
        <p:grpSpPr>
          <a:xfrm>
            <a:off x="6984786" y="3591554"/>
            <a:ext cx="2219749" cy="1234996"/>
            <a:chOff x="4115675" y="3374025"/>
            <a:chExt cx="687825" cy="631550"/>
          </a:xfrm>
        </p:grpSpPr>
        <p:sp>
          <p:nvSpPr>
            <p:cNvPr id="530" name="Google Shape;530;p21"/>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1"/>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1"/>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1"/>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1"/>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1"/>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1"/>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1"/>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1"/>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1"/>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1"/>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 name="Google Shape;541;p21"/>
          <p:cNvSpPr/>
          <p:nvPr/>
        </p:nvSpPr>
        <p:spPr>
          <a:xfrm rot="3235308">
            <a:off x="62257" y="91020"/>
            <a:ext cx="897590" cy="841088"/>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1"/>
          <p:cNvSpPr/>
          <p:nvPr/>
        </p:nvSpPr>
        <p:spPr>
          <a:xfrm rot="5059438">
            <a:off x="211047" y="4444979"/>
            <a:ext cx="494047" cy="871561"/>
          </a:xfrm>
          <a:custGeom>
            <a:avLst/>
            <a:gdLst/>
            <a:ahLst/>
            <a:cxnLst/>
            <a:rect l="l" t="t" r="r" b="b"/>
            <a:pathLst>
              <a:path w="9433" h="16641" extrusionOk="0">
                <a:moveTo>
                  <a:pt x="668" y="0"/>
                </a:moveTo>
                <a:cubicBezTo>
                  <a:pt x="572" y="0"/>
                  <a:pt x="473" y="18"/>
                  <a:pt x="372" y="57"/>
                </a:cubicBezTo>
                <a:cubicBezTo>
                  <a:pt x="79" y="218"/>
                  <a:pt x="0" y="625"/>
                  <a:pt x="112" y="941"/>
                </a:cubicBezTo>
                <a:cubicBezTo>
                  <a:pt x="365" y="1651"/>
                  <a:pt x="1488" y="2224"/>
                  <a:pt x="2522" y="2950"/>
                </a:cubicBezTo>
                <a:cubicBezTo>
                  <a:pt x="2999" y="3580"/>
                  <a:pt x="3449" y="4228"/>
                  <a:pt x="3870" y="4895"/>
                </a:cubicBezTo>
                <a:cubicBezTo>
                  <a:pt x="3492" y="4437"/>
                  <a:pt x="2958" y="3903"/>
                  <a:pt x="2455" y="3804"/>
                </a:cubicBezTo>
                <a:cubicBezTo>
                  <a:pt x="2414" y="3796"/>
                  <a:pt x="2371" y="3792"/>
                  <a:pt x="2329" y="3792"/>
                </a:cubicBezTo>
                <a:cubicBezTo>
                  <a:pt x="2189" y="3792"/>
                  <a:pt x="2049" y="3837"/>
                  <a:pt x="1955" y="3938"/>
                </a:cubicBezTo>
                <a:cubicBezTo>
                  <a:pt x="1782" y="4124"/>
                  <a:pt x="1821" y="4439"/>
                  <a:pt x="1977" y="4641"/>
                </a:cubicBezTo>
                <a:cubicBezTo>
                  <a:pt x="2338" y="5109"/>
                  <a:pt x="3328" y="5252"/>
                  <a:pt x="4271" y="5551"/>
                </a:cubicBezTo>
                <a:cubicBezTo>
                  <a:pt x="4547" y="6014"/>
                  <a:pt x="4809" y="6485"/>
                  <a:pt x="5057" y="6964"/>
                </a:cubicBezTo>
                <a:cubicBezTo>
                  <a:pt x="4683" y="6509"/>
                  <a:pt x="4061" y="5866"/>
                  <a:pt x="3493" y="5824"/>
                </a:cubicBezTo>
                <a:cubicBezTo>
                  <a:pt x="3478" y="5823"/>
                  <a:pt x="3463" y="5822"/>
                  <a:pt x="3448" y="5822"/>
                </a:cubicBezTo>
                <a:cubicBezTo>
                  <a:pt x="3289" y="5822"/>
                  <a:pt x="3126" y="5882"/>
                  <a:pt x="3032" y="6009"/>
                </a:cubicBezTo>
                <a:cubicBezTo>
                  <a:pt x="2889" y="6206"/>
                  <a:pt x="2962" y="6501"/>
                  <a:pt x="3133" y="6676"/>
                </a:cubicBezTo>
                <a:cubicBezTo>
                  <a:pt x="3527" y="7079"/>
                  <a:pt x="4357" y="7207"/>
                  <a:pt x="5273" y="7390"/>
                </a:cubicBezTo>
                <a:cubicBezTo>
                  <a:pt x="5523" y="7891"/>
                  <a:pt x="5757" y="8398"/>
                  <a:pt x="5976" y="8914"/>
                </a:cubicBezTo>
                <a:cubicBezTo>
                  <a:pt x="5792" y="8640"/>
                  <a:pt x="5548" y="8298"/>
                  <a:pt x="5309" y="8008"/>
                </a:cubicBezTo>
                <a:cubicBezTo>
                  <a:pt x="5021" y="7661"/>
                  <a:pt x="4746" y="7555"/>
                  <a:pt x="4520" y="7555"/>
                </a:cubicBezTo>
                <a:cubicBezTo>
                  <a:pt x="4262" y="7555"/>
                  <a:pt x="4070" y="7694"/>
                  <a:pt x="4000" y="7770"/>
                </a:cubicBezTo>
                <a:cubicBezTo>
                  <a:pt x="3781" y="8011"/>
                  <a:pt x="3786" y="8534"/>
                  <a:pt x="4530" y="8925"/>
                </a:cubicBezTo>
                <a:cubicBezTo>
                  <a:pt x="5231" y="9295"/>
                  <a:pt x="5908" y="9370"/>
                  <a:pt x="6174" y="9389"/>
                </a:cubicBezTo>
                <a:cubicBezTo>
                  <a:pt x="6422" y="10003"/>
                  <a:pt x="6650" y="10624"/>
                  <a:pt x="6855" y="11252"/>
                </a:cubicBezTo>
                <a:cubicBezTo>
                  <a:pt x="6661" y="10962"/>
                  <a:pt x="6388" y="10575"/>
                  <a:pt x="6121" y="10252"/>
                </a:cubicBezTo>
                <a:cubicBezTo>
                  <a:pt x="5825" y="9895"/>
                  <a:pt x="5542" y="9786"/>
                  <a:pt x="5310" y="9786"/>
                </a:cubicBezTo>
                <a:cubicBezTo>
                  <a:pt x="5045" y="9786"/>
                  <a:pt x="4847" y="9929"/>
                  <a:pt x="4776" y="10008"/>
                </a:cubicBezTo>
                <a:cubicBezTo>
                  <a:pt x="4549" y="10255"/>
                  <a:pt x="4555" y="10792"/>
                  <a:pt x="5320" y="11196"/>
                </a:cubicBezTo>
                <a:cubicBezTo>
                  <a:pt x="6022" y="11566"/>
                  <a:pt x="6699" y="11650"/>
                  <a:pt x="6988" y="11671"/>
                </a:cubicBezTo>
                <a:cubicBezTo>
                  <a:pt x="7193" y="12333"/>
                  <a:pt x="7374" y="12999"/>
                  <a:pt x="7529" y="13673"/>
                </a:cubicBezTo>
                <a:cubicBezTo>
                  <a:pt x="7371" y="13341"/>
                  <a:pt x="7154" y="12913"/>
                  <a:pt x="6934" y="12549"/>
                </a:cubicBezTo>
                <a:cubicBezTo>
                  <a:pt x="6634" y="12053"/>
                  <a:pt x="6298" y="11916"/>
                  <a:pt x="6027" y="11916"/>
                </a:cubicBezTo>
                <a:cubicBezTo>
                  <a:pt x="5799" y="11916"/>
                  <a:pt x="5617" y="12012"/>
                  <a:pt x="5541" y="12074"/>
                </a:cubicBezTo>
                <a:cubicBezTo>
                  <a:pt x="5260" y="12302"/>
                  <a:pt x="5180" y="12873"/>
                  <a:pt x="5931" y="13424"/>
                </a:cubicBezTo>
                <a:cubicBezTo>
                  <a:pt x="6629" y="13937"/>
                  <a:pt x="7350" y="14133"/>
                  <a:pt x="7645" y="14199"/>
                </a:cubicBezTo>
                <a:cubicBezTo>
                  <a:pt x="7814" y="14994"/>
                  <a:pt x="7946" y="15794"/>
                  <a:pt x="8045" y="16600"/>
                </a:cubicBezTo>
                <a:cubicBezTo>
                  <a:pt x="8096" y="16609"/>
                  <a:pt x="8148" y="16622"/>
                  <a:pt x="8198" y="16640"/>
                </a:cubicBezTo>
                <a:lnTo>
                  <a:pt x="8201" y="16641"/>
                </a:lnTo>
                <a:cubicBezTo>
                  <a:pt x="8140" y="16123"/>
                  <a:pt x="8063" y="15607"/>
                  <a:pt x="7973" y="15092"/>
                </a:cubicBezTo>
                <a:cubicBezTo>
                  <a:pt x="7916" y="14774"/>
                  <a:pt x="7855" y="14455"/>
                  <a:pt x="7787" y="14137"/>
                </a:cubicBezTo>
                <a:cubicBezTo>
                  <a:pt x="8157" y="13778"/>
                  <a:pt x="9433" y="12449"/>
                  <a:pt x="9270" y="11359"/>
                </a:cubicBezTo>
                <a:cubicBezTo>
                  <a:pt x="9234" y="11110"/>
                  <a:pt x="9092" y="10865"/>
                  <a:pt x="8863" y="10762"/>
                </a:cubicBezTo>
                <a:cubicBezTo>
                  <a:pt x="8788" y="10729"/>
                  <a:pt x="8708" y="10713"/>
                  <a:pt x="8628" y="10713"/>
                </a:cubicBezTo>
                <a:cubicBezTo>
                  <a:pt x="8366" y="10713"/>
                  <a:pt x="8100" y="10879"/>
                  <a:pt x="7951" y="11106"/>
                </a:cubicBezTo>
                <a:cubicBezTo>
                  <a:pt x="7648" y="11570"/>
                  <a:pt x="7629" y="12763"/>
                  <a:pt x="7652" y="13533"/>
                </a:cubicBezTo>
                <a:cubicBezTo>
                  <a:pt x="7495" y="12863"/>
                  <a:pt x="7313" y="12198"/>
                  <a:pt x="7107" y="11539"/>
                </a:cubicBezTo>
                <a:cubicBezTo>
                  <a:pt x="7372" y="11213"/>
                  <a:pt x="8296" y="9991"/>
                  <a:pt x="8056" y="9110"/>
                </a:cubicBezTo>
                <a:cubicBezTo>
                  <a:pt x="8001" y="8910"/>
                  <a:pt x="7861" y="8721"/>
                  <a:pt x="7664" y="8660"/>
                </a:cubicBezTo>
                <a:cubicBezTo>
                  <a:pt x="7618" y="8646"/>
                  <a:pt x="7571" y="8639"/>
                  <a:pt x="7525" y="8639"/>
                </a:cubicBezTo>
                <a:cubicBezTo>
                  <a:pt x="7289" y="8639"/>
                  <a:pt x="7057" y="8812"/>
                  <a:pt x="6949" y="9031"/>
                </a:cubicBezTo>
                <a:cubicBezTo>
                  <a:pt x="6751" y="9430"/>
                  <a:pt x="6841" y="10369"/>
                  <a:pt x="6932" y="11001"/>
                </a:cubicBezTo>
                <a:cubicBezTo>
                  <a:pt x="6839" y="10720"/>
                  <a:pt x="6740" y="10443"/>
                  <a:pt x="6639" y="10166"/>
                </a:cubicBezTo>
                <a:cubicBezTo>
                  <a:pt x="6521" y="9848"/>
                  <a:pt x="6398" y="9534"/>
                  <a:pt x="6269" y="9220"/>
                </a:cubicBezTo>
                <a:cubicBezTo>
                  <a:pt x="6514" y="8841"/>
                  <a:pt x="7336" y="7475"/>
                  <a:pt x="7103" y="6617"/>
                </a:cubicBezTo>
                <a:cubicBezTo>
                  <a:pt x="7050" y="6420"/>
                  <a:pt x="6913" y="6236"/>
                  <a:pt x="6719" y="6176"/>
                </a:cubicBezTo>
                <a:cubicBezTo>
                  <a:pt x="6673" y="6162"/>
                  <a:pt x="6628" y="6155"/>
                  <a:pt x="6582" y="6155"/>
                </a:cubicBezTo>
                <a:cubicBezTo>
                  <a:pt x="6351" y="6155"/>
                  <a:pt x="6125" y="6325"/>
                  <a:pt x="6020" y="6539"/>
                </a:cubicBezTo>
                <a:cubicBezTo>
                  <a:pt x="5767" y="7047"/>
                  <a:pt x="5868" y="7836"/>
                  <a:pt x="6068" y="8742"/>
                </a:cubicBezTo>
                <a:cubicBezTo>
                  <a:pt x="5790" y="8098"/>
                  <a:pt x="5490" y="7467"/>
                  <a:pt x="5166" y="6848"/>
                </a:cubicBezTo>
                <a:cubicBezTo>
                  <a:pt x="5265" y="6703"/>
                  <a:pt x="5495" y="6312"/>
                  <a:pt x="5872" y="5380"/>
                </a:cubicBezTo>
                <a:cubicBezTo>
                  <a:pt x="6236" y="4475"/>
                  <a:pt x="5639" y="4145"/>
                  <a:pt x="5447" y="4096"/>
                </a:cubicBezTo>
                <a:cubicBezTo>
                  <a:pt x="5410" y="4087"/>
                  <a:pt x="5370" y="4082"/>
                  <a:pt x="5330" y="4082"/>
                </a:cubicBezTo>
                <a:cubicBezTo>
                  <a:pt x="5023" y="4082"/>
                  <a:pt x="4661" y="4367"/>
                  <a:pt x="4672" y="5121"/>
                </a:cubicBezTo>
                <a:cubicBezTo>
                  <a:pt x="4679" y="5507"/>
                  <a:pt x="4739" y="5890"/>
                  <a:pt x="4851" y="6260"/>
                </a:cubicBezTo>
                <a:cubicBezTo>
                  <a:pt x="4720" y="6022"/>
                  <a:pt x="4585" y="5787"/>
                  <a:pt x="4447" y="5553"/>
                </a:cubicBezTo>
                <a:cubicBezTo>
                  <a:pt x="4377" y="5434"/>
                  <a:pt x="4306" y="5315"/>
                  <a:pt x="4233" y="5197"/>
                </a:cubicBezTo>
                <a:cubicBezTo>
                  <a:pt x="4344" y="4753"/>
                  <a:pt x="4697" y="3163"/>
                  <a:pt x="4240" y="2407"/>
                </a:cubicBezTo>
                <a:cubicBezTo>
                  <a:pt x="4137" y="2234"/>
                  <a:pt x="3957" y="2095"/>
                  <a:pt x="3756" y="2091"/>
                </a:cubicBezTo>
                <a:cubicBezTo>
                  <a:pt x="3753" y="2091"/>
                  <a:pt x="3749" y="2091"/>
                  <a:pt x="3746" y="2091"/>
                </a:cubicBezTo>
                <a:cubicBezTo>
                  <a:pt x="3467" y="2091"/>
                  <a:pt x="3241" y="2352"/>
                  <a:pt x="3191" y="2628"/>
                </a:cubicBezTo>
                <a:cubicBezTo>
                  <a:pt x="3097" y="3142"/>
                  <a:pt x="3473" y="3835"/>
                  <a:pt x="3862" y="4603"/>
                </a:cubicBezTo>
                <a:cubicBezTo>
                  <a:pt x="3485" y="4020"/>
                  <a:pt x="3087" y="3451"/>
                  <a:pt x="2671" y="2901"/>
                </a:cubicBezTo>
                <a:cubicBezTo>
                  <a:pt x="2469" y="2217"/>
                  <a:pt x="1732"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 name="Google Shape;543;p21"/>
          <p:cNvGrpSpPr/>
          <p:nvPr/>
        </p:nvGrpSpPr>
        <p:grpSpPr>
          <a:xfrm rot="5400000">
            <a:off x="-80875" y="4377830"/>
            <a:ext cx="872732" cy="710974"/>
            <a:chOff x="3472900" y="1023500"/>
            <a:chExt cx="462350" cy="376675"/>
          </a:xfrm>
        </p:grpSpPr>
        <p:sp>
          <p:nvSpPr>
            <p:cNvPr id="544" name="Google Shape;544;p21"/>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1"/>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1"/>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1"/>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1"/>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1"/>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1"/>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1"/>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1"/>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 name="Google Shape;553;p21"/>
          <p:cNvSpPr txBox="1">
            <a:spLocks noGrp="1"/>
          </p:cNvSpPr>
          <p:nvPr>
            <p:ph type="title"/>
          </p:nvPr>
        </p:nvSpPr>
        <p:spPr>
          <a:xfrm>
            <a:off x="720000" y="445025"/>
            <a:ext cx="7704000" cy="11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1">
  <p:cSld name="CUSTOM_7_1_2">
    <p:spTree>
      <p:nvGrpSpPr>
        <p:cNvPr id="1" name="Shape 554"/>
        <p:cNvGrpSpPr/>
        <p:nvPr/>
      </p:nvGrpSpPr>
      <p:grpSpPr>
        <a:xfrm>
          <a:off x="0" y="0"/>
          <a:ext cx="0" cy="0"/>
          <a:chOff x="0" y="0"/>
          <a:chExt cx="0" cy="0"/>
        </a:xfrm>
      </p:grpSpPr>
      <p:sp>
        <p:nvSpPr>
          <p:cNvPr id="555" name="Google Shape;555;p22"/>
          <p:cNvSpPr/>
          <p:nvPr/>
        </p:nvSpPr>
        <p:spPr>
          <a:xfrm>
            <a:off x="7337950" y="1028475"/>
            <a:ext cx="1260847" cy="1308989"/>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22"/>
          <p:cNvGrpSpPr/>
          <p:nvPr/>
        </p:nvGrpSpPr>
        <p:grpSpPr>
          <a:xfrm flipH="1">
            <a:off x="8022590" y="4347782"/>
            <a:ext cx="1154778" cy="1179899"/>
            <a:chOff x="8093784" y="4026007"/>
            <a:chExt cx="1154778" cy="1179899"/>
          </a:xfrm>
        </p:grpSpPr>
        <p:sp>
          <p:nvSpPr>
            <p:cNvPr id="557" name="Google Shape;557;p22"/>
            <p:cNvSpPr/>
            <p:nvPr/>
          </p:nvSpPr>
          <p:spPr>
            <a:xfrm rot="7002582" flipH="1">
              <a:off x="8060649" y="4300616"/>
              <a:ext cx="828470" cy="436403"/>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2"/>
            <p:cNvSpPr/>
            <p:nvPr/>
          </p:nvSpPr>
          <p:spPr>
            <a:xfrm rot="7002582" flipH="1">
              <a:off x="8222380" y="4195412"/>
              <a:ext cx="897598" cy="841089"/>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22"/>
          <p:cNvGrpSpPr/>
          <p:nvPr/>
        </p:nvGrpSpPr>
        <p:grpSpPr>
          <a:xfrm flipH="1">
            <a:off x="5792121" y="-113787"/>
            <a:ext cx="1053930" cy="989279"/>
            <a:chOff x="2269163" y="-113787"/>
            <a:chExt cx="1053930" cy="989279"/>
          </a:xfrm>
        </p:grpSpPr>
        <p:sp>
          <p:nvSpPr>
            <p:cNvPr id="560" name="Google Shape;560;p22"/>
            <p:cNvSpPr/>
            <p:nvPr/>
          </p:nvSpPr>
          <p:spPr>
            <a:xfrm rot="4999771">
              <a:off x="2119762" y="162660"/>
              <a:ext cx="828483" cy="436402"/>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2"/>
            <p:cNvSpPr/>
            <p:nvPr/>
          </p:nvSpPr>
          <p:spPr>
            <a:xfrm rot="4999771">
              <a:off x="2404460" y="-39692"/>
              <a:ext cx="897612" cy="841088"/>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22"/>
          <p:cNvGrpSpPr/>
          <p:nvPr/>
        </p:nvGrpSpPr>
        <p:grpSpPr>
          <a:xfrm>
            <a:off x="-117689" y="357804"/>
            <a:ext cx="2219749" cy="1234996"/>
            <a:chOff x="4115675" y="3374025"/>
            <a:chExt cx="687825" cy="631550"/>
          </a:xfrm>
        </p:grpSpPr>
        <p:sp>
          <p:nvSpPr>
            <p:cNvPr id="563" name="Google Shape;563;p22"/>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2"/>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2"/>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2"/>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2"/>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2"/>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2"/>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22"/>
          <p:cNvSpPr/>
          <p:nvPr/>
        </p:nvSpPr>
        <p:spPr>
          <a:xfrm rot="10800000">
            <a:off x="1796307" y="2429753"/>
            <a:ext cx="4878468" cy="2285847"/>
          </a:xfrm>
          <a:custGeom>
            <a:avLst/>
            <a:gdLst/>
            <a:ahLst/>
            <a:cxnLst/>
            <a:rect l="l" t="t" r="r" b="b"/>
            <a:pathLst>
              <a:path w="70020" h="33587" extrusionOk="0">
                <a:moveTo>
                  <a:pt x="41307" y="1"/>
                </a:moveTo>
                <a:cubicBezTo>
                  <a:pt x="29862" y="1"/>
                  <a:pt x="12062" y="4875"/>
                  <a:pt x="4727" y="18135"/>
                </a:cubicBezTo>
                <a:cubicBezTo>
                  <a:pt x="0" y="26681"/>
                  <a:pt x="4077" y="33586"/>
                  <a:pt x="12381" y="33586"/>
                </a:cubicBezTo>
                <a:cubicBezTo>
                  <a:pt x="12845" y="33586"/>
                  <a:pt x="13323" y="33565"/>
                  <a:pt x="13813" y="33521"/>
                </a:cubicBezTo>
                <a:cubicBezTo>
                  <a:pt x="20870" y="32884"/>
                  <a:pt x="27792" y="31325"/>
                  <a:pt x="34683" y="31325"/>
                </a:cubicBezTo>
                <a:cubicBezTo>
                  <a:pt x="37243" y="31325"/>
                  <a:pt x="39800" y="31541"/>
                  <a:pt x="42357" y="32098"/>
                </a:cubicBezTo>
                <a:cubicBezTo>
                  <a:pt x="46075" y="32909"/>
                  <a:pt x="49700" y="33543"/>
                  <a:pt x="52974" y="33543"/>
                </a:cubicBezTo>
                <a:cubicBezTo>
                  <a:pt x="57826" y="33543"/>
                  <a:pt x="61905" y="32150"/>
                  <a:pt x="64372" y="27878"/>
                </a:cubicBezTo>
                <a:cubicBezTo>
                  <a:pt x="70020" y="18094"/>
                  <a:pt x="59868" y="967"/>
                  <a:pt x="43335" y="55"/>
                </a:cubicBezTo>
                <a:cubicBezTo>
                  <a:pt x="42686" y="19"/>
                  <a:pt x="42008" y="1"/>
                  <a:pt x="41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2"/>
          <p:cNvSpPr txBox="1">
            <a:spLocks noGrp="1"/>
          </p:cNvSpPr>
          <p:nvPr>
            <p:ph type="title"/>
          </p:nvPr>
        </p:nvSpPr>
        <p:spPr>
          <a:xfrm>
            <a:off x="872875" y="2055125"/>
            <a:ext cx="2954700" cy="5361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576" name="Google Shape;576;p22"/>
          <p:cNvSpPr txBox="1">
            <a:spLocks noGrp="1"/>
          </p:cNvSpPr>
          <p:nvPr>
            <p:ph type="body" idx="1"/>
          </p:nvPr>
        </p:nvSpPr>
        <p:spPr>
          <a:xfrm>
            <a:off x="872875" y="2584050"/>
            <a:ext cx="2954700" cy="1248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2">
  <p:cSld name="CUSTOM_7_1_2_1">
    <p:spTree>
      <p:nvGrpSpPr>
        <p:cNvPr id="1" name="Shape 577"/>
        <p:cNvGrpSpPr/>
        <p:nvPr/>
      </p:nvGrpSpPr>
      <p:grpSpPr>
        <a:xfrm>
          <a:off x="0" y="0"/>
          <a:ext cx="0" cy="0"/>
          <a:chOff x="0" y="0"/>
          <a:chExt cx="0" cy="0"/>
        </a:xfrm>
      </p:grpSpPr>
      <p:sp>
        <p:nvSpPr>
          <p:cNvPr id="578" name="Google Shape;578;p23"/>
          <p:cNvSpPr/>
          <p:nvPr/>
        </p:nvSpPr>
        <p:spPr>
          <a:xfrm>
            <a:off x="7835125" y="3689275"/>
            <a:ext cx="1260847" cy="1308989"/>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23"/>
          <p:cNvGrpSpPr/>
          <p:nvPr/>
        </p:nvGrpSpPr>
        <p:grpSpPr>
          <a:xfrm>
            <a:off x="-117689" y="357804"/>
            <a:ext cx="2219749" cy="1234996"/>
            <a:chOff x="4115675" y="3374025"/>
            <a:chExt cx="687825" cy="631550"/>
          </a:xfrm>
        </p:grpSpPr>
        <p:sp>
          <p:nvSpPr>
            <p:cNvPr id="580" name="Google Shape;580;p23"/>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3"/>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3"/>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3"/>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3"/>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3"/>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3"/>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3"/>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3"/>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3"/>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3"/>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3"/>
          <p:cNvSpPr/>
          <p:nvPr/>
        </p:nvSpPr>
        <p:spPr>
          <a:xfrm rot="10800000">
            <a:off x="1796307" y="2429753"/>
            <a:ext cx="4878468" cy="2285847"/>
          </a:xfrm>
          <a:custGeom>
            <a:avLst/>
            <a:gdLst/>
            <a:ahLst/>
            <a:cxnLst/>
            <a:rect l="l" t="t" r="r" b="b"/>
            <a:pathLst>
              <a:path w="70020" h="33587" extrusionOk="0">
                <a:moveTo>
                  <a:pt x="41307" y="1"/>
                </a:moveTo>
                <a:cubicBezTo>
                  <a:pt x="29862" y="1"/>
                  <a:pt x="12062" y="4875"/>
                  <a:pt x="4727" y="18135"/>
                </a:cubicBezTo>
                <a:cubicBezTo>
                  <a:pt x="0" y="26681"/>
                  <a:pt x="4077" y="33586"/>
                  <a:pt x="12381" y="33586"/>
                </a:cubicBezTo>
                <a:cubicBezTo>
                  <a:pt x="12845" y="33586"/>
                  <a:pt x="13323" y="33565"/>
                  <a:pt x="13813" y="33521"/>
                </a:cubicBezTo>
                <a:cubicBezTo>
                  <a:pt x="20870" y="32884"/>
                  <a:pt x="27792" y="31325"/>
                  <a:pt x="34683" y="31325"/>
                </a:cubicBezTo>
                <a:cubicBezTo>
                  <a:pt x="37243" y="31325"/>
                  <a:pt x="39800" y="31541"/>
                  <a:pt x="42357" y="32098"/>
                </a:cubicBezTo>
                <a:cubicBezTo>
                  <a:pt x="46075" y="32909"/>
                  <a:pt x="49700" y="33543"/>
                  <a:pt x="52974" y="33543"/>
                </a:cubicBezTo>
                <a:cubicBezTo>
                  <a:pt x="57826" y="33543"/>
                  <a:pt x="61905" y="32150"/>
                  <a:pt x="64372" y="27878"/>
                </a:cubicBezTo>
                <a:cubicBezTo>
                  <a:pt x="70020" y="18094"/>
                  <a:pt x="59868" y="967"/>
                  <a:pt x="43335" y="55"/>
                </a:cubicBezTo>
                <a:cubicBezTo>
                  <a:pt x="42686" y="19"/>
                  <a:pt x="42008" y="1"/>
                  <a:pt x="41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593" name="Google Shape;593;p23"/>
          <p:cNvSpPr txBox="1">
            <a:spLocks noGrp="1"/>
          </p:cNvSpPr>
          <p:nvPr>
            <p:ph type="body" idx="1"/>
          </p:nvPr>
        </p:nvSpPr>
        <p:spPr>
          <a:xfrm>
            <a:off x="720000" y="1192175"/>
            <a:ext cx="38478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Char char="●"/>
              <a:defRPr sz="125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Char char="■"/>
              <a:defRPr>
                <a:solidFill>
                  <a:srgbClr val="434343"/>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7_1_1">
    <p:spTree>
      <p:nvGrpSpPr>
        <p:cNvPr id="1" name="Shape 594"/>
        <p:cNvGrpSpPr/>
        <p:nvPr/>
      </p:nvGrpSpPr>
      <p:grpSpPr>
        <a:xfrm>
          <a:off x="0" y="0"/>
          <a:ext cx="0" cy="0"/>
          <a:chOff x="0" y="0"/>
          <a:chExt cx="0" cy="0"/>
        </a:xfrm>
      </p:grpSpPr>
      <p:grpSp>
        <p:nvGrpSpPr>
          <p:cNvPr id="595" name="Google Shape;595;p24"/>
          <p:cNvGrpSpPr/>
          <p:nvPr/>
        </p:nvGrpSpPr>
        <p:grpSpPr>
          <a:xfrm>
            <a:off x="-62154" y="4084949"/>
            <a:ext cx="1154778" cy="1231407"/>
            <a:chOff x="8093784" y="3974499"/>
            <a:chExt cx="1154778" cy="1231407"/>
          </a:xfrm>
        </p:grpSpPr>
        <p:sp>
          <p:nvSpPr>
            <p:cNvPr id="596" name="Google Shape;596;p24"/>
            <p:cNvSpPr/>
            <p:nvPr/>
          </p:nvSpPr>
          <p:spPr>
            <a:xfrm rot="7002582" flipH="1">
              <a:off x="8060649" y="4224416"/>
              <a:ext cx="828470" cy="436403"/>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4"/>
            <p:cNvSpPr/>
            <p:nvPr/>
          </p:nvSpPr>
          <p:spPr>
            <a:xfrm rot="7002582" flipH="1">
              <a:off x="8222380" y="4195412"/>
              <a:ext cx="897598" cy="841089"/>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24"/>
          <p:cNvGrpSpPr/>
          <p:nvPr/>
        </p:nvGrpSpPr>
        <p:grpSpPr>
          <a:xfrm>
            <a:off x="2269163" y="-113787"/>
            <a:ext cx="1053930" cy="989279"/>
            <a:chOff x="2269163" y="-113787"/>
            <a:chExt cx="1053930" cy="989279"/>
          </a:xfrm>
        </p:grpSpPr>
        <p:sp>
          <p:nvSpPr>
            <p:cNvPr id="599" name="Google Shape;599;p24"/>
            <p:cNvSpPr/>
            <p:nvPr/>
          </p:nvSpPr>
          <p:spPr>
            <a:xfrm rot="4999771">
              <a:off x="2119762" y="162660"/>
              <a:ext cx="828483" cy="436402"/>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4"/>
            <p:cNvSpPr/>
            <p:nvPr/>
          </p:nvSpPr>
          <p:spPr>
            <a:xfrm rot="4999771">
              <a:off x="2404460" y="-39692"/>
              <a:ext cx="897612" cy="841088"/>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 name="Google Shape;601;p24"/>
          <p:cNvSpPr/>
          <p:nvPr/>
        </p:nvSpPr>
        <p:spPr>
          <a:xfrm>
            <a:off x="1335038" y="1638325"/>
            <a:ext cx="6405223" cy="2647457"/>
          </a:xfrm>
          <a:custGeom>
            <a:avLst/>
            <a:gdLst/>
            <a:ahLst/>
            <a:cxnLst/>
            <a:rect l="l" t="t" r="r" b="b"/>
            <a:pathLst>
              <a:path w="68628" h="37449" extrusionOk="0">
                <a:moveTo>
                  <a:pt x="34869" y="0"/>
                </a:moveTo>
                <a:cubicBezTo>
                  <a:pt x="8842" y="0"/>
                  <a:pt x="1" y="22389"/>
                  <a:pt x="5998" y="32207"/>
                </a:cubicBezTo>
                <a:cubicBezTo>
                  <a:pt x="8542" y="36372"/>
                  <a:pt x="14068" y="37449"/>
                  <a:pt x="19653" y="37449"/>
                </a:cubicBezTo>
                <a:cubicBezTo>
                  <a:pt x="24745" y="37449"/>
                  <a:pt x="29885" y="36554"/>
                  <a:pt x="32861" y="36289"/>
                </a:cubicBezTo>
                <a:cubicBezTo>
                  <a:pt x="33986" y="36189"/>
                  <a:pt x="35157" y="36148"/>
                  <a:pt x="36357" y="36148"/>
                </a:cubicBezTo>
                <a:cubicBezTo>
                  <a:pt x="41710" y="36148"/>
                  <a:pt x="47653" y="36962"/>
                  <a:pt x="52787" y="36962"/>
                </a:cubicBezTo>
                <a:cubicBezTo>
                  <a:pt x="58611" y="36962"/>
                  <a:pt x="63393" y="35914"/>
                  <a:pt x="65093" y="31440"/>
                </a:cubicBezTo>
                <a:cubicBezTo>
                  <a:pt x="68628" y="22139"/>
                  <a:pt x="56057" y="482"/>
                  <a:pt x="35943" y="13"/>
                </a:cubicBezTo>
                <a:cubicBezTo>
                  <a:pt x="35581" y="4"/>
                  <a:pt x="35224" y="0"/>
                  <a:pt x="34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4"/>
          <p:cNvSpPr txBox="1">
            <a:spLocks noGrp="1"/>
          </p:cNvSpPr>
          <p:nvPr>
            <p:ph type="title" hasCustomPrompt="1"/>
          </p:nvPr>
        </p:nvSpPr>
        <p:spPr>
          <a:xfrm>
            <a:off x="720000" y="2118200"/>
            <a:ext cx="2411400" cy="59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03" name="Google Shape;603;p24"/>
          <p:cNvSpPr txBox="1">
            <a:spLocks noGrp="1"/>
          </p:cNvSpPr>
          <p:nvPr>
            <p:ph type="subTitle" idx="1"/>
          </p:nvPr>
        </p:nvSpPr>
        <p:spPr>
          <a:xfrm>
            <a:off x="720000" y="2713725"/>
            <a:ext cx="2411400" cy="45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604" name="Google Shape;604;p24"/>
          <p:cNvSpPr txBox="1">
            <a:spLocks noGrp="1"/>
          </p:cNvSpPr>
          <p:nvPr>
            <p:ph type="title" idx="2" hasCustomPrompt="1"/>
          </p:nvPr>
        </p:nvSpPr>
        <p:spPr>
          <a:xfrm>
            <a:off x="6012600" y="2118200"/>
            <a:ext cx="2411400" cy="59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05" name="Google Shape;605;p24"/>
          <p:cNvSpPr txBox="1">
            <a:spLocks noGrp="1"/>
          </p:cNvSpPr>
          <p:nvPr>
            <p:ph type="subTitle" idx="3"/>
          </p:nvPr>
        </p:nvSpPr>
        <p:spPr>
          <a:xfrm>
            <a:off x="6012600" y="2713725"/>
            <a:ext cx="2411400" cy="45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606" name="Google Shape;606;p24"/>
          <p:cNvSpPr txBox="1">
            <a:spLocks noGrp="1"/>
          </p:cNvSpPr>
          <p:nvPr>
            <p:ph type="title" idx="4" hasCustomPrompt="1"/>
          </p:nvPr>
        </p:nvSpPr>
        <p:spPr>
          <a:xfrm>
            <a:off x="3366300" y="2118200"/>
            <a:ext cx="2411400" cy="59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600">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07" name="Google Shape;607;p24"/>
          <p:cNvSpPr txBox="1">
            <a:spLocks noGrp="1"/>
          </p:cNvSpPr>
          <p:nvPr>
            <p:ph type="subTitle" idx="5"/>
          </p:nvPr>
        </p:nvSpPr>
        <p:spPr>
          <a:xfrm>
            <a:off x="3366300" y="2713725"/>
            <a:ext cx="2411400" cy="45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2000" b="1">
                <a:solidFill>
                  <a:schemeClr val="accent1"/>
                </a:solidFill>
                <a:latin typeface="Exo 2"/>
                <a:ea typeface="Exo 2"/>
                <a:cs typeface="Exo 2"/>
                <a:sym typeface="Exo 2"/>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608" name="Google Shape;608;p24"/>
          <p:cNvSpPr/>
          <p:nvPr/>
        </p:nvSpPr>
        <p:spPr>
          <a:xfrm>
            <a:off x="246925" y="377700"/>
            <a:ext cx="1112599" cy="1155019"/>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24"/>
          <p:cNvGrpSpPr/>
          <p:nvPr/>
        </p:nvGrpSpPr>
        <p:grpSpPr>
          <a:xfrm>
            <a:off x="7080679" y="3943927"/>
            <a:ext cx="1824249" cy="1008080"/>
            <a:chOff x="4115675" y="3374025"/>
            <a:chExt cx="687825" cy="631550"/>
          </a:xfrm>
        </p:grpSpPr>
        <p:sp>
          <p:nvSpPr>
            <p:cNvPr id="610" name="Google Shape;610;p24"/>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4"/>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4"/>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4"/>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4"/>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4"/>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4"/>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4"/>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4"/>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4"/>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4"/>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24"/>
          <p:cNvSpPr txBox="1">
            <a:spLocks noGrp="1"/>
          </p:cNvSpPr>
          <p:nvPr>
            <p:ph type="subTitle" idx="6"/>
          </p:nvPr>
        </p:nvSpPr>
        <p:spPr>
          <a:xfrm>
            <a:off x="720000" y="3170825"/>
            <a:ext cx="2411400" cy="73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22" name="Google Shape;622;p24"/>
          <p:cNvSpPr txBox="1">
            <a:spLocks noGrp="1"/>
          </p:cNvSpPr>
          <p:nvPr>
            <p:ph type="subTitle" idx="7"/>
          </p:nvPr>
        </p:nvSpPr>
        <p:spPr>
          <a:xfrm>
            <a:off x="3366300" y="3170825"/>
            <a:ext cx="2411400" cy="73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23" name="Google Shape;623;p24"/>
          <p:cNvSpPr txBox="1">
            <a:spLocks noGrp="1"/>
          </p:cNvSpPr>
          <p:nvPr>
            <p:ph type="subTitle" idx="8"/>
          </p:nvPr>
        </p:nvSpPr>
        <p:spPr>
          <a:xfrm>
            <a:off x="6012475" y="3170825"/>
            <a:ext cx="2411400" cy="73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624"/>
        <p:cNvGrpSpPr/>
        <p:nvPr/>
      </p:nvGrpSpPr>
      <p:grpSpPr>
        <a:xfrm>
          <a:off x="0" y="0"/>
          <a:ext cx="0" cy="0"/>
          <a:chOff x="0" y="0"/>
          <a:chExt cx="0" cy="0"/>
        </a:xfrm>
      </p:grpSpPr>
      <p:sp>
        <p:nvSpPr>
          <p:cNvPr id="625" name="Google Shape;625;p25"/>
          <p:cNvSpPr/>
          <p:nvPr/>
        </p:nvSpPr>
        <p:spPr>
          <a:xfrm rot="4386498">
            <a:off x="-261126" y="242430"/>
            <a:ext cx="1127984" cy="594145"/>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 name="Google Shape;626;p25"/>
          <p:cNvGrpSpPr/>
          <p:nvPr/>
        </p:nvGrpSpPr>
        <p:grpSpPr>
          <a:xfrm flipH="1">
            <a:off x="8022590" y="4347782"/>
            <a:ext cx="1154778" cy="1179899"/>
            <a:chOff x="8093784" y="4026007"/>
            <a:chExt cx="1154778" cy="1179899"/>
          </a:xfrm>
        </p:grpSpPr>
        <p:sp>
          <p:nvSpPr>
            <p:cNvPr id="627" name="Google Shape;627;p25"/>
            <p:cNvSpPr/>
            <p:nvPr/>
          </p:nvSpPr>
          <p:spPr>
            <a:xfrm rot="7002582" flipH="1">
              <a:off x="8060649" y="4300616"/>
              <a:ext cx="828470" cy="436403"/>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5"/>
            <p:cNvSpPr/>
            <p:nvPr/>
          </p:nvSpPr>
          <p:spPr>
            <a:xfrm rot="7002582" flipH="1">
              <a:off x="8222380" y="4195412"/>
              <a:ext cx="897598" cy="841089"/>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25"/>
          <p:cNvGrpSpPr/>
          <p:nvPr/>
        </p:nvGrpSpPr>
        <p:grpSpPr>
          <a:xfrm flipH="1">
            <a:off x="7857221" y="-113787"/>
            <a:ext cx="1053930" cy="989279"/>
            <a:chOff x="2269163" y="-113787"/>
            <a:chExt cx="1053930" cy="989279"/>
          </a:xfrm>
        </p:grpSpPr>
        <p:sp>
          <p:nvSpPr>
            <p:cNvPr id="630" name="Google Shape;630;p25"/>
            <p:cNvSpPr/>
            <p:nvPr/>
          </p:nvSpPr>
          <p:spPr>
            <a:xfrm rot="4999771">
              <a:off x="2119762" y="162660"/>
              <a:ext cx="828483" cy="436402"/>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5"/>
            <p:cNvSpPr/>
            <p:nvPr/>
          </p:nvSpPr>
          <p:spPr>
            <a:xfrm rot="4999771">
              <a:off x="2404460" y="-39692"/>
              <a:ext cx="897612" cy="841088"/>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632;p25"/>
          <p:cNvGrpSpPr/>
          <p:nvPr/>
        </p:nvGrpSpPr>
        <p:grpSpPr>
          <a:xfrm rot="10012556">
            <a:off x="-1259" y="-95802"/>
            <a:ext cx="872733" cy="710976"/>
            <a:chOff x="3472900" y="1023500"/>
            <a:chExt cx="462350" cy="376675"/>
          </a:xfrm>
        </p:grpSpPr>
        <p:sp>
          <p:nvSpPr>
            <p:cNvPr id="633" name="Google Shape;633;p25"/>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5"/>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5"/>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5"/>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5"/>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5"/>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5"/>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5"/>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5"/>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 name="Google Shape;642;p25"/>
          <p:cNvSpPr txBox="1">
            <a:spLocks noGrp="1"/>
          </p:cNvSpPr>
          <p:nvPr>
            <p:ph type="title"/>
          </p:nvPr>
        </p:nvSpPr>
        <p:spPr>
          <a:xfrm>
            <a:off x="4772857" y="760900"/>
            <a:ext cx="36579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60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643" name="Google Shape;643;p25"/>
          <p:cNvSpPr txBox="1">
            <a:spLocks noGrp="1"/>
          </p:cNvSpPr>
          <p:nvPr>
            <p:ph type="subTitle" idx="1"/>
          </p:nvPr>
        </p:nvSpPr>
        <p:spPr>
          <a:xfrm>
            <a:off x="4772826" y="1798925"/>
            <a:ext cx="3657900" cy="110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44" name="Google Shape;644;p25"/>
          <p:cNvSpPr txBox="1"/>
          <p:nvPr/>
        </p:nvSpPr>
        <p:spPr>
          <a:xfrm>
            <a:off x="4772825" y="4029625"/>
            <a:ext cx="3657900" cy="5790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IBM Plex Sans"/>
                <a:ea typeface="IBM Plex Sans"/>
                <a:cs typeface="IBM Plex Sans"/>
                <a:sym typeface="IBM Plex Sans"/>
              </a:rPr>
              <a:t>CREDITS:</a:t>
            </a:r>
            <a:r>
              <a:rPr lang="en" sz="1000">
                <a:solidFill>
                  <a:schemeClr val="dk1"/>
                </a:solidFill>
                <a:latin typeface="IBM Plex Sans"/>
                <a:ea typeface="IBM Plex Sans"/>
                <a:cs typeface="IBM Plex Sans"/>
                <a:sym typeface="IBM Plex Sans"/>
              </a:rPr>
              <a:t> This presentation template was created by </a:t>
            </a:r>
            <a:r>
              <a:rPr lang="en" sz="1000" b="1">
                <a:solidFill>
                  <a:schemeClr val="hlink"/>
                </a:solidFill>
                <a:uFill>
                  <a:noFill/>
                </a:uFill>
                <a:latin typeface="IBM Plex Sans"/>
                <a:ea typeface="IBM Plex Sans"/>
                <a:cs typeface="IBM Plex Sans"/>
                <a:sym typeface="IBM Plex Sans"/>
                <a:hlinkClick r:id="rId2"/>
              </a:rPr>
              <a:t>Slidesgo</a:t>
            </a:r>
            <a:r>
              <a:rPr lang="en" sz="1000">
                <a:solidFill>
                  <a:schemeClr val="dk1"/>
                </a:solidFill>
                <a:latin typeface="IBM Plex Sans"/>
                <a:ea typeface="IBM Plex Sans"/>
                <a:cs typeface="IBM Plex Sans"/>
                <a:sym typeface="IBM Plex Sans"/>
              </a:rPr>
              <a:t>, and includes icons by </a:t>
            </a:r>
            <a:r>
              <a:rPr lang="en" sz="1000" b="1">
                <a:solidFill>
                  <a:schemeClr val="dk1"/>
                </a:solidFill>
                <a:uFill>
                  <a:noFill/>
                </a:uFill>
                <a:latin typeface="IBM Plex Sans"/>
                <a:ea typeface="IBM Plex Sans"/>
                <a:cs typeface="IBM Plex Sans"/>
                <a:sym typeface="IBM Plex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IBM Plex Sans"/>
                <a:ea typeface="IBM Plex Sans"/>
                <a:cs typeface="IBM Plex Sans"/>
                <a:sym typeface="IBM Plex Sans"/>
              </a:rPr>
              <a:t>, and infographics &amp; images by </a:t>
            </a:r>
            <a:r>
              <a:rPr lang="en" sz="1000" b="1">
                <a:solidFill>
                  <a:schemeClr val="dk1"/>
                </a:solidFill>
                <a:uFill>
                  <a:noFill/>
                </a:uFill>
                <a:latin typeface="IBM Plex Sans"/>
                <a:ea typeface="IBM Plex Sans"/>
                <a:cs typeface="IBM Plex Sans"/>
                <a:sym typeface="IBM Plex Sans"/>
                <a:hlinkClick r:id="rId4">
                  <a:extLst>
                    <a:ext uri="{A12FA001-AC4F-418D-AE19-62706E023703}">
                      <ahyp:hlinkClr xmlns:ahyp="http://schemas.microsoft.com/office/drawing/2018/hyperlinkcolor" val="tx"/>
                    </a:ext>
                  </a:extLst>
                </a:hlinkClick>
              </a:rPr>
              <a:t>Freepik</a:t>
            </a:r>
            <a:r>
              <a:rPr lang="en" sz="1000">
                <a:solidFill>
                  <a:schemeClr val="dk1"/>
                </a:solidFill>
                <a:latin typeface="IBM Plex Sans"/>
                <a:ea typeface="IBM Plex Sans"/>
                <a:cs typeface="IBM Plex Sans"/>
                <a:sym typeface="IBM Plex Sans"/>
              </a:rPr>
              <a:t> </a:t>
            </a:r>
            <a:endParaRPr sz="1000" b="1">
              <a:solidFill>
                <a:schemeClr val="dk1"/>
              </a:solidFill>
              <a:latin typeface="IBM Plex Sans"/>
              <a:ea typeface="IBM Plex Sans"/>
              <a:cs typeface="IBM Plex Sans"/>
              <a:sym typeface="IBM Plex San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9">
    <p:bg>
      <p:bgPr>
        <a:solidFill>
          <a:schemeClr val="lt2"/>
        </a:solidFill>
        <a:effectLst/>
      </p:bgPr>
    </p:bg>
    <p:spTree>
      <p:nvGrpSpPr>
        <p:cNvPr id="1" name="Shape 645"/>
        <p:cNvGrpSpPr/>
        <p:nvPr/>
      </p:nvGrpSpPr>
      <p:grpSpPr>
        <a:xfrm>
          <a:off x="0" y="0"/>
          <a:ext cx="0" cy="0"/>
          <a:chOff x="0" y="0"/>
          <a:chExt cx="0" cy="0"/>
        </a:xfrm>
      </p:grpSpPr>
      <p:sp>
        <p:nvSpPr>
          <p:cNvPr id="646" name="Google Shape;646;p26"/>
          <p:cNvSpPr/>
          <p:nvPr/>
        </p:nvSpPr>
        <p:spPr>
          <a:xfrm>
            <a:off x="1458725" y="1227300"/>
            <a:ext cx="5931744" cy="2845323"/>
          </a:xfrm>
          <a:custGeom>
            <a:avLst/>
            <a:gdLst/>
            <a:ahLst/>
            <a:cxnLst/>
            <a:rect l="l" t="t" r="r" b="b"/>
            <a:pathLst>
              <a:path w="70020" h="33587" extrusionOk="0">
                <a:moveTo>
                  <a:pt x="41307" y="1"/>
                </a:moveTo>
                <a:cubicBezTo>
                  <a:pt x="29862" y="1"/>
                  <a:pt x="12062" y="4875"/>
                  <a:pt x="4727" y="18135"/>
                </a:cubicBezTo>
                <a:cubicBezTo>
                  <a:pt x="0" y="26681"/>
                  <a:pt x="4077" y="33586"/>
                  <a:pt x="12381" y="33586"/>
                </a:cubicBezTo>
                <a:cubicBezTo>
                  <a:pt x="12845" y="33586"/>
                  <a:pt x="13323" y="33565"/>
                  <a:pt x="13813" y="33521"/>
                </a:cubicBezTo>
                <a:cubicBezTo>
                  <a:pt x="20870" y="32884"/>
                  <a:pt x="27792" y="31325"/>
                  <a:pt x="34683" y="31325"/>
                </a:cubicBezTo>
                <a:cubicBezTo>
                  <a:pt x="37243" y="31325"/>
                  <a:pt x="39800" y="31541"/>
                  <a:pt x="42357" y="32098"/>
                </a:cubicBezTo>
                <a:cubicBezTo>
                  <a:pt x="46075" y="32909"/>
                  <a:pt x="49700" y="33543"/>
                  <a:pt x="52974" y="33543"/>
                </a:cubicBezTo>
                <a:cubicBezTo>
                  <a:pt x="57826" y="33543"/>
                  <a:pt x="61905" y="32150"/>
                  <a:pt x="64372" y="27878"/>
                </a:cubicBezTo>
                <a:cubicBezTo>
                  <a:pt x="70020" y="18094"/>
                  <a:pt x="59868" y="967"/>
                  <a:pt x="43335" y="55"/>
                </a:cubicBezTo>
                <a:cubicBezTo>
                  <a:pt x="42686" y="19"/>
                  <a:pt x="42008" y="1"/>
                  <a:pt x="413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6"/>
          <p:cNvSpPr/>
          <p:nvPr/>
        </p:nvSpPr>
        <p:spPr>
          <a:xfrm rot="-1640872" flipH="1">
            <a:off x="172584" y="4298435"/>
            <a:ext cx="494040" cy="871549"/>
          </a:xfrm>
          <a:custGeom>
            <a:avLst/>
            <a:gdLst/>
            <a:ahLst/>
            <a:cxnLst/>
            <a:rect l="l" t="t" r="r" b="b"/>
            <a:pathLst>
              <a:path w="9433" h="16641" extrusionOk="0">
                <a:moveTo>
                  <a:pt x="668" y="0"/>
                </a:moveTo>
                <a:cubicBezTo>
                  <a:pt x="572" y="0"/>
                  <a:pt x="473" y="18"/>
                  <a:pt x="372" y="57"/>
                </a:cubicBezTo>
                <a:cubicBezTo>
                  <a:pt x="79" y="218"/>
                  <a:pt x="0" y="625"/>
                  <a:pt x="112" y="941"/>
                </a:cubicBezTo>
                <a:cubicBezTo>
                  <a:pt x="365" y="1651"/>
                  <a:pt x="1488" y="2224"/>
                  <a:pt x="2522" y="2950"/>
                </a:cubicBezTo>
                <a:cubicBezTo>
                  <a:pt x="2999" y="3580"/>
                  <a:pt x="3449" y="4228"/>
                  <a:pt x="3870" y="4895"/>
                </a:cubicBezTo>
                <a:cubicBezTo>
                  <a:pt x="3492" y="4437"/>
                  <a:pt x="2958" y="3903"/>
                  <a:pt x="2455" y="3804"/>
                </a:cubicBezTo>
                <a:cubicBezTo>
                  <a:pt x="2414" y="3796"/>
                  <a:pt x="2371" y="3792"/>
                  <a:pt x="2329" y="3792"/>
                </a:cubicBezTo>
                <a:cubicBezTo>
                  <a:pt x="2189" y="3792"/>
                  <a:pt x="2049" y="3837"/>
                  <a:pt x="1955" y="3938"/>
                </a:cubicBezTo>
                <a:cubicBezTo>
                  <a:pt x="1782" y="4124"/>
                  <a:pt x="1821" y="4439"/>
                  <a:pt x="1977" y="4641"/>
                </a:cubicBezTo>
                <a:cubicBezTo>
                  <a:pt x="2338" y="5109"/>
                  <a:pt x="3328" y="5252"/>
                  <a:pt x="4271" y="5551"/>
                </a:cubicBezTo>
                <a:cubicBezTo>
                  <a:pt x="4547" y="6014"/>
                  <a:pt x="4809" y="6485"/>
                  <a:pt x="5057" y="6964"/>
                </a:cubicBezTo>
                <a:cubicBezTo>
                  <a:pt x="4683" y="6509"/>
                  <a:pt x="4061" y="5866"/>
                  <a:pt x="3493" y="5824"/>
                </a:cubicBezTo>
                <a:cubicBezTo>
                  <a:pt x="3478" y="5823"/>
                  <a:pt x="3463" y="5822"/>
                  <a:pt x="3448" y="5822"/>
                </a:cubicBezTo>
                <a:cubicBezTo>
                  <a:pt x="3289" y="5822"/>
                  <a:pt x="3126" y="5882"/>
                  <a:pt x="3032" y="6009"/>
                </a:cubicBezTo>
                <a:cubicBezTo>
                  <a:pt x="2889" y="6206"/>
                  <a:pt x="2962" y="6501"/>
                  <a:pt x="3133" y="6676"/>
                </a:cubicBezTo>
                <a:cubicBezTo>
                  <a:pt x="3527" y="7079"/>
                  <a:pt x="4357" y="7207"/>
                  <a:pt x="5273" y="7390"/>
                </a:cubicBezTo>
                <a:cubicBezTo>
                  <a:pt x="5523" y="7891"/>
                  <a:pt x="5757" y="8398"/>
                  <a:pt x="5976" y="8914"/>
                </a:cubicBezTo>
                <a:cubicBezTo>
                  <a:pt x="5792" y="8640"/>
                  <a:pt x="5548" y="8298"/>
                  <a:pt x="5309" y="8008"/>
                </a:cubicBezTo>
                <a:cubicBezTo>
                  <a:pt x="5021" y="7661"/>
                  <a:pt x="4746" y="7555"/>
                  <a:pt x="4520" y="7555"/>
                </a:cubicBezTo>
                <a:cubicBezTo>
                  <a:pt x="4262" y="7555"/>
                  <a:pt x="4070" y="7694"/>
                  <a:pt x="4000" y="7770"/>
                </a:cubicBezTo>
                <a:cubicBezTo>
                  <a:pt x="3781" y="8011"/>
                  <a:pt x="3786" y="8534"/>
                  <a:pt x="4530" y="8925"/>
                </a:cubicBezTo>
                <a:cubicBezTo>
                  <a:pt x="5231" y="9295"/>
                  <a:pt x="5908" y="9370"/>
                  <a:pt x="6174" y="9389"/>
                </a:cubicBezTo>
                <a:cubicBezTo>
                  <a:pt x="6422" y="10003"/>
                  <a:pt x="6650" y="10624"/>
                  <a:pt x="6855" y="11252"/>
                </a:cubicBezTo>
                <a:cubicBezTo>
                  <a:pt x="6661" y="10962"/>
                  <a:pt x="6388" y="10575"/>
                  <a:pt x="6121" y="10252"/>
                </a:cubicBezTo>
                <a:cubicBezTo>
                  <a:pt x="5825" y="9895"/>
                  <a:pt x="5542" y="9786"/>
                  <a:pt x="5310" y="9786"/>
                </a:cubicBezTo>
                <a:cubicBezTo>
                  <a:pt x="5045" y="9786"/>
                  <a:pt x="4847" y="9929"/>
                  <a:pt x="4776" y="10008"/>
                </a:cubicBezTo>
                <a:cubicBezTo>
                  <a:pt x="4549" y="10255"/>
                  <a:pt x="4555" y="10792"/>
                  <a:pt x="5320" y="11196"/>
                </a:cubicBezTo>
                <a:cubicBezTo>
                  <a:pt x="6022" y="11566"/>
                  <a:pt x="6699" y="11650"/>
                  <a:pt x="6988" y="11671"/>
                </a:cubicBezTo>
                <a:cubicBezTo>
                  <a:pt x="7193" y="12333"/>
                  <a:pt x="7374" y="12999"/>
                  <a:pt x="7529" y="13673"/>
                </a:cubicBezTo>
                <a:cubicBezTo>
                  <a:pt x="7371" y="13341"/>
                  <a:pt x="7154" y="12913"/>
                  <a:pt x="6934" y="12549"/>
                </a:cubicBezTo>
                <a:cubicBezTo>
                  <a:pt x="6634" y="12053"/>
                  <a:pt x="6298" y="11916"/>
                  <a:pt x="6027" y="11916"/>
                </a:cubicBezTo>
                <a:cubicBezTo>
                  <a:pt x="5799" y="11916"/>
                  <a:pt x="5617" y="12012"/>
                  <a:pt x="5541" y="12074"/>
                </a:cubicBezTo>
                <a:cubicBezTo>
                  <a:pt x="5260" y="12302"/>
                  <a:pt x="5180" y="12873"/>
                  <a:pt x="5931" y="13424"/>
                </a:cubicBezTo>
                <a:cubicBezTo>
                  <a:pt x="6629" y="13937"/>
                  <a:pt x="7350" y="14133"/>
                  <a:pt x="7645" y="14199"/>
                </a:cubicBezTo>
                <a:cubicBezTo>
                  <a:pt x="7814" y="14994"/>
                  <a:pt x="7946" y="15794"/>
                  <a:pt x="8045" y="16600"/>
                </a:cubicBezTo>
                <a:cubicBezTo>
                  <a:pt x="8096" y="16609"/>
                  <a:pt x="8148" y="16622"/>
                  <a:pt x="8198" y="16640"/>
                </a:cubicBezTo>
                <a:lnTo>
                  <a:pt x="8201" y="16641"/>
                </a:lnTo>
                <a:cubicBezTo>
                  <a:pt x="8140" y="16123"/>
                  <a:pt x="8063" y="15607"/>
                  <a:pt x="7973" y="15092"/>
                </a:cubicBezTo>
                <a:cubicBezTo>
                  <a:pt x="7916" y="14774"/>
                  <a:pt x="7855" y="14455"/>
                  <a:pt x="7787" y="14137"/>
                </a:cubicBezTo>
                <a:cubicBezTo>
                  <a:pt x="8157" y="13778"/>
                  <a:pt x="9433" y="12449"/>
                  <a:pt x="9270" y="11359"/>
                </a:cubicBezTo>
                <a:cubicBezTo>
                  <a:pt x="9234" y="11110"/>
                  <a:pt x="9092" y="10865"/>
                  <a:pt x="8863" y="10762"/>
                </a:cubicBezTo>
                <a:cubicBezTo>
                  <a:pt x="8788" y="10729"/>
                  <a:pt x="8708" y="10713"/>
                  <a:pt x="8628" y="10713"/>
                </a:cubicBezTo>
                <a:cubicBezTo>
                  <a:pt x="8366" y="10713"/>
                  <a:pt x="8100" y="10879"/>
                  <a:pt x="7951" y="11106"/>
                </a:cubicBezTo>
                <a:cubicBezTo>
                  <a:pt x="7648" y="11570"/>
                  <a:pt x="7629" y="12763"/>
                  <a:pt x="7652" y="13533"/>
                </a:cubicBezTo>
                <a:cubicBezTo>
                  <a:pt x="7495" y="12863"/>
                  <a:pt x="7313" y="12198"/>
                  <a:pt x="7107" y="11539"/>
                </a:cubicBezTo>
                <a:cubicBezTo>
                  <a:pt x="7372" y="11213"/>
                  <a:pt x="8296" y="9991"/>
                  <a:pt x="8056" y="9110"/>
                </a:cubicBezTo>
                <a:cubicBezTo>
                  <a:pt x="8001" y="8910"/>
                  <a:pt x="7861" y="8721"/>
                  <a:pt x="7664" y="8660"/>
                </a:cubicBezTo>
                <a:cubicBezTo>
                  <a:pt x="7618" y="8646"/>
                  <a:pt x="7571" y="8639"/>
                  <a:pt x="7525" y="8639"/>
                </a:cubicBezTo>
                <a:cubicBezTo>
                  <a:pt x="7289" y="8639"/>
                  <a:pt x="7057" y="8812"/>
                  <a:pt x="6949" y="9031"/>
                </a:cubicBezTo>
                <a:cubicBezTo>
                  <a:pt x="6751" y="9430"/>
                  <a:pt x="6841" y="10369"/>
                  <a:pt x="6932" y="11001"/>
                </a:cubicBezTo>
                <a:cubicBezTo>
                  <a:pt x="6839" y="10720"/>
                  <a:pt x="6740" y="10443"/>
                  <a:pt x="6639" y="10166"/>
                </a:cubicBezTo>
                <a:cubicBezTo>
                  <a:pt x="6521" y="9848"/>
                  <a:pt x="6398" y="9534"/>
                  <a:pt x="6269" y="9220"/>
                </a:cubicBezTo>
                <a:cubicBezTo>
                  <a:pt x="6514" y="8841"/>
                  <a:pt x="7336" y="7475"/>
                  <a:pt x="7103" y="6617"/>
                </a:cubicBezTo>
                <a:cubicBezTo>
                  <a:pt x="7050" y="6420"/>
                  <a:pt x="6913" y="6236"/>
                  <a:pt x="6719" y="6176"/>
                </a:cubicBezTo>
                <a:cubicBezTo>
                  <a:pt x="6673" y="6162"/>
                  <a:pt x="6628" y="6155"/>
                  <a:pt x="6582" y="6155"/>
                </a:cubicBezTo>
                <a:cubicBezTo>
                  <a:pt x="6351" y="6155"/>
                  <a:pt x="6125" y="6325"/>
                  <a:pt x="6020" y="6539"/>
                </a:cubicBezTo>
                <a:cubicBezTo>
                  <a:pt x="5767" y="7047"/>
                  <a:pt x="5868" y="7836"/>
                  <a:pt x="6068" y="8742"/>
                </a:cubicBezTo>
                <a:cubicBezTo>
                  <a:pt x="5790" y="8098"/>
                  <a:pt x="5490" y="7467"/>
                  <a:pt x="5166" y="6848"/>
                </a:cubicBezTo>
                <a:cubicBezTo>
                  <a:pt x="5265" y="6703"/>
                  <a:pt x="5495" y="6312"/>
                  <a:pt x="5872" y="5380"/>
                </a:cubicBezTo>
                <a:cubicBezTo>
                  <a:pt x="6236" y="4475"/>
                  <a:pt x="5639" y="4145"/>
                  <a:pt x="5447" y="4096"/>
                </a:cubicBezTo>
                <a:cubicBezTo>
                  <a:pt x="5410" y="4087"/>
                  <a:pt x="5370" y="4082"/>
                  <a:pt x="5330" y="4082"/>
                </a:cubicBezTo>
                <a:cubicBezTo>
                  <a:pt x="5023" y="4082"/>
                  <a:pt x="4661" y="4367"/>
                  <a:pt x="4672" y="5121"/>
                </a:cubicBezTo>
                <a:cubicBezTo>
                  <a:pt x="4679" y="5507"/>
                  <a:pt x="4739" y="5890"/>
                  <a:pt x="4851" y="6260"/>
                </a:cubicBezTo>
                <a:cubicBezTo>
                  <a:pt x="4720" y="6022"/>
                  <a:pt x="4585" y="5787"/>
                  <a:pt x="4447" y="5553"/>
                </a:cubicBezTo>
                <a:cubicBezTo>
                  <a:pt x="4377" y="5434"/>
                  <a:pt x="4306" y="5315"/>
                  <a:pt x="4233" y="5197"/>
                </a:cubicBezTo>
                <a:cubicBezTo>
                  <a:pt x="4344" y="4753"/>
                  <a:pt x="4697" y="3163"/>
                  <a:pt x="4240" y="2407"/>
                </a:cubicBezTo>
                <a:cubicBezTo>
                  <a:pt x="4137" y="2234"/>
                  <a:pt x="3957" y="2095"/>
                  <a:pt x="3756" y="2091"/>
                </a:cubicBezTo>
                <a:cubicBezTo>
                  <a:pt x="3753" y="2091"/>
                  <a:pt x="3749" y="2091"/>
                  <a:pt x="3746" y="2091"/>
                </a:cubicBezTo>
                <a:cubicBezTo>
                  <a:pt x="3467" y="2091"/>
                  <a:pt x="3241" y="2352"/>
                  <a:pt x="3191" y="2628"/>
                </a:cubicBezTo>
                <a:cubicBezTo>
                  <a:pt x="3097" y="3142"/>
                  <a:pt x="3473" y="3835"/>
                  <a:pt x="3862" y="4603"/>
                </a:cubicBezTo>
                <a:cubicBezTo>
                  <a:pt x="3485" y="4020"/>
                  <a:pt x="3087" y="3451"/>
                  <a:pt x="2671" y="2901"/>
                </a:cubicBezTo>
                <a:cubicBezTo>
                  <a:pt x="2469" y="2217"/>
                  <a:pt x="1732" y="0"/>
                  <a:pt x="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6"/>
          <p:cNvSpPr/>
          <p:nvPr/>
        </p:nvSpPr>
        <p:spPr>
          <a:xfrm rot="-10459438" flipH="1">
            <a:off x="8702075" y="-13764"/>
            <a:ext cx="494047" cy="871561"/>
          </a:xfrm>
          <a:custGeom>
            <a:avLst/>
            <a:gdLst/>
            <a:ahLst/>
            <a:cxnLst/>
            <a:rect l="l" t="t" r="r" b="b"/>
            <a:pathLst>
              <a:path w="9433" h="16641" extrusionOk="0">
                <a:moveTo>
                  <a:pt x="668" y="0"/>
                </a:moveTo>
                <a:cubicBezTo>
                  <a:pt x="572" y="0"/>
                  <a:pt x="473" y="18"/>
                  <a:pt x="372" y="57"/>
                </a:cubicBezTo>
                <a:cubicBezTo>
                  <a:pt x="79" y="218"/>
                  <a:pt x="0" y="625"/>
                  <a:pt x="112" y="941"/>
                </a:cubicBezTo>
                <a:cubicBezTo>
                  <a:pt x="365" y="1651"/>
                  <a:pt x="1488" y="2224"/>
                  <a:pt x="2522" y="2950"/>
                </a:cubicBezTo>
                <a:cubicBezTo>
                  <a:pt x="2999" y="3580"/>
                  <a:pt x="3449" y="4228"/>
                  <a:pt x="3870" y="4895"/>
                </a:cubicBezTo>
                <a:cubicBezTo>
                  <a:pt x="3492" y="4437"/>
                  <a:pt x="2958" y="3903"/>
                  <a:pt x="2455" y="3804"/>
                </a:cubicBezTo>
                <a:cubicBezTo>
                  <a:pt x="2414" y="3796"/>
                  <a:pt x="2371" y="3792"/>
                  <a:pt x="2329" y="3792"/>
                </a:cubicBezTo>
                <a:cubicBezTo>
                  <a:pt x="2189" y="3792"/>
                  <a:pt x="2049" y="3837"/>
                  <a:pt x="1955" y="3938"/>
                </a:cubicBezTo>
                <a:cubicBezTo>
                  <a:pt x="1782" y="4124"/>
                  <a:pt x="1821" y="4439"/>
                  <a:pt x="1977" y="4641"/>
                </a:cubicBezTo>
                <a:cubicBezTo>
                  <a:pt x="2338" y="5109"/>
                  <a:pt x="3328" y="5252"/>
                  <a:pt x="4271" y="5551"/>
                </a:cubicBezTo>
                <a:cubicBezTo>
                  <a:pt x="4547" y="6014"/>
                  <a:pt x="4809" y="6485"/>
                  <a:pt x="5057" y="6964"/>
                </a:cubicBezTo>
                <a:cubicBezTo>
                  <a:pt x="4683" y="6509"/>
                  <a:pt x="4061" y="5866"/>
                  <a:pt x="3493" y="5824"/>
                </a:cubicBezTo>
                <a:cubicBezTo>
                  <a:pt x="3478" y="5823"/>
                  <a:pt x="3463" y="5822"/>
                  <a:pt x="3448" y="5822"/>
                </a:cubicBezTo>
                <a:cubicBezTo>
                  <a:pt x="3289" y="5822"/>
                  <a:pt x="3126" y="5882"/>
                  <a:pt x="3032" y="6009"/>
                </a:cubicBezTo>
                <a:cubicBezTo>
                  <a:pt x="2889" y="6206"/>
                  <a:pt x="2962" y="6501"/>
                  <a:pt x="3133" y="6676"/>
                </a:cubicBezTo>
                <a:cubicBezTo>
                  <a:pt x="3527" y="7079"/>
                  <a:pt x="4357" y="7207"/>
                  <a:pt x="5273" y="7390"/>
                </a:cubicBezTo>
                <a:cubicBezTo>
                  <a:pt x="5523" y="7891"/>
                  <a:pt x="5757" y="8398"/>
                  <a:pt x="5976" y="8914"/>
                </a:cubicBezTo>
                <a:cubicBezTo>
                  <a:pt x="5792" y="8640"/>
                  <a:pt x="5548" y="8298"/>
                  <a:pt x="5309" y="8008"/>
                </a:cubicBezTo>
                <a:cubicBezTo>
                  <a:pt x="5021" y="7661"/>
                  <a:pt x="4746" y="7555"/>
                  <a:pt x="4520" y="7555"/>
                </a:cubicBezTo>
                <a:cubicBezTo>
                  <a:pt x="4262" y="7555"/>
                  <a:pt x="4070" y="7694"/>
                  <a:pt x="4000" y="7770"/>
                </a:cubicBezTo>
                <a:cubicBezTo>
                  <a:pt x="3781" y="8011"/>
                  <a:pt x="3786" y="8534"/>
                  <a:pt x="4530" y="8925"/>
                </a:cubicBezTo>
                <a:cubicBezTo>
                  <a:pt x="5231" y="9295"/>
                  <a:pt x="5908" y="9370"/>
                  <a:pt x="6174" y="9389"/>
                </a:cubicBezTo>
                <a:cubicBezTo>
                  <a:pt x="6422" y="10003"/>
                  <a:pt x="6650" y="10624"/>
                  <a:pt x="6855" y="11252"/>
                </a:cubicBezTo>
                <a:cubicBezTo>
                  <a:pt x="6661" y="10962"/>
                  <a:pt x="6388" y="10575"/>
                  <a:pt x="6121" y="10252"/>
                </a:cubicBezTo>
                <a:cubicBezTo>
                  <a:pt x="5825" y="9895"/>
                  <a:pt x="5542" y="9786"/>
                  <a:pt x="5310" y="9786"/>
                </a:cubicBezTo>
                <a:cubicBezTo>
                  <a:pt x="5045" y="9786"/>
                  <a:pt x="4847" y="9929"/>
                  <a:pt x="4776" y="10008"/>
                </a:cubicBezTo>
                <a:cubicBezTo>
                  <a:pt x="4549" y="10255"/>
                  <a:pt x="4555" y="10792"/>
                  <a:pt x="5320" y="11196"/>
                </a:cubicBezTo>
                <a:cubicBezTo>
                  <a:pt x="6022" y="11566"/>
                  <a:pt x="6699" y="11650"/>
                  <a:pt x="6988" y="11671"/>
                </a:cubicBezTo>
                <a:cubicBezTo>
                  <a:pt x="7193" y="12333"/>
                  <a:pt x="7374" y="12999"/>
                  <a:pt x="7529" y="13673"/>
                </a:cubicBezTo>
                <a:cubicBezTo>
                  <a:pt x="7371" y="13341"/>
                  <a:pt x="7154" y="12913"/>
                  <a:pt x="6934" y="12549"/>
                </a:cubicBezTo>
                <a:cubicBezTo>
                  <a:pt x="6634" y="12053"/>
                  <a:pt x="6298" y="11916"/>
                  <a:pt x="6027" y="11916"/>
                </a:cubicBezTo>
                <a:cubicBezTo>
                  <a:pt x="5799" y="11916"/>
                  <a:pt x="5617" y="12012"/>
                  <a:pt x="5541" y="12074"/>
                </a:cubicBezTo>
                <a:cubicBezTo>
                  <a:pt x="5260" y="12302"/>
                  <a:pt x="5180" y="12873"/>
                  <a:pt x="5931" y="13424"/>
                </a:cubicBezTo>
                <a:cubicBezTo>
                  <a:pt x="6629" y="13937"/>
                  <a:pt x="7350" y="14133"/>
                  <a:pt x="7645" y="14199"/>
                </a:cubicBezTo>
                <a:cubicBezTo>
                  <a:pt x="7814" y="14994"/>
                  <a:pt x="7946" y="15794"/>
                  <a:pt x="8045" y="16600"/>
                </a:cubicBezTo>
                <a:cubicBezTo>
                  <a:pt x="8096" y="16609"/>
                  <a:pt x="8148" y="16622"/>
                  <a:pt x="8198" y="16640"/>
                </a:cubicBezTo>
                <a:lnTo>
                  <a:pt x="8201" y="16641"/>
                </a:lnTo>
                <a:cubicBezTo>
                  <a:pt x="8140" y="16123"/>
                  <a:pt x="8063" y="15607"/>
                  <a:pt x="7973" y="15092"/>
                </a:cubicBezTo>
                <a:cubicBezTo>
                  <a:pt x="7916" y="14774"/>
                  <a:pt x="7855" y="14455"/>
                  <a:pt x="7787" y="14137"/>
                </a:cubicBezTo>
                <a:cubicBezTo>
                  <a:pt x="8157" y="13778"/>
                  <a:pt x="9433" y="12449"/>
                  <a:pt x="9270" y="11359"/>
                </a:cubicBezTo>
                <a:cubicBezTo>
                  <a:pt x="9234" y="11110"/>
                  <a:pt x="9092" y="10865"/>
                  <a:pt x="8863" y="10762"/>
                </a:cubicBezTo>
                <a:cubicBezTo>
                  <a:pt x="8788" y="10729"/>
                  <a:pt x="8708" y="10713"/>
                  <a:pt x="8628" y="10713"/>
                </a:cubicBezTo>
                <a:cubicBezTo>
                  <a:pt x="8366" y="10713"/>
                  <a:pt x="8100" y="10879"/>
                  <a:pt x="7951" y="11106"/>
                </a:cubicBezTo>
                <a:cubicBezTo>
                  <a:pt x="7648" y="11570"/>
                  <a:pt x="7629" y="12763"/>
                  <a:pt x="7652" y="13533"/>
                </a:cubicBezTo>
                <a:cubicBezTo>
                  <a:pt x="7495" y="12863"/>
                  <a:pt x="7313" y="12198"/>
                  <a:pt x="7107" y="11539"/>
                </a:cubicBezTo>
                <a:cubicBezTo>
                  <a:pt x="7372" y="11213"/>
                  <a:pt x="8296" y="9991"/>
                  <a:pt x="8056" y="9110"/>
                </a:cubicBezTo>
                <a:cubicBezTo>
                  <a:pt x="8001" y="8910"/>
                  <a:pt x="7861" y="8721"/>
                  <a:pt x="7664" y="8660"/>
                </a:cubicBezTo>
                <a:cubicBezTo>
                  <a:pt x="7618" y="8646"/>
                  <a:pt x="7571" y="8639"/>
                  <a:pt x="7525" y="8639"/>
                </a:cubicBezTo>
                <a:cubicBezTo>
                  <a:pt x="7289" y="8639"/>
                  <a:pt x="7057" y="8812"/>
                  <a:pt x="6949" y="9031"/>
                </a:cubicBezTo>
                <a:cubicBezTo>
                  <a:pt x="6751" y="9430"/>
                  <a:pt x="6841" y="10369"/>
                  <a:pt x="6932" y="11001"/>
                </a:cubicBezTo>
                <a:cubicBezTo>
                  <a:pt x="6839" y="10720"/>
                  <a:pt x="6740" y="10443"/>
                  <a:pt x="6639" y="10166"/>
                </a:cubicBezTo>
                <a:cubicBezTo>
                  <a:pt x="6521" y="9848"/>
                  <a:pt x="6398" y="9534"/>
                  <a:pt x="6269" y="9220"/>
                </a:cubicBezTo>
                <a:cubicBezTo>
                  <a:pt x="6514" y="8841"/>
                  <a:pt x="7336" y="7475"/>
                  <a:pt x="7103" y="6617"/>
                </a:cubicBezTo>
                <a:cubicBezTo>
                  <a:pt x="7050" y="6420"/>
                  <a:pt x="6913" y="6236"/>
                  <a:pt x="6719" y="6176"/>
                </a:cubicBezTo>
                <a:cubicBezTo>
                  <a:pt x="6673" y="6162"/>
                  <a:pt x="6628" y="6155"/>
                  <a:pt x="6582" y="6155"/>
                </a:cubicBezTo>
                <a:cubicBezTo>
                  <a:pt x="6351" y="6155"/>
                  <a:pt x="6125" y="6325"/>
                  <a:pt x="6020" y="6539"/>
                </a:cubicBezTo>
                <a:cubicBezTo>
                  <a:pt x="5767" y="7047"/>
                  <a:pt x="5868" y="7836"/>
                  <a:pt x="6068" y="8742"/>
                </a:cubicBezTo>
                <a:cubicBezTo>
                  <a:pt x="5790" y="8098"/>
                  <a:pt x="5490" y="7467"/>
                  <a:pt x="5166" y="6848"/>
                </a:cubicBezTo>
                <a:cubicBezTo>
                  <a:pt x="5265" y="6703"/>
                  <a:pt x="5495" y="6312"/>
                  <a:pt x="5872" y="5380"/>
                </a:cubicBezTo>
                <a:cubicBezTo>
                  <a:pt x="6236" y="4475"/>
                  <a:pt x="5639" y="4145"/>
                  <a:pt x="5447" y="4096"/>
                </a:cubicBezTo>
                <a:cubicBezTo>
                  <a:pt x="5410" y="4087"/>
                  <a:pt x="5370" y="4082"/>
                  <a:pt x="5330" y="4082"/>
                </a:cubicBezTo>
                <a:cubicBezTo>
                  <a:pt x="5023" y="4082"/>
                  <a:pt x="4661" y="4367"/>
                  <a:pt x="4672" y="5121"/>
                </a:cubicBezTo>
                <a:cubicBezTo>
                  <a:pt x="4679" y="5507"/>
                  <a:pt x="4739" y="5890"/>
                  <a:pt x="4851" y="6260"/>
                </a:cubicBezTo>
                <a:cubicBezTo>
                  <a:pt x="4720" y="6022"/>
                  <a:pt x="4585" y="5787"/>
                  <a:pt x="4447" y="5553"/>
                </a:cubicBezTo>
                <a:cubicBezTo>
                  <a:pt x="4377" y="5434"/>
                  <a:pt x="4306" y="5315"/>
                  <a:pt x="4233" y="5197"/>
                </a:cubicBezTo>
                <a:cubicBezTo>
                  <a:pt x="4344" y="4753"/>
                  <a:pt x="4697" y="3163"/>
                  <a:pt x="4240" y="2407"/>
                </a:cubicBezTo>
                <a:cubicBezTo>
                  <a:pt x="4137" y="2234"/>
                  <a:pt x="3957" y="2095"/>
                  <a:pt x="3756" y="2091"/>
                </a:cubicBezTo>
                <a:cubicBezTo>
                  <a:pt x="3753" y="2091"/>
                  <a:pt x="3749" y="2091"/>
                  <a:pt x="3746" y="2091"/>
                </a:cubicBezTo>
                <a:cubicBezTo>
                  <a:pt x="3467" y="2091"/>
                  <a:pt x="3241" y="2352"/>
                  <a:pt x="3191" y="2628"/>
                </a:cubicBezTo>
                <a:cubicBezTo>
                  <a:pt x="3097" y="3142"/>
                  <a:pt x="3473" y="3835"/>
                  <a:pt x="3862" y="4603"/>
                </a:cubicBezTo>
                <a:cubicBezTo>
                  <a:pt x="3485" y="4020"/>
                  <a:pt x="3087" y="3451"/>
                  <a:pt x="2671" y="2901"/>
                </a:cubicBezTo>
                <a:cubicBezTo>
                  <a:pt x="2469" y="2217"/>
                  <a:pt x="1732" y="0"/>
                  <a:pt x="6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 name="Google Shape;649;p26"/>
          <p:cNvGrpSpPr/>
          <p:nvPr/>
        </p:nvGrpSpPr>
        <p:grpSpPr>
          <a:xfrm rot="10800000" flipH="1">
            <a:off x="8396799" y="-7"/>
            <a:ext cx="800698" cy="652288"/>
            <a:chOff x="3472900" y="1023500"/>
            <a:chExt cx="462350" cy="376675"/>
          </a:xfrm>
        </p:grpSpPr>
        <p:sp>
          <p:nvSpPr>
            <p:cNvPr id="650" name="Google Shape;650;p26"/>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6"/>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6"/>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6"/>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6"/>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6"/>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6"/>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6"/>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6"/>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26"/>
          <p:cNvGrpSpPr/>
          <p:nvPr/>
        </p:nvGrpSpPr>
        <p:grpSpPr>
          <a:xfrm>
            <a:off x="7434629" y="3516569"/>
            <a:ext cx="1075584" cy="1150954"/>
            <a:chOff x="7496244" y="2022364"/>
            <a:chExt cx="791802" cy="847287"/>
          </a:xfrm>
        </p:grpSpPr>
        <p:sp>
          <p:nvSpPr>
            <p:cNvPr id="660" name="Google Shape;660;p26"/>
            <p:cNvSpPr/>
            <p:nvPr/>
          </p:nvSpPr>
          <p:spPr>
            <a:xfrm rot="7138648">
              <a:off x="7813509" y="2096438"/>
              <a:ext cx="404343" cy="398763"/>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6"/>
            <p:cNvSpPr/>
            <p:nvPr/>
          </p:nvSpPr>
          <p:spPr>
            <a:xfrm rot="7138648">
              <a:off x="7832804" y="2463471"/>
              <a:ext cx="229818" cy="229715"/>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6"/>
            <p:cNvSpPr/>
            <p:nvPr/>
          </p:nvSpPr>
          <p:spPr>
            <a:xfrm rot="6116093">
              <a:off x="7515110" y="2641577"/>
              <a:ext cx="209328" cy="208273"/>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26"/>
          <p:cNvGrpSpPr/>
          <p:nvPr/>
        </p:nvGrpSpPr>
        <p:grpSpPr>
          <a:xfrm>
            <a:off x="-117689" y="357804"/>
            <a:ext cx="2219749" cy="1234996"/>
            <a:chOff x="4115675" y="3374025"/>
            <a:chExt cx="687825" cy="631550"/>
          </a:xfrm>
        </p:grpSpPr>
        <p:sp>
          <p:nvSpPr>
            <p:cNvPr id="664" name="Google Shape;664;p26"/>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6"/>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6"/>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6"/>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6"/>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6"/>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6"/>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6"/>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6"/>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6"/>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6"/>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accent4"/>
        </a:solidFill>
        <a:effectLst/>
      </p:bgPr>
    </p:bg>
    <p:spTree>
      <p:nvGrpSpPr>
        <p:cNvPr id="1" name="Shape 675"/>
        <p:cNvGrpSpPr/>
        <p:nvPr/>
      </p:nvGrpSpPr>
      <p:grpSpPr>
        <a:xfrm>
          <a:off x="0" y="0"/>
          <a:ext cx="0" cy="0"/>
          <a:chOff x="0" y="0"/>
          <a:chExt cx="0" cy="0"/>
        </a:xfrm>
      </p:grpSpPr>
      <p:sp>
        <p:nvSpPr>
          <p:cNvPr id="676" name="Google Shape;676;p27"/>
          <p:cNvSpPr/>
          <p:nvPr/>
        </p:nvSpPr>
        <p:spPr>
          <a:xfrm rot="2390142">
            <a:off x="8284025" y="3810835"/>
            <a:ext cx="752327" cy="1327200"/>
          </a:xfrm>
          <a:custGeom>
            <a:avLst/>
            <a:gdLst/>
            <a:ahLst/>
            <a:cxnLst/>
            <a:rect l="l" t="t" r="r" b="b"/>
            <a:pathLst>
              <a:path w="9433" h="16641" extrusionOk="0">
                <a:moveTo>
                  <a:pt x="668" y="0"/>
                </a:moveTo>
                <a:cubicBezTo>
                  <a:pt x="572" y="0"/>
                  <a:pt x="473" y="18"/>
                  <a:pt x="372" y="57"/>
                </a:cubicBezTo>
                <a:cubicBezTo>
                  <a:pt x="79" y="218"/>
                  <a:pt x="0" y="625"/>
                  <a:pt x="112" y="941"/>
                </a:cubicBezTo>
                <a:cubicBezTo>
                  <a:pt x="365" y="1651"/>
                  <a:pt x="1488" y="2224"/>
                  <a:pt x="2522" y="2950"/>
                </a:cubicBezTo>
                <a:cubicBezTo>
                  <a:pt x="2999" y="3580"/>
                  <a:pt x="3449" y="4228"/>
                  <a:pt x="3870" y="4895"/>
                </a:cubicBezTo>
                <a:cubicBezTo>
                  <a:pt x="3492" y="4437"/>
                  <a:pt x="2958" y="3903"/>
                  <a:pt x="2455" y="3804"/>
                </a:cubicBezTo>
                <a:cubicBezTo>
                  <a:pt x="2414" y="3796"/>
                  <a:pt x="2371" y="3792"/>
                  <a:pt x="2329" y="3792"/>
                </a:cubicBezTo>
                <a:cubicBezTo>
                  <a:pt x="2189" y="3792"/>
                  <a:pt x="2049" y="3837"/>
                  <a:pt x="1955" y="3938"/>
                </a:cubicBezTo>
                <a:cubicBezTo>
                  <a:pt x="1782" y="4124"/>
                  <a:pt x="1821" y="4439"/>
                  <a:pt x="1977" y="4641"/>
                </a:cubicBezTo>
                <a:cubicBezTo>
                  <a:pt x="2338" y="5109"/>
                  <a:pt x="3328" y="5252"/>
                  <a:pt x="4271" y="5551"/>
                </a:cubicBezTo>
                <a:cubicBezTo>
                  <a:pt x="4547" y="6014"/>
                  <a:pt x="4809" y="6485"/>
                  <a:pt x="5057" y="6964"/>
                </a:cubicBezTo>
                <a:cubicBezTo>
                  <a:pt x="4683" y="6509"/>
                  <a:pt x="4061" y="5866"/>
                  <a:pt x="3493" y="5824"/>
                </a:cubicBezTo>
                <a:cubicBezTo>
                  <a:pt x="3478" y="5823"/>
                  <a:pt x="3463" y="5822"/>
                  <a:pt x="3448" y="5822"/>
                </a:cubicBezTo>
                <a:cubicBezTo>
                  <a:pt x="3289" y="5822"/>
                  <a:pt x="3126" y="5882"/>
                  <a:pt x="3032" y="6009"/>
                </a:cubicBezTo>
                <a:cubicBezTo>
                  <a:pt x="2889" y="6206"/>
                  <a:pt x="2962" y="6501"/>
                  <a:pt x="3133" y="6676"/>
                </a:cubicBezTo>
                <a:cubicBezTo>
                  <a:pt x="3527" y="7079"/>
                  <a:pt x="4357" y="7207"/>
                  <a:pt x="5273" y="7390"/>
                </a:cubicBezTo>
                <a:cubicBezTo>
                  <a:pt x="5523" y="7891"/>
                  <a:pt x="5757" y="8398"/>
                  <a:pt x="5976" y="8914"/>
                </a:cubicBezTo>
                <a:cubicBezTo>
                  <a:pt x="5792" y="8640"/>
                  <a:pt x="5548" y="8298"/>
                  <a:pt x="5309" y="8008"/>
                </a:cubicBezTo>
                <a:cubicBezTo>
                  <a:pt x="5021" y="7661"/>
                  <a:pt x="4746" y="7555"/>
                  <a:pt x="4520" y="7555"/>
                </a:cubicBezTo>
                <a:cubicBezTo>
                  <a:pt x="4262" y="7555"/>
                  <a:pt x="4070" y="7694"/>
                  <a:pt x="4000" y="7770"/>
                </a:cubicBezTo>
                <a:cubicBezTo>
                  <a:pt x="3781" y="8011"/>
                  <a:pt x="3786" y="8534"/>
                  <a:pt x="4530" y="8925"/>
                </a:cubicBezTo>
                <a:cubicBezTo>
                  <a:pt x="5231" y="9295"/>
                  <a:pt x="5908" y="9370"/>
                  <a:pt x="6174" y="9389"/>
                </a:cubicBezTo>
                <a:cubicBezTo>
                  <a:pt x="6422" y="10003"/>
                  <a:pt x="6650" y="10624"/>
                  <a:pt x="6855" y="11252"/>
                </a:cubicBezTo>
                <a:cubicBezTo>
                  <a:pt x="6661" y="10962"/>
                  <a:pt x="6388" y="10575"/>
                  <a:pt x="6121" y="10252"/>
                </a:cubicBezTo>
                <a:cubicBezTo>
                  <a:pt x="5825" y="9895"/>
                  <a:pt x="5542" y="9786"/>
                  <a:pt x="5310" y="9786"/>
                </a:cubicBezTo>
                <a:cubicBezTo>
                  <a:pt x="5045" y="9786"/>
                  <a:pt x="4847" y="9929"/>
                  <a:pt x="4776" y="10008"/>
                </a:cubicBezTo>
                <a:cubicBezTo>
                  <a:pt x="4549" y="10255"/>
                  <a:pt x="4555" y="10792"/>
                  <a:pt x="5320" y="11196"/>
                </a:cubicBezTo>
                <a:cubicBezTo>
                  <a:pt x="6022" y="11566"/>
                  <a:pt x="6699" y="11650"/>
                  <a:pt x="6988" y="11671"/>
                </a:cubicBezTo>
                <a:cubicBezTo>
                  <a:pt x="7193" y="12333"/>
                  <a:pt x="7374" y="12999"/>
                  <a:pt x="7529" y="13673"/>
                </a:cubicBezTo>
                <a:cubicBezTo>
                  <a:pt x="7371" y="13341"/>
                  <a:pt x="7154" y="12913"/>
                  <a:pt x="6934" y="12549"/>
                </a:cubicBezTo>
                <a:cubicBezTo>
                  <a:pt x="6634" y="12053"/>
                  <a:pt x="6298" y="11916"/>
                  <a:pt x="6027" y="11916"/>
                </a:cubicBezTo>
                <a:cubicBezTo>
                  <a:pt x="5799" y="11916"/>
                  <a:pt x="5617" y="12012"/>
                  <a:pt x="5541" y="12074"/>
                </a:cubicBezTo>
                <a:cubicBezTo>
                  <a:pt x="5260" y="12302"/>
                  <a:pt x="5180" y="12873"/>
                  <a:pt x="5931" y="13424"/>
                </a:cubicBezTo>
                <a:cubicBezTo>
                  <a:pt x="6629" y="13937"/>
                  <a:pt x="7350" y="14133"/>
                  <a:pt x="7645" y="14199"/>
                </a:cubicBezTo>
                <a:cubicBezTo>
                  <a:pt x="7814" y="14994"/>
                  <a:pt x="7946" y="15794"/>
                  <a:pt x="8045" y="16600"/>
                </a:cubicBezTo>
                <a:cubicBezTo>
                  <a:pt x="8096" y="16609"/>
                  <a:pt x="8148" y="16622"/>
                  <a:pt x="8198" y="16640"/>
                </a:cubicBezTo>
                <a:lnTo>
                  <a:pt x="8201" y="16641"/>
                </a:lnTo>
                <a:cubicBezTo>
                  <a:pt x="8140" y="16123"/>
                  <a:pt x="8063" y="15607"/>
                  <a:pt x="7973" y="15092"/>
                </a:cubicBezTo>
                <a:cubicBezTo>
                  <a:pt x="7916" y="14774"/>
                  <a:pt x="7855" y="14455"/>
                  <a:pt x="7787" y="14137"/>
                </a:cubicBezTo>
                <a:cubicBezTo>
                  <a:pt x="8157" y="13778"/>
                  <a:pt x="9433" y="12449"/>
                  <a:pt x="9270" y="11359"/>
                </a:cubicBezTo>
                <a:cubicBezTo>
                  <a:pt x="9234" y="11110"/>
                  <a:pt x="9092" y="10865"/>
                  <a:pt x="8863" y="10762"/>
                </a:cubicBezTo>
                <a:cubicBezTo>
                  <a:pt x="8788" y="10729"/>
                  <a:pt x="8708" y="10713"/>
                  <a:pt x="8628" y="10713"/>
                </a:cubicBezTo>
                <a:cubicBezTo>
                  <a:pt x="8366" y="10713"/>
                  <a:pt x="8100" y="10879"/>
                  <a:pt x="7951" y="11106"/>
                </a:cubicBezTo>
                <a:cubicBezTo>
                  <a:pt x="7648" y="11570"/>
                  <a:pt x="7629" y="12763"/>
                  <a:pt x="7652" y="13533"/>
                </a:cubicBezTo>
                <a:cubicBezTo>
                  <a:pt x="7495" y="12863"/>
                  <a:pt x="7313" y="12198"/>
                  <a:pt x="7107" y="11539"/>
                </a:cubicBezTo>
                <a:cubicBezTo>
                  <a:pt x="7372" y="11213"/>
                  <a:pt x="8296" y="9991"/>
                  <a:pt x="8056" y="9110"/>
                </a:cubicBezTo>
                <a:cubicBezTo>
                  <a:pt x="8001" y="8910"/>
                  <a:pt x="7861" y="8721"/>
                  <a:pt x="7664" y="8660"/>
                </a:cubicBezTo>
                <a:cubicBezTo>
                  <a:pt x="7618" y="8646"/>
                  <a:pt x="7571" y="8639"/>
                  <a:pt x="7525" y="8639"/>
                </a:cubicBezTo>
                <a:cubicBezTo>
                  <a:pt x="7289" y="8639"/>
                  <a:pt x="7057" y="8812"/>
                  <a:pt x="6949" y="9031"/>
                </a:cubicBezTo>
                <a:cubicBezTo>
                  <a:pt x="6751" y="9430"/>
                  <a:pt x="6841" y="10369"/>
                  <a:pt x="6932" y="11001"/>
                </a:cubicBezTo>
                <a:cubicBezTo>
                  <a:pt x="6839" y="10720"/>
                  <a:pt x="6740" y="10443"/>
                  <a:pt x="6639" y="10166"/>
                </a:cubicBezTo>
                <a:cubicBezTo>
                  <a:pt x="6521" y="9848"/>
                  <a:pt x="6398" y="9534"/>
                  <a:pt x="6269" y="9220"/>
                </a:cubicBezTo>
                <a:cubicBezTo>
                  <a:pt x="6514" y="8841"/>
                  <a:pt x="7336" y="7475"/>
                  <a:pt x="7103" y="6617"/>
                </a:cubicBezTo>
                <a:cubicBezTo>
                  <a:pt x="7050" y="6420"/>
                  <a:pt x="6913" y="6236"/>
                  <a:pt x="6719" y="6176"/>
                </a:cubicBezTo>
                <a:cubicBezTo>
                  <a:pt x="6673" y="6162"/>
                  <a:pt x="6628" y="6155"/>
                  <a:pt x="6582" y="6155"/>
                </a:cubicBezTo>
                <a:cubicBezTo>
                  <a:pt x="6351" y="6155"/>
                  <a:pt x="6125" y="6325"/>
                  <a:pt x="6020" y="6539"/>
                </a:cubicBezTo>
                <a:cubicBezTo>
                  <a:pt x="5767" y="7047"/>
                  <a:pt x="5868" y="7836"/>
                  <a:pt x="6068" y="8742"/>
                </a:cubicBezTo>
                <a:cubicBezTo>
                  <a:pt x="5790" y="8098"/>
                  <a:pt x="5490" y="7467"/>
                  <a:pt x="5166" y="6848"/>
                </a:cubicBezTo>
                <a:cubicBezTo>
                  <a:pt x="5265" y="6703"/>
                  <a:pt x="5495" y="6312"/>
                  <a:pt x="5872" y="5380"/>
                </a:cubicBezTo>
                <a:cubicBezTo>
                  <a:pt x="6236" y="4475"/>
                  <a:pt x="5639" y="4145"/>
                  <a:pt x="5447" y="4096"/>
                </a:cubicBezTo>
                <a:cubicBezTo>
                  <a:pt x="5410" y="4087"/>
                  <a:pt x="5370" y="4082"/>
                  <a:pt x="5330" y="4082"/>
                </a:cubicBezTo>
                <a:cubicBezTo>
                  <a:pt x="5023" y="4082"/>
                  <a:pt x="4661" y="4367"/>
                  <a:pt x="4672" y="5121"/>
                </a:cubicBezTo>
                <a:cubicBezTo>
                  <a:pt x="4679" y="5507"/>
                  <a:pt x="4739" y="5890"/>
                  <a:pt x="4851" y="6260"/>
                </a:cubicBezTo>
                <a:cubicBezTo>
                  <a:pt x="4720" y="6022"/>
                  <a:pt x="4585" y="5787"/>
                  <a:pt x="4447" y="5553"/>
                </a:cubicBezTo>
                <a:cubicBezTo>
                  <a:pt x="4377" y="5434"/>
                  <a:pt x="4306" y="5315"/>
                  <a:pt x="4233" y="5197"/>
                </a:cubicBezTo>
                <a:cubicBezTo>
                  <a:pt x="4344" y="4753"/>
                  <a:pt x="4697" y="3163"/>
                  <a:pt x="4240" y="2407"/>
                </a:cubicBezTo>
                <a:cubicBezTo>
                  <a:pt x="4137" y="2234"/>
                  <a:pt x="3957" y="2095"/>
                  <a:pt x="3756" y="2091"/>
                </a:cubicBezTo>
                <a:cubicBezTo>
                  <a:pt x="3753" y="2091"/>
                  <a:pt x="3749" y="2091"/>
                  <a:pt x="3746" y="2091"/>
                </a:cubicBezTo>
                <a:cubicBezTo>
                  <a:pt x="3467" y="2091"/>
                  <a:pt x="3241" y="2352"/>
                  <a:pt x="3191" y="2628"/>
                </a:cubicBezTo>
                <a:cubicBezTo>
                  <a:pt x="3097" y="3142"/>
                  <a:pt x="3473" y="3835"/>
                  <a:pt x="3862" y="4603"/>
                </a:cubicBezTo>
                <a:cubicBezTo>
                  <a:pt x="3485" y="4020"/>
                  <a:pt x="3087" y="3451"/>
                  <a:pt x="2671" y="2901"/>
                </a:cubicBezTo>
                <a:cubicBezTo>
                  <a:pt x="2469" y="2217"/>
                  <a:pt x="1732" y="0"/>
                  <a:pt x="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 name="Google Shape;677;p27"/>
          <p:cNvGrpSpPr/>
          <p:nvPr/>
        </p:nvGrpSpPr>
        <p:grpSpPr>
          <a:xfrm flipH="1">
            <a:off x="8" y="3433629"/>
            <a:ext cx="1300773" cy="1391922"/>
            <a:chOff x="7496244" y="2022364"/>
            <a:chExt cx="791802" cy="847287"/>
          </a:xfrm>
        </p:grpSpPr>
        <p:sp>
          <p:nvSpPr>
            <p:cNvPr id="678" name="Google Shape;678;p27"/>
            <p:cNvSpPr/>
            <p:nvPr/>
          </p:nvSpPr>
          <p:spPr>
            <a:xfrm rot="7138648">
              <a:off x="7813509" y="2096438"/>
              <a:ext cx="404343" cy="398763"/>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7"/>
            <p:cNvSpPr/>
            <p:nvPr/>
          </p:nvSpPr>
          <p:spPr>
            <a:xfrm rot="7138648">
              <a:off x="7832804" y="2463471"/>
              <a:ext cx="229818" cy="229715"/>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7"/>
            <p:cNvSpPr/>
            <p:nvPr/>
          </p:nvSpPr>
          <p:spPr>
            <a:xfrm rot="6116093">
              <a:off x="7515110" y="2641577"/>
              <a:ext cx="209328" cy="208273"/>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27"/>
          <p:cNvGrpSpPr/>
          <p:nvPr/>
        </p:nvGrpSpPr>
        <p:grpSpPr>
          <a:xfrm rot="4350001" flipH="1">
            <a:off x="7494028" y="3975338"/>
            <a:ext cx="1154758" cy="1179878"/>
            <a:chOff x="8093784" y="4026007"/>
            <a:chExt cx="1154778" cy="1179899"/>
          </a:xfrm>
        </p:grpSpPr>
        <p:sp>
          <p:nvSpPr>
            <p:cNvPr id="682" name="Google Shape;682;p27"/>
            <p:cNvSpPr/>
            <p:nvPr/>
          </p:nvSpPr>
          <p:spPr>
            <a:xfrm rot="7002582" flipH="1">
              <a:off x="8060649" y="4300616"/>
              <a:ext cx="828470" cy="436403"/>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7"/>
            <p:cNvSpPr/>
            <p:nvPr/>
          </p:nvSpPr>
          <p:spPr>
            <a:xfrm rot="7002582" flipH="1">
              <a:off x="8222380" y="4195412"/>
              <a:ext cx="897598" cy="841089"/>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87"/>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88"/>
        <p:cNvGrpSpPr/>
        <p:nvPr/>
      </p:nvGrpSpPr>
      <p:grpSpPr>
        <a:xfrm>
          <a:off x="0" y="0"/>
          <a:ext cx="0" cy="0"/>
          <a:chOff x="0" y="0"/>
          <a:chExt cx="0" cy="0"/>
        </a:xfrm>
      </p:grpSpPr>
      <p:sp>
        <p:nvSpPr>
          <p:cNvPr id="689" name="Google Shape;689;p3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4"/>
        <p:cNvGrpSpPr/>
        <p:nvPr/>
      </p:nvGrpSpPr>
      <p:grpSpPr>
        <a:xfrm>
          <a:off x="0" y="0"/>
          <a:ext cx="0" cy="0"/>
          <a:chOff x="0" y="0"/>
          <a:chExt cx="0" cy="0"/>
        </a:xfrm>
      </p:grpSpPr>
      <p:sp>
        <p:nvSpPr>
          <p:cNvPr id="75" name="Google Shape;75;p4"/>
          <p:cNvSpPr txBox="1">
            <a:spLocks noGrp="1"/>
          </p:cNvSpPr>
          <p:nvPr>
            <p:ph type="body" idx="1"/>
          </p:nvPr>
        </p:nvSpPr>
        <p:spPr>
          <a:xfrm>
            <a:off x="720000" y="1192177"/>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Char char="●"/>
              <a:defRPr sz="125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Char char="■"/>
              <a:defRPr>
                <a:solidFill>
                  <a:srgbClr val="434343"/>
                </a:solidFill>
              </a:defRPr>
            </a:lvl9pPr>
          </a:lstStyle>
          <a:p>
            <a:endParaRPr/>
          </a:p>
        </p:txBody>
      </p:sp>
      <p:grpSp>
        <p:nvGrpSpPr>
          <p:cNvPr id="76" name="Google Shape;76;p4"/>
          <p:cNvGrpSpPr/>
          <p:nvPr/>
        </p:nvGrpSpPr>
        <p:grpSpPr>
          <a:xfrm rot="5400000">
            <a:off x="100598" y="4414217"/>
            <a:ext cx="915388" cy="719123"/>
            <a:chOff x="8335273" y="97292"/>
            <a:chExt cx="915388" cy="719123"/>
          </a:xfrm>
        </p:grpSpPr>
        <p:sp>
          <p:nvSpPr>
            <p:cNvPr id="77" name="Google Shape;77;p4"/>
            <p:cNvSpPr/>
            <p:nvPr/>
          </p:nvSpPr>
          <p:spPr>
            <a:xfrm rot="10800000">
              <a:off x="8562916" y="171982"/>
              <a:ext cx="687746" cy="644433"/>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4"/>
            <p:cNvGrpSpPr/>
            <p:nvPr/>
          </p:nvGrpSpPr>
          <p:grpSpPr>
            <a:xfrm rot="10800000">
              <a:off x="8335273" y="97292"/>
              <a:ext cx="886675" cy="538121"/>
              <a:chOff x="2957600" y="592900"/>
              <a:chExt cx="553100" cy="335675"/>
            </a:xfrm>
          </p:grpSpPr>
          <p:sp>
            <p:nvSpPr>
              <p:cNvPr id="79" name="Google Shape;79;p4"/>
              <p:cNvSpPr/>
              <p:nvPr/>
            </p:nvSpPr>
            <p:spPr>
              <a:xfrm>
                <a:off x="2957600" y="592900"/>
                <a:ext cx="553100" cy="335675"/>
              </a:xfrm>
              <a:custGeom>
                <a:avLst/>
                <a:gdLst/>
                <a:ahLst/>
                <a:cxnLst/>
                <a:rect l="l" t="t" r="r" b="b"/>
                <a:pathLst>
                  <a:path w="22124" h="13427" extrusionOk="0">
                    <a:moveTo>
                      <a:pt x="20245" y="0"/>
                    </a:moveTo>
                    <a:cubicBezTo>
                      <a:pt x="19052" y="0"/>
                      <a:pt x="17059" y="921"/>
                      <a:pt x="15152" y="2640"/>
                    </a:cubicBezTo>
                    <a:cubicBezTo>
                      <a:pt x="15518" y="2151"/>
                      <a:pt x="15090" y="1326"/>
                      <a:pt x="14181" y="1326"/>
                    </a:cubicBezTo>
                    <a:cubicBezTo>
                      <a:pt x="14104" y="1326"/>
                      <a:pt x="14025" y="1332"/>
                      <a:pt x="13941" y="1344"/>
                    </a:cubicBezTo>
                    <a:cubicBezTo>
                      <a:pt x="13009" y="1483"/>
                      <a:pt x="11220" y="2751"/>
                      <a:pt x="10050" y="4409"/>
                    </a:cubicBezTo>
                    <a:cubicBezTo>
                      <a:pt x="10153" y="3911"/>
                      <a:pt x="9833" y="3133"/>
                      <a:pt x="8985" y="3133"/>
                    </a:cubicBezTo>
                    <a:cubicBezTo>
                      <a:pt x="8889" y="3133"/>
                      <a:pt x="8786" y="3143"/>
                      <a:pt x="8677" y="3164"/>
                    </a:cubicBezTo>
                    <a:cubicBezTo>
                      <a:pt x="7561" y="3383"/>
                      <a:pt x="6103" y="5112"/>
                      <a:pt x="5240" y="6203"/>
                    </a:cubicBezTo>
                    <a:cubicBezTo>
                      <a:pt x="5305" y="5935"/>
                      <a:pt x="5275" y="5619"/>
                      <a:pt x="5139" y="5434"/>
                    </a:cubicBezTo>
                    <a:cubicBezTo>
                      <a:pt x="4944" y="5170"/>
                      <a:pt x="4685" y="5046"/>
                      <a:pt x="4385" y="5046"/>
                    </a:cubicBezTo>
                    <a:cubicBezTo>
                      <a:pt x="2813" y="5046"/>
                      <a:pt x="144" y="8476"/>
                      <a:pt x="0" y="13155"/>
                    </a:cubicBezTo>
                    <a:cubicBezTo>
                      <a:pt x="713" y="13228"/>
                      <a:pt x="2151" y="13427"/>
                      <a:pt x="3476" y="13427"/>
                    </a:cubicBezTo>
                    <a:cubicBezTo>
                      <a:pt x="4937" y="13427"/>
                      <a:pt x="6259" y="13186"/>
                      <a:pt x="6321" y="12272"/>
                    </a:cubicBezTo>
                    <a:cubicBezTo>
                      <a:pt x="6354" y="11776"/>
                      <a:pt x="6054" y="11501"/>
                      <a:pt x="5681" y="11345"/>
                    </a:cubicBezTo>
                    <a:lnTo>
                      <a:pt x="5681" y="11345"/>
                    </a:lnTo>
                    <a:cubicBezTo>
                      <a:pt x="6574" y="11495"/>
                      <a:pt x="7661" y="11629"/>
                      <a:pt x="8637" y="11629"/>
                    </a:cubicBezTo>
                    <a:cubicBezTo>
                      <a:pt x="10027" y="11629"/>
                      <a:pt x="11190" y="11357"/>
                      <a:pt x="11248" y="10470"/>
                    </a:cubicBezTo>
                    <a:cubicBezTo>
                      <a:pt x="11292" y="9809"/>
                      <a:pt x="10677" y="9465"/>
                      <a:pt x="9975" y="9320"/>
                    </a:cubicBezTo>
                    <a:lnTo>
                      <a:pt x="9975" y="9320"/>
                    </a:lnTo>
                    <a:cubicBezTo>
                      <a:pt x="10600" y="9389"/>
                      <a:pt x="11337" y="9444"/>
                      <a:pt x="12079" y="9444"/>
                    </a:cubicBezTo>
                    <a:cubicBezTo>
                      <a:pt x="13488" y="9444"/>
                      <a:pt x="14915" y="9244"/>
                      <a:pt x="15630" y="8552"/>
                    </a:cubicBezTo>
                    <a:cubicBezTo>
                      <a:pt x="16258" y="7943"/>
                      <a:pt x="16010" y="7239"/>
                      <a:pt x="15590" y="6953"/>
                    </a:cubicBezTo>
                    <a:lnTo>
                      <a:pt x="15590" y="6953"/>
                    </a:lnTo>
                    <a:cubicBezTo>
                      <a:pt x="15862" y="7005"/>
                      <a:pt x="16120" y="7029"/>
                      <a:pt x="16360" y="7029"/>
                    </a:cubicBezTo>
                    <a:cubicBezTo>
                      <a:pt x="17538" y="7029"/>
                      <a:pt x="18297" y="6453"/>
                      <a:pt x="18264" y="5801"/>
                    </a:cubicBezTo>
                    <a:cubicBezTo>
                      <a:pt x="18231" y="5119"/>
                      <a:pt x="17403" y="4685"/>
                      <a:pt x="16548" y="4685"/>
                    </a:cubicBezTo>
                    <a:cubicBezTo>
                      <a:pt x="16469" y="4685"/>
                      <a:pt x="16389" y="4688"/>
                      <a:pt x="16310" y="4696"/>
                    </a:cubicBezTo>
                    <a:cubicBezTo>
                      <a:pt x="19483" y="4308"/>
                      <a:pt x="22123" y="1382"/>
                      <a:pt x="21132" y="304"/>
                    </a:cubicBezTo>
                    <a:cubicBezTo>
                      <a:pt x="20944" y="100"/>
                      <a:pt x="20638" y="0"/>
                      <a:pt x="20245"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2977125" y="626675"/>
                <a:ext cx="479350" cy="265700"/>
              </a:xfrm>
              <a:custGeom>
                <a:avLst/>
                <a:gdLst/>
                <a:ahLst/>
                <a:cxnLst/>
                <a:rect l="l" t="t" r="r" b="b"/>
                <a:pathLst>
                  <a:path w="19174" h="10628" extrusionOk="0">
                    <a:moveTo>
                      <a:pt x="19078" y="0"/>
                    </a:moveTo>
                    <a:cubicBezTo>
                      <a:pt x="19063" y="0"/>
                      <a:pt x="19048" y="4"/>
                      <a:pt x="19034" y="13"/>
                    </a:cubicBezTo>
                    <a:cubicBezTo>
                      <a:pt x="15270" y="2538"/>
                      <a:pt x="12221" y="3807"/>
                      <a:pt x="9529" y="4927"/>
                    </a:cubicBezTo>
                    <a:cubicBezTo>
                      <a:pt x="6235" y="6297"/>
                      <a:pt x="3389" y="7481"/>
                      <a:pt x="58" y="10480"/>
                    </a:cubicBezTo>
                    <a:cubicBezTo>
                      <a:pt x="1" y="10532"/>
                      <a:pt x="37" y="10627"/>
                      <a:pt x="115" y="10627"/>
                    </a:cubicBezTo>
                    <a:cubicBezTo>
                      <a:pt x="135" y="10627"/>
                      <a:pt x="155" y="10619"/>
                      <a:pt x="171" y="10605"/>
                    </a:cubicBezTo>
                    <a:cubicBezTo>
                      <a:pt x="3480" y="7626"/>
                      <a:pt x="6313" y="6447"/>
                      <a:pt x="9594" y="5082"/>
                    </a:cubicBezTo>
                    <a:cubicBezTo>
                      <a:pt x="12292" y="3959"/>
                      <a:pt x="15351" y="2687"/>
                      <a:pt x="19127" y="154"/>
                    </a:cubicBezTo>
                    <a:cubicBezTo>
                      <a:pt x="19164" y="127"/>
                      <a:pt x="19174" y="75"/>
                      <a:pt x="19149" y="38"/>
                    </a:cubicBezTo>
                    <a:cubicBezTo>
                      <a:pt x="19132" y="13"/>
                      <a:pt x="19105" y="0"/>
                      <a:pt x="19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3249700" y="649225"/>
                <a:ext cx="58825" cy="58675"/>
              </a:xfrm>
              <a:custGeom>
                <a:avLst/>
                <a:gdLst/>
                <a:ahLst/>
                <a:cxnLst/>
                <a:rect l="l" t="t" r="r" b="b"/>
                <a:pathLst>
                  <a:path w="2353" h="2347" extrusionOk="0">
                    <a:moveTo>
                      <a:pt x="2259" y="1"/>
                    </a:moveTo>
                    <a:cubicBezTo>
                      <a:pt x="2237" y="1"/>
                      <a:pt x="2214" y="10"/>
                      <a:pt x="2197" y="28"/>
                    </a:cubicBezTo>
                    <a:lnTo>
                      <a:pt x="54" y="2203"/>
                    </a:lnTo>
                    <a:cubicBezTo>
                      <a:pt x="1" y="2257"/>
                      <a:pt x="39" y="2347"/>
                      <a:pt x="114" y="2347"/>
                    </a:cubicBezTo>
                    <a:cubicBezTo>
                      <a:pt x="136" y="2347"/>
                      <a:pt x="158" y="2337"/>
                      <a:pt x="174" y="2322"/>
                    </a:cubicBezTo>
                    <a:lnTo>
                      <a:pt x="2318" y="146"/>
                    </a:lnTo>
                    <a:cubicBezTo>
                      <a:pt x="2352" y="114"/>
                      <a:pt x="2353" y="59"/>
                      <a:pt x="2319" y="25"/>
                    </a:cubicBezTo>
                    <a:cubicBezTo>
                      <a:pt x="2302" y="9"/>
                      <a:pt x="2281" y="1"/>
                      <a:pt x="2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3125700" y="699475"/>
                <a:ext cx="55050" cy="58350"/>
              </a:xfrm>
              <a:custGeom>
                <a:avLst/>
                <a:gdLst/>
                <a:ahLst/>
                <a:cxnLst/>
                <a:rect l="l" t="t" r="r" b="b"/>
                <a:pathLst>
                  <a:path w="2202" h="2334" extrusionOk="0">
                    <a:moveTo>
                      <a:pt x="2081" y="0"/>
                    </a:moveTo>
                    <a:cubicBezTo>
                      <a:pt x="2063" y="0"/>
                      <a:pt x="2043" y="7"/>
                      <a:pt x="2025" y="23"/>
                    </a:cubicBezTo>
                    <a:cubicBezTo>
                      <a:pt x="1310" y="696"/>
                      <a:pt x="648" y="1423"/>
                      <a:pt x="43" y="2198"/>
                    </a:cubicBezTo>
                    <a:cubicBezTo>
                      <a:pt x="1" y="2253"/>
                      <a:pt x="40" y="2334"/>
                      <a:pt x="110" y="2334"/>
                    </a:cubicBezTo>
                    <a:cubicBezTo>
                      <a:pt x="136" y="2334"/>
                      <a:pt x="160" y="2322"/>
                      <a:pt x="177" y="2301"/>
                    </a:cubicBezTo>
                    <a:cubicBezTo>
                      <a:pt x="775" y="1533"/>
                      <a:pt x="1431" y="813"/>
                      <a:pt x="2140" y="146"/>
                    </a:cubicBezTo>
                    <a:cubicBezTo>
                      <a:pt x="2201" y="86"/>
                      <a:pt x="2147" y="0"/>
                      <a:pt x="2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3016475" y="753725"/>
                <a:ext cx="40775" cy="84575"/>
              </a:xfrm>
              <a:custGeom>
                <a:avLst/>
                <a:gdLst/>
                <a:ahLst/>
                <a:cxnLst/>
                <a:rect l="l" t="t" r="r" b="b"/>
                <a:pathLst>
                  <a:path w="1631" h="3383" extrusionOk="0">
                    <a:moveTo>
                      <a:pt x="1514" y="1"/>
                    </a:moveTo>
                    <a:cubicBezTo>
                      <a:pt x="1492" y="1"/>
                      <a:pt x="1469" y="10"/>
                      <a:pt x="1450" y="33"/>
                    </a:cubicBezTo>
                    <a:cubicBezTo>
                      <a:pt x="723" y="990"/>
                      <a:pt x="229" y="2102"/>
                      <a:pt x="9" y="3283"/>
                    </a:cubicBezTo>
                    <a:cubicBezTo>
                      <a:pt x="0" y="3329"/>
                      <a:pt x="30" y="3372"/>
                      <a:pt x="76" y="3382"/>
                    </a:cubicBezTo>
                    <a:cubicBezTo>
                      <a:pt x="81" y="3382"/>
                      <a:pt x="86" y="3383"/>
                      <a:pt x="91" y="3383"/>
                    </a:cubicBezTo>
                    <a:cubicBezTo>
                      <a:pt x="132" y="3383"/>
                      <a:pt x="166" y="3353"/>
                      <a:pt x="173" y="3313"/>
                    </a:cubicBezTo>
                    <a:cubicBezTo>
                      <a:pt x="389" y="2158"/>
                      <a:pt x="873" y="1070"/>
                      <a:pt x="1584" y="135"/>
                    </a:cubicBezTo>
                    <a:cubicBezTo>
                      <a:pt x="1630" y="70"/>
                      <a:pt x="1574" y="1"/>
                      <a:pt x="15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3302500" y="732575"/>
                <a:ext cx="77300" cy="8425"/>
              </a:xfrm>
              <a:custGeom>
                <a:avLst/>
                <a:gdLst/>
                <a:ahLst/>
                <a:cxnLst/>
                <a:rect l="l" t="t" r="r" b="b"/>
                <a:pathLst>
                  <a:path w="3092" h="337" extrusionOk="0">
                    <a:moveTo>
                      <a:pt x="87" y="0"/>
                    </a:moveTo>
                    <a:cubicBezTo>
                      <a:pt x="43" y="0"/>
                      <a:pt x="6" y="35"/>
                      <a:pt x="4" y="80"/>
                    </a:cubicBezTo>
                    <a:cubicBezTo>
                      <a:pt x="1" y="126"/>
                      <a:pt x="37" y="166"/>
                      <a:pt x="82" y="169"/>
                    </a:cubicBezTo>
                    <a:lnTo>
                      <a:pt x="3007" y="337"/>
                    </a:lnTo>
                    <a:lnTo>
                      <a:pt x="3008" y="337"/>
                    </a:lnTo>
                    <a:cubicBezTo>
                      <a:pt x="3052" y="336"/>
                      <a:pt x="3088" y="299"/>
                      <a:pt x="3089" y="255"/>
                    </a:cubicBezTo>
                    <a:cubicBezTo>
                      <a:pt x="3091" y="210"/>
                      <a:pt x="3056" y="172"/>
                      <a:pt x="3012" y="169"/>
                    </a:cubicBezTo>
                    <a:lnTo>
                      <a:pt x="93" y="0"/>
                    </a:lnTo>
                    <a:cubicBezTo>
                      <a:pt x="91" y="0"/>
                      <a:pt x="8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3214975" y="780800"/>
                <a:ext cx="102650" cy="8050"/>
              </a:xfrm>
              <a:custGeom>
                <a:avLst/>
                <a:gdLst/>
                <a:ahLst/>
                <a:cxnLst/>
                <a:rect l="l" t="t" r="r" b="b"/>
                <a:pathLst>
                  <a:path w="4106" h="322" extrusionOk="0">
                    <a:moveTo>
                      <a:pt x="87" y="1"/>
                    </a:moveTo>
                    <a:cubicBezTo>
                      <a:pt x="41" y="1"/>
                      <a:pt x="4" y="37"/>
                      <a:pt x="3" y="81"/>
                    </a:cubicBezTo>
                    <a:cubicBezTo>
                      <a:pt x="1" y="127"/>
                      <a:pt x="35" y="165"/>
                      <a:pt x="80" y="169"/>
                    </a:cubicBezTo>
                    <a:lnTo>
                      <a:pt x="4023" y="322"/>
                    </a:lnTo>
                    <a:cubicBezTo>
                      <a:pt x="4068" y="320"/>
                      <a:pt x="4104" y="283"/>
                      <a:pt x="4104" y="239"/>
                    </a:cubicBezTo>
                    <a:cubicBezTo>
                      <a:pt x="4105" y="194"/>
                      <a:pt x="4071" y="156"/>
                      <a:pt x="4026" y="153"/>
                    </a:cubicBezTo>
                    <a:lnTo>
                      <a:pt x="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3122850" y="830325"/>
                <a:ext cx="78800" cy="23975"/>
              </a:xfrm>
              <a:custGeom>
                <a:avLst/>
                <a:gdLst/>
                <a:ahLst/>
                <a:cxnLst/>
                <a:rect l="l" t="t" r="r" b="b"/>
                <a:pathLst>
                  <a:path w="3152" h="959" extrusionOk="0">
                    <a:moveTo>
                      <a:pt x="95" y="0"/>
                    </a:moveTo>
                    <a:cubicBezTo>
                      <a:pt x="59" y="0"/>
                      <a:pt x="25" y="24"/>
                      <a:pt x="14" y="60"/>
                    </a:cubicBezTo>
                    <a:cubicBezTo>
                      <a:pt x="1" y="103"/>
                      <a:pt x="24" y="149"/>
                      <a:pt x="67" y="165"/>
                    </a:cubicBezTo>
                    <a:cubicBezTo>
                      <a:pt x="1037" y="465"/>
                      <a:pt x="2029" y="731"/>
                      <a:pt x="3017" y="956"/>
                    </a:cubicBezTo>
                    <a:cubicBezTo>
                      <a:pt x="3023" y="957"/>
                      <a:pt x="3029" y="958"/>
                      <a:pt x="3036" y="958"/>
                    </a:cubicBezTo>
                    <a:cubicBezTo>
                      <a:pt x="3135" y="957"/>
                      <a:pt x="3152" y="815"/>
                      <a:pt x="3054" y="792"/>
                    </a:cubicBezTo>
                    <a:cubicBezTo>
                      <a:pt x="2071" y="568"/>
                      <a:pt x="1082" y="302"/>
                      <a:pt x="117" y="3"/>
                    </a:cubicBezTo>
                    <a:cubicBezTo>
                      <a:pt x="109" y="1"/>
                      <a:pt x="102"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3019275" y="881350"/>
                <a:ext cx="60650" cy="20625"/>
              </a:xfrm>
              <a:custGeom>
                <a:avLst/>
                <a:gdLst/>
                <a:ahLst/>
                <a:cxnLst/>
                <a:rect l="l" t="t" r="r" b="b"/>
                <a:pathLst>
                  <a:path w="2426" h="825" extrusionOk="0">
                    <a:moveTo>
                      <a:pt x="91" y="0"/>
                    </a:moveTo>
                    <a:cubicBezTo>
                      <a:pt x="52" y="0"/>
                      <a:pt x="16" y="28"/>
                      <a:pt x="8" y="69"/>
                    </a:cubicBezTo>
                    <a:cubicBezTo>
                      <a:pt x="0" y="116"/>
                      <a:pt x="31" y="161"/>
                      <a:pt x="79" y="168"/>
                    </a:cubicBezTo>
                    <a:cubicBezTo>
                      <a:pt x="830" y="313"/>
                      <a:pt x="1567" y="530"/>
                      <a:pt x="2277" y="818"/>
                    </a:cubicBezTo>
                    <a:cubicBezTo>
                      <a:pt x="2287" y="822"/>
                      <a:pt x="2298" y="824"/>
                      <a:pt x="2308" y="824"/>
                    </a:cubicBezTo>
                    <a:cubicBezTo>
                      <a:pt x="2401" y="824"/>
                      <a:pt x="2425" y="697"/>
                      <a:pt x="2340" y="662"/>
                    </a:cubicBezTo>
                    <a:cubicBezTo>
                      <a:pt x="1620" y="371"/>
                      <a:pt x="873" y="149"/>
                      <a:pt x="110" y="2"/>
                    </a:cubicBezTo>
                    <a:cubicBezTo>
                      <a:pt x="104" y="1"/>
                      <a:pt x="97"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 name="Google Shape;88;p4"/>
          <p:cNvSpPr/>
          <p:nvPr/>
        </p:nvSpPr>
        <p:spPr>
          <a:xfrm>
            <a:off x="873600" y="1343850"/>
            <a:ext cx="6522577" cy="2902298"/>
          </a:xfrm>
          <a:custGeom>
            <a:avLst/>
            <a:gdLst/>
            <a:ahLst/>
            <a:cxnLst/>
            <a:rect l="l" t="t" r="r" b="b"/>
            <a:pathLst>
              <a:path w="68628" h="37449" extrusionOk="0">
                <a:moveTo>
                  <a:pt x="34869" y="0"/>
                </a:moveTo>
                <a:cubicBezTo>
                  <a:pt x="8842" y="0"/>
                  <a:pt x="1" y="22389"/>
                  <a:pt x="5998" y="32207"/>
                </a:cubicBezTo>
                <a:cubicBezTo>
                  <a:pt x="8542" y="36372"/>
                  <a:pt x="14068" y="37449"/>
                  <a:pt x="19653" y="37449"/>
                </a:cubicBezTo>
                <a:cubicBezTo>
                  <a:pt x="24745" y="37449"/>
                  <a:pt x="29885" y="36554"/>
                  <a:pt x="32861" y="36289"/>
                </a:cubicBezTo>
                <a:cubicBezTo>
                  <a:pt x="33986" y="36189"/>
                  <a:pt x="35157" y="36148"/>
                  <a:pt x="36357" y="36148"/>
                </a:cubicBezTo>
                <a:cubicBezTo>
                  <a:pt x="41710" y="36148"/>
                  <a:pt x="47653" y="36962"/>
                  <a:pt x="52787" y="36962"/>
                </a:cubicBezTo>
                <a:cubicBezTo>
                  <a:pt x="58611" y="36962"/>
                  <a:pt x="63393" y="35914"/>
                  <a:pt x="65093" y="31440"/>
                </a:cubicBezTo>
                <a:cubicBezTo>
                  <a:pt x="68628" y="22139"/>
                  <a:pt x="56057" y="482"/>
                  <a:pt x="35943" y="13"/>
                </a:cubicBezTo>
                <a:cubicBezTo>
                  <a:pt x="35581" y="4"/>
                  <a:pt x="35224" y="0"/>
                  <a:pt x="34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90" name="Google Shape;90;p4"/>
          <p:cNvSpPr/>
          <p:nvPr/>
        </p:nvSpPr>
        <p:spPr>
          <a:xfrm>
            <a:off x="7926050" y="3705275"/>
            <a:ext cx="1183095" cy="1228268"/>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sp>
        <p:nvSpPr>
          <p:cNvPr id="92" name="Google Shape;92;p5"/>
          <p:cNvSpPr/>
          <p:nvPr/>
        </p:nvSpPr>
        <p:spPr>
          <a:xfrm>
            <a:off x="1581800" y="1739900"/>
            <a:ext cx="5980408" cy="2868666"/>
          </a:xfrm>
          <a:custGeom>
            <a:avLst/>
            <a:gdLst/>
            <a:ahLst/>
            <a:cxnLst/>
            <a:rect l="l" t="t" r="r" b="b"/>
            <a:pathLst>
              <a:path w="70020" h="33587" extrusionOk="0">
                <a:moveTo>
                  <a:pt x="41307" y="1"/>
                </a:moveTo>
                <a:cubicBezTo>
                  <a:pt x="29862" y="1"/>
                  <a:pt x="12062" y="4875"/>
                  <a:pt x="4727" y="18135"/>
                </a:cubicBezTo>
                <a:cubicBezTo>
                  <a:pt x="0" y="26681"/>
                  <a:pt x="4077" y="33586"/>
                  <a:pt x="12381" y="33586"/>
                </a:cubicBezTo>
                <a:cubicBezTo>
                  <a:pt x="12845" y="33586"/>
                  <a:pt x="13323" y="33565"/>
                  <a:pt x="13813" y="33521"/>
                </a:cubicBezTo>
                <a:cubicBezTo>
                  <a:pt x="20870" y="32884"/>
                  <a:pt x="27792" y="31325"/>
                  <a:pt x="34683" y="31325"/>
                </a:cubicBezTo>
                <a:cubicBezTo>
                  <a:pt x="37243" y="31325"/>
                  <a:pt x="39800" y="31541"/>
                  <a:pt x="42357" y="32098"/>
                </a:cubicBezTo>
                <a:cubicBezTo>
                  <a:pt x="46075" y="32909"/>
                  <a:pt x="49700" y="33543"/>
                  <a:pt x="52974" y="33543"/>
                </a:cubicBezTo>
                <a:cubicBezTo>
                  <a:pt x="57826" y="33543"/>
                  <a:pt x="61905" y="32150"/>
                  <a:pt x="64372" y="27878"/>
                </a:cubicBezTo>
                <a:cubicBezTo>
                  <a:pt x="70020" y="18094"/>
                  <a:pt x="59868" y="967"/>
                  <a:pt x="43335" y="55"/>
                </a:cubicBezTo>
                <a:cubicBezTo>
                  <a:pt x="42686" y="19"/>
                  <a:pt x="42008" y="1"/>
                  <a:pt x="41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94" name="Google Shape;94;p5"/>
          <p:cNvSpPr txBox="1">
            <a:spLocks noGrp="1"/>
          </p:cNvSpPr>
          <p:nvPr>
            <p:ph type="subTitle" idx="1"/>
          </p:nvPr>
        </p:nvSpPr>
        <p:spPr>
          <a:xfrm>
            <a:off x="5040051" y="3244575"/>
            <a:ext cx="28239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5" name="Google Shape;95;p5"/>
          <p:cNvSpPr txBox="1">
            <a:spLocks noGrp="1"/>
          </p:cNvSpPr>
          <p:nvPr>
            <p:ph type="subTitle" idx="2"/>
          </p:nvPr>
        </p:nvSpPr>
        <p:spPr>
          <a:xfrm>
            <a:off x="1279900" y="3244575"/>
            <a:ext cx="28239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6" name="Google Shape;96;p5"/>
          <p:cNvSpPr txBox="1">
            <a:spLocks noGrp="1"/>
          </p:cNvSpPr>
          <p:nvPr>
            <p:ph type="subTitle" idx="3"/>
          </p:nvPr>
        </p:nvSpPr>
        <p:spPr>
          <a:xfrm>
            <a:off x="5040049" y="2849775"/>
            <a:ext cx="2823900" cy="41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accent1"/>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7" name="Google Shape;97;p5"/>
          <p:cNvSpPr txBox="1">
            <a:spLocks noGrp="1"/>
          </p:cNvSpPr>
          <p:nvPr>
            <p:ph type="subTitle" idx="4"/>
          </p:nvPr>
        </p:nvSpPr>
        <p:spPr>
          <a:xfrm>
            <a:off x="1279910" y="2849775"/>
            <a:ext cx="2823900" cy="414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2"/>
                </a:solidFill>
                <a:latin typeface="Exo 2"/>
                <a:ea typeface="Exo 2"/>
                <a:cs typeface="Exo 2"/>
                <a:sym typeface="Exo 2"/>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8" name="Google Shape;98;p5"/>
          <p:cNvSpPr/>
          <p:nvPr/>
        </p:nvSpPr>
        <p:spPr>
          <a:xfrm>
            <a:off x="157800" y="-98821"/>
            <a:ext cx="1285919" cy="1335019"/>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rgbClr val="B7BEFF"/>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7988925" y="3941067"/>
            <a:ext cx="1285919" cy="1335019"/>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rgbClr val="B7BEFF"/>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 name="Google Shape;100;p5"/>
          <p:cNvGrpSpPr/>
          <p:nvPr/>
        </p:nvGrpSpPr>
        <p:grpSpPr>
          <a:xfrm>
            <a:off x="7740138" y="692765"/>
            <a:ext cx="1481644" cy="1088603"/>
            <a:chOff x="4115675" y="3374025"/>
            <a:chExt cx="687825" cy="631550"/>
          </a:xfrm>
        </p:grpSpPr>
        <p:sp>
          <p:nvSpPr>
            <p:cNvPr id="101" name="Google Shape;101;p5"/>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5"/>
          <p:cNvGrpSpPr/>
          <p:nvPr/>
        </p:nvGrpSpPr>
        <p:grpSpPr>
          <a:xfrm rot="6880180" flipH="1">
            <a:off x="-123535" y="3726411"/>
            <a:ext cx="1059724" cy="643144"/>
            <a:chOff x="2957600" y="592900"/>
            <a:chExt cx="553100" cy="335675"/>
          </a:xfrm>
        </p:grpSpPr>
        <p:sp>
          <p:nvSpPr>
            <p:cNvPr id="113" name="Google Shape;113;p5"/>
            <p:cNvSpPr/>
            <p:nvPr/>
          </p:nvSpPr>
          <p:spPr>
            <a:xfrm>
              <a:off x="2957600" y="592900"/>
              <a:ext cx="553100" cy="335675"/>
            </a:xfrm>
            <a:custGeom>
              <a:avLst/>
              <a:gdLst/>
              <a:ahLst/>
              <a:cxnLst/>
              <a:rect l="l" t="t" r="r" b="b"/>
              <a:pathLst>
                <a:path w="22124" h="13427" extrusionOk="0">
                  <a:moveTo>
                    <a:pt x="20245" y="0"/>
                  </a:moveTo>
                  <a:cubicBezTo>
                    <a:pt x="19052" y="0"/>
                    <a:pt x="17059" y="921"/>
                    <a:pt x="15152" y="2640"/>
                  </a:cubicBezTo>
                  <a:cubicBezTo>
                    <a:pt x="15518" y="2151"/>
                    <a:pt x="15090" y="1326"/>
                    <a:pt x="14181" y="1326"/>
                  </a:cubicBezTo>
                  <a:cubicBezTo>
                    <a:pt x="14104" y="1326"/>
                    <a:pt x="14025" y="1332"/>
                    <a:pt x="13941" y="1344"/>
                  </a:cubicBezTo>
                  <a:cubicBezTo>
                    <a:pt x="13009" y="1483"/>
                    <a:pt x="11220" y="2751"/>
                    <a:pt x="10050" y="4409"/>
                  </a:cubicBezTo>
                  <a:cubicBezTo>
                    <a:pt x="10153" y="3911"/>
                    <a:pt x="9833" y="3133"/>
                    <a:pt x="8985" y="3133"/>
                  </a:cubicBezTo>
                  <a:cubicBezTo>
                    <a:pt x="8889" y="3133"/>
                    <a:pt x="8786" y="3143"/>
                    <a:pt x="8677" y="3164"/>
                  </a:cubicBezTo>
                  <a:cubicBezTo>
                    <a:pt x="7561" y="3383"/>
                    <a:pt x="6103" y="5112"/>
                    <a:pt x="5240" y="6203"/>
                  </a:cubicBezTo>
                  <a:cubicBezTo>
                    <a:pt x="5305" y="5935"/>
                    <a:pt x="5275" y="5619"/>
                    <a:pt x="5139" y="5434"/>
                  </a:cubicBezTo>
                  <a:cubicBezTo>
                    <a:pt x="4944" y="5170"/>
                    <a:pt x="4685" y="5046"/>
                    <a:pt x="4385" y="5046"/>
                  </a:cubicBezTo>
                  <a:cubicBezTo>
                    <a:pt x="2813" y="5046"/>
                    <a:pt x="144" y="8476"/>
                    <a:pt x="0" y="13155"/>
                  </a:cubicBezTo>
                  <a:cubicBezTo>
                    <a:pt x="713" y="13228"/>
                    <a:pt x="2151" y="13427"/>
                    <a:pt x="3476" y="13427"/>
                  </a:cubicBezTo>
                  <a:cubicBezTo>
                    <a:pt x="4937" y="13427"/>
                    <a:pt x="6259" y="13186"/>
                    <a:pt x="6321" y="12272"/>
                  </a:cubicBezTo>
                  <a:cubicBezTo>
                    <a:pt x="6354" y="11776"/>
                    <a:pt x="6054" y="11501"/>
                    <a:pt x="5681" y="11345"/>
                  </a:cubicBezTo>
                  <a:lnTo>
                    <a:pt x="5681" y="11345"/>
                  </a:lnTo>
                  <a:cubicBezTo>
                    <a:pt x="6574" y="11495"/>
                    <a:pt x="7661" y="11629"/>
                    <a:pt x="8637" y="11629"/>
                  </a:cubicBezTo>
                  <a:cubicBezTo>
                    <a:pt x="10027" y="11629"/>
                    <a:pt x="11190" y="11357"/>
                    <a:pt x="11248" y="10470"/>
                  </a:cubicBezTo>
                  <a:cubicBezTo>
                    <a:pt x="11292" y="9809"/>
                    <a:pt x="10677" y="9465"/>
                    <a:pt x="9975" y="9320"/>
                  </a:cubicBezTo>
                  <a:lnTo>
                    <a:pt x="9975" y="9320"/>
                  </a:lnTo>
                  <a:cubicBezTo>
                    <a:pt x="10600" y="9389"/>
                    <a:pt x="11337" y="9444"/>
                    <a:pt x="12079" y="9444"/>
                  </a:cubicBezTo>
                  <a:cubicBezTo>
                    <a:pt x="13488" y="9444"/>
                    <a:pt x="14915" y="9244"/>
                    <a:pt x="15630" y="8552"/>
                  </a:cubicBezTo>
                  <a:cubicBezTo>
                    <a:pt x="16258" y="7943"/>
                    <a:pt x="16010" y="7239"/>
                    <a:pt x="15590" y="6953"/>
                  </a:cubicBezTo>
                  <a:lnTo>
                    <a:pt x="15590" y="6953"/>
                  </a:lnTo>
                  <a:cubicBezTo>
                    <a:pt x="15862" y="7005"/>
                    <a:pt x="16120" y="7029"/>
                    <a:pt x="16360" y="7029"/>
                  </a:cubicBezTo>
                  <a:cubicBezTo>
                    <a:pt x="17538" y="7029"/>
                    <a:pt x="18297" y="6453"/>
                    <a:pt x="18264" y="5801"/>
                  </a:cubicBezTo>
                  <a:cubicBezTo>
                    <a:pt x="18231" y="5119"/>
                    <a:pt x="17403" y="4685"/>
                    <a:pt x="16548" y="4685"/>
                  </a:cubicBezTo>
                  <a:cubicBezTo>
                    <a:pt x="16469" y="4685"/>
                    <a:pt x="16389" y="4688"/>
                    <a:pt x="16310" y="4696"/>
                  </a:cubicBezTo>
                  <a:cubicBezTo>
                    <a:pt x="19483" y="4308"/>
                    <a:pt x="22123" y="1382"/>
                    <a:pt x="21132" y="304"/>
                  </a:cubicBezTo>
                  <a:cubicBezTo>
                    <a:pt x="20944" y="100"/>
                    <a:pt x="20638" y="0"/>
                    <a:pt x="20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2977125" y="626675"/>
              <a:ext cx="479350" cy="265700"/>
            </a:xfrm>
            <a:custGeom>
              <a:avLst/>
              <a:gdLst/>
              <a:ahLst/>
              <a:cxnLst/>
              <a:rect l="l" t="t" r="r" b="b"/>
              <a:pathLst>
                <a:path w="19174" h="10628" extrusionOk="0">
                  <a:moveTo>
                    <a:pt x="19078" y="0"/>
                  </a:moveTo>
                  <a:cubicBezTo>
                    <a:pt x="19063" y="0"/>
                    <a:pt x="19048" y="4"/>
                    <a:pt x="19034" y="13"/>
                  </a:cubicBezTo>
                  <a:cubicBezTo>
                    <a:pt x="15270" y="2538"/>
                    <a:pt x="12221" y="3807"/>
                    <a:pt x="9529" y="4927"/>
                  </a:cubicBezTo>
                  <a:cubicBezTo>
                    <a:pt x="6235" y="6297"/>
                    <a:pt x="3389" y="7481"/>
                    <a:pt x="58" y="10480"/>
                  </a:cubicBezTo>
                  <a:cubicBezTo>
                    <a:pt x="1" y="10532"/>
                    <a:pt x="37" y="10627"/>
                    <a:pt x="115" y="10627"/>
                  </a:cubicBezTo>
                  <a:cubicBezTo>
                    <a:pt x="135" y="10627"/>
                    <a:pt x="155" y="10619"/>
                    <a:pt x="171" y="10605"/>
                  </a:cubicBezTo>
                  <a:cubicBezTo>
                    <a:pt x="3480" y="7626"/>
                    <a:pt x="6313" y="6447"/>
                    <a:pt x="9594" y="5082"/>
                  </a:cubicBezTo>
                  <a:cubicBezTo>
                    <a:pt x="12292" y="3959"/>
                    <a:pt x="15351" y="2687"/>
                    <a:pt x="19127" y="154"/>
                  </a:cubicBezTo>
                  <a:cubicBezTo>
                    <a:pt x="19164" y="127"/>
                    <a:pt x="19174" y="75"/>
                    <a:pt x="19149" y="38"/>
                  </a:cubicBezTo>
                  <a:cubicBezTo>
                    <a:pt x="19132" y="13"/>
                    <a:pt x="19105" y="0"/>
                    <a:pt x="19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3249700" y="649225"/>
              <a:ext cx="58825" cy="58675"/>
            </a:xfrm>
            <a:custGeom>
              <a:avLst/>
              <a:gdLst/>
              <a:ahLst/>
              <a:cxnLst/>
              <a:rect l="l" t="t" r="r" b="b"/>
              <a:pathLst>
                <a:path w="2353" h="2347" extrusionOk="0">
                  <a:moveTo>
                    <a:pt x="2259" y="1"/>
                  </a:moveTo>
                  <a:cubicBezTo>
                    <a:pt x="2237" y="1"/>
                    <a:pt x="2214" y="10"/>
                    <a:pt x="2197" y="28"/>
                  </a:cubicBezTo>
                  <a:lnTo>
                    <a:pt x="54" y="2203"/>
                  </a:lnTo>
                  <a:cubicBezTo>
                    <a:pt x="1" y="2257"/>
                    <a:pt x="39" y="2347"/>
                    <a:pt x="114" y="2347"/>
                  </a:cubicBezTo>
                  <a:cubicBezTo>
                    <a:pt x="136" y="2347"/>
                    <a:pt x="158" y="2337"/>
                    <a:pt x="174" y="2322"/>
                  </a:cubicBezTo>
                  <a:lnTo>
                    <a:pt x="2318" y="146"/>
                  </a:lnTo>
                  <a:cubicBezTo>
                    <a:pt x="2352" y="114"/>
                    <a:pt x="2353" y="59"/>
                    <a:pt x="2319" y="25"/>
                  </a:cubicBezTo>
                  <a:cubicBezTo>
                    <a:pt x="2302" y="9"/>
                    <a:pt x="2281" y="1"/>
                    <a:pt x="2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3125700" y="699475"/>
              <a:ext cx="55050" cy="58350"/>
            </a:xfrm>
            <a:custGeom>
              <a:avLst/>
              <a:gdLst/>
              <a:ahLst/>
              <a:cxnLst/>
              <a:rect l="l" t="t" r="r" b="b"/>
              <a:pathLst>
                <a:path w="2202" h="2334" extrusionOk="0">
                  <a:moveTo>
                    <a:pt x="2081" y="0"/>
                  </a:moveTo>
                  <a:cubicBezTo>
                    <a:pt x="2063" y="0"/>
                    <a:pt x="2043" y="7"/>
                    <a:pt x="2025" y="23"/>
                  </a:cubicBezTo>
                  <a:cubicBezTo>
                    <a:pt x="1310" y="696"/>
                    <a:pt x="648" y="1423"/>
                    <a:pt x="43" y="2198"/>
                  </a:cubicBezTo>
                  <a:cubicBezTo>
                    <a:pt x="1" y="2253"/>
                    <a:pt x="40" y="2334"/>
                    <a:pt x="110" y="2334"/>
                  </a:cubicBezTo>
                  <a:cubicBezTo>
                    <a:pt x="136" y="2334"/>
                    <a:pt x="160" y="2322"/>
                    <a:pt x="177" y="2301"/>
                  </a:cubicBezTo>
                  <a:cubicBezTo>
                    <a:pt x="775" y="1533"/>
                    <a:pt x="1431" y="813"/>
                    <a:pt x="2140" y="146"/>
                  </a:cubicBezTo>
                  <a:cubicBezTo>
                    <a:pt x="2201" y="86"/>
                    <a:pt x="2147" y="0"/>
                    <a:pt x="2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3016475" y="753725"/>
              <a:ext cx="40775" cy="84575"/>
            </a:xfrm>
            <a:custGeom>
              <a:avLst/>
              <a:gdLst/>
              <a:ahLst/>
              <a:cxnLst/>
              <a:rect l="l" t="t" r="r" b="b"/>
              <a:pathLst>
                <a:path w="1631" h="3383" extrusionOk="0">
                  <a:moveTo>
                    <a:pt x="1514" y="1"/>
                  </a:moveTo>
                  <a:cubicBezTo>
                    <a:pt x="1492" y="1"/>
                    <a:pt x="1469" y="10"/>
                    <a:pt x="1450" y="33"/>
                  </a:cubicBezTo>
                  <a:cubicBezTo>
                    <a:pt x="723" y="990"/>
                    <a:pt x="229" y="2102"/>
                    <a:pt x="9" y="3283"/>
                  </a:cubicBezTo>
                  <a:cubicBezTo>
                    <a:pt x="0" y="3329"/>
                    <a:pt x="30" y="3372"/>
                    <a:pt x="76" y="3382"/>
                  </a:cubicBezTo>
                  <a:cubicBezTo>
                    <a:pt x="81" y="3382"/>
                    <a:pt x="86" y="3383"/>
                    <a:pt x="91" y="3383"/>
                  </a:cubicBezTo>
                  <a:cubicBezTo>
                    <a:pt x="132" y="3383"/>
                    <a:pt x="166" y="3353"/>
                    <a:pt x="173" y="3313"/>
                  </a:cubicBezTo>
                  <a:cubicBezTo>
                    <a:pt x="389" y="2158"/>
                    <a:pt x="873" y="1070"/>
                    <a:pt x="1584" y="135"/>
                  </a:cubicBezTo>
                  <a:cubicBezTo>
                    <a:pt x="1630" y="70"/>
                    <a:pt x="1574" y="1"/>
                    <a:pt x="15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3302500" y="732575"/>
              <a:ext cx="77300" cy="8425"/>
            </a:xfrm>
            <a:custGeom>
              <a:avLst/>
              <a:gdLst/>
              <a:ahLst/>
              <a:cxnLst/>
              <a:rect l="l" t="t" r="r" b="b"/>
              <a:pathLst>
                <a:path w="3092" h="337" extrusionOk="0">
                  <a:moveTo>
                    <a:pt x="87" y="0"/>
                  </a:moveTo>
                  <a:cubicBezTo>
                    <a:pt x="43" y="0"/>
                    <a:pt x="6" y="35"/>
                    <a:pt x="4" y="80"/>
                  </a:cubicBezTo>
                  <a:cubicBezTo>
                    <a:pt x="1" y="126"/>
                    <a:pt x="37" y="166"/>
                    <a:pt x="82" y="169"/>
                  </a:cubicBezTo>
                  <a:lnTo>
                    <a:pt x="3007" y="337"/>
                  </a:lnTo>
                  <a:lnTo>
                    <a:pt x="3008" y="337"/>
                  </a:lnTo>
                  <a:cubicBezTo>
                    <a:pt x="3052" y="336"/>
                    <a:pt x="3088" y="299"/>
                    <a:pt x="3089" y="255"/>
                  </a:cubicBezTo>
                  <a:cubicBezTo>
                    <a:pt x="3091" y="210"/>
                    <a:pt x="3056" y="172"/>
                    <a:pt x="3012" y="169"/>
                  </a:cubicBezTo>
                  <a:lnTo>
                    <a:pt x="93" y="0"/>
                  </a:lnTo>
                  <a:cubicBezTo>
                    <a:pt x="91" y="0"/>
                    <a:pt x="8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3214975" y="780800"/>
              <a:ext cx="102650" cy="8050"/>
            </a:xfrm>
            <a:custGeom>
              <a:avLst/>
              <a:gdLst/>
              <a:ahLst/>
              <a:cxnLst/>
              <a:rect l="l" t="t" r="r" b="b"/>
              <a:pathLst>
                <a:path w="4106" h="322" extrusionOk="0">
                  <a:moveTo>
                    <a:pt x="87" y="1"/>
                  </a:moveTo>
                  <a:cubicBezTo>
                    <a:pt x="41" y="1"/>
                    <a:pt x="4" y="37"/>
                    <a:pt x="3" y="81"/>
                  </a:cubicBezTo>
                  <a:cubicBezTo>
                    <a:pt x="1" y="127"/>
                    <a:pt x="35" y="165"/>
                    <a:pt x="80" y="169"/>
                  </a:cubicBezTo>
                  <a:lnTo>
                    <a:pt x="4023" y="322"/>
                  </a:lnTo>
                  <a:cubicBezTo>
                    <a:pt x="4068" y="320"/>
                    <a:pt x="4104" y="283"/>
                    <a:pt x="4104" y="239"/>
                  </a:cubicBezTo>
                  <a:cubicBezTo>
                    <a:pt x="4105" y="194"/>
                    <a:pt x="4071" y="156"/>
                    <a:pt x="4026" y="153"/>
                  </a:cubicBezTo>
                  <a:lnTo>
                    <a:pt x="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3122850" y="830325"/>
              <a:ext cx="78800" cy="23975"/>
            </a:xfrm>
            <a:custGeom>
              <a:avLst/>
              <a:gdLst/>
              <a:ahLst/>
              <a:cxnLst/>
              <a:rect l="l" t="t" r="r" b="b"/>
              <a:pathLst>
                <a:path w="3152" h="959" extrusionOk="0">
                  <a:moveTo>
                    <a:pt x="95" y="0"/>
                  </a:moveTo>
                  <a:cubicBezTo>
                    <a:pt x="59" y="0"/>
                    <a:pt x="25" y="24"/>
                    <a:pt x="14" y="60"/>
                  </a:cubicBezTo>
                  <a:cubicBezTo>
                    <a:pt x="1" y="103"/>
                    <a:pt x="24" y="149"/>
                    <a:pt x="67" y="165"/>
                  </a:cubicBezTo>
                  <a:cubicBezTo>
                    <a:pt x="1037" y="465"/>
                    <a:pt x="2029" y="731"/>
                    <a:pt x="3017" y="956"/>
                  </a:cubicBezTo>
                  <a:cubicBezTo>
                    <a:pt x="3023" y="957"/>
                    <a:pt x="3029" y="958"/>
                    <a:pt x="3036" y="958"/>
                  </a:cubicBezTo>
                  <a:cubicBezTo>
                    <a:pt x="3135" y="957"/>
                    <a:pt x="3152" y="815"/>
                    <a:pt x="3054" y="792"/>
                  </a:cubicBezTo>
                  <a:cubicBezTo>
                    <a:pt x="2071" y="568"/>
                    <a:pt x="1082" y="302"/>
                    <a:pt x="117" y="3"/>
                  </a:cubicBezTo>
                  <a:cubicBezTo>
                    <a:pt x="109" y="1"/>
                    <a:pt x="102"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3019275" y="881350"/>
              <a:ext cx="60650" cy="20625"/>
            </a:xfrm>
            <a:custGeom>
              <a:avLst/>
              <a:gdLst/>
              <a:ahLst/>
              <a:cxnLst/>
              <a:rect l="l" t="t" r="r" b="b"/>
              <a:pathLst>
                <a:path w="2426" h="825" extrusionOk="0">
                  <a:moveTo>
                    <a:pt x="91" y="0"/>
                  </a:moveTo>
                  <a:cubicBezTo>
                    <a:pt x="52" y="0"/>
                    <a:pt x="16" y="28"/>
                    <a:pt x="8" y="69"/>
                  </a:cubicBezTo>
                  <a:cubicBezTo>
                    <a:pt x="0" y="116"/>
                    <a:pt x="31" y="161"/>
                    <a:pt x="79" y="168"/>
                  </a:cubicBezTo>
                  <a:cubicBezTo>
                    <a:pt x="830" y="313"/>
                    <a:pt x="1567" y="530"/>
                    <a:pt x="2277" y="818"/>
                  </a:cubicBezTo>
                  <a:cubicBezTo>
                    <a:pt x="2287" y="822"/>
                    <a:pt x="2298" y="824"/>
                    <a:pt x="2308" y="824"/>
                  </a:cubicBezTo>
                  <a:cubicBezTo>
                    <a:pt x="2401" y="824"/>
                    <a:pt x="2425" y="697"/>
                    <a:pt x="2340" y="662"/>
                  </a:cubicBezTo>
                  <a:cubicBezTo>
                    <a:pt x="1620" y="371"/>
                    <a:pt x="873" y="149"/>
                    <a:pt x="110" y="2"/>
                  </a:cubicBezTo>
                  <a:cubicBezTo>
                    <a:pt x="104" y="1"/>
                    <a:pt x="97"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5"/>
          <p:cNvGrpSpPr/>
          <p:nvPr/>
        </p:nvGrpSpPr>
        <p:grpSpPr>
          <a:xfrm rot="-2551509" flipH="1">
            <a:off x="8116649" y="2250191"/>
            <a:ext cx="1059698" cy="643128"/>
            <a:chOff x="2957600" y="592900"/>
            <a:chExt cx="553100" cy="335675"/>
          </a:xfrm>
        </p:grpSpPr>
        <p:sp>
          <p:nvSpPr>
            <p:cNvPr id="123" name="Google Shape;123;p5"/>
            <p:cNvSpPr/>
            <p:nvPr/>
          </p:nvSpPr>
          <p:spPr>
            <a:xfrm>
              <a:off x="2957600" y="592900"/>
              <a:ext cx="553100" cy="335675"/>
            </a:xfrm>
            <a:custGeom>
              <a:avLst/>
              <a:gdLst/>
              <a:ahLst/>
              <a:cxnLst/>
              <a:rect l="l" t="t" r="r" b="b"/>
              <a:pathLst>
                <a:path w="22124" h="13427" extrusionOk="0">
                  <a:moveTo>
                    <a:pt x="20245" y="0"/>
                  </a:moveTo>
                  <a:cubicBezTo>
                    <a:pt x="19052" y="0"/>
                    <a:pt x="17059" y="921"/>
                    <a:pt x="15152" y="2640"/>
                  </a:cubicBezTo>
                  <a:cubicBezTo>
                    <a:pt x="15518" y="2151"/>
                    <a:pt x="15090" y="1326"/>
                    <a:pt x="14181" y="1326"/>
                  </a:cubicBezTo>
                  <a:cubicBezTo>
                    <a:pt x="14104" y="1326"/>
                    <a:pt x="14025" y="1332"/>
                    <a:pt x="13941" y="1344"/>
                  </a:cubicBezTo>
                  <a:cubicBezTo>
                    <a:pt x="13009" y="1483"/>
                    <a:pt x="11220" y="2751"/>
                    <a:pt x="10050" y="4409"/>
                  </a:cubicBezTo>
                  <a:cubicBezTo>
                    <a:pt x="10153" y="3911"/>
                    <a:pt x="9833" y="3133"/>
                    <a:pt x="8985" y="3133"/>
                  </a:cubicBezTo>
                  <a:cubicBezTo>
                    <a:pt x="8889" y="3133"/>
                    <a:pt x="8786" y="3143"/>
                    <a:pt x="8677" y="3164"/>
                  </a:cubicBezTo>
                  <a:cubicBezTo>
                    <a:pt x="7561" y="3383"/>
                    <a:pt x="6103" y="5112"/>
                    <a:pt x="5240" y="6203"/>
                  </a:cubicBezTo>
                  <a:cubicBezTo>
                    <a:pt x="5305" y="5935"/>
                    <a:pt x="5275" y="5619"/>
                    <a:pt x="5139" y="5434"/>
                  </a:cubicBezTo>
                  <a:cubicBezTo>
                    <a:pt x="4944" y="5170"/>
                    <a:pt x="4685" y="5046"/>
                    <a:pt x="4385" y="5046"/>
                  </a:cubicBezTo>
                  <a:cubicBezTo>
                    <a:pt x="2813" y="5046"/>
                    <a:pt x="144" y="8476"/>
                    <a:pt x="0" y="13155"/>
                  </a:cubicBezTo>
                  <a:cubicBezTo>
                    <a:pt x="713" y="13228"/>
                    <a:pt x="2151" y="13427"/>
                    <a:pt x="3476" y="13427"/>
                  </a:cubicBezTo>
                  <a:cubicBezTo>
                    <a:pt x="4937" y="13427"/>
                    <a:pt x="6259" y="13186"/>
                    <a:pt x="6321" y="12272"/>
                  </a:cubicBezTo>
                  <a:cubicBezTo>
                    <a:pt x="6354" y="11776"/>
                    <a:pt x="6054" y="11501"/>
                    <a:pt x="5681" y="11345"/>
                  </a:cubicBezTo>
                  <a:lnTo>
                    <a:pt x="5681" y="11345"/>
                  </a:lnTo>
                  <a:cubicBezTo>
                    <a:pt x="6574" y="11495"/>
                    <a:pt x="7661" y="11629"/>
                    <a:pt x="8637" y="11629"/>
                  </a:cubicBezTo>
                  <a:cubicBezTo>
                    <a:pt x="10027" y="11629"/>
                    <a:pt x="11190" y="11357"/>
                    <a:pt x="11248" y="10470"/>
                  </a:cubicBezTo>
                  <a:cubicBezTo>
                    <a:pt x="11292" y="9809"/>
                    <a:pt x="10677" y="9465"/>
                    <a:pt x="9975" y="9320"/>
                  </a:cubicBezTo>
                  <a:lnTo>
                    <a:pt x="9975" y="9320"/>
                  </a:lnTo>
                  <a:cubicBezTo>
                    <a:pt x="10600" y="9389"/>
                    <a:pt x="11337" y="9444"/>
                    <a:pt x="12079" y="9444"/>
                  </a:cubicBezTo>
                  <a:cubicBezTo>
                    <a:pt x="13488" y="9444"/>
                    <a:pt x="14915" y="9244"/>
                    <a:pt x="15630" y="8552"/>
                  </a:cubicBezTo>
                  <a:cubicBezTo>
                    <a:pt x="16258" y="7943"/>
                    <a:pt x="16010" y="7239"/>
                    <a:pt x="15590" y="6953"/>
                  </a:cubicBezTo>
                  <a:lnTo>
                    <a:pt x="15590" y="6953"/>
                  </a:lnTo>
                  <a:cubicBezTo>
                    <a:pt x="15862" y="7005"/>
                    <a:pt x="16120" y="7029"/>
                    <a:pt x="16360" y="7029"/>
                  </a:cubicBezTo>
                  <a:cubicBezTo>
                    <a:pt x="17538" y="7029"/>
                    <a:pt x="18297" y="6453"/>
                    <a:pt x="18264" y="5801"/>
                  </a:cubicBezTo>
                  <a:cubicBezTo>
                    <a:pt x="18231" y="5119"/>
                    <a:pt x="17403" y="4685"/>
                    <a:pt x="16548" y="4685"/>
                  </a:cubicBezTo>
                  <a:cubicBezTo>
                    <a:pt x="16469" y="4685"/>
                    <a:pt x="16389" y="4688"/>
                    <a:pt x="16310" y="4696"/>
                  </a:cubicBezTo>
                  <a:cubicBezTo>
                    <a:pt x="19483" y="4308"/>
                    <a:pt x="22123" y="1382"/>
                    <a:pt x="21132" y="304"/>
                  </a:cubicBezTo>
                  <a:cubicBezTo>
                    <a:pt x="20944" y="100"/>
                    <a:pt x="20638" y="0"/>
                    <a:pt x="20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2977125" y="626675"/>
              <a:ext cx="479350" cy="265700"/>
            </a:xfrm>
            <a:custGeom>
              <a:avLst/>
              <a:gdLst/>
              <a:ahLst/>
              <a:cxnLst/>
              <a:rect l="l" t="t" r="r" b="b"/>
              <a:pathLst>
                <a:path w="19174" h="10628" extrusionOk="0">
                  <a:moveTo>
                    <a:pt x="19078" y="0"/>
                  </a:moveTo>
                  <a:cubicBezTo>
                    <a:pt x="19063" y="0"/>
                    <a:pt x="19048" y="4"/>
                    <a:pt x="19034" y="13"/>
                  </a:cubicBezTo>
                  <a:cubicBezTo>
                    <a:pt x="15270" y="2538"/>
                    <a:pt x="12221" y="3807"/>
                    <a:pt x="9529" y="4927"/>
                  </a:cubicBezTo>
                  <a:cubicBezTo>
                    <a:pt x="6235" y="6297"/>
                    <a:pt x="3389" y="7481"/>
                    <a:pt x="58" y="10480"/>
                  </a:cubicBezTo>
                  <a:cubicBezTo>
                    <a:pt x="1" y="10532"/>
                    <a:pt x="37" y="10627"/>
                    <a:pt x="115" y="10627"/>
                  </a:cubicBezTo>
                  <a:cubicBezTo>
                    <a:pt x="135" y="10627"/>
                    <a:pt x="155" y="10619"/>
                    <a:pt x="171" y="10605"/>
                  </a:cubicBezTo>
                  <a:cubicBezTo>
                    <a:pt x="3480" y="7626"/>
                    <a:pt x="6313" y="6447"/>
                    <a:pt x="9594" y="5082"/>
                  </a:cubicBezTo>
                  <a:cubicBezTo>
                    <a:pt x="12292" y="3959"/>
                    <a:pt x="15351" y="2687"/>
                    <a:pt x="19127" y="154"/>
                  </a:cubicBezTo>
                  <a:cubicBezTo>
                    <a:pt x="19164" y="127"/>
                    <a:pt x="19174" y="75"/>
                    <a:pt x="19149" y="38"/>
                  </a:cubicBezTo>
                  <a:cubicBezTo>
                    <a:pt x="19132" y="13"/>
                    <a:pt x="19105" y="0"/>
                    <a:pt x="19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3249700" y="649225"/>
              <a:ext cx="58825" cy="58675"/>
            </a:xfrm>
            <a:custGeom>
              <a:avLst/>
              <a:gdLst/>
              <a:ahLst/>
              <a:cxnLst/>
              <a:rect l="l" t="t" r="r" b="b"/>
              <a:pathLst>
                <a:path w="2353" h="2347" extrusionOk="0">
                  <a:moveTo>
                    <a:pt x="2259" y="1"/>
                  </a:moveTo>
                  <a:cubicBezTo>
                    <a:pt x="2237" y="1"/>
                    <a:pt x="2214" y="10"/>
                    <a:pt x="2197" y="28"/>
                  </a:cubicBezTo>
                  <a:lnTo>
                    <a:pt x="54" y="2203"/>
                  </a:lnTo>
                  <a:cubicBezTo>
                    <a:pt x="1" y="2257"/>
                    <a:pt x="39" y="2347"/>
                    <a:pt x="114" y="2347"/>
                  </a:cubicBezTo>
                  <a:cubicBezTo>
                    <a:pt x="136" y="2347"/>
                    <a:pt x="158" y="2337"/>
                    <a:pt x="174" y="2322"/>
                  </a:cubicBezTo>
                  <a:lnTo>
                    <a:pt x="2318" y="146"/>
                  </a:lnTo>
                  <a:cubicBezTo>
                    <a:pt x="2352" y="114"/>
                    <a:pt x="2353" y="59"/>
                    <a:pt x="2319" y="25"/>
                  </a:cubicBezTo>
                  <a:cubicBezTo>
                    <a:pt x="2302" y="9"/>
                    <a:pt x="2281" y="1"/>
                    <a:pt x="2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3125700" y="699475"/>
              <a:ext cx="55050" cy="58350"/>
            </a:xfrm>
            <a:custGeom>
              <a:avLst/>
              <a:gdLst/>
              <a:ahLst/>
              <a:cxnLst/>
              <a:rect l="l" t="t" r="r" b="b"/>
              <a:pathLst>
                <a:path w="2202" h="2334" extrusionOk="0">
                  <a:moveTo>
                    <a:pt x="2081" y="0"/>
                  </a:moveTo>
                  <a:cubicBezTo>
                    <a:pt x="2063" y="0"/>
                    <a:pt x="2043" y="7"/>
                    <a:pt x="2025" y="23"/>
                  </a:cubicBezTo>
                  <a:cubicBezTo>
                    <a:pt x="1310" y="696"/>
                    <a:pt x="648" y="1423"/>
                    <a:pt x="43" y="2198"/>
                  </a:cubicBezTo>
                  <a:cubicBezTo>
                    <a:pt x="1" y="2253"/>
                    <a:pt x="40" y="2334"/>
                    <a:pt x="110" y="2334"/>
                  </a:cubicBezTo>
                  <a:cubicBezTo>
                    <a:pt x="136" y="2334"/>
                    <a:pt x="160" y="2322"/>
                    <a:pt x="177" y="2301"/>
                  </a:cubicBezTo>
                  <a:cubicBezTo>
                    <a:pt x="775" y="1533"/>
                    <a:pt x="1431" y="813"/>
                    <a:pt x="2140" y="146"/>
                  </a:cubicBezTo>
                  <a:cubicBezTo>
                    <a:pt x="2201" y="86"/>
                    <a:pt x="2147" y="0"/>
                    <a:pt x="2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3016475" y="753725"/>
              <a:ext cx="40775" cy="84575"/>
            </a:xfrm>
            <a:custGeom>
              <a:avLst/>
              <a:gdLst/>
              <a:ahLst/>
              <a:cxnLst/>
              <a:rect l="l" t="t" r="r" b="b"/>
              <a:pathLst>
                <a:path w="1631" h="3383" extrusionOk="0">
                  <a:moveTo>
                    <a:pt x="1514" y="1"/>
                  </a:moveTo>
                  <a:cubicBezTo>
                    <a:pt x="1492" y="1"/>
                    <a:pt x="1469" y="10"/>
                    <a:pt x="1450" y="33"/>
                  </a:cubicBezTo>
                  <a:cubicBezTo>
                    <a:pt x="723" y="990"/>
                    <a:pt x="229" y="2102"/>
                    <a:pt x="9" y="3283"/>
                  </a:cubicBezTo>
                  <a:cubicBezTo>
                    <a:pt x="0" y="3329"/>
                    <a:pt x="30" y="3372"/>
                    <a:pt x="76" y="3382"/>
                  </a:cubicBezTo>
                  <a:cubicBezTo>
                    <a:pt x="81" y="3382"/>
                    <a:pt x="86" y="3383"/>
                    <a:pt x="91" y="3383"/>
                  </a:cubicBezTo>
                  <a:cubicBezTo>
                    <a:pt x="132" y="3383"/>
                    <a:pt x="166" y="3353"/>
                    <a:pt x="173" y="3313"/>
                  </a:cubicBezTo>
                  <a:cubicBezTo>
                    <a:pt x="389" y="2158"/>
                    <a:pt x="873" y="1070"/>
                    <a:pt x="1584" y="135"/>
                  </a:cubicBezTo>
                  <a:cubicBezTo>
                    <a:pt x="1630" y="70"/>
                    <a:pt x="1574" y="1"/>
                    <a:pt x="15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3302500" y="732575"/>
              <a:ext cx="77300" cy="8425"/>
            </a:xfrm>
            <a:custGeom>
              <a:avLst/>
              <a:gdLst/>
              <a:ahLst/>
              <a:cxnLst/>
              <a:rect l="l" t="t" r="r" b="b"/>
              <a:pathLst>
                <a:path w="3092" h="337" extrusionOk="0">
                  <a:moveTo>
                    <a:pt x="87" y="0"/>
                  </a:moveTo>
                  <a:cubicBezTo>
                    <a:pt x="43" y="0"/>
                    <a:pt x="6" y="35"/>
                    <a:pt x="4" y="80"/>
                  </a:cubicBezTo>
                  <a:cubicBezTo>
                    <a:pt x="1" y="126"/>
                    <a:pt x="37" y="166"/>
                    <a:pt x="82" y="169"/>
                  </a:cubicBezTo>
                  <a:lnTo>
                    <a:pt x="3007" y="337"/>
                  </a:lnTo>
                  <a:lnTo>
                    <a:pt x="3008" y="337"/>
                  </a:lnTo>
                  <a:cubicBezTo>
                    <a:pt x="3052" y="336"/>
                    <a:pt x="3088" y="299"/>
                    <a:pt x="3089" y="255"/>
                  </a:cubicBezTo>
                  <a:cubicBezTo>
                    <a:pt x="3091" y="210"/>
                    <a:pt x="3056" y="172"/>
                    <a:pt x="3012" y="169"/>
                  </a:cubicBezTo>
                  <a:lnTo>
                    <a:pt x="93" y="0"/>
                  </a:lnTo>
                  <a:cubicBezTo>
                    <a:pt x="91" y="0"/>
                    <a:pt x="8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3214975" y="780800"/>
              <a:ext cx="102650" cy="8050"/>
            </a:xfrm>
            <a:custGeom>
              <a:avLst/>
              <a:gdLst/>
              <a:ahLst/>
              <a:cxnLst/>
              <a:rect l="l" t="t" r="r" b="b"/>
              <a:pathLst>
                <a:path w="4106" h="322" extrusionOk="0">
                  <a:moveTo>
                    <a:pt x="87" y="1"/>
                  </a:moveTo>
                  <a:cubicBezTo>
                    <a:pt x="41" y="1"/>
                    <a:pt x="4" y="37"/>
                    <a:pt x="3" y="81"/>
                  </a:cubicBezTo>
                  <a:cubicBezTo>
                    <a:pt x="1" y="127"/>
                    <a:pt x="35" y="165"/>
                    <a:pt x="80" y="169"/>
                  </a:cubicBezTo>
                  <a:lnTo>
                    <a:pt x="4023" y="322"/>
                  </a:lnTo>
                  <a:cubicBezTo>
                    <a:pt x="4068" y="320"/>
                    <a:pt x="4104" y="283"/>
                    <a:pt x="4104" y="239"/>
                  </a:cubicBezTo>
                  <a:cubicBezTo>
                    <a:pt x="4105" y="194"/>
                    <a:pt x="4071" y="156"/>
                    <a:pt x="4026" y="153"/>
                  </a:cubicBezTo>
                  <a:lnTo>
                    <a:pt x="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3122850" y="830325"/>
              <a:ext cx="78800" cy="23975"/>
            </a:xfrm>
            <a:custGeom>
              <a:avLst/>
              <a:gdLst/>
              <a:ahLst/>
              <a:cxnLst/>
              <a:rect l="l" t="t" r="r" b="b"/>
              <a:pathLst>
                <a:path w="3152" h="959" extrusionOk="0">
                  <a:moveTo>
                    <a:pt x="95" y="0"/>
                  </a:moveTo>
                  <a:cubicBezTo>
                    <a:pt x="59" y="0"/>
                    <a:pt x="25" y="24"/>
                    <a:pt x="14" y="60"/>
                  </a:cubicBezTo>
                  <a:cubicBezTo>
                    <a:pt x="1" y="103"/>
                    <a:pt x="24" y="149"/>
                    <a:pt x="67" y="165"/>
                  </a:cubicBezTo>
                  <a:cubicBezTo>
                    <a:pt x="1037" y="465"/>
                    <a:pt x="2029" y="731"/>
                    <a:pt x="3017" y="956"/>
                  </a:cubicBezTo>
                  <a:cubicBezTo>
                    <a:pt x="3023" y="957"/>
                    <a:pt x="3029" y="958"/>
                    <a:pt x="3036" y="958"/>
                  </a:cubicBezTo>
                  <a:cubicBezTo>
                    <a:pt x="3135" y="957"/>
                    <a:pt x="3152" y="815"/>
                    <a:pt x="3054" y="792"/>
                  </a:cubicBezTo>
                  <a:cubicBezTo>
                    <a:pt x="2071" y="568"/>
                    <a:pt x="1082" y="302"/>
                    <a:pt x="117" y="3"/>
                  </a:cubicBezTo>
                  <a:cubicBezTo>
                    <a:pt x="109" y="1"/>
                    <a:pt x="102"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3019275" y="881350"/>
              <a:ext cx="60650" cy="20625"/>
            </a:xfrm>
            <a:custGeom>
              <a:avLst/>
              <a:gdLst/>
              <a:ahLst/>
              <a:cxnLst/>
              <a:rect l="l" t="t" r="r" b="b"/>
              <a:pathLst>
                <a:path w="2426" h="825" extrusionOk="0">
                  <a:moveTo>
                    <a:pt x="91" y="0"/>
                  </a:moveTo>
                  <a:cubicBezTo>
                    <a:pt x="52" y="0"/>
                    <a:pt x="16" y="28"/>
                    <a:pt x="8" y="69"/>
                  </a:cubicBezTo>
                  <a:cubicBezTo>
                    <a:pt x="0" y="116"/>
                    <a:pt x="31" y="161"/>
                    <a:pt x="79" y="168"/>
                  </a:cubicBezTo>
                  <a:cubicBezTo>
                    <a:pt x="830" y="313"/>
                    <a:pt x="1567" y="530"/>
                    <a:pt x="2277" y="818"/>
                  </a:cubicBezTo>
                  <a:cubicBezTo>
                    <a:pt x="2287" y="822"/>
                    <a:pt x="2298" y="824"/>
                    <a:pt x="2308" y="824"/>
                  </a:cubicBezTo>
                  <a:cubicBezTo>
                    <a:pt x="2401" y="824"/>
                    <a:pt x="2425" y="697"/>
                    <a:pt x="2340" y="662"/>
                  </a:cubicBezTo>
                  <a:cubicBezTo>
                    <a:pt x="1620" y="371"/>
                    <a:pt x="873" y="149"/>
                    <a:pt x="110" y="2"/>
                  </a:cubicBezTo>
                  <a:cubicBezTo>
                    <a:pt x="104" y="1"/>
                    <a:pt x="97"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2"/>
        <p:cNvGrpSpPr/>
        <p:nvPr/>
      </p:nvGrpSpPr>
      <p:grpSpPr>
        <a:xfrm>
          <a:off x="0" y="0"/>
          <a:ext cx="0" cy="0"/>
          <a:chOff x="0" y="0"/>
          <a:chExt cx="0" cy="0"/>
        </a:xfrm>
      </p:grpSpPr>
      <p:sp>
        <p:nvSpPr>
          <p:cNvPr id="133" name="Google Shape;133;p6"/>
          <p:cNvSpPr/>
          <p:nvPr/>
        </p:nvSpPr>
        <p:spPr>
          <a:xfrm rot="-3235308" flipH="1">
            <a:off x="8395616" y="496335"/>
            <a:ext cx="828463" cy="436402"/>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rot="-3235308" flipH="1">
            <a:off x="8195582" y="91020"/>
            <a:ext cx="897590" cy="841088"/>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136" name="Google Shape;136;p6"/>
          <p:cNvSpPr/>
          <p:nvPr/>
        </p:nvSpPr>
        <p:spPr>
          <a:xfrm rot="10800000">
            <a:off x="1452718" y="1703645"/>
            <a:ext cx="6147581" cy="2948855"/>
          </a:xfrm>
          <a:custGeom>
            <a:avLst/>
            <a:gdLst/>
            <a:ahLst/>
            <a:cxnLst/>
            <a:rect l="l" t="t" r="r" b="b"/>
            <a:pathLst>
              <a:path w="70020" h="33587" extrusionOk="0">
                <a:moveTo>
                  <a:pt x="41307" y="1"/>
                </a:moveTo>
                <a:cubicBezTo>
                  <a:pt x="29862" y="1"/>
                  <a:pt x="12062" y="4875"/>
                  <a:pt x="4727" y="18135"/>
                </a:cubicBezTo>
                <a:cubicBezTo>
                  <a:pt x="0" y="26681"/>
                  <a:pt x="4077" y="33586"/>
                  <a:pt x="12381" y="33586"/>
                </a:cubicBezTo>
                <a:cubicBezTo>
                  <a:pt x="12845" y="33586"/>
                  <a:pt x="13323" y="33565"/>
                  <a:pt x="13813" y="33521"/>
                </a:cubicBezTo>
                <a:cubicBezTo>
                  <a:pt x="20870" y="32884"/>
                  <a:pt x="27792" y="31325"/>
                  <a:pt x="34683" y="31325"/>
                </a:cubicBezTo>
                <a:cubicBezTo>
                  <a:pt x="37243" y="31325"/>
                  <a:pt x="39800" y="31541"/>
                  <a:pt x="42357" y="32098"/>
                </a:cubicBezTo>
                <a:cubicBezTo>
                  <a:pt x="46075" y="32909"/>
                  <a:pt x="49700" y="33543"/>
                  <a:pt x="52974" y="33543"/>
                </a:cubicBezTo>
                <a:cubicBezTo>
                  <a:pt x="57826" y="33543"/>
                  <a:pt x="61905" y="32150"/>
                  <a:pt x="64372" y="27878"/>
                </a:cubicBezTo>
                <a:cubicBezTo>
                  <a:pt x="70020" y="18094"/>
                  <a:pt x="59868" y="967"/>
                  <a:pt x="43335" y="55"/>
                </a:cubicBezTo>
                <a:cubicBezTo>
                  <a:pt x="42686" y="19"/>
                  <a:pt x="42008" y="1"/>
                  <a:pt x="41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6"/>
          <p:cNvGrpSpPr/>
          <p:nvPr/>
        </p:nvGrpSpPr>
        <p:grpSpPr>
          <a:xfrm>
            <a:off x="-107964" y="215036"/>
            <a:ext cx="1353227" cy="1242511"/>
            <a:chOff x="4115675" y="3374025"/>
            <a:chExt cx="687825" cy="631550"/>
          </a:xfrm>
        </p:grpSpPr>
        <p:sp>
          <p:nvSpPr>
            <p:cNvPr id="138" name="Google Shape;138;p6"/>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6"/>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6"/>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6"/>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6"/>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6"/>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6"/>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6"/>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6"/>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6"/>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 name="Google Shape;149;p6"/>
          <p:cNvSpPr/>
          <p:nvPr/>
        </p:nvSpPr>
        <p:spPr>
          <a:xfrm>
            <a:off x="7759150" y="4151900"/>
            <a:ext cx="1015733" cy="1054516"/>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0"/>
        <p:cNvGrpSpPr/>
        <p:nvPr/>
      </p:nvGrpSpPr>
      <p:grpSpPr>
        <a:xfrm>
          <a:off x="0" y="0"/>
          <a:ext cx="0" cy="0"/>
          <a:chOff x="0" y="0"/>
          <a:chExt cx="0" cy="0"/>
        </a:xfrm>
      </p:grpSpPr>
      <p:sp>
        <p:nvSpPr>
          <p:cNvPr id="151" name="Google Shape;151;p7"/>
          <p:cNvSpPr/>
          <p:nvPr/>
        </p:nvSpPr>
        <p:spPr>
          <a:xfrm rot="-8100000" flipH="1">
            <a:off x="8066925" y="4733161"/>
            <a:ext cx="1047988" cy="270451"/>
          </a:xfrm>
          <a:custGeom>
            <a:avLst/>
            <a:gdLst/>
            <a:ahLst/>
            <a:cxnLst/>
            <a:rect l="l" t="t" r="r" b="b"/>
            <a:pathLst>
              <a:path w="26435" h="6822" extrusionOk="0">
                <a:moveTo>
                  <a:pt x="9543" y="0"/>
                </a:moveTo>
                <a:cubicBezTo>
                  <a:pt x="9183" y="0"/>
                  <a:pt x="8907" y="182"/>
                  <a:pt x="8803" y="286"/>
                </a:cubicBezTo>
                <a:cubicBezTo>
                  <a:pt x="8462" y="627"/>
                  <a:pt x="8433" y="1392"/>
                  <a:pt x="9501" y="2010"/>
                </a:cubicBezTo>
                <a:cubicBezTo>
                  <a:pt x="10054" y="2329"/>
                  <a:pt x="10603" y="2519"/>
                  <a:pt x="11050" y="2632"/>
                </a:cubicBezTo>
                <a:cubicBezTo>
                  <a:pt x="10656" y="2619"/>
                  <a:pt x="10264" y="2611"/>
                  <a:pt x="9872" y="2609"/>
                </a:cubicBezTo>
                <a:cubicBezTo>
                  <a:pt x="9818" y="2609"/>
                  <a:pt x="9764" y="2608"/>
                  <a:pt x="9710" y="2608"/>
                </a:cubicBezTo>
                <a:cubicBezTo>
                  <a:pt x="9564" y="2608"/>
                  <a:pt x="9417" y="2609"/>
                  <a:pt x="9270" y="2611"/>
                </a:cubicBezTo>
                <a:cubicBezTo>
                  <a:pt x="8802" y="2145"/>
                  <a:pt x="7094" y="532"/>
                  <a:pt x="5817" y="532"/>
                </a:cubicBezTo>
                <a:cubicBezTo>
                  <a:pt x="5815" y="532"/>
                  <a:pt x="5812" y="532"/>
                  <a:pt x="5809" y="532"/>
                </a:cubicBezTo>
                <a:cubicBezTo>
                  <a:pt x="5517" y="533"/>
                  <a:pt x="5212" y="655"/>
                  <a:pt x="5056" y="900"/>
                </a:cubicBezTo>
                <a:cubicBezTo>
                  <a:pt x="4838" y="1248"/>
                  <a:pt x="4995" y="1731"/>
                  <a:pt x="5305" y="2001"/>
                </a:cubicBezTo>
                <a:cubicBezTo>
                  <a:pt x="5874" y="2499"/>
                  <a:pt x="7015" y="2547"/>
                  <a:pt x="8258" y="2633"/>
                </a:cubicBezTo>
                <a:cubicBezTo>
                  <a:pt x="7254" y="2668"/>
                  <a:pt x="6254" y="2739"/>
                  <a:pt x="5259" y="2849"/>
                </a:cubicBezTo>
                <a:cubicBezTo>
                  <a:pt x="4714" y="2707"/>
                  <a:pt x="3471" y="2422"/>
                  <a:pt x="2316" y="2422"/>
                </a:cubicBezTo>
                <a:cubicBezTo>
                  <a:pt x="1657" y="2422"/>
                  <a:pt x="1027" y="2515"/>
                  <a:pt x="570" y="2780"/>
                </a:cubicBezTo>
                <a:cubicBezTo>
                  <a:pt x="272" y="2952"/>
                  <a:pt x="32" y="3255"/>
                  <a:pt x="18" y="3596"/>
                </a:cubicBezTo>
                <a:cubicBezTo>
                  <a:pt x="1" y="4079"/>
                  <a:pt x="448" y="4479"/>
                  <a:pt x="924" y="4575"/>
                </a:cubicBezTo>
                <a:cubicBezTo>
                  <a:pt x="1026" y="4595"/>
                  <a:pt x="1133" y="4605"/>
                  <a:pt x="1243" y="4605"/>
                </a:cubicBezTo>
                <a:cubicBezTo>
                  <a:pt x="2290" y="4605"/>
                  <a:pt x="3698" y="3745"/>
                  <a:pt x="5211" y="3071"/>
                </a:cubicBezTo>
                <a:cubicBezTo>
                  <a:pt x="6344" y="2944"/>
                  <a:pt x="7483" y="2867"/>
                  <a:pt x="8626" y="2838"/>
                </a:cubicBezTo>
                <a:lnTo>
                  <a:pt x="8626" y="2838"/>
                </a:lnTo>
                <a:cubicBezTo>
                  <a:pt x="7777" y="2967"/>
                  <a:pt x="6715" y="3235"/>
                  <a:pt x="6221" y="3787"/>
                </a:cubicBezTo>
                <a:cubicBezTo>
                  <a:pt x="6047" y="3981"/>
                  <a:pt x="5943" y="4257"/>
                  <a:pt x="6016" y="4507"/>
                </a:cubicBezTo>
                <a:cubicBezTo>
                  <a:pt x="6108" y="4826"/>
                  <a:pt x="6459" y="5007"/>
                  <a:pt x="6797" y="5007"/>
                </a:cubicBezTo>
                <a:cubicBezTo>
                  <a:pt x="6834" y="5007"/>
                  <a:pt x="6870" y="5005"/>
                  <a:pt x="6905" y="5001"/>
                </a:cubicBezTo>
                <a:cubicBezTo>
                  <a:pt x="7755" y="4901"/>
                  <a:pt x="8669" y="3775"/>
                  <a:pt x="9739" y="2825"/>
                </a:cubicBezTo>
                <a:cubicBezTo>
                  <a:pt x="10519" y="2827"/>
                  <a:pt x="11298" y="2851"/>
                  <a:pt x="12078" y="2898"/>
                </a:cubicBezTo>
                <a:cubicBezTo>
                  <a:pt x="11235" y="3024"/>
                  <a:pt x="9974" y="3320"/>
                  <a:pt x="9501" y="3995"/>
                </a:cubicBezTo>
                <a:cubicBezTo>
                  <a:pt x="9357" y="4200"/>
                  <a:pt x="9291" y="4474"/>
                  <a:pt x="9388" y="4704"/>
                </a:cubicBezTo>
                <a:cubicBezTo>
                  <a:pt x="9499" y="4965"/>
                  <a:pt x="9792" y="5099"/>
                  <a:pt x="10082" y="5099"/>
                </a:cubicBezTo>
                <a:cubicBezTo>
                  <a:pt x="10154" y="5099"/>
                  <a:pt x="10225" y="5091"/>
                  <a:pt x="10293" y="5075"/>
                </a:cubicBezTo>
                <a:cubicBezTo>
                  <a:pt x="11085" y="4883"/>
                  <a:pt x="11861" y="3946"/>
                  <a:pt x="12767" y="2944"/>
                </a:cubicBezTo>
                <a:cubicBezTo>
                  <a:pt x="13574" y="3006"/>
                  <a:pt x="14380" y="3091"/>
                  <a:pt x="15182" y="3201"/>
                </a:cubicBezTo>
                <a:cubicBezTo>
                  <a:pt x="14707" y="3228"/>
                  <a:pt x="14099" y="3277"/>
                  <a:pt x="13561" y="3359"/>
                </a:cubicBezTo>
                <a:cubicBezTo>
                  <a:pt x="12181" y="3574"/>
                  <a:pt x="12215" y="4540"/>
                  <a:pt x="12296" y="4809"/>
                </a:cubicBezTo>
                <a:cubicBezTo>
                  <a:pt x="12381" y="5090"/>
                  <a:pt x="12664" y="5343"/>
                  <a:pt x="13115" y="5343"/>
                </a:cubicBezTo>
                <a:cubicBezTo>
                  <a:pt x="13391" y="5343"/>
                  <a:pt x="13730" y="5248"/>
                  <a:pt x="14124" y="5007"/>
                </a:cubicBezTo>
                <a:cubicBezTo>
                  <a:pt x="15103" y="4410"/>
                  <a:pt x="15698" y="3626"/>
                  <a:pt x="15920" y="3309"/>
                </a:cubicBezTo>
                <a:cubicBezTo>
                  <a:pt x="16865" y="3455"/>
                  <a:pt x="17805" y="3633"/>
                  <a:pt x="18740" y="3844"/>
                </a:cubicBezTo>
                <a:cubicBezTo>
                  <a:pt x="18235" y="3871"/>
                  <a:pt x="17551" y="3921"/>
                  <a:pt x="16952" y="4015"/>
                </a:cubicBezTo>
                <a:cubicBezTo>
                  <a:pt x="15533" y="4234"/>
                  <a:pt x="15568" y="5229"/>
                  <a:pt x="15651" y="5505"/>
                </a:cubicBezTo>
                <a:cubicBezTo>
                  <a:pt x="15738" y="5794"/>
                  <a:pt x="16029" y="6054"/>
                  <a:pt x="16493" y="6054"/>
                </a:cubicBezTo>
                <a:cubicBezTo>
                  <a:pt x="16777" y="6054"/>
                  <a:pt x="17126" y="5957"/>
                  <a:pt x="17532" y="5709"/>
                </a:cubicBezTo>
                <a:cubicBezTo>
                  <a:pt x="18511" y="5112"/>
                  <a:pt x="19118" y="4332"/>
                  <a:pt x="19359" y="3990"/>
                </a:cubicBezTo>
                <a:cubicBezTo>
                  <a:pt x="20332" y="4226"/>
                  <a:pt x="21295" y="4497"/>
                  <a:pt x="22249" y="4802"/>
                </a:cubicBezTo>
                <a:cubicBezTo>
                  <a:pt x="21734" y="4755"/>
                  <a:pt x="21069" y="4708"/>
                  <a:pt x="20466" y="4708"/>
                </a:cubicBezTo>
                <a:cubicBezTo>
                  <a:pt x="20447" y="4708"/>
                  <a:pt x="20428" y="4708"/>
                  <a:pt x="20409" y="4708"/>
                </a:cubicBezTo>
                <a:cubicBezTo>
                  <a:pt x="18865" y="4716"/>
                  <a:pt x="18742" y="5781"/>
                  <a:pt x="18786" y="6088"/>
                </a:cubicBezTo>
                <a:cubicBezTo>
                  <a:pt x="18839" y="6454"/>
                  <a:pt x="19179" y="6822"/>
                  <a:pt x="19812" y="6822"/>
                </a:cubicBezTo>
                <a:cubicBezTo>
                  <a:pt x="20075" y="6822"/>
                  <a:pt x="20389" y="6758"/>
                  <a:pt x="20753" y="6605"/>
                </a:cubicBezTo>
                <a:cubicBezTo>
                  <a:pt x="21909" y="6116"/>
                  <a:pt x="22686" y="5366"/>
                  <a:pt x="22988" y="5048"/>
                </a:cubicBezTo>
                <a:cubicBezTo>
                  <a:pt x="24100" y="5429"/>
                  <a:pt x="25193" y="5857"/>
                  <a:pt x="26267" y="6332"/>
                </a:cubicBezTo>
                <a:cubicBezTo>
                  <a:pt x="26317" y="6275"/>
                  <a:pt x="26372" y="6222"/>
                  <a:pt x="26431" y="6173"/>
                </a:cubicBezTo>
                <a:lnTo>
                  <a:pt x="26435" y="6170"/>
                </a:lnTo>
                <a:cubicBezTo>
                  <a:pt x="25747" y="5863"/>
                  <a:pt x="25048" y="5575"/>
                  <a:pt x="24341" y="5305"/>
                </a:cubicBezTo>
                <a:cubicBezTo>
                  <a:pt x="23903" y="5139"/>
                  <a:pt x="23461" y="4979"/>
                  <a:pt x="23016" y="4827"/>
                </a:cubicBezTo>
                <a:cubicBezTo>
                  <a:pt x="22844" y="4102"/>
                  <a:pt x="22138" y="1529"/>
                  <a:pt x="20664" y="923"/>
                </a:cubicBezTo>
                <a:cubicBezTo>
                  <a:pt x="20510" y="859"/>
                  <a:pt x="20340" y="823"/>
                  <a:pt x="20173" y="823"/>
                </a:cubicBezTo>
                <a:cubicBezTo>
                  <a:pt x="19975" y="823"/>
                  <a:pt x="19781" y="873"/>
                  <a:pt x="19621" y="987"/>
                </a:cubicBezTo>
                <a:cubicBezTo>
                  <a:pt x="19200" y="1282"/>
                  <a:pt x="19148" y="1915"/>
                  <a:pt x="19372" y="2375"/>
                </a:cubicBezTo>
                <a:cubicBezTo>
                  <a:pt x="19723" y="3095"/>
                  <a:pt x="21192" y="4005"/>
                  <a:pt x="22167" y="4548"/>
                </a:cubicBezTo>
                <a:cubicBezTo>
                  <a:pt x="21217" y="4245"/>
                  <a:pt x="20256" y="3978"/>
                  <a:pt x="19283" y="3745"/>
                </a:cubicBezTo>
                <a:cubicBezTo>
                  <a:pt x="19074" y="3174"/>
                  <a:pt x="18242" y="1120"/>
                  <a:pt x="16969" y="764"/>
                </a:cubicBezTo>
                <a:cubicBezTo>
                  <a:pt x="16874" y="738"/>
                  <a:pt x="16773" y="723"/>
                  <a:pt x="16674" y="723"/>
                </a:cubicBezTo>
                <a:cubicBezTo>
                  <a:pt x="16470" y="723"/>
                  <a:pt x="16269" y="783"/>
                  <a:pt x="16119" y="917"/>
                </a:cubicBezTo>
                <a:cubicBezTo>
                  <a:pt x="15802" y="1200"/>
                  <a:pt x="15821" y="1725"/>
                  <a:pt x="16049" y="2081"/>
                </a:cubicBezTo>
                <a:cubicBezTo>
                  <a:pt x="16398" y="2622"/>
                  <a:pt x="17631" y="3208"/>
                  <a:pt x="18483" y="3562"/>
                </a:cubicBezTo>
                <a:cubicBezTo>
                  <a:pt x="18067" y="3472"/>
                  <a:pt x="17649" y="3387"/>
                  <a:pt x="17229" y="3309"/>
                </a:cubicBezTo>
                <a:cubicBezTo>
                  <a:pt x="16748" y="3220"/>
                  <a:pt x="16265" y="3138"/>
                  <a:pt x="15780" y="3065"/>
                </a:cubicBezTo>
                <a:cubicBezTo>
                  <a:pt x="15490" y="2481"/>
                  <a:pt x="14404" y="444"/>
                  <a:pt x="13163" y="98"/>
                </a:cubicBezTo>
                <a:cubicBezTo>
                  <a:pt x="13071" y="72"/>
                  <a:pt x="12973" y="58"/>
                  <a:pt x="12875" y="58"/>
                </a:cubicBezTo>
                <a:cubicBezTo>
                  <a:pt x="12675" y="58"/>
                  <a:pt x="12478" y="116"/>
                  <a:pt x="12330" y="248"/>
                </a:cubicBezTo>
                <a:cubicBezTo>
                  <a:pt x="12021" y="525"/>
                  <a:pt x="12039" y="1039"/>
                  <a:pt x="12263" y="1386"/>
                </a:cubicBezTo>
                <a:cubicBezTo>
                  <a:pt x="12708" y="2078"/>
                  <a:pt x="13763" y="2536"/>
                  <a:pt x="15037" y="2961"/>
                </a:cubicBezTo>
                <a:cubicBezTo>
                  <a:pt x="14032" y="2828"/>
                  <a:pt x="13025" y="2734"/>
                  <a:pt x="12013" y="2676"/>
                </a:cubicBezTo>
                <a:cubicBezTo>
                  <a:pt x="11908" y="2446"/>
                  <a:pt x="11593" y="1871"/>
                  <a:pt x="10713" y="710"/>
                </a:cubicBezTo>
                <a:cubicBezTo>
                  <a:pt x="10298" y="163"/>
                  <a:pt x="9883" y="0"/>
                  <a:pt x="9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7"/>
          <p:cNvGrpSpPr/>
          <p:nvPr/>
        </p:nvGrpSpPr>
        <p:grpSpPr>
          <a:xfrm flipH="1">
            <a:off x="8577551" y="4366225"/>
            <a:ext cx="587908" cy="803016"/>
            <a:chOff x="5356650" y="576300"/>
            <a:chExt cx="380400" cy="519550"/>
          </a:xfrm>
        </p:grpSpPr>
        <p:sp>
          <p:nvSpPr>
            <p:cNvPr id="153" name="Google Shape;153;p7"/>
            <p:cNvSpPr/>
            <p:nvPr/>
          </p:nvSpPr>
          <p:spPr>
            <a:xfrm>
              <a:off x="5356650" y="576300"/>
              <a:ext cx="380400" cy="519550"/>
            </a:xfrm>
            <a:custGeom>
              <a:avLst/>
              <a:gdLst/>
              <a:ahLst/>
              <a:cxnLst/>
              <a:rect l="l" t="t" r="r" b="b"/>
              <a:pathLst>
                <a:path w="15216" h="20782" extrusionOk="0">
                  <a:moveTo>
                    <a:pt x="13056" y="1"/>
                  </a:moveTo>
                  <a:cubicBezTo>
                    <a:pt x="13032" y="1"/>
                    <a:pt x="13008" y="2"/>
                    <a:pt x="12984" y="5"/>
                  </a:cubicBezTo>
                  <a:cubicBezTo>
                    <a:pt x="12156" y="104"/>
                    <a:pt x="11661" y="1445"/>
                    <a:pt x="11949" y="3565"/>
                  </a:cubicBezTo>
                  <a:cubicBezTo>
                    <a:pt x="11863" y="2999"/>
                    <a:pt x="11478" y="2703"/>
                    <a:pt x="11067" y="2703"/>
                  </a:cubicBezTo>
                  <a:cubicBezTo>
                    <a:pt x="10822" y="2703"/>
                    <a:pt x="10567" y="2809"/>
                    <a:pt x="10362" y="3026"/>
                  </a:cubicBezTo>
                  <a:cubicBezTo>
                    <a:pt x="9785" y="3635"/>
                    <a:pt x="9772" y="5165"/>
                    <a:pt x="9858" y="6000"/>
                  </a:cubicBezTo>
                  <a:cubicBezTo>
                    <a:pt x="9665" y="5519"/>
                    <a:pt x="9309" y="5308"/>
                    <a:pt x="9002" y="5308"/>
                  </a:cubicBezTo>
                  <a:cubicBezTo>
                    <a:pt x="8979" y="5308"/>
                    <a:pt x="8956" y="5309"/>
                    <a:pt x="8934" y="5311"/>
                  </a:cubicBezTo>
                  <a:cubicBezTo>
                    <a:pt x="7667" y="5441"/>
                    <a:pt x="7727" y="8755"/>
                    <a:pt x="7885" y="9922"/>
                  </a:cubicBezTo>
                  <a:cubicBezTo>
                    <a:pt x="7673" y="9510"/>
                    <a:pt x="7343" y="9327"/>
                    <a:pt x="7049" y="9327"/>
                  </a:cubicBezTo>
                  <a:cubicBezTo>
                    <a:pt x="6977" y="9327"/>
                    <a:pt x="6908" y="9338"/>
                    <a:pt x="6842" y="9359"/>
                  </a:cubicBezTo>
                  <a:cubicBezTo>
                    <a:pt x="6089" y="9604"/>
                    <a:pt x="5366" y="11800"/>
                    <a:pt x="5391" y="13488"/>
                  </a:cubicBezTo>
                  <a:cubicBezTo>
                    <a:pt x="5186" y="13123"/>
                    <a:pt x="4847" y="12951"/>
                    <a:pt x="4518" y="12951"/>
                  </a:cubicBezTo>
                  <a:cubicBezTo>
                    <a:pt x="4504" y="12951"/>
                    <a:pt x="4489" y="12951"/>
                    <a:pt x="4475" y="12952"/>
                  </a:cubicBezTo>
                  <a:cubicBezTo>
                    <a:pt x="2859" y="13024"/>
                    <a:pt x="471" y="19228"/>
                    <a:pt x="0" y="20781"/>
                  </a:cubicBezTo>
                  <a:cubicBezTo>
                    <a:pt x="2672" y="20624"/>
                    <a:pt x="7792" y="19839"/>
                    <a:pt x="7123" y="18152"/>
                  </a:cubicBezTo>
                  <a:cubicBezTo>
                    <a:pt x="7043" y="17949"/>
                    <a:pt x="6829" y="17801"/>
                    <a:pt x="6618" y="17801"/>
                  </a:cubicBezTo>
                  <a:cubicBezTo>
                    <a:pt x="6577" y="17801"/>
                    <a:pt x="6537" y="17806"/>
                    <a:pt x="6498" y="17818"/>
                  </a:cubicBezTo>
                  <a:cubicBezTo>
                    <a:pt x="12528" y="15597"/>
                    <a:pt x="12876" y="11848"/>
                    <a:pt x="11985" y="11312"/>
                  </a:cubicBezTo>
                  <a:cubicBezTo>
                    <a:pt x="11870" y="11243"/>
                    <a:pt x="11738" y="11212"/>
                    <a:pt x="11604" y="11212"/>
                  </a:cubicBezTo>
                  <a:cubicBezTo>
                    <a:pt x="11530" y="11212"/>
                    <a:pt x="11455" y="11222"/>
                    <a:pt x="11382" y="11239"/>
                  </a:cubicBezTo>
                  <a:cubicBezTo>
                    <a:pt x="12201" y="10662"/>
                    <a:pt x="13835" y="9201"/>
                    <a:pt x="13964" y="8257"/>
                  </a:cubicBezTo>
                  <a:cubicBezTo>
                    <a:pt x="14024" y="7819"/>
                    <a:pt x="13762" y="7426"/>
                    <a:pt x="13405" y="7426"/>
                  </a:cubicBezTo>
                  <a:cubicBezTo>
                    <a:pt x="13334" y="7426"/>
                    <a:pt x="13259" y="7442"/>
                    <a:pt x="13182" y="7476"/>
                  </a:cubicBezTo>
                  <a:cubicBezTo>
                    <a:pt x="14118" y="6364"/>
                    <a:pt x="15216" y="3070"/>
                    <a:pt x="13854" y="2825"/>
                  </a:cubicBezTo>
                  <a:cubicBezTo>
                    <a:pt x="13826" y="2820"/>
                    <a:pt x="13798" y="2818"/>
                    <a:pt x="13769" y="2818"/>
                  </a:cubicBezTo>
                  <a:cubicBezTo>
                    <a:pt x="13649" y="2818"/>
                    <a:pt x="13529" y="2860"/>
                    <a:pt x="13435" y="2932"/>
                  </a:cubicBezTo>
                  <a:cubicBezTo>
                    <a:pt x="13798" y="2271"/>
                    <a:pt x="14091" y="1467"/>
                    <a:pt x="13877" y="747"/>
                  </a:cubicBezTo>
                  <a:cubicBezTo>
                    <a:pt x="13764" y="367"/>
                    <a:pt x="13443" y="1"/>
                    <a:pt x="13056"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a:off x="5378250" y="650825"/>
              <a:ext cx="297675" cy="424700"/>
            </a:xfrm>
            <a:custGeom>
              <a:avLst/>
              <a:gdLst/>
              <a:ahLst/>
              <a:cxnLst/>
              <a:rect l="l" t="t" r="r" b="b"/>
              <a:pathLst>
                <a:path w="11907" h="16988" extrusionOk="0">
                  <a:moveTo>
                    <a:pt x="11812" y="1"/>
                  </a:moveTo>
                  <a:cubicBezTo>
                    <a:pt x="11773" y="1"/>
                    <a:pt x="11738" y="29"/>
                    <a:pt x="11730" y="69"/>
                  </a:cubicBezTo>
                  <a:cubicBezTo>
                    <a:pt x="10150" y="6726"/>
                    <a:pt x="5682" y="13150"/>
                    <a:pt x="71" y="16833"/>
                  </a:cubicBezTo>
                  <a:cubicBezTo>
                    <a:pt x="1" y="16879"/>
                    <a:pt x="34" y="16988"/>
                    <a:pt x="117" y="16988"/>
                  </a:cubicBezTo>
                  <a:cubicBezTo>
                    <a:pt x="133" y="16988"/>
                    <a:pt x="150" y="16983"/>
                    <a:pt x="163" y="16973"/>
                  </a:cubicBezTo>
                  <a:cubicBezTo>
                    <a:pt x="2962" y="15137"/>
                    <a:pt x="5532" y="12585"/>
                    <a:pt x="7597" y="9597"/>
                  </a:cubicBezTo>
                  <a:cubicBezTo>
                    <a:pt x="9634" y="6651"/>
                    <a:pt x="11120" y="3370"/>
                    <a:pt x="11893" y="108"/>
                  </a:cubicBezTo>
                  <a:cubicBezTo>
                    <a:pt x="11907" y="61"/>
                    <a:pt x="11879" y="14"/>
                    <a:pt x="11832" y="3"/>
                  </a:cubicBezTo>
                  <a:cubicBezTo>
                    <a:pt x="11825" y="2"/>
                    <a:pt x="11819" y="1"/>
                    <a:pt x="1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a:off x="5659225" y="701000"/>
              <a:ext cx="34350" cy="49050"/>
            </a:xfrm>
            <a:custGeom>
              <a:avLst/>
              <a:gdLst/>
              <a:ahLst/>
              <a:cxnLst/>
              <a:rect l="l" t="t" r="r" b="b"/>
              <a:pathLst>
                <a:path w="1374" h="1962" extrusionOk="0">
                  <a:moveTo>
                    <a:pt x="1278" y="0"/>
                  </a:moveTo>
                  <a:cubicBezTo>
                    <a:pt x="1246" y="0"/>
                    <a:pt x="1215" y="19"/>
                    <a:pt x="1201" y="50"/>
                  </a:cubicBezTo>
                  <a:cubicBezTo>
                    <a:pt x="914" y="698"/>
                    <a:pt x="526" y="1296"/>
                    <a:pt x="50" y="1821"/>
                  </a:cubicBezTo>
                  <a:cubicBezTo>
                    <a:pt x="1" y="1875"/>
                    <a:pt x="39" y="1962"/>
                    <a:pt x="112" y="1962"/>
                  </a:cubicBezTo>
                  <a:cubicBezTo>
                    <a:pt x="136" y="1962"/>
                    <a:pt x="158" y="1952"/>
                    <a:pt x="175" y="1934"/>
                  </a:cubicBezTo>
                  <a:cubicBezTo>
                    <a:pt x="662" y="1396"/>
                    <a:pt x="1061" y="783"/>
                    <a:pt x="1355" y="118"/>
                  </a:cubicBezTo>
                  <a:cubicBezTo>
                    <a:pt x="1374" y="76"/>
                    <a:pt x="1355" y="26"/>
                    <a:pt x="1312" y="8"/>
                  </a:cubicBezTo>
                  <a:cubicBezTo>
                    <a:pt x="1301" y="3"/>
                    <a:pt x="1290" y="0"/>
                    <a:pt x="12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5620750" y="793600"/>
              <a:ext cx="46275" cy="38475"/>
            </a:xfrm>
            <a:custGeom>
              <a:avLst/>
              <a:gdLst/>
              <a:ahLst/>
              <a:cxnLst/>
              <a:rect l="l" t="t" r="r" b="b"/>
              <a:pathLst>
                <a:path w="1851" h="1539" extrusionOk="0">
                  <a:moveTo>
                    <a:pt x="1757" y="0"/>
                  </a:moveTo>
                  <a:cubicBezTo>
                    <a:pt x="1731" y="0"/>
                    <a:pt x="1705" y="12"/>
                    <a:pt x="1689" y="34"/>
                  </a:cubicBezTo>
                  <a:cubicBezTo>
                    <a:pt x="1243" y="582"/>
                    <a:pt x="695" y="1039"/>
                    <a:pt x="76" y="1381"/>
                  </a:cubicBezTo>
                  <a:cubicBezTo>
                    <a:pt x="0" y="1422"/>
                    <a:pt x="29" y="1538"/>
                    <a:pt x="116" y="1538"/>
                  </a:cubicBezTo>
                  <a:cubicBezTo>
                    <a:pt x="116" y="1538"/>
                    <a:pt x="116" y="1538"/>
                    <a:pt x="117" y="1538"/>
                  </a:cubicBezTo>
                  <a:cubicBezTo>
                    <a:pt x="131" y="1538"/>
                    <a:pt x="145" y="1535"/>
                    <a:pt x="157" y="1528"/>
                  </a:cubicBezTo>
                  <a:cubicBezTo>
                    <a:pt x="796" y="1176"/>
                    <a:pt x="1360" y="705"/>
                    <a:pt x="1819" y="140"/>
                  </a:cubicBezTo>
                  <a:cubicBezTo>
                    <a:pt x="1851" y="104"/>
                    <a:pt x="1846" y="49"/>
                    <a:pt x="1809" y="19"/>
                  </a:cubicBezTo>
                  <a:cubicBezTo>
                    <a:pt x="1794" y="6"/>
                    <a:pt x="1775" y="0"/>
                    <a:pt x="1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5554950" y="895350"/>
              <a:ext cx="71325" cy="54700"/>
            </a:xfrm>
            <a:custGeom>
              <a:avLst/>
              <a:gdLst/>
              <a:ahLst/>
              <a:cxnLst/>
              <a:rect l="l" t="t" r="r" b="b"/>
              <a:pathLst>
                <a:path w="2853" h="2188" extrusionOk="0">
                  <a:moveTo>
                    <a:pt x="2737" y="1"/>
                  </a:moveTo>
                  <a:cubicBezTo>
                    <a:pt x="2714" y="1"/>
                    <a:pt x="2691" y="10"/>
                    <a:pt x="2673" y="33"/>
                  </a:cubicBezTo>
                  <a:cubicBezTo>
                    <a:pt x="2011" y="923"/>
                    <a:pt x="1115" y="1612"/>
                    <a:pt x="86" y="2025"/>
                  </a:cubicBezTo>
                  <a:cubicBezTo>
                    <a:pt x="0" y="2059"/>
                    <a:pt x="25" y="2186"/>
                    <a:pt x="118" y="2187"/>
                  </a:cubicBezTo>
                  <a:cubicBezTo>
                    <a:pt x="129" y="2186"/>
                    <a:pt x="139" y="2184"/>
                    <a:pt x="149" y="2181"/>
                  </a:cubicBezTo>
                  <a:cubicBezTo>
                    <a:pt x="1207" y="1757"/>
                    <a:pt x="2127" y="1048"/>
                    <a:pt x="2808" y="134"/>
                  </a:cubicBezTo>
                  <a:cubicBezTo>
                    <a:pt x="2853" y="69"/>
                    <a:pt x="2797"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7"/>
            <p:cNvSpPr/>
            <p:nvPr/>
          </p:nvSpPr>
          <p:spPr>
            <a:xfrm>
              <a:off x="5578525" y="749700"/>
              <a:ext cx="11750" cy="68625"/>
            </a:xfrm>
            <a:custGeom>
              <a:avLst/>
              <a:gdLst/>
              <a:ahLst/>
              <a:cxnLst/>
              <a:rect l="l" t="t" r="r" b="b"/>
              <a:pathLst>
                <a:path w="470" h="2745" extrusionOk="0">
                  <a:moveTo>
                    <a:pt x="219" y="0"/>
                  </a:moveTo>
                  <a:cubicBezTo>
                    <a:pt x="180" y="0"/>
                    <a:pt x="144" y="29"/>
                    <a:pt x="137" y="70"/>
                  </a:cubicBezTo>
                  <a:cubicBezTo>
                    <a:pt x="0" y="941"/>
                    <a:pt x="54" y="1833"/>
                    <a:pt x="292" y="2684"/>
                  </a:cubicBezTo>
                  <a:cubicBezTo>
                    <a:pt x="303" y="2720"/>
                    <a:pt x="335" y="2745"/>
                    <a:pt x="373" y="2745"/>
                  </a:cubicBezTo>
                  <a:cubicBezTo>
                    <a:pt x="429" y="2744"/>
                    <a:pt x="469" y="2691"/>
                    <a:pt x="454" y="2637"/>
                  </a:cubicBezTo>
                  <a:cubicBezTo>
                    <a:pt x="223" y="1810"/>
                    <a:pt x="171" y="944"/>
                    <a:pt x="303" y="96"/>
                  </a:cubicBezTo>
                  <a:cubicBezTo>
                    <a:pt x="309" y="50"/>
                    <a:pt x="278" y="9"/>
                    <a:pt x="232" y="2"/>
                  </a:cubicBezTo>
                  <a:cubicBezTo>
                    <a:pt x="228" y="1"/>
                    <a:pt x="223"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7"/>
            <p:cNvSpPr/>
            <p:nvPr/>
          </p:nvSpPr>
          <p:spPr>
            <a:xfrm>
              <a:off x="5621525" y="662675"/>
              <a:ext cx="9975" cy="66000"/>
            </a:xfrm>
            <a:custGeom>
              <a:avLst/>
              <a:gdLst/>
              <a:ahLst/>
              <a:cxnLst/>
              <a:rect l="l" t="t" r="r" b="b"/>
              <a:pathLst>
                <a:path w="399" h="2640" extrusionOk="0">
                  <a:moveTo>
                    <a:pt x="307" y="0"/>
                  </a:moveTo>
                  <a:cubicBezTo>
                    <a:pt x="271" y="0"/>
                    <a:pt x="236" y="24"/>
                    <a:pt x="225" y="61"/>
                  </a:cubicBezTo>
                  <a:cubicBezTo>
                    <a:pt x="23" y="884"/>
                    <a:pt x="1" y="1740"/>
                    <a:pt x="161" y="2572"/>
                  </a:cubicBezTo>
                  <a:cubicBezTo>
                    <a:pt x="168" y="2611"/>
                    <a:pt x="203" y="2640"/>
                    <a:pt x="244" y="2640"/>
                  </a:cubicBezTo>
                  <a:lnTo>
                    <a:pt x="244" y="2640"/>
                  </a:lnTo>
                  <a:cubicBezTo>
                    <a:pt x="296" y="2640"/>
                    <a:pt x="336" y="2592"/>
                    <a:pt x="326" y="2540"/>
                  </a:cubicBezTo>
                  <a:cubicBezTo>
                    <a:pt x="171" y="1732"/>
                    <a:pt x="192" y="901"/>
                    <a:pt x="389" y="103"/>
                  </a:cubicBezTo>
                  <a:cubicBezTo>
                    <a:pt x="398" y="57"/>
                    <a:pt x="371" y="14"/>
                    <a:pt x="327" y="2"/>
                  </a:cubicBezTo>
                  <a:cubicBezTo>
                    <a:pt x="320" y="1"/>
                    <a:pt x="314" y="0"/>
                    <a:pt x="307" y="0"/>
                  </a:cubicBezTo>
                  <a:close/>
                  <a:moveTo>
                    <a:pt x="244" y="2640"/>
                  </a:moveTo>
                  <a:cubicBezTo>
                    <a:pt x="243" y="2640"/>
                    <a:pt x="243" y="2640"/>
                    <a:pt x="243" y="2640"/>
                  </a:cubicBezTo>
                  <a:lnTo>
                    <a:pt x="244" y="2640"/>
                  </a:lnTo>
                  <a:cubicBezTo>
                    <a:pt x="244" y="2640"/>
                    <a:pt x="244" y="2640"/>
                    <a:pt x="244" y="264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5518900" y="856575"/>
              <a:ext cx="9975" cy="54950"/>
            </a:xfrm>
            <a:custGeom>
              <a:avLst/>
              <a:gdLst/>
              <a:ahLst/>
              <a:cxnLst/>
              <a:rect l="l" t="t" r="r" b="b"/>
              <a:pathLst>
                <a:path w="399" h="2198" extrusionOk="0">
                  <a:moveTo>
                    <a:pt x="305" y="1"/>
                  </a:moveTo>
                  <a:cubicBezTo>
                    <a:pt x="269" y="1"/>
                    <a:pt x="235" y="24"/>
                    <a:pt x="224" y="62"/>
                  </a:cubicBezTo>
                  <a:cubicBezTo>
                    <a:pt x="32" y="733"/>
                    <a:pt x="0" y="1443"/>
                    <a:pt x="134" y="2129"/>
                  </a:cubicBezTo>
                  <a:cubicBezTo>
                    <a:pt x="141" y="2168"/>
                    <a:pt x="176" y="2197"/>
                    <a:pt x="217" y="2197"/>
                  </a:cubicBezTo>
                  <a:cubicBezTo>
                    <a:pt x="222" y="2197"/>
                    <a:pt x="227" y="2196"/>
                    <a:pt x="232" y="2195"/>
                  </a:cubicBezTo>
                  <a:cubicBezTo>
                    <a:pt x="278" y="2187"/>
                    <a:pt x="308" y="2142"/>
                    <a:pt x="299" y="2097"/>
                  </a:cubicBezTo>
                  <a:cubicBezTo>
                    <a:pt x="170" y="1436"/>
                    <a:pt x="200" y="754"/>
                    <a:pt x="387" y="108"/>
                  </a:cubicBezTo>
                  <a:cubicBezTo>
                    <a:pt x="399" y="63"/>
                    <a:pt x="373" y="16"/>
                    <a:pt x="329" y="4"/>
                  </a:cubicBezTo>
                  <a:cubicBezTo>
                    <a:pt x="321" y="2"/>
                    <a:pt x="31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5448800" y="1035075"/>
              <a:ext cx="54825" cy="15550"/>
            </a:xfrm>
            <a:custGeom>
              <a:avLst/>
              <a:gdLst/>
              <a:ahLst/>
              <a:cxnLst/>
              <a:rect l="l" t="t" r="r" b="b"/>
              <a:pathLst>
                <a:path w="2193" h="622" extrusionOk="0">
                  <a:moveTo>
                    <a:pt x="2096" y="0"/>
                  </a:moveTo>
                  <a:cubicBezTo>
                    <a:pt x="2086" y="0"/>
                    <a:pt x="2076" y="2"/>
                    <a:pt x="2065" y="6"/>
                  </a:cubicBezTo>
                  <a:cubicBezTo>
                    <a:pt x="1425" y="237"/>
                    <a:pt x="758" y="387"/>
                    <a:pt x="80" y="453"/>
                  </a:cubicBezTo>
                  <a:cubicBezTo>
                    <a:pt x="34" y="456"/>
                    <a:pt x="0" y="496"/>
                    <a:pt x="2" y="541"/>
                  </a:cubicBezTo>
                  <a:cubicBezTo>
                    <a:pt x="4" y="586"/>
                    <a:pt x="41" y="621"/>
                    <a:pt x="86" y="621"/>
                  </a:cubicBezTo>
                  <a:cubicBezTo>
                    <a:pt x="87" y="621"/>
                    <a:pt x="88" y="621"/>
                    <a:pt x="88" y="621"/>
                  </a:cubicBezTo>
                  <a:lnTo>
                    <a:pt x="96" y="620"/>
                  </a:lnTo>
                  <a:cubicBezTo>
                    <a:pt x="788" y="554"/>
                    <a:pt x="1468" y="401"/>
                    <a:pt x="2122" y="165"/>
                  </a:cubicBezTo>
                  <a:cubicBezTo>
                    <a:pt x="2168" y="150"/>
                    <a:pt x="2193" y="101"/>
                    <a:pt x="2176" y="56"/>
                  </a:cubicBezTo>
                  <a:cubicBezTo>
                    <a:pt x="2163" y="22"/>
                    <a:pt x="2131" y="0"/>
                    <a:pt x="20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5444500" y="931475"/>
              <a:ext cx="17175" cy="63750"/>
            </a:xfrm>
            <a:custGeom>
              <a:avLst/>
              <a:gdLst/>
              <a:ahLst/>
              <a:cxnLst/>
              <a:rect l="l" t="t" r="r" b="b"/>
              <a:pathLst>
                <a:path w="687" h="2550" extrusionOk="0">
                  <a:moveTo>
                    <a:pt x="591" y="1"/>
                  </a:moveTo>
                  <a:cubicBezTo>
                    <a:pt x="558" y="1"/>
                    <a:pt x="527" y="20"/>
                    <a:pt x="513" y="52"/>
                  </a:cubicBezTo>
                  <a:cubicBezTo>
                    <a:pt x="161" y="808"/>
                    <a:pt x="0" y="1638"/>
                    <a:pt x="49" y="2470"/>
                  </a:cubicBezTo>
                  <a:cubicBezTo>
                    <a:pt x="52" y="2515"/>
                    <a:pt x="88" y="2550"/>
                    <a:pt x="133" y="2550"/>
                  </a:cubicBezTo>
                  <a:lnTo>
                    <a:pt x="138" y="2550"/>
                  </a:lnTo>
                  <a:cubicBezTo>
                    <a:pt x="185" y="2547"/>
                    <a:pt x="220" y="2507"/>
                    <a:pt x="217" y="2461"/>
                  </a:cubicBezTo>
                  <a:cubicBezTo>
                    <a:pt x="170" y="1656"/>
                    <a:pt x="324" y="853"/>
                    <a:pt x="666" y="123"/>
                  </a:cubicBezTo>
                  <a:cubicBezTo>
                    <a:pt x="687" y="81"/>
                    <a:pt x="669" y="29"/>
                    <a:pt x="626" y="9"/>
                  </a:cubicBezTo>
                  <a:cubicBezTo>
                    <a:pt x="614" y="3"/>
                    <a:pt x="603" y="1"/>
                    <a:pt x="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 name="Google Shape;163;p7"/>
          <p:cNvSpPr/>
          <p:nvPr/>
        </p:nvSpPr>
        <p:spPr>
          <a:xfrm rot="10181651">
            <a:off x="-49342" y="4733164"/>
            <a:ext cx="1048005" cy="270455"/>
          </a:xfrm>
          <a:custGeom>
            <a:avLst/>
            <a:gdLst/>
            <a:ahLst/>
            <a:cxnLst/>
            <a:rect l="l" t="t" r="r" b="b"/>
            <a:pathLst>
              <a:path w="26435" h="6822" extrusionOk="0">
                <a:moveTo>
                  <a:pt x="9543" y="0"/>
                </a:moveTo>
                <a:cubicBezTo>
                  <a:pt x="9183" y="0"/>
                  <a:pt x="8907" y="182"/>
                  <a:pt x="8803" y="286"/>
                </a:cubicBezTo>
                <a:cubicBezTo>
                  <a:pt x="8462" y="627"/>
                  <a:pt x="8433" y="1392"/>
                  <a:pt x="9501" y="2010"/>
                </a:cubicBezTo>
                <a:cubicBezTo>
                  <a:pt x="10054" y="2329"/>
                  <a:pt x="10603" y="2519"/>
                  <a:pt x="11050" y="2632"/>
                </a:cubicBezTo>
                <a:cubicBezTo>
                  <a:pt x="10656" y="2619"/>
                  <a:pt x="10264" y="2611"/>
                  <a:pt x="9872" y="2609"/>
                </a:cubicBezTo>
                <a:cubicBezTo>
                  <a:pt x="9818" y="2609"/>
                  <a:pt x="9764" y="2608"/>
                  <a:pt x="9710" y="2608"/>
                </a:cubicBezTo>
                <a:cubicBezTo>
                  <a:pt x="9564" y="2608"/>
                  <a:pt x="9417" y="2609"/>
                  <a:pt x="9270" y="2611"/>
                </a:cubicBezTo>
                <a:cubicBezTo>
                  <a:pt x="8802" y="2145"/>
                  <a:pt x="7094" y="532"/>
                  <a:pt x="5817" y="532"/>
                </a:cubicBezTo>
                <a:cubicBezTo>
                  <a:pt x="5815" y="532"/>
                  <a:pt x="5812" y="532"/>
                  <a:pt x="5809" y="532"/>
                </a:cubicBezTo>
                <a:cubicBezTo>
                  <a:pt x="5517" y="533"/>
                  <a:pt x="5212" y="655"/>
                  <a:pt x="5056" y="900"/>
                </a:cubicBezTo>
                <a:cubicBezTo>
                  <a:pt x="4838" y="1248"/>
                  <a:pt x="4995" y="1731"/>
                  <a:pt x="5305" y="2001"/>
                </a:cubicBezTo>
                <a:cubicBezTo>
                  <a:pt x="5874" y="2499"/>
                  <a:pt x="7015" y="2547"/>
                  <a:pt x="8258" y="2633"/>
                </a:cubicBezTo>
                <a:cubicBezTo>
                  <a:pt x="7254" y="2668"/>
                  <a:pt x="6254" y="2739"/>
                  <a:pt x="5259" y="2849"/>
                </a:cubicBezTo>
                <a:cubicBezTo>
                  <a:pt x="4714" y="2707"/>
                  <a:pt x="3471" y="2422"/>
                  <a:pt x="2316" y="2422"/>
                </a:cubicBezTo>
                <a:cubicBezTo>
                  <a:pt x="1657" y="2422"/>
                  <a:pt x="1027" y="2515"/>
                  <a:pt x="570" y="2780"/>
                </a:cubicBezTo>
                <a:cubicBezTo>
                  <a:pt x="272" y="2952"/>
                  <a:pt x="32" y="3255"/>
                  <a:pt x="18" y="3596"/>
                </a:cubicBezTo>
                <a:cubicBezTo>
                  <a:pt x="1" y="4079"/>
                  <a:pt x="448" y="4479"/>
                  <a:pt x="924" y="4575"/>
                </a:cubicBezTo>
                <a:cubicBezTo>
                  <a:pt x="1026" y="4595"/>
                  <a:pt x="1133" y="4605"/>
                  <a:pt x="1243" y="4605"/>
                </a:cubicBezTo>
                <a:cubicBezTo>
                  <a:pt x="2290" y="4605"/>
                  <a:pt x="3698" y="3745"/>
                  <a:pt x="5211" y="3071"/>
                </a:cubicBezTo>
                <a:cubicBezTo>
                  <a:pt x="6344" y="2944"/>
                  <a:pt x="7483" y="2867"/>
                  <a:pt x="8626" y="2838"/>
                </a:cubicBezTo>
                <a:lnTo>
                  <a:pt x="8626" y="2838"/>
                </a:lnTo>
                <a:cubicBezTo>
                  <a:pt x="7777" y="2967"/>
                  <a:pt x="6715" y="3235"/>
                  <a:pt x="6221" y="3787"/>
                </a:cubicBezTo>
                <a:cubicBezTo>
                  <a:pt x="6047" y="3981"/>
                  <a:pt x="5943" y="4257"/>
                  <a:pt x="6016" y="4507"/>
                </a:cubicBezTo>
                <a:cubicBezTo>
                  <a:pt x="6108" y="4826"/>
                  <a:pt x="6459" y="5007"/>
                  <a:pt x="6797" y="5007"/>
                </a:cubicBezTo>
                <a:cubicBezTo>
                  <a:pt x="6834" y="5007"/>
                  <a:pt x="6870" y="5005"/>
                  <a:pt x="6905" y="5001"/>
                </a:cubicBezTo>
                <a:cubicBezTo>
                  <a:pt x="7755" y="4901"/>
                  <a:pt x="8669" y="3775"/>
                  <a:pt x="9739" y="2825"/>
                </a:cubicBezTo>
                <a:cubicBezTo>
                  <a:pt x="10519" y="2827"/>
                  <a:pt x="11298" y="2851"/>
                  <a:pt x="12078" y="2898"/>
                </a:cubicBezTo>
                <a:cubicBezTo>
                  <a:pt x="11235" y="3024"/>
                  <a:pt x="9974" y="3320"/>
                  <a:pt x="9501" y="3995"/>
                </a:cubicBezTo>
                <a:cubicBezTo>
                  <a:pt x="9357" y="4200"/>
                  <a:pt x="9291" y="4474"/>
                  <a:pt x="9388" y="4704"/>
                </a:cubicBezTo>
                <a:cubicBezTo>
                  <a:pt x="9499" y="4965"/>
                  <a:pt x="9792" y="5099"/>
                  <a:pt x="10082" y="5099"/>
                </a:cubicBezTo>
                <a:cubicBezTo>
                  <a:pt x="10154" y="5099"/>
                  <a:pt x="10225" y="5091"/>
                  <a:pt x="10293" y="5075"/>
                </a:cubicBezTo>
                <a:cubicBezTo>
                  <a:pt x="11085" y="4883"/>
                  <a:pt x="11861" y="3946"/>
                  <a:pt x="12767" y="2944"/>
                </a:cubicBezTo>
                <a:cubicBezTo>
                  <a:pt x="13574" y="3006"/>
                  <a:pt x="14380" y="3091"/>
                  <a:pt x="15182" y="3201"/>
                </a:cubicBezTo>
                <a:cubicBezTo>
                  <a:pt x="14707" y="3228"/>
                  <a:pt x="14099" y="3277"/>
                  <a:pt x="13561" y="3359"/>
                </a:cubicBezTo>
                <a:cubicBezTo>
                  <a:pt x="12181" y="3574"/>
                  <a:pt x="12215" y="4540"/>
                  <a:pt x="12296" y="4809"/>
                </a:cubicBezTo>
                <a:cubicBezTo>
                  <a:pt x="12381" y="5090"/>
                  <a:pt x="12664" y="5343"/>
                  <a:pt x="13115" y="5343"/>
                </a:cubicBezTo>
                <a:cubicBezTo>
                  <a:pt x="13391" y="5343"/>
                  <a:pt x="13730" y="5248"/>
                  <a:pt x="14124" y="5007"/>
                </a:cubicBezTo>
                <a:cubicBezTo>
                  <a:pt x="15103" y="4410"/>
                  <a:pt x="15698" y="3626"/>
                  <a:pt x="15920" y="3309"/>
                </a:cubicBezTo>
                <a:cubicBezTo>
                  <a:pt x="16865" y="3455"/>
                  <a:pt x="17805" y="3633"/>
                  <a:pt x="18740" y="3844"/>
                </a:cubicBezTo>
                <a:cubicBezTo>
                  <a:pt x="18235" y="3871"/>
                  <a:pt x="17551" y="3921"/>
                  <a:pt x="16952" y="4015"/>
                </a:cubicBezTo>
                <a:cubicBezTo>
                  <a:pt x="15533" y="4234"/>
                  <a:pt x="15568" y="5229"/>
                  <a:pt x="15651" y="5505"/>
                </a:cubicBezTo>
                <a:cubicBezTo>
                  <a:pt x="15738" y="5794"/>
                  <a:pt x="16029" y="6054"/>
                  <a:pt x="16493" y="6054"/>
                </a:cubicBezTo>
                <a:cubicBezTo>
                  <a:pt x="16777" y="6054"/>
                  <a:pt x="17126" y="5957"/>
                  <a:pt x="17532" y="5709"/>
                </a:cubicBezTo>
                <a:cubicBezTo>
                  <a:pt x="18511" y="5112"/>
                  <a:pt x="19118" y="4332"/>
                  <a:pt x="19359" y="3990"/>
                </a:cubicBezTo>
                <a:cubicBezTo>
                  <a:pt x="20332" y="4226"/>
                  <a:pt x="21295" y="4497"/>
                  <a:pt x="22249" y="4802"/>
                </a:cubicBezTo>
                <a:cubicBezTo>
                  <a:pt x="21734" y="4755"/>
                  <a:pt x="21069" y="4708"/>
                  <a:pt x="20466" y="4708"/>
                </a:cubicBezTo>
                <a:cubicBezTo>
                  <a:pt x="20447" y="4708"/>
                  <a:pt x="20428" y="4708"/>
                  <a:pt x="20409" y="4708"/>
                </a:cubicBezTo>
                <a:cubicBezTo>
                  <a:pt x="18865" y="4716"/>
                  <a:pt x="18742" y="5781"/>
                  <a:pt x="18786" y="6088"/>
                </a:cubicBezTo>
                <a:cubicBezTo>
                  <a:pt x="18839" y="6454"/>
                  <a:pt x="19179" y="6822"/>
                  <a:pt x="19812" y="6822"/>
                </a:cubicBezTo>
                <a:cubicBezTo>
                  <a:pt x="20075" y="6822"/>
                  <a:pt x="20389" y="6758"/>
                  <a:pt x="20753" y="6605"/>
                </a:cubicBezTo>
                <a:cubicBezTo>
                  <a:pt x="21909" y="6116"/>
                  <a:pt x="22686" y="5366"/>
                  <a:pt x="22988" y="5048"/>
                </a:cubicBezTo>
                <a:cubicBezTo>
                  <a:pt x="24100" y="5429"/>
                  <a:pt x="25193" y="5857"/>
                  <a:pt x="26267" y="6332"/>
                </a:cubicBezTo>
                <a:cubicBezTo>
                  <a:pt x="26317" y="6275"/>
                  <a:pt x="26372" y="6222"/>
                  <a:pt x="26431" y="6173"/>
                </a:cubicBezTo>
                <a:lnTo>
                  <a:pt x="26435" y="6170"/>
                </a:lnTo>
                <a:cubicBezTo>
                  <a:pt x="25747" y="5863"/>
                  <a:pt x="25048" y="5575"/>
                  <a:pt x="24341" y="5305"/>
                </a:cubicBezTo>
                <a:cubicBezTo>
                  <a:pt x="23903" y="5139"/>
                  <a:pt x="23461" y="4979"/>
                  <a:pt x="23016" y="4827"/>
                </a:cubicBezTo>
                <a:cubicBezTo>
                  <a:pt x="22844" y="4102"/>
                  <a:pt x="22138" y="1529"/>
                  <a:pt x="20664" y="923"/>
                </a:cubicBezTo>
                <a:cubicBezTo>
                  <a:pt x="20510" y="859"/>
                  <a:pt x="20340" y="823"/>
                  <a:pt x="20173" y="823"/>
                </a:cubicBezTo>
                <a:cubicBezTo>
                  <a:pt x="19975" y="823"/>
                  <a:pt x="19781" y="873"/>
                  <a:pt x="19621" y="987"/>
                </a:cubicBezTo>
                <a:cubicBezTo>
                  <a:pt x="19200" y="1282"/>
                  <a:pt x="19148" y="1915"/>
                  <a:pt x="19372" y="2375"/>
                </a:cubicBezTo>
                <a:cubicBezTo>
                  <a:pt x="19723" y="3095"/>
                  <a:pt x="21192" y="4005"/>
                  <a:pt x="22167" y="4548"/>
                </a:cubicBezTo>
                <a:cubicBezTo>
                  <a:pt x="21217" y="4245"/>
                  <a:pt x="20256" y="3978"/>
                  <a:pt x="19283" y="3745"/>
                </a:cubicBezTo>
                <a:cubicBezTo>
                  <a:pt x="19074" y="3174"/>
                  <a:pt x="18242" y="1120"/>
                  <a:pt x="16969" y="764"/>
                </a:cubicBezTo>
                <a:cubicBezTo>
                  <a:pt x="16874" y="738"/>
                  <a:pt x="16773" y="723"/>
                  <a:pt x="16674" y="723"/>
                </a:cubicBezTo>
                <a:cubicBezTo>
                  <a:pt x="16470" y="723"/>
                  <a:pt x="16269" y="783"/>
                  <a:pt x="16119" y="917"/>
                </a:cubicBezTo>
                <a:cubicBezTo>
                  <a:pt x="15802" y="1200"/>
                  <a:pt x="15821" y="1725"/>
                  <a:pt x="16049" y="2081"/>
                </a:cubicBezTo>
                <a:cubicBezTo>
                  <a:pt x="16398" y="2622"/>
                  <a:pt x="17631" y="3208"/>
                  <a:pt x="18483" y="3562"/>
                </a:cubicBezTo>
                <a:cubicBezTo>
                  <a:pt x="18067" y="3472"/>
                  <a:pt x="17649" y="3387"/>
                  <a:pt x="17229" y="3309"/>
                </a:cubicBezTo>
                <a:cubicBezTo>
                  <a:pt x="16748" y="3220"/>
                  <a:pt x="16265" y="3138"/>
                  <a:pt x="15780" y="3065"/>
                </a:cubicBezTo>
                <a:cubicBezTo>
                  <a:pt x="15490" y="2481"/>
                  <a:pt x="14404" y="444"/>
                  <a:pt x="13163" y="98"/>
                </a:cubicBezTo>
                <a:cubicBezTo>
                  <a:pt x="13071" y="72"/>
                  <a:pt x="12973" y="58"/>
                  <a:pt x="12875" y="58"/>
                </a:cubicBezTo>
                <a:cubicBezTo>
                  <a:pt x="12675" y="58"/>
                  <a:pt x="12478" y="116"/>
                  <a:pt x="12330" y="248"/>
                </a:cubicBezTo>
                <a:cubicBezTo>
                  <a:pt x="12021" y="525"/>
                  <a:pt x="12039" y="1039"/>
                  <a:pt x="12263" y="1386"/>
                </a:cubicBezTo>
                <a:cubicBezTo>
                  <a:pt x="12708" y="2078"/>
                  <a:pt x="13763" y="2536"/>
                  <a:pt x="15037" y="2961"/>
                </a:cubicBezTo>
                <a:cubicBezTo>
                  <a:pt x="14032" y="2828"/>
                  <a:pt x="13025" y="2734"/>
                  <a:pt x="12013" y="2676"/>
                </a:cubicBezTo>
                <a:cubicBezTo>
                  <a:pt x="11908" y="2446"/>
                  <a:pt x="11593" y="1871"/>
                  <a:pt x="10713" y="710"/>
                </a:cubicBezTo>
                <a:cubicBezTo>
                  <a:pt x="10298" y="163"/>
                  <a:pt x="9883" y="0"/>
                  <a:pt x="9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245250" y="4402250"/>
            <a:ext cx="281203" cy="281203"/>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rot="10800000">
            <a:off x="947225" y="1871450"/>
            <a:ext cx="3308891" cy="2451514"/>
          </a:xfrm>
          <a:custGeom>
            <a:avLst/>
            <a:gdLst/>
            <a:ahLst/>
            <a:cxnLst/>
            <a:rect l="l" t="t" r="r" b="b"/>
            <a:pathLst>
              <a:path w="49874" h="36951" extrusionOk="0">
                <a:moveTo>
                  <a:pt x="23714" y="0"/>
                </a:moveTo>
                <a:cubicBezTo>
                  <a:pt x="18981" y="0"/>
                  <a:pt x="16003" y="4017"/>
                  <a:pt x="13686" y="7742"/>
                </a:cubicBezTo>
                <a:cubicBezTo>
                  <a:pt x="9965" y="13723"/>
                  <a:pt x="4632" y="18621"/>
                  <a:pt x="2695" y="21491"/>
                </a:cubicBezTo>
                <a:cubicBezTo>
                  <a:pt x="0" y="25483"/>
                  <a:pt x="171" y="29901"/>
                  <a:pt x="2831" y="33013"/>
                </a:cubicBezTo>
                <a:cubicBezTo>
                  <a:pt x="5221" y="35807"/>
                  <a:pt x="8217" y="36584"/>
                  <a:pt x="11996" y="36584"/>
                </a:cubicBezTo>
                <a:cubicBezTo>
                  <a:pt x="15780" y="36584"/>
                  <a:pt x="20347" y="35805"/>
                  <a:pt x="25873" y="35492"/>
                </a:cubicBezTo>
                <a:cubicBezTo>
                  <a:pt x="26177" y="35475"/>
                  <a:pt x="26481" y="35467"/>
                  <a:pt x="26784" y="35467"/>
                </a:cubicBezTo>
                <a:cubicBezTo>
                  <a:pt x="30902" y="35467"/>
                  <a:pt x="34907" y="36950"/>
                  <a:pt x="38558" y="36950"/>
                </a:cubicBezTo>
                <a:cubicBezTo>
                  <a:pt x="39784" y="36950"/>
                  <a:pt x="40970" y="36783"/>
                  <a:pt x="42107" y="36336"/>
                </a:cubicBezTo>
                <a:cubicBezTo>
                  <a:pt x="44669" y="35328"/>
                  <a:pt x="47745" y="32957"/>
                  <a:pt x="48344" y="28440"/>
                </a:cubicBezTo>
                <a:cubicBezTo>
                  <a:pt x="49874" y="16902"/>
                  <a:pt x="32609" y="1598"/>
                  <a:pt x="25505" y="183"/>
                </a:cubicBezTo>
                <a:cubicBezTo>
                  <a:pt x="24881" y="59"/>
                  <a:pt x="24285" y="0"/>
                  <a:pt x="23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txBox="1">
            <a:spLocks noGrp="1"/>
          </p:cNvSpPr>
          <p:nvPr>
            <p:ph type="subTitle" idx="1"/>
          </p:nvPr>
        </p:nvSpPr>
        <p:spPr>
          <a:xfrm>
            <a:off x="713225" y="2004375"/>
            <a:ext cx="4454400" cy="208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999999"/>
              </a:buClr>
              <a:buSzPts val="800"/>
              <a:buFont typeface="Open Sans"/>
              <a:buChar char="●"/>
              <a:defRPr sz="1400"/>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1600"/>
              </a:spcBef>
              <a:spcAft>
                <a:spcPts val="0"/>
              </a:spcAft>
              <a:buClr>
                <a:srgbClr val="999999"/>
              </a:buClr>
              <a:buSzPts val="800"/>
              <a:buFont typeface="Open Sans"/>
              <a:buChar char="■"/>
              <a:defRPr/>
            </a:lvl3pPr>
            <a:lvl4pPr lvl="3" algn="ctr" rtl="0">
              <a:lnSpc>
                <a:spcPct val="100000"/>
              </a:lnSpc>
              <a:spcBef>
                <a:spcPts val="1600"/>
              </a:spcBef>
              <a:spcAft>
                <a:spcPts val="0"/>
              </a:spcAft>
              <a:buClr>
                <a:srgbClr val="999999"/>
              </a:buClr>
              <a:buSzPts val="800"/>
              <a:buFont typeface="Open Sans"/>
              <a:buChar char="●"/>
              <a:defRPr/>
            </a:lvl4pPr>
            <a:lvl5pPr lvl="4" algn="ctr" rtl="0">
              <a:lnSpc>
                <a:spcPct val="100000"/>
              </a:lnSpc>
              <a:spcBef>
                <a:spcPts val="1600"/>
              </a:spcBef>
              <a:spcAft>
                <a:spcPts val="0"/>
              </a:spcAft>
              <a:buClr>
                <a:srgbClr val="999999"/>
              </a:buClr>
              <a:buSzPts val="1200"/>
              <a:buFont typeface="Open Sans"/>
              <a:buChar char="○"/>
              <a:defRPr/>
            </a:lvl5pPr>
            <a:lvl6pPr lvl="5" algn="ctr" rtl="0">
              <a:lnSpc>
                <a:spcPct val="100000"/>
              </a:lnSpc>
              <a:spcBef>
                <a:spcPts val="1600"/>
              </a:spcBef>
              <a:spcAft>
                <a:spcPts val="0"/>
              </a:spcAft>
              <a:buClr>
                <a:srgbClr val="999999"/>
              </a:buClr>
              <a:buSzPts val="1200"/>
              <a:buFont typeface="Open Sans"/>
              <a:buChar char="■"/>
              <a:defRPr/>
            </a:lvl6pPr>
            <a:lvl7pPr lvl="6" algn="ctr" rtl="0">
              <a:lnSpc>
                <a:spcPct val="100000"/>
              </a:lnSpc>
              <a:spcBef>
                <a:spcPts val="1600"/>
              </a:spcBef>
              <a:spcAft>
                <a:spcPts val="0"/>
              </a:spcAft>
              <a:buClr>
                <a:srgbClr val="999999"/>
              </a:buClr>
              <a:buSzPts val="700"/>
              <a:buFont typeface="Open Sans"/>
              <a:buChar char="●"/>
              <a:defRPr/>
            </a:lvl7pPr>
            <a:lvl8pPr lvl="7" algn="ctr" rtl="0">
              <a:lnSpc>
                <a:spcPct val="100000"/>
              </a:lnSpc>
              <a:spcBef>
                <a:spcPts val="1600"/>
              </a:spcBef>
              <a:spcAft>
                <a:spcPts val="0"/>
              </a:spcAft>
              <a:buClr>
                <a:srgbClr val="999999"/>
              </a:buClr>
              <a:buSzPts val="700"/>
              <a:buFont typeface="Open Sans"/>
              <a:buChar char="○"/>
              <a:defRPr/>
            </a:lvl8pPr>
            <a:lvl9pPr lvl="8" algn="ctr" rtl="0">
              <a:lnSpc>
                <a:spcPct val="100000"/>
              </a:lnSpc>
              <a:spcBef>
                <a:spcPts val="1600"/>
              </a:spcBef>
              <a:spcAft>
                <a:spcPts val="1600"/>
              </a:spcAft>
              <a:buClr>
                <a:srgbClr val="999999"/>
              </a:buClr>
              <a:buSzPts val="600"/>
              <a:buFont typeface="Open Sans"/>
              <a:buChar char="■"/>
              <a:defRPr/>
            </a:lvl9pPr>
          </a:lstStyle>
          <a:p>
            <a:endParaRPr/>
          </a:p>
        </p:txBody>
      </p:sp>
      <p:sp>
        <p:nvSpPr>
          <p:cNvPr id="167" name="Google Shape;167;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400"/>
              <a:buNone/>
              <a:defRPr/>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grpSp>
        <p:nvGrpSpPr>
          <p:cNvPr id="168" name="Google Shape;168;p7"/>
          <p:cNvGrpSpPr/>
          <p:nvPr/>
        </p:nvGrpSpPr>
        <p:grpSpPr>
          <a:xfrm rot="-5400000">
            <a:off x="7637315" y="56508"/>
            <a:ext cx="1375719" cy="1263163"/>
            <a:chOff x="4115675" y="3374025"/>
            <a:chExt cx="687825" cy="631550"/>
          </a:xfrm>
        </p:grpSpPr>
        <p:sp>
          <p:nvSpPr>
            <p:cNvPr id="169" name="Google Shape;169;p7"/>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0"/>
        <p:cNvGrpSpPr/>
        <p:nvPr/>
      </p:nvGrpSpPr>
      <p:grpSpPr>
        <a:xfrm>
          <a:off x="0" y="0"/>
          <a:ext cx="0" cy="0"/>
          <a:chOff x="0" y="0"/>
          <a:chExt cx="0" cy="0"/>
        </a:xfrm>
      </p:grpSpPr>
      <p:grpSp>
        <p:nvGrpSpPr>
          <p:cNvPr id="181" name="Google Shape;181;p8"/>
          <p:cNvGrpSpPr/>
          <p:nvPr/>
        </p:nvGrpSpPr>
        <p:grpSpPr>
          <a:xfrm flipH="1">
            <a:off x="-86417" y="4005740"/>
            <a:ext cx="1815033" cy="1666534"/>
            <a:chOff x="4115675" y="3374025"/>
            <a:chExt cx="687825" cy="631550"/>
          </a:xfrm>
        </p:grpSpPr>
        <p:sp>
          <p:nvSpPr>
            <p:cNvPr id="182" name="Google Shape;182;p8"/>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 name="Google Shape;193;p8"/>
          <p:cNvGrpSpPr/>
          <p:nvPr/>
        </p:nvGrpSpPr>
        <p:grpSpPr>
          <a:xfrm flipH="1">
            <a:off x="7180395" y="328264"/>
            <a:ext cx="2158051" cy="1289878"/>
            <a:chOff x="4115675" y="3374025"/>
            <a:chExt cx="687825" cy="631550"/>
          </a:xfrm>
        </p:grpSpPr>
        <p:sp>
          <p:nvSpPr>
            <p:cNvPr id="194" name="Google Shape;194;p8"/>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205;p8"/>
          <p:cNvSpPr txBox="1">
            <a:spLocks noGrp="1"/>
          </p:cNvSpPr>
          <p:nvPr>
            <p:ph type="title"/>
          </p:nvPr>
        </p:nvSpPr>
        <p:spPr>
          <a:xfrm>
            <a:off x="1892700" y="3149125"/>
            <a:ext cx="5358600" cy="15627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06" name="Google Shape;206;p8"/>
          <p:cNvSpPr/>
          <p:nvPr/>
        </p:nvSpPr>
        <p:spPr>
          <a:xfrm rot="10800000" flipH="1">
            <a:off x="-28387" y="171982"/>
            <a:ext cx="687746" cy="644433"/>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rot="608918" flipH="1">
            <a:off x="8487963" y="4489436"/>
            <a:ext cx="687768" cy="644455"/>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 name="Google Shape;208;p8"/>
          <p:cNvGrpSpPr/>
          <p:nvPr/>
        </p:nvGrpSpPr>
        <p:grpSpPr>
          <a:xfrm rot="10800000" flipH="1">
            <a:off x="327" y="97292"/>
            <a:ext cx="886675" cy="538121"/>
            <a:chOff x="2957600" y="592900"/>
            <a:chExt cx="553100" cy="335675"/>
          </a:xfrm>
        </p:grpSpPr>
        <p:sp>
          <p:nvSpPr>
            <p:cNvPr id="209" name="Google Shape;209;p8"/>
            <p:cNvSpPr/>
            <p:nvPr/>
          </p:nvSpPr>
          <p:spPr>
            <a:xfrm>
              <a:off x="2957600" y="592900"/>
              <a:ext cx="553100" cy="335675"/>
            </a:xfrm>
            <a:custGeom>
              <a:avLst/>
              <a:gdLst/>
              <a:ahLst/>
              <a:cxnLst/>
              <a:rect l="l" t="t" r="r" b="b"/>
              <a:pathLst>
                <a:path w="22124" h="13427" extrusionOk="0">
                  <a:moveTo>
                    <a:pt x="20245" y="0"/>
                  </a:moveTo>
                  <a:cubicBezTo>
                    <a:pt x="19052" y="0"/>
                    <a:pt x="17059" y="921"/>
                    <a:pt x="15152" y="2640"/>
                  </a:cubicBezTo>
                  <a:cubicBezTo>
                    <a:pt x="15518" y="2151"/>
                    <a:pt x="15090" y="1326"/>
                    <a:pt x="14181" y="1326"/>
                  </a:cubicBezTo>
                  <a:cubicBezTo>
                    <a:pt x="14104" y="1326"/>
                    <a:pt x="14025" y="1332"/>
                    <a:pt x="13941" y="1344"/>
                  </a:cubicBezTo>
                  <a:cubicBezTo>
                    <a:pt x="13009" y="1483"/>
                    <a:pt x="11220" y="2751"/>
                    <a:pt x="10050" y="4409"/>
                  </a:cubicBezTo>
                  <a:cubicBezTo>
                    <a:pt x="10153" y="3911"/>
                    <a:pt x="9833" y="3133"/>
                    <a:pt x="8985" y="3133"/>
                  </a:cubicBezTo>
                  <a:cubicBezTo>
                    <a:pt x="8889" y="3133"/>
                    <a:pt x="8786" y="3143"/>
                    <a:pt x="8677" y="3164"/>
                  </a:cubicBezTo>
                  <a:cubicBezTo>
                    <a:pt x="7561" y="3383"/>
                    <a:pt x="6103" y="5112"/>
                    <a:pt x="5240" y="6203"/>
                  </a:cubicBezTo>
                  <a:cubicBezTo>
                    <a:pt x="5305" y="5935"/>
                    <a:pt x="5275" y="5619"/>
                    <a:pt x="5139" y="5434"/>
                  </a:cubicBezTo>
                  <a:cubicBezTo>
                    <a:pt x="4944" y="5170"/>
                    <a:pt x="4685" y="5046"/>
                    <a:pt x="4385" y="5046"/>
                  </a:cubicBezTo>
                  <a:cubicBezTo>
                    <a:pt x="2813" y="5046"/>
                    <a:pt x="144" y="8476"/>
                    <a:pt x="0" y="13155"/>
                  </a:cubicBezTo>
                  <a:cubicBezTo>
                    <a:pt x="713" y="13228"/>
                    <a:pt x="2151" y="13427"/>
                    <a:pt x="3476" y="13427"/>
                  </a:cubicBezTo>
                  <a:cubicBezTo>
                    <a:pt x="4937" y="13427"/>
                    <a:pt x="6259" y="13186"/>
                    <a:pt x="6321" y="12272"/>
                  </a:cubicBezTo>
                  <a:cubicBezTo>
                    <a:pt x="6354" y="11776"/>
                    <a:pt x="6054" y="11501"/>
                    <a:pt x="5681" y="11345"/>
                  </a:cubicBezTo>
                  <a:lnTo>
                    <a:pt x="5681" y="11345"/>
                  </a:lnTo>
                  <a:cubicBezTo>
                    <a:pt x="6574" y="11495"/>
                    <a:pt x="7661" y="11629"/>
                    <a:pt x="8637" y="11629"/>
                  </a:cubicBezTo>
                  <a:cubicBezTo>
                    <a:pt x="10027" y="11629"/>
                    <a:pt x="11190" y="11357"/>
                    <a:pt x="11248" y="10470"/>
                  </a:cubicBezTo>
                  <a:cubicBezTo>
                    <a:pt x="11292" y="9809"/>
                    <a:pt x="10677" y="9465"/>
                    <a:pt x="9975" y="9320"/>
                  </a:cubicBezTo>
                  <a:lnTo>
                    <a:pt x="9975" y="9320"/>
                  </a:lnTo>
                  <a:cubicBezTo>
                    <a:pt x="10600" y="9389"/>
                    <a:pt x="11337" y="9444"/>
                    <a:pt x="12079" y="9444"/>
                  </a:cubicBezTo>
                  <a:cubicBezTo>
                    <a:pt x="13488" y="9444"/>
                    <a:pt x="14915" y="9244"/>
                    <a:pt x="15630" y="8552"/>
                  </a:cubicBezTo>
                  <a:cubicBezTo>
                    <a:pt x="16258" y="7943"/>
                    <a:pt x="16010" y="7239"/>
                    <a:pt x="15590" y="6953"/>
                  </a:cubicBezTo>
                  <a:lnTo>
                    <a:pt x="15590" y="6953"/>
                  </a:lnTo>
                  <a:cubicBezTo>
                    <a:pt x="15862" y="7005"/>
                    <a:pt x="16120" y="7029"/>
                    <a:pt x="16360" y="7029"/>
                  </a:cubicBezTo>
                  <a:cubicBezTo>
                    <a:pt x="17538" y="7029"/>
                    <a:pt x="18297" y="6453"/>
                    <a:pt x="18264" y="5801"/>
                  </a:cubicBezTo>
                  <a:cubicBezTo>
                    <a:pt x="18231" y="5119"/>
                    <a:pt x="17403" y="4685"/>
                    <a:pt x="16548" y="4685"/>
                  </a:cubicBezTo>
                  <a:cubicBezTo>
                    <a:pt x="16469" y="4685"/>
                    <a:pt x="16389" y="4688"/>
                    <a:pt x="16310" y="4696"/>
                  </a:cubicBezTo>
                  <a:cubicBezTo>
                    <a:pt x="19483" y="4308"/>
                    <a:pt x="22123" y="1382"/>
                    <a:pt x="21132" y="304"/>
                  </a:cubicBezTo>
                  <a:cubicBezTo>
                    <a:pt x="20944" y="100"/>
                    <a:pt x="20638" y="0"/>
                    <a:pt x="20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2977125" y="626675"/>
              <a:ext cx="479350" cy="265700"/>
            </a:xfrm>
            <a:custGeom>
              <a:avLst/>
              <a:gdLst/>
              <a:ahLst/>
              <a:cxnLst/>
              <a:rect l="l" t="t" r="r" b="b"/>
              <a:pathLst>
                <a:path w="19174" h="10628" extrusionOk="0">
                  <a:moveTo>
                    <a:pt x="19078" y="0"/>
                  </a:moveTo>
                  <a:cubicBezTo>
                    <a:pt x="19063" y="0"/>
                    <a:pt x="19048" y="4"/>
                    <a:pt x="19034" y="13"/>
                  </a:cubicBezTo>
                  <a:cubicBezTo>
                    <a:pt x="15270" y="2538"/>
                    <a:pt x="12221" y="3807"/>
                    <a:pt x="9529" y="4927"/>
                  </a:cubicBezTo>
                  <a:cubicBezTo>
                    <a:pt x="6235" y="6297"/>
                    <a:pt x="3389" y="7481"/>
                    <a:pt x="58" y="10480"/>
                  </a:cubicBezTo>
                  <a:cubicBezTo>
                    <a:pt x="1" y="10532"/>
                    <a:pt x="37" y="10627"/>
                    <a:pt x="115" y="10627"/>
                  </a:cubicBezTo>
                  <a:cubicBezTo>
                    <a:pt x="135" y="10627"/>
                    <a:pt x="155" y="10619"/>
                    <a:pt x="171" y="10605"/>
                  </a:cubicBezTo>
                  <a:cubicBezTo>
                    <a:pt x="3480" y="7626"/>
                    <a:pt x="6313" y="6447"/>
                    <a:pt x="9594" y="5082"/>
                  </a:cubicBezTo>
                  <a:cubicBezTo>
                    <a:pt x="12292" y="3959"/>
                    <a:pt x="15351" y="2687"/>
                    <a:pt x="19127" y="154"/>
                  </a:cubicBezTo>
                  <a:cubicBezTo>
                    <a:pt x="19164" y="127"/>
                    <a:pt x="19174" y="75"/>
                    <a:pt x="19149" y="38"/>
                  </a:cubicBezTo>
                  <a:cubicBezTo>
                    <a:pt x="19132" y="13"/>
                    <a:pt x="19105" y="0"/>
                    <a:pt x="19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3249700" y="649225"/>
              <a:ext cx="58825" cy="58675"/>
            </a:xfrm>
            <a:custGeom>
              <a:avLst/>
              <a:gdLst/>
              <a:ahLst/>
              <a:cxnLst/>
              <a:rect l="l" t="t" r="r" b="b"/>
              <a:pathLst>
                <a:path w="2353" h="2347" extrusionOk="0">
                  <a:moveTo>
                    <a:pt x="2259" y="1"/>
                  </a:moveTo>
                  <a:cubicBezTo>
                    <a:pt x="2237" y="1"/>
                    <a:pt x="2214" y="10"/>
                    <a:pt x="2197" y="28"/>
                  </a:cubicBezTo>
                  <a:lnTo>
                    <a:pt x="54" y="2203"/>
                  </a:lnTo>
                  <a:cubicBezTo>
                    <a:pt x="1" y="2257"/>
                    <a:pt x="39" y="2347"/>
                    <a:pt x="114" y="2347"/>
                  </a:cubicBezTo>
                  <a:cubicBezTo>
                    <a:pt x="136" y="2347"/>
                    <a:pt x="158" y="2337"/>
                    <a:pt x="174" y="2322"/>
                  </a:cubicBezTo>
                  <a:lnTo>
                    <a:pt x="2318" y="146"/>
                  </a:lnTo>
                  <a:cubicBezTo>
                    <a:pt x="2352" y="114"/>
                    <a:pt x="2353" y="59"/>
                    <a:pt x="2319" y="25"/>
                  </a:cubicBezTo>
                  <a:cubicBezTo>
                    <a:pt x="2302" y="9"/>
                    <a:pt x="2281" y="1"/>
                    <a:pt x="2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3125700" y="699475"/>
              <a:ext cx="55050" cy="58350"/>
            </a:xfrm>
            <a:custGeom>
              <a:avLst/>
              <a:gdLst/>
              <a:ahLst/>
              <a:cxnLst/>
              <a:rect l="l" t="t" r="r" b="b"/>
              <a:pathLst>
                <a:path w="2202" h="2334" extrusionOk="0">
                  <a:moveTo>
                    <a:pt x="2081" y="0"/>
                  </a:moveTo>
                  <a:cubicBezTo>
                    <a:pt x="2063" y="0"/>
                    <a:pt x="2043" y="7"/>
                    <a:pt x="2025" y="23"/>
                  </a:cubicBezTo>
                  <a:cubicBezTo>
                    <a:pt x="1310" y="696"/>
                    <a:pt x="648" y="1423"/>
                    <a:pt x="43" y="2198"/>
                  </a:cubicBezTo>
                  <a:cubicBezTo>
                    <a:pt x="1" y="2253"/>
                    <a:pt x="40" y="2334"/>
                    <a:pt x="110" y="2334"/>
                  </a:cubicBezTo>
                  <a:cubicBezTo>
                    <a:pt x="136" y="2334"/>
                    <a:pt x="160" y="2322"/>
                    <a:pt x="177" y="2301"/>
                  </a:cubicBezTo>
                  <a:cubicBezTo>
                    <a:pt x="775" y="1533"/>
                    <a:pt x="1431" y="813"/>
                    <a:pt x="2140" y="146"/>
                  </a:cubicBezTo>
                  <a:cubicBezTo>
                    <a:pt x="2201" y="86"/>
                    <a:pt x="2147" y="0"/>
                    <a:pt x="2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3016475" y="753725"/>
              <a:ext cx="40775" cy="84575"/>
            </a:xfrm>
            <a:custGeom>
              <a:avLst/>
              <a:gdLst/>
              <a:ahLst/>
              <a:cxnLst/>
              <a:rect l="l" t="t" r="r" b="b"/>
              <a:pathLst>
                <a:path w="1631" h="3383" extrusionOk="0">
                  <a:moveTo>
                    <a:pt x="1514" y="1"/>
                  </a:moveTo>
                  <a:cubicBezTo>
                    <a:pt x="1492" y="1"/>
                    <a:pt x="1469" y="10"/>
                    <a:pt x="1450" y="33"/>
                  </a:cubicBezTo>
                  <a:cubicBezTo>
                    <a:pt x="723" y="990"/>
                    <a:pt x="229" y="2102"/>
                    <a:pt x="9" y="3283"/>
                  </a:cubicBezTo>
                  <a:cubicBezTo>
                    <a:pt x="0" y="3329"/>
                    <a:pt x="30" y="3372"/>
                    <a:pt x="76" y="3382"/>
                  </a:cubicBezTo>
                  <a:cubicBezTo>
                    <a:pt x="81" y="3382"/>
                    <a:pt x="86" y="3383"/>
                    <a:pt x="91" y="3383"/>
                  </a:cubicBezTo>
                  <a:cubicBezTo>
                    <a:pt x="132" y="3383"/>
                    <a:pt x="166" y="3353"/>
                    <a:pt x="173" y="3313"/>
                  </a:cubicBezTo>
                  <a:cubicBezTo>
                    <a:pt x="389" y="2158"/>
                    <a:pt x="873" y="1070"/>
                    <a:pt x="1584" y="135"/>
                  </a:cubicBezTo>
                  <a:cubicBezTo>
                    <a:pt x="1630" y="70"/>
                    <a:pt x="1574" y="1"/>
                    <a:pt x="15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3302500" y="732575"/>
              <a:ext cx="77300" cy="8425"/>
            </a:xfrm>
            <a:custGeom>
              <a:avLst/>
              <a:gdLst/>
              <a:ahLst/>
              <a:cxnLst/>
              <a:rect l="l" t="t" r="r" b="b"/>
              <a:pathLst>
                <a:path w="3092" h="337" extrusionOk="0">
                  <a:moveTo>
                    <a:pt x="87" y="0"/>
                  </a:moveTo>
                  <a:cubicBezTo>
                    <a:pt x="43" y="0"/>
                    <a:pt x="6" y="35"/>
                    <a:pt x="4" y="80"/>
                  </a:cubicBezTo>
                  <a:cubicBezTo>
                    <a:pt x="1" y="126"/>
                    <a:pt x="37" y="166"/>
                    <a:pt x="82" y="169"/>
                  </a:cubicBezTo>
                  <a:lnTo>
                    <a:pt x="3007" y="337"/>
                  </a:lnTo>
                  <a:lnTo>
                    <a:pt x="3008" y="337"/>
                  </a:lnTo>
                  <a:cubicBezTo>
                    <a:pt x="3052" y="336"/>
                    <a:pt x="3088" y="299"/>
                    <a:pt x="3089" y="255"/>
                  </a:cubicBezTo>
                  <a:cubicBezTo>
                    <a:pt x="3091" y="210"/>
                    <a:pt x="3056" y="172"/>
                    <a:pt x="3012" y="169"/>
                  </a:cubicBezTo>
                  <a:lnTo>
                    <a:pt x="93" y="0"/>
                  </a:lnTo>
                  <a:cubicBezTo>
                    <a:pt x="91" y="0"/>
                    <a:pt x="8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3214975" y="780800"/>
              <a:ext cx="102650" cy="8050"/>
            </a:xfrm>
            <a:custGeom>
              <a:avLst/>
              <a:gdLst/>
              <a:ahLst/>
              <a:cxnLst/>
              <a:rect l="l" t="t" r="r" b="b"/>
              <a:pathLst>
                <a:path w="4106" h="322" extrusionOk="0">
                  <a:moveTo>
                    <a:pt x="87" y="1"/>
                  </a:moveTo>
                  <a:cubicBezTo>
                    <a:pt x="41" y="1"/>
                    <a:pt x="4" y="37"/>
                    <a:pt x="3" y="81"/>
                  </a:cubicBezTo>
                  <a:cubicBezTo>
                    <a:pt x="1" y="127"/>
                    <a:pt x="35" y="165"/>
                    <a:pt x="80" y="169"/>
                  </a:cubicBezTo>
                  <a:lnTo>
                    <a:pt x="4023" y="322"/>
                  </a:lnTo>
                  <a:cubicBezTo>
                    <a:pt x="4068" y="320"/>
                    <a:pt x="4104" y="283"/>
                    <a:pt x="4104" y="239"/>
                  </a:cubicBezTo>
                  <a:cubicBezTo>
                    <a:pt x="4105" y="194"/>
                    <a:pt x="4071" y="156"/>
                    <a:pt x="4026" y="153"/>
                  </a:cubicBezTo>
                  <a:lnTo>
                    <a:pt x="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3122850" y="830325"/>
              <a:ext cx="78800" cy="23975"/>
            </a:xfrm>
            <a:custGeom>
              <a:avLst/>
              <a:gdLst/>
              <a:ahLst/>
              <a:cxnLst/>
              <a:rect l="l" t="t" r="r" b="b"/>
              <a:pathLst>
                <a:path w="3152" h="959" extrusionOk="0">
                  <a:moveTo>
                    <a:pt x="95" y="0"/>
                  </a:moveTo>
                  <a:cubicBezTo>
                    <a:pt x="59" y="0"/>
                    <a:pt x="25" y="24"/>
                    <a:pt x="14" y="60"/>
                  </a:cubicBezTo>
                  <a:cubicBezTo>
                    <a:pt x="1" y="103"/>
                    <a:pt x="24" y="149"/>
                    <a:pt x="67" y="165"/>
                  </a:cubicBezTo>
                  <a:cubicBezTo>
                    <a:pt x="1037" y="465"/>
                    <a:pt x="2029" y="731"/>
                    <a:pt x="3017" y="956"/>
                  </a:cubicBezTo>
                  <a:cubicBezTo>
                    <a:pt x="3023" y="957"/>
                    <a:pt x="3029" y="958"/>
                    <a:pt x="3036" y="958"/>
                  </a:cubicBezTo>
                  <a:cubicBezTo>
                    <a:pt x="3135" y="957"/>
                    <a:pt x="3152" y="815"/>
                    <a:pt x="3054" y="792"/>
                  </a:cubicBezTo>
                  <a:cubicBezTo>
                    <a:pt x="2071" y="568"/>
                    <a:pt x="1082" y="302"/>
                    <a:pt x="117" y="3"/>
                  </a:cubicBezTo>
                  <a:cubicBezTo>
                    <a:pt x="109" y="1"/>
                    <a:pt x="102"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3019275" y="881350"/>
              <a:ext cx="60650" cy="20625"/>
            </a:xfrm>
            <a:custGeom>
              <a:avLst/>
              <a:gdLst/>
              <a:ahLst/>
              <a:cxnLst/>
              <a:rect l="l" t="t" r="r" b="b"/>
              <a:pathLst>
                <a:path w="2426" h="825" extrusionOk="0">
                  <a:moveTo>
                    <a:pt x="91" y="0"/>
                  </a:moveTo>
                  <a:cubicBezTo>
                    <a:pt x="52" y="0"/>
                    <a:pt x="16" y="28"/>
                    <a:pt x="8" y="69"/>
                  </a:cubicBezTo>
                  <a:cubicBezTo>
                    <a:pt x="0" y="116"/>
                    <a:pt x="31" y="161"/>
                    <a:pt x="79" y="168"/>
                  </a:cubicBezTo>
                  <a:cubicBezTo>
                    <a:pt x="830" y="313"/>
                    <a:pt x="1567" y="530"/>
                    <a:pt x="2277" y="818"/>
                  </a:cubicBezTo>
                  <a:cubicBezTo>
                    <a:pt x="2287" y="822"/>
                    <a:pt x="2298" y="824"/>
                    <a:pt x="2308" y="824"/>
                  </a:cubicBezTo>
                  <a:cubicBezTo>
                    <a:pt x="2401" y="824"/>
                    <a:pt x="2425" y="697"/>
                    <a:pt x="2340" y="662"/>
                  </a:cubicBezTo>
                  <a:cubicBezTo>
                    <a:pt x="1620" y="371"/>
                    <a:pt x="873" y="149"/>
                    <a:pt x="110" y="2"/>
                  </a:cubicBezTo>
                  <a:cubicBezTo>
                    <a:pt x="104" y="1"/>
                    <a:pt x="97"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8"/>
          <p:cNvGrpSpPr/>
          <p:nvPr/>
        </p:nvGrpSpPr>
        <p:grpSpPr>
          <a:xfrm flipH="1">
            <a:off x="8014422" y="4552022"/>
            <a:ext cx="1098788" cy="666886"/>
            <a:chOff x="2957600" y="592900"/>
            <a:chExt cx="553100" cy="335675"/>
          </a:xfrm>
        </p:grpSpPr>
        <p:sp>
          <p:nvSpPr>
            <p:cNvPr id="219" name="Google Shape;219;p8"/>
            <p:cNvSpPr/>
            <p:nvPr/>
          </p:nvSpPr>
          <p:spPr>
            <a:xfrm>
              <a:off x="2957600" y="592900"/>
              <a:ext cx="553100" cy="335675"/>
            </a:xfrm>
            <a:custGeom>
              <a:avLst/>
              <a:gdLst/>
              <a:ahLst/>
              <a:cxnLst/>
              <a:rect l="l" t="t" r="r" b="b"/>
              <a:pathLst>
                <a:path w="22124" h="13427" extrusionOk="0">
                  <a:moveTo>
                    <a:pt x="20245" y="0"/>
                  </a:moveTo>
                  <a:cubicBezTo>
                    <a:pt x="19052" y="0"/>
                    <a:pt x="17059" y="921"/>
                    <a:pt x="15152" y="2640"/>
                  </a:cubicBezTo>
                  <a:cubicBezTo>
                    <a:pt x="15518" y="2151"/>
                    <a:pt x="15090" y="1326"/>
                    <a:pt x="14181" y="1326"/>
                  </a:cubicBezTo>
                  <a:cubicBezTo>
                    <a:pt x="14104" y="1326"/>
                    <a:pt x="14025" y="1332"/>
                    <a:pt x="13941" y="1344"/>
                  </a:cubicBezTo>
                  <a:cubicBezTo>
                    <a:pt x="13009" y="1483"/>
                    <a:pt x="11220" y="2751"/>
                    <a:pt x="10050" y="4409"/>
                  </a:cubicBezTo>
                  <a:cubicBezTo>
                    <a:pt x="10153" y="3911"/>
                    <a:pt x="9833" y="3133"/>
                    <a:pt x="8985" y="3133"/>
                  </a:cubicBezTo>
                  <a:cubicBezTo>
                    <a:pt x="8889" y="3133"/>
                    <a:pt x="8786" y="3143"/>
                    <a:pt x="8677" y="3164"/>
                  </a:cubicBezTo>
                  <a:cubicBezTo>
                    <a:pt x="7561" y="3383"/>
                    <a:pt x="6103" y="5112"/>
                    <a:pt x="5240" y="6203"/>
                  </a:cubicBezTo>
                  <a:cubicBezTo>
                    <a:pt x="5305" y="5935"/>
                    <a:pt x="5275" y="5619"/>
                    <a:pt x="5139" y="5434"/>
                  </a:cubicBezTo>
                  <a:cubicBezTo>
                    <a:pt x="4944" y="5170"/>
                    <a:pt x="4685" y="5046"/>
                    <a:pt x="4385" y="5046"/>
                  </a:cubicBezTo>
                  <a:cubicBezTo>
                    <a:pt x="2813" y="5046"/>
                    <a:pt x="144" y="8476"/>
                    <a:pt x="0" y="13155"/>
                  </a:cubicBezTo>
                  <a:cubicBezTo>
                    <a:pt x="713" y="13228"/>
                    <a:pt x="2151" y="13427"/>
                    <a:pt x="3476" y="13427"/>
                  </a:cubicBezTo>
                  <a:cubicBezTo>
                    <a:pt x="4937" y="13427"/>
                    <a:pt x="6259" y="13186"/>
                    <a:pt x="6321" y="12272"/>
                  </a:cubicBezTo>
                  <a:cubicBezTo>
                    <a:pt x="6354" y="11776"/>
                    <a:pt x="6054" y="11501"/>
                    <a:pt x="5681" y="11345"/>
                  </a:cubicBezTo>
                  <a:lnTo>
                    <a:pt x="5681" y="11345"/>
                  </a:lnTo>
                  <a:cubicBezTo>
                    <a:pt x="6574" y="11495"/>
                    <a:pt x="7661" y="11629"/>
                    <a:pt x="8637" y="11629"/>
                  </a:cubicBezTo>
                  <a:cubicBezTo>
                    <a:pt x="10027" y="11629"/>
                    <a:pt x="11190" y="11357"/>
                    <a:pt x="11248" y="10470"/>
                  </a:cubicBezTo>
                  <a:cubicBezTo>
                    <a:pt x="11292" y="9809"/>
                    <a:pt x="10677" y="9465"/>
                    <a:pt x="9975" y="9320"/>
                  </a:cubicBezTo>
                  <a:lnTo>
                    <a:pt x="9975" y="9320"/>
                  </a:lnTo>
                  <a:cubicBezTo>
                    <a:pt x="10600" y="9389"/>
                    <a:pt x="11337" y="9444"/>
                    <a:pt x="12079" y="9444"/>
                  </a:cubicBezTo>
                  <a:cubicBezTo>
                    <a:pt x="13488" y="9444"/>
                    <a:pt x="14915" y="9244"/>
                    <a:pt x="15630" y="8552"/>
                  </a:cubicBezTo>
                  <a:cubicBezTo>
                    <a:pt x="16258" y="7943"/>
                    <a:pt x="16010" y="7239"/>
                    <a:pt x="15590" y="6953"/>
                  </a:cubicBezTo>
                  <a:lnTo>
                    <a:pt x="15590" y="6953"/>
                  </a:lnTo>
                  <a:cubicBezTo>
                    <a:pt x="15862" y="7005"/>
                    <a:pt x="16120" y="7029"/>
                    <a:pt x="16360" y="7029"/>
                  </a:cubicBezTo>
                  <a:cubicBezTo>
                    <a:pt x="17538" y="7029"/>
                    <a:pt x="18297" y="6453"/>
                    <a:pt x="18264" y="5801"/>
                  </a:cubicBezTo>
                  <a:cubicBezTo>
                    <a:pt x="18231" y="5119"/>
                    <a:pt x="17403" y="4685"/>
                    <a:pt x="16548" y="4685"/>
                  </a:cubicBezTo>
                  <a:cubicBezTo>
                    <a:pt x="16469" y="4685"/>
                    <a:pt x="16389" y="4688"/>
                    <a:pt x="16310" y="4696"/>
                  </a:cubicBezTo>
                  <a:cubicBezTo>
                    <a:pt x="19483" y="4308"/>
                    <a:pt x="22123" y="1382"/>
                    <a:pt x="21132" y="304"/>
                  </a:cubicBezTo>
                  <a:cubicBezTo>
                    <a:pt x="20944" y="100"/>
                    <a:pt x="20638" y="0"/>
                    <a:pt x="20245"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8"/>
            <p:cNvSpPr/>
            <p:nvPr/>
          </p:nvSpPr>
          <p:spPr>
            <a:xfrm>
              <a:off x="2977125" y="626675"/>
              <a:ext cx="479350" cy="265700"/>
            </a:xfrm>
            <a:custGeom>
              <a:avLst/>
              <a:gdLst/>
              <a:ahLst/>
              <a:cxnLst/>
              <a:rect l="l" t="t" r="r" b="b"/>
              <a:pathLst>
                <a:path w="19174" h="10628" extrusionOk="0">
                  <a:moveTo>
                    <a:pt x="19078" y="0"/>
                  </a:moveTo>
                  <a:cubicBezTo>
                    <a:pt x="19063" y="0"/>
                    <a:pt x="19048" y="4"/>
                    <a:pt x="19034" y="13"/>
                  </a:cubicBezTo>
                  <a:cubicBezTo>
                    <a:pt x="15270" y="2538"/>
                    <a:pt x="12221" y="3807"/>
                    <a:pt x="9529" y="4927"/>
                  </a:cubicBezTo>
                  <a:cubicBezTo>
                    <a:pt x="6235" y="6297"/>
                    <a:pt x="3389" y="7481"/>
                    <a:pt x="58" y="10480"/>
                  </a:cubicBezTo>
                  <a:cubicBezTo>
                    <a:pt x="1" y="10532"/>
                    <a:pt x="37" y="10627"/>
                    <a:pt x="115" y="10627"/>
                  </a:cubicBezTo>
                  <a:cubicBezTo>
                    <a:pt x="135" y="10627"/>
                    <a:pt x="155" y="10619"/>
                    <a:pt x="171" y="10605"/>
                  </a:cubicBezTo>
                  <a:cubicBezTo>
                    <a:pt x="3480" y="7626"/>
                    <a:pt x="6313" y="6447"/>
                    <a:pt x="9594" y="5082"/>
                  </a:cubicBezTo>
                  <a:cubicBezTo>
                    <a:pt x="12292" y="3959"/>
                    <a:pt x="15351" y="2687"/>
                    <a:pt x="19127" y="154"/>
                  </a:cubicBezTo>
                  <a:cubicBezTo>
                    <a:pt x="19164" y="127"/>
                    <a:pt x="19174" y="75"/>
                    <a:pt x="19149" y="38"/>
                  </a:cubicBezTo>
                  <a:cubicBezTo>
                    <a:pt x="19132" y="13"/>
                    <a:pt x="19105" y="0"/>
                    <a:pt x="19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8"/>
            <p:cNvSpPr/>
            <p:nvPr/>
          </p:nvSpPr>
          <p:spPr>
            <a:xfrm>
              <a:off x="3249700" y="649225"/>
              <a:ext cx="58825" cy="58675"/>
            </a:xfrm>
            <a:custGeom>
              <a:avLst/>
              <a:gdLst/>
              <a:ahLst/>
              <a:cxnLst/>
              <a:rect l="l" t="t" r="r" b="b"/>
              <a:pathLst>
                <a:path w="2353" h="2347" extrusionOk="0">
                  <a:moveTo>
                    <a:pt x="2259" y="1"/>
                  </a:moveTo>
                  <a:cubicBezTo>
                    <a:pt x="2237" y="1"/>
                    <a:pt x="2214" y="10"/>
                    <a:pt x="2197" y="28"/>
                  </a:cubicBezTo>
                  <a:lnTo>
                    <a:pt x="54" y="2203"/>
                  </a:lnTo>
                  <a:cubicBezTo>
                    <a:pt x="1" y="2257"/>
                    <a:pt x="39" y="2347"/>
                    <a:pt x="114" y="2347"/>
                  </a:cubicBezTo>
                  <a:cubicBezTo>
                    <a:pt x="136" y="2347"/>
                    <a:pt x="158" y="2337"/>
                    <a:pt x="174" y="2322"/>
                  </a:cubicBezTo>
                  <a:lnTo>
                    <a:pt x="2318" y="146"/>
                  </a:lnTo>
                  <a:cubicBezTo>
                    <a:pt x="2352" y="114"/>
                    <a:pt x="2353" y="59"/>
                    <a:pt x="2319" y="25"/>
                  </a:cubicBezTo>
                  <a:cubicBezTo>
                    <a:pt x="2302" y="9"/>
                    <a:pt x="2281" y="1"/>
                    <a:pt x="2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8"/>
            <p:cNvSpPr/>
            <p:nvPr/>
          </p:nvSpPr>
          <p:spPr>
            <a:xfrm>
              <a:off x="3125700" y="699475"/>
              <a:ext cx="55050" cy="58350"/>
            </a:xfrm>
            <a:custGeom>
              <a:avLst/>
              <a:gdLst/>
              <a:ahLst/>
              <a:cxnLst/>
              <a:rect l="l" t="t" r="r" b="b"/>
              <a:pathLst>
                <a:path w="2202" h="2334" extrusionOk="0">
                  <a:moveTo>
                    <a:pt x="2081" y="0"/>
                  </a:moveTo>
                  <a:cubicBezTo>
                    <a:pt x="2063" y="0"/>
                    <a:pt x="2043" y="7"/>
                    <a:pt x="2025" y="23"/>
                  </a:cubicBezTo>
                  <a:cubicBezTo>
                    <a:pt x="1310" y="696"/>
                    <a:pt x="648" y="1423"/>
                    <a:pt x="43" y="2198"/>
                  </a:cubicBezTo>
                  <a:cubicBezTo>
                    <a:pt x="1" y="2253"/>
                    <a:pt x="40" y="2334"/>
                    <a:pt x="110" y="2334"/>
                  </a:cubicBezTo>
                  <a:cubicBezTo>
                    <a:pt x="136" y="2334"/>
                    <a:pt x="160" y="2322"/>
                    <a:pt x="177" y="2301"/>
                  </a:cubicBezTo>
                  <a:cubicBezTo>
                    <a:pt x="775" y="1533"/>
                    <a:pt x="1431" y="813"/>
                    <a:pt x="2140" y="146"/>
                  </a:cubicBezTo>
                  <a:cubicBezTo>
                    <a:pt x="2201" y="86"/>
                    <a:pt x="2147" y="0"/>
                    <a:pt x="2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8"/>
            <p:cNvSpPr/>
            <p:nvPr/>
          </p:nvSpPr>
          <p:spPr>
            <a:xfrm>
              <a:off x="3016475" y="753725"/>
              <a:ext cx="40775" cy="84575"/>
            </a:xfrm>
            <a:custGeom>
              <a:avLst/>
              <a:gdLst/>
              <a:ahLst/>
              <a:cxnLst/>
              <a:rect l="l" t="t" r="r" b="b"/>
              <a:pathLst>
                <a:path w="1631" h="3383" extrusionOk="0">
                  <a:moveTo>
                    <a:pt x="1514" y="1"/>
                  </a:moveTo>
                  <a:cubicBezTo>
                    <a:pt x="1492" y="1"/>
                    <a:pt x="1469" y="10"/>
                    <a:pt x="1450" y="33"/>
                  </a:cubicBezTo>
                  <a:cubicBezTo>
                    <a:pt x="723" y="990"/>
                    <a:pt x="229" y="2102"/>
                    <a:pt x="9" y="3283"/>
                  </a:cubicBezTo>
                  <a:cubicBezTo>
                    <a:pt x="0" y="3329"/>
                    <a:pt x="30" y="3372"/>
                    <a:pt x="76" y="3382"/>
                  </a:cubicBezTo>
                  <a:cubicBezTo>
                    <a:pt x="81" y="3382"/>
                    <a:pt x="86" y="3383"/>
                    <a:pt x="91" y="3383"/>
                  </a:cubicBezTo>
                  <a:cubicBezTo>
                    <a:pt x="132" y="3383"/>
                    <a:pt x="166" y="3353"/>
                    <a:pt x="173" y="3313"/>
                  </a:cubicBezTo>
                  <a:cubicBezTo>
                    <a:pt x="389" y="2158"/>
                    <a:pt x="873" y="1070"/>
                    <a:pt x="1584" y="135"/>
                  </a:cubicBezTo>
                  <a:cubicBezTo>
                    <a:pt x="1630" y="70"/>
                    <a:pt x="1574" y="1"/>
                    <a:pt x="15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8"/>
            <p:cNvSpPr/>
            <p:nvPr/>
          </p:nvSpPr>
          <p:spPr>
            <a:xfrm>
              <a:off x="3302500" y="732575"/>
              <a:ext cx="77300" cy="8425"/>
            </a:xfrm>
            <a:custGeom>
              <a:avLst/>
              <a:gdLst/>
              <a:ahLst/>
              <a:cxnLst/>
              <a:rect l="l" t="t" r="r" b="b"/>
              <a:pathLst>
                <a:path w="3092" h="337" extrusionOk="0">
                  <a:moveTo>
                    <a:pt x="87" y="0"/>
                  </a:moveTo>
                  <a:cubicBezTo>
                    <a:pt x="43" y="0"/>
                    <a:pt x="6" y="35"/>
                    <a:pt x="4" y="80"/>
                  </a:cubicBezTo>
                  <a:cubicBezTo>
                    <a:pt x="1" y="126"/>
                    <a:pt x="37" y="166"/>
                    <a:pt x="82" y="169"/>
                  </a:cubicBezTo>
                  <a:lnTo>
                    <a:pt x="3007" y="337"/>
                  </a:lnTo>
                  <a:lnTo>
                    <a:pt x="3008" y="337"/>
                  </a:lnTo>
                  <a:cubicBezTo>
                    <a:pt x="3052" y="336"/>
                    <a:pt x="3088" y="299"/>
                    <a:pt x="3089" y="255"/>
                  </a:cubicBezTo>
                  <a:cubicBezTo>
                    <a:pt x="3091" y="210"/>
                    <a:pt x="3056" y="172"/>
                    <a:pt x="3012" y="169"/>
                  </a:cubicBezTo>
                  <a:lnTo>
                    <a:pt x="93" y="0"/>
                  </a:lnTo>
                  <a:cubicBezTo>
                    <a:pt x="91" y="0"/>
                    <a:pt x="89"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8"/>
            <p:cNvSpPr/>
            <p:nvPr/>
          </p:nvSpPr>
          <p:spPr>
            <a:xfrm>
              <a:off x="3214975" y="780800"/>
              <a:ext cx="102650" cy="8050"/>
            </a:xfrm>
            <a:custGeom>
              <a:avLst/>
              <a:gdLst/>
              <a:ahLst/>
              <a:cxnLst/>
              <a:rect l="l" t="t" r="r" b="b"/>
              <a:pathLst>
                <a:path w="4106" h="322" extrusionOk="0">
                  <a:moveTo>
                    <a:pt x="87" y="1"/>
                  </a:moveTo>
                  <a:cubicBezTo>
                    <a:pt x="41" y="1"/>
                    <a:pt x="4" y="37"/>
                    <a:pt x="3" y="81"/>
                  </a:cubicBezTo>
                  <a:cubicBezTo>
                    <a:pt x="1" y="127"/>
                    <a:pt x="35" y="165"/>
                    <a:pt x="80" y="169"/>
                  </a:cubicBezTo>
                  <a:lnTo>
                    <a:pt x="4023" y="322"/>
                  </a:lnTo>
                  <a:cubicBezTo>
                    <a:pt x="4068" y="320"/>
                    <a:pt x="4104" y="283"/>
                    <a:pt x="4104" y="239"/>
                  </a:cubicBezTo>
                  <a:cubicBezTo>
                    <a:pt x="4105" y="194"/>
                    <a:pt x="4071" y="156"/>
                    <a:pt x="4026" y="153"/>
                  </a:cubicBezTo>
                  <a:lnTo>
                    <a:pt x="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8"/>
            <p:cNvSpPr/>
            <p:nvPr/>
          </p:nvSpPr>
          <p:spPr>
            <a:xfrm>
              <a:off x="3122850" y="830325"/>
              <a:ext cx="78800" cy="23975"/>
            </a:xfrm>
            <a:custGeom>
              <a:avLst/>
              <a:gdLst/>
              <a:ahLst/>
              <a:cxnLst/>
              <a:rect l="l" t="t" r="r" b="b"/>
              <a:pathLst>
                <a:path w="3152" h="959" extrusionOk="0">
                  <a:moveTo>
                    <a:pt x="95" y="0"/>
                  </a:moveTo>
                  <a:cubicBezTo>
                    <a:pt x="59" y="0"/>
                    <a:pt x="25" y="24"/>
                    <a:pt x="14" y="60"/>
                  </a:cubicBezTo>
                  <a:cubicBezTo>
                    <a:pt x="1" y="103"/>
                    <a:pt x="24" y="149"/>
                    <a:pt x="67" y="165"/>
                  </a:cubicBezTo>
                  <a:cubicBezTo>
                    <a:pt x="1037" y="465"/>
                    <a:pt x="2029" y="731"/>
                    <a:pt x="3017" y="956"/>
                  </a:cubicBezTo>
                  <a:cubicBezTo>
                    <a:pt x="3023" y="957"/>
                    <a:pt x="3029" y="958"/>
                    <a:pt x="3036" y="958"/>
                  </a:cubicBezTo>
                  <a:cubicBezTo>
                    <a:pt x="3135" y="957"/>
                    <a:pt x="3152" y="815"/>
                    <a:pt x="3054" y="792"/>
                  </a:cubicBezTo>
                  <a:cubicBezTo>
                    <a:pt x="2071" y="568"/>
                    <a:pt x="1082" y="302"/>
                    <a:pt x="117" y="3"/>
                  </a:cubicBezTo>
                  <a:cubicBezTo>
                    <a:pt x="109" y="1"/>
                    <a:pt x="102"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3019275" y="881350"/>
              <a:ext cx="60650" cy="20625"/>
            </a:xfrm>
            <a:custGeom>
              <a:avLst/>
              <a:gdLst/>
              <a:ahLst/>
              <a:cxnLst/>
              <a:rect l="l" t="t" r="r" b="b"/>
              <a:pathLst>
                <a:path w="2426" h="825" extrusionOk="0">
                  <a:moveTo>
                    <a:pt x="91" y="0"/>
                  </a:moveTo>
                  <a:cubicBezTo>
                    <a:pt x="52" y="0"/>
                    <a:pt x="16" y="28"/>
                    <a:pt x="8" y="69"/>
                  </a:cubicBezTo>
                  <a:cubicBezTo>
                    <a:pt x="0" y="116"/>
                    <a:pt x="31" y="161"/>
                    <a:pt x="79" y="168"/>
                  </a:cubicBezTo>
                  <a:cubicBezTo>
                    <a:pt x="830" y="313"/>
                    <a:pt x="1567" y="530"/>
                    <a:pt x="2277" y="818"/>
                  </a:cubicBezTo>
                  <a:cubicBezTo>
                    <a:pt x="2287" y="822"/>
                    <a:pt x="2298" y="824"/>
                    <a:pt x="2308" y="824"/>
                  </a:cubicBezTo>
                  <a:cubicBezTo>
                    <a:pt x="2401" y="824"/>
                    <a:pt x="2425" y="697"/>
                    <a:pt x="2340" y="662"/>
                  </a:cubicBezTo>
                  <a:cubicBezTo>
                    <a:pt x="1620" y="371"/>
                    <a:pt x="873" y="149"/>
                    <a:pt x="110" y="2"/>
                  </a:cubicBezTo>
                  <a:cubicBezTo>
                    <a:pt x="104" y="1"/>
                    <a:pt x="97"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8"/>
        <p:cNvGrpSpPr/>
        <p:nvPr/>
      </p:nvGrpSpPr>
      <p:grpSpPr>
        <a:xfrm>
          <a:off x="0" y="0"/>
          <a:ext cx="0" cy="0"/>
          <a:chOff x="0" y="0"/>
          <a:chExt cx="0" cy="0"/>
        </a:xfrm>
      </p:grpSpPr>
      <p:sp>
        <p:nvSpPr>
          <p:cNvPr id="229" name="Google Shape;229;p9"/>
          <p:cNvSpPr/>
          <p:nvPr/>
        </p:nvSpPr>
        <p:spPr>
          <a:xfrm rot="-1640872" flipH="1">
            <a:off x="-67536" y="4207185"/>
            <a:ext cx="494040" cy="871549"/>
          </a:xfrm>
          <a:custGeom>
            <a:avLst/>
            <a:gdLst/>
            <a:ahLst/>
            <a:cxnLst/>
            <a:rect l="l" t="t" r="r" b="b"/>
            <a:pathLst>
              <a:path w="9433" h="16641" extrusionOk="0">
                <a:moveTo>
                  <a:pt x="668" y="0"/>
                </a:moveTo>
                <a:cubicBezTo>
                  <a:pt x="572" y="0"/>
                  <a:pt x="473" y="18"/>
                  <a:pt x="372" y="57"/>
                </a:cubicBezTo>
                <a:cubicBezTo>
                  <a:pt x="79" y="218"/>
                  <a:pt x="0" y="625"/>
                  <a:pt x="112" y="941"/>
                </a:cubicBezTo>
                <a:cubicBezTo>
                  <a:pt x="365" y="1651"/>
                  <a:pt x="1488" y="2224"/>
                  <a:pt x="2522" y="2950"/>
                </a:cubicBezTo>
                <a:cubicBezTo>
                  <a:pt x="2999" y="3580"/>
                  <a:pt x="3449" y="4228"/>
                  <a:pt x="3870" y="4895"/>
                </a:cubicBezTo>
                <a:cubicBezTo>
                  <a:pt x="3492" y="4437"/>
                  <a:pt x="2958" y="3903"/>
                  <a:pt x="2455" y="3804"/>
                </a:cubicBezTo>
                <a:cubicBezTo>
                  <a:pt x="2414" y="3796"/>
                  <a:pt x="2371" y="3792"/>
                  <a:pt x="2329" y="3792"/>
                </a:cubicBezTo>
                <a:cubicBezTo>
                  <a:pt x="2189" y="3792"/>
                  <a:pt x="2049" y="3837"/>
                  <a:pt x="1955" y="3938"/>
                </a:cubicBezTo>
                <a:cubicBezTo>
                  <a:pt x="1782" y="4124"/>
                  <a:pt x="1821" y="4439"/>
                  <a:pt x="1977" y="4641"/>
                </a:cubicBezTo>
                <a:cubicBezTo>
                  <a:pt x="2338" y="5109"/>
                  <a:pt x="3328" y="5252"/>
                  <a:pt x="4271" y="5551"/>
                </a:cubicBezTo>
                <a:cubicBezTo>
                  <a:pt x="4547" y="6014"/>
                  <a:pt x="4809" y="6485"/>
                  <a:pt x="5057" y="6964"/>
                </a:cubicBezTo>
                <a:cubicBezTo>
                  <a:pt x="4683" y="6509"/>
                  <a:pt x="4061" y="5866"/>
                  <a:pt x="3493" y="5824"/>
                </a:cubicBezTo>
                <a:cubicBezTo>
                  <a:pt x="3478" y="5823"/>
                  <a:pt x="3463" y="5822"/>
                  <a:pt x="3448" y="5822"/>
                </a:cubicBezTo>
                <a:cubicBezTo>
                  <a:pt x="3289" y="5822"/>
                  <a:pt x="3126" y="5882"/>
                  <a:pt x="3032" y="6009"/>
                </a:cubicBezTo>
                <a:cubicBezTo>
                  <a:pt x="2889" y="6206"/>
                  <a:pt x="2962" y="6501"/>
                  <a:pt x="3133" y="6676"/>
                </a:cubicBezTo>
                <a:cubicBezTo>
                  <a:pt x="3527" y="7079"/>
                  <a:pt x="4357" y="7207"/>
                  <a:pt x="5273" y="7390"/>
                </a:cubicBezTo>
                <a:cubicBezTo>
                  <a:pt x="5523" y="7891"/>
                  <a:pt x="5757" y="8398"/>
                  <a:pt x="5976" y="8914"/>
                </a:cubicBezTo>
                <a:cubicBezTo>
                  <a:pt x="5792" y="8640"/>
                  <a:pt x="5548" y="8298"/>
                  <a:pt x="5309" y="8008"/>
                </a:cubicBezTo>
                <a:cubicBezTo>
                  <a:pt x="5021" y="7661"/>
                  <a:pt x="4746" y="7555"/>
                  <a:pt x="4520" y="7555"/>
                </a:cubicBezTo>
                <a:cubicBezTo>
                  <a:pt x="4262" y="7555"/>
                  <a:pt x="4070" y="7694"/>
                  <a:pt x="4000" y="7770"/>
                </a:cubicBezTo>
                <a:cubicBezTo>
                  <a:pt x="3781" y="8011"/>
                  <a:pt x="3786" y="8534"/>
                  <a:pt x="4530" y="8925"/>
                </a:cubicBezTo>
                <a:cubicBezTo>
                  <a:pt x="5231" y="9295"/>
                  <a:pt x="5908" y="9370"/>
                  <a:pt x="6174" y="9389"/>
                </a:cubicBezTo>
                <a:cubicBezTo>
                  <a:pt x="6422" y="10003"/>
                  <a:pt x="6650" y="10624"/>
                  <a:pt x="6855" y="11252"/>
                </a:cubicBezTo>
                <a:cubicBezTo>
                  <a:pt x="6661" y="10962"/>
                  <a:pt x="6388" y="10575"/>
                  <a:pt x="6121" y="10252"/>
                </a:cubicBezTo>
                <a:cubicBezTo>
                  <a:pt x="5825" y="9895"/>
                  <a:pt x="5542" y="9786"/>
                  <a:pt x="5310" y="9786"/>
                </a:cubicBezTo>
                <a:cubicBezTo>
                  <a:pt x="5045" y="9786"/>
                  <a:pt x="4847" y="9929"/>
                  <a:pt x="4776" y="10008"/>
                </a:cubicBezTo>
                <a:cubicBezTo>
                  <a:pt x="4549" y="10255"/>
                  <a:pt x="4555" y="10792"/>
                  <a:pt x="5320" y="11196"/>
                </a:cubicBezTo>
                <a:cubicBezTo>
                  <a:pt x="6022" y="11566"/>
                  <a:pt x="6699" y="11650"/>
                  <a:pt x="6988" y="11671"/>
                </a:cubicBezTo>
                <a:cubicBezTo>
                  <a:pt x="7193" y="12333"/>
                  <a:pt x="7374" y="12999"/>
                  <a:pt x="7529" y="13673"/>
                </a:cubicBezTo>
                <a:cubicBezTo>
                  <a:pt x="7371" y="13341"/>
                  <a:pt x="7154" y="12913"/>
                  <a:pt x="6934" y="12549"/>
                </a:cubicBezTo>
                <a:cubicBezTo>
                  <a:pt x="6634" y="12053"/>
                  <a:pt x="6298" y="11916"/>
                  <a:pt x="6027" y="11916"/>
                </a:cubicBezTo>
                <a:cubicBezTo>
                  <a:pt x="5799" y="11916"/>
                  <a:pt x="5617" y="12012"/>
                  <a:pt x="5541" y="12074"/>
                </a:cubicBezTo>
                <a:cubicBezTo>
                  <a:pt x="5260" y="12302"/>
                  <a:pt x="5180" y="12873"/>
                  <a:pt x="5931" y="13424"/>
                </a:cubicBezTo>
                <a:cubicBezTo>
                  <a:pt x="6629" y="13937"/>
                  <a:pt x="7350" y="14133"/>
                  <a:pt x="7645" y="14199"/>
                </a:cubicBezTo>
                <a:cubicBezTo>
                  <a:pt x="7814" y="14994"/>
                  <a:pt x="7946" y="15794"/>
                  <a:pt x="8045" y="16600"/>
                </a:cubicBezTo>
                <a:cubicBezTo>
                  <a:pt x="8096" y="16609"/>
                  <a:pt x="8148" y="16622"/>
                  <a:pt x="8198" y="16640"/>
                </a:cubicBezTo>
                <a:lnTo>
                  <a:pt x="8201" y="16641"/>
                </a:lnTo>
                <a:cubicBezTo>
                  <a:pt x="8140" y="16123"/>
                  <a:pt x="8063" y="15607"/>
                  <a:pt x="7973" y="15092"/>
                </a:cubicBezTo>
                <a:cubicBezTo>
                  <a:pt x="7916" y="14774"/>
                  <a:pt x="7855" y="14455"/>
                  <a:pt x="7787" y="14137"/>
                </a:cubicBezTo>
                <a:cubicBezTo>
                  <a:pt x="8157" y="13778"/>
                  <a:pt x="9433" y="12449"/>
                  <a:pt x="9270" y="11359"/>
                </a:cubicBezTo>
                <a:cubicBezTo>
                  <a:pt x="9234" y="11110"/>
                  <a:pt x="9092" y="10865"/>
                  <a:pt x="8863" y="10762"/>
                </a:cubicBezTo>
                <a:cubicBezTo>
                  <a:pt x="8788" y="10729"/>
                  <a:pt x="8708" y="10713"/>
                  <a:pt x="8628" y="10713"/>
                </a:cubicBezTo>
                <a:cubicBezTo>
                  <a:pt x="8366" y="10713"/>
                  <a:pt x="8100" y="10879"/>
                  <a:pt x="7951" y="11106"/>
                </a:cubicBezTo>
                <a:cubicBezTo>
                  <a:pt x="7648" y="11570"/>
                  <a:pt x="7629" y="12763"/>
                  <a:pt x="7652" y="13533"/>
                </a:cubicBezTo>
                <a:cubicBezTo>
                  <a:pt x="7495" y="12863"/>
                  <a:pt x="7313" y="12198"/>
                  <a:pt x="7107" y="11539"/>
                </a:cubicBezTo>
                <a:cubicBezTo>
                  <a:pt x="7372" y="11213"/>
                  <a:pt x="8296" y="9991"/>
                  <a:pt x="8056" y="9110"/>
                </a:cubicBezTo>
                <a:cubicBezTo>
                  <a:pt x="8001" y="8910"/>
                  <a:pt x="7861" y="8721"/>
                  <a:pt x="7664" y="8660"/>
                </a:cubicBezTo>
                <a:cubicBezTo>
                  <a:pt x="7618" y="8646"/>
                  <a:pt x="7571" y="8639"/>
                  <a:pt x="7525" y="8639"/>
                </a:cubicBezTo>
                <a:cubicBezTo>
                  <a:pt x="7289" y="8639"/>
                  <a:pt x="7057" y="8812"/>
                  <a:pt x="6949" y="9031"/>
                </a:cubicBezTo>
                <a:cubicBezTo>
                  <a:pt x="6751" y="9430"/>
                  <a:pt x="6841" y="10369"/>
                  <a:pt x="6932" y="11001"/>
                </a:cubicBezTo>
                <a:cubicBezTo>
                  <a:pt x="6839" y="10720"/>
                  <a:pt x="6740" y="10443"/>
                  <a:pt x="6639" y="10166"/>
                </a:cubicBezTo>
                <a:cubicBezTo>
                  <a:pt x="6521" y="9848"/>
                  <a:pt x="6398" y="9534"/>
                  <a:pt x="6269" y="9220"/>
                </a:cubicBezTo>
                <a:cubicBezTo>
                  <a:pt x="6514" y="8841"/>
                  <a:pt x="7336" y="7475"/>
                  <a:pt x="7103" y="6617"/>
                </a:cubicBezTo>
                <a:cubicBezTo>
                  <a:pt x="7050" y="6420"/>
                  <a:pt x="6913" y="6236"/>
                  <a:pt x="6719" y="6176"/>
                </a:cubicBezTo>
                <a:cubicBezTo>
                  <a:pt x="6673" y="6162"/>
                  <a:pt x="6628" y="6155"/>
                  <a:pt x="6582" y="6155"/>
                </a:cubicBezTo>
                <a:cubicBezTo>
                  <a:pt x="6351" y="6155"/>
                  <a:pt x="6125" y="6325"/>
                  <a:pt x="6020" y="6539"/>
                </a:cubicBezTo>
                <a:cubicBezTo>
                  <a:pt x="5767" y="7047"/>
                  <a:pt x="5868" y="7836"/>
                  <a:pt x="6068" y="8742"/>
                </a:cubicBezTo>
                <a:cubicBezTo>
                  <a:pt x="5790" y="8098"/>
                  <a:pt x="5490" y="7467"/>
                  <a:pt x="5166" y="6848"/>
                </a:cubicBezTo>
                <a:cubicBezTo>
                  <a:pt x="5265" y="6703"/>
                  <a:pt x="5495" y="6312"/>
                  <a:pt x="5872" y="5380"/>
                </a:cubicBezTo>
                <a:cubicBezTo>
                  <a:pt x="6236" y="4475"/>
                  <a:pt x="5639" y="4145"/>
                  <a:pt x="5447" y="4096"/>
                </a:cubicBezTo>
                <a:cubicBezTo>
                  <a:pt x="5410" y="4087"/>
                  <a:pt x="5370" y="4082"/>
                  <a:pt x="5330" y="4082"/>
                </a:cubicBezTo>
                <a:cubicBezTo>
                  <a:pt x="5023" y="4082"/>
                  <a:pt x="4661" y="4367"/>
                  <a:pt x="4672" y="5121"/>
                </a:cubicBezTo>
                <a:cubicBezTo>
                  <a:pt x="4679" y="5507"/>
                  <a:pt x="4739" y="5890"/>
                  <a:pt x="4851" y="6260"/>
                </a:cubicBezTo>
                <a:cubicBezTo>
                  <a:pt x="4720" y="6022"/>
                  <a:pt x="4585" y="5787"/>
                  <a:pt x="4447" y="5553"/>
                </a:cubicBezTo>
                <a:cubicBezTo>
                  <a:pt x="4377" y="5434"/>
                  <a:pt x="4306" y="5315"/>
                  <a:pt x="4233" y="5197"/>
                </a:cubicBezTo>
                <a:cubicBezTo>
                  <a:pt x="4344" y="4753"/>
                  <a:pt x="4697" y="3163"/>
                  <a:pt x="4240" y="2407"/>
                </a:cubicBezTo>
                <a:cubicBezTo>
                  <a:pt x="4137" y="2234"/>
                  <a:pt x="3957" y="2095"/>
                  <a:pt x="3756" y="2091"/>
                </a:cubicBezTo>
                <a:cubicBezTo>
                  <a:pt x="3753" y="2091"/>
                  <a:pt x="3749" y="2091"/>
                  <a:pt x="3746" y="2091"/>
                </a:cubicBezTo>
                <a:cubicBezTo>
                  <a:pt x="3467" y="2091"/>
                  <a:pt x="3241" y="2352"/>
                  <a:pt x="3191" y="2628"/>
                </a:cubicBezTo>
                <a:cubicBezTo>
                  <a:pt x="3097" y="3142"/>
                  <a:pt x="3473" y="3835"/>
                  <a:pt x="3862" y="4603"/>
                </a:cubicBezTo>
                <a:cubicBezTo>
                  <a:pt x="3485" y="4020"/>
                  <a:pt x="3087" y="3451"/>
                  <a:pt x="2671" y="2901"/>
                </a:cubicBezTo>
                <a:cubicBezTo>
                  <a:pt x="2469" y="2217"/>
                  <a:pt x="1732" y="0"/>
                  <a:pt x="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9"/>
          <p:cNvGrpSpPr/>
          <p:nvPr/>
        </p:nvGrpSpPr>
        <p:grpSpPr>
          <a:xfrm rot="5400000">
            <a:off x="-105268" y="4229418"/>
            <a:ext cx="1146231" cy="758319"/>
            <a:chOff x="1457400" y="1012000"/>
            <a:chExt cx="672750" cy="445075"/>
          </a:xfrm>
        </p:grpSpPr>
        <p:sp>
          <p:nvSpPr>
            <p:cNvPr id="231" name="Google Shape;231;p9"/>
            <p:cNvSpPr/>
            <p:nvPr/>
          </p:nvSpPr>
          <p:spPr>
            <a:xfrm>
              <a:off x="1457400" y="1012000"/>
              <a:ext cx="672750" cy="445075"/>
            </a:xfrm>
            <a:custGeom>
              <a:avLst/>
              <a:gdLst/>
              <a:ahLst/>
              <a:cxnLst/>
              <a:rect l="l" t="t" r="r" b="b"/>
              <a:pathLst>
                <a:path w="26910" h="17803" extrusionOk="0">
                  <a:moveTo>
                    <a:pt x="5090" y="0"/>
                  </a:moveTo>
                  <a:cubicBezTo>
                    <a:pt x="4306" y="0"/>
                    <a:pt x="3720" y="238"/>
                    <a:pt x="3627" y="851"/>
                  </a:cubicBezTo>
                  <a:cubicBezTo>
                    <a:pt x="3599" y="1037"/>
                    <a:pt x="3660" y="1234"/>
                    <a:pt x="3777" y="1380"/>
                  </a:cubicBezTo>
                  <a:cubicBezTo>
                    <a:pt x="3148" y="1057"/>
                    <a:pt x="2420" y="785"/>
                    <a:pt x="1717" y="785"/>
                  </a:cubicBezTo>
                  <a:cubicBezTo>
                    <a:pt x="1469" y="785"/>
                    <a:pt x="1225" y="819"/>
                    <a:pt x="988" y="896"/>
                  </a:cubicBezTo>
                  <a:cubicBezTo>
                    <a:pt x="480" y="1063"/>
                    <a:pt x="1" y="1527"/>
                    <a:pt x="78" y="2056"/>
                  </a:cubicBezTo>
                  <a:cubicBezTo>
                    <a:pt x="197" y="2864"/>
                    <a:pt x="1246" y="3394"/>
                    <a:pt x="2947" y="3394"/>
                  </a:cubicBezTo>
                  <a:cubicBezTo>
                    <a:pt x="3453" y="3394"/>
                    <a:pt x="4018" y="3346"/>
                    <a:pt x="4633" y="3246"/>
                  </a:cubicBezTo>
                  <a:lnTo>
                    <a:pt x="4633" y="3246"/>
                  </a:lnTo>
                  <a:cubicBezTo>
                    <a:pt x="3490" y="3451"/>
                    <a:pt x="3248" y="4602"/>
                    <a:pt x="4005" y="5279"/>
                  </a:cubicBezTo>
                  <a:cubicBezTo>
                    <a:pt x="4535" y="5753"/>
                    <a:pt x="5578" y="5894"/>
                    <a:pt x="6526" y="5894"/>
                  </a:cubicBezTo>
                  <a:cubicBezTo>
                    <a:pt x="6998" y="5894"/>
                    <a:pt x="7447" y="5859"/>
                    <a:pt x="7797" y="5813"/>
                  </a:cubicBezTo>
                  <a:lnTo>
                    <a:pt x="7797" y="5813"/>
                  </a:lnTo>
                  <a:cubicBezTo>
                    <a:pt x="7150" y="6094"/>
                    <a:pt x="6904" y="6604"/>
                    <a:pt x="6957" y="7009"/>
                  </a:cubicBezTo>
                  <a:cubicBezTo>
                    <a:pt x="7094" y="8060"/>
                    <a:pt x="8945" y="8339"/>
                    <a:pt x="10621" y="8339"/>
                  </a:cubicBezTo>
                  <a:cubicBezTo>
                    <a:pt x="11504" y="8339"/>
                    <a:pt x="12338" y="8262"/>
                    <a:pt x="12847" y="8179"/>
                  </a:cubicBezTo>
                  <a:lnTo>
                    <a:pt x="12847" y="8179"/>
                  </a:lnTo>
                  <a:cubicBezTo>
                    <a:pt x="12205" y="8532"/>
                    <a:pt x="12021" y="9105"/>
                    <a:pt x="12169" y="9522"/>
                  </a:cubicBezTo>
                  <a:cubicBezTo>
                    <a:pt x="12489" y="10422"/>
                    <a:pt x="15043" y="11225"/>
                    <a:pt x="17135" y="11225"/>
                  </a:cubicBezTo>
                  <a:cubicBezTo>
                    <a:pt x="17245" y="11225"/>
                    <a:pt x="17354" y="11223"/>
                    <a:pt x="17461" y="11218"/>
                  </a:cubicBezTo>
                  <a:lnTo>
                    <a:pt x="17461" y="11218"/>
                  </a:lnTo>
                  <a:cubicBezTo>
                    <a:pt x="16984" y="11504"/>
                    <a:pt x="16780" y="11966"/>
                    <a:pt x="16812" y="12399"/>
                  </a:cubicBezTo>
                  <a:cubicBezTo>
                    <a:pt x="16961" y="14449"/>
                    <a:pt x="24922" y="17260"/>
                    <a:pt x="26910" y="17803"/>
                  </a:cubicBezTo>
                  <a:cubicBezTo>
                    <a:pt x="26636" y="14635"/>
                    <a:pt x="25587" y="8768"/>
                    <a:pt x="23718" y="8768"/>
                  </a:cubicBezTo>
                  <a:cubicBezTo>
                    <a:pt x="23589" y="8768"/>
                    <a:pt x="23457" y="8796"/>
                    <a:pt x="23320" y="8854"/>
                  </a:cubicBezTo>
                  <a:cubicBezTo>
                    <a:pt x="23017" y="8985"/>
                    <a:pt x="22818" y="9353"/>
                    <a:pt x="22919" y="9659"/>
                  </a:cubicBezTo>
                  <a:cubicBezTo>
                    <a:pt x="20674" y="4052"/>
                    <a:pt x="17477" y="2425"/>
                    <a:pt x="15704" y="2425"/>
                  </a:cubicBezTo>
                  <a:cubicBezTo>
                    <a:pt x="15081" y="2425"/>
                    <a:pt x="14634" y="2626"/>
                    <a:pt x="14466" y="2925"/>
                  </a:cubicBezTo>
                  <a:cubicBezTo>
                    <a:pt x="14335" y="3155"/>
                    <a:pt x="14326" y="3434"/>
                    <a:pt x="14393" y="3693"/>
                  </a:cubicBezTo>
                  <a:cubicBezTo>
                    <a:pt x="13633" y="2673"/>
                    <a:pt x="11720" y="650"/>
                    <a:pt x="10518" y="520"/>
                  </a:cubicBezTo>
                  <a:cubicBezTo>
                    <a:pt x="10475" y="516"/>
                    <a:pt x="10433" y="513"/>
                    <a:pt x="10391" y="513"/>
                  </a:cubicBezTo>
                  <a:cubicBezTo>
                    <a:pt x="9779" y="513"/>
                    <a:pt x="9295" y="999"/>
                    <a:pt x="9553" y="1542"/>
                  </a:cubicBezTo>
                  <a:cubicBezTo>
                    <a:pt x="8620" y="797"/>
                    <a:pt x="6524" y="0"/>
                    <a:pt x="5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9"/>
            <p:cNvSpPr/>
            <p:nvPr/>
          </p:nvSpPr>
          <p:spPr>
            <a:xfrm>
              <a:off x="1554600" y="1068375"/>
              <a:ext cx="548950" cy="360500"/>
            </a:xfrm>
            <a:custGeom>
              <a:avLst/>
              <a:gdLst/>
              <a:ahLst/>
              <a:cxnLst/>
              <a:rect l="l" t="t" r="r" b="b"/>
              <a:pathLst>
                <a:path w="21958" h="14420" extrusionOk="0">
                  <a:moveTo>
                    <a:pt x="92" y="1"/>
                  </a:moveTo>
                  <a:cubicBezTo>
                    <a:pt x="53" y="1"/>
                    <a:pt x="18" y="28"/>
                    <a:pt x="10" y="67"/>
                  </a:cubicBezTo>
                  <a:cubicBezTo>
                    <a:pt x="1" y="112"/>
                    <a:pt x="29" y="156"/>
                    <a:pt x="73" y="167"/>
                  </a:cubicBezTo>
                  <a:cubicBezTo>
                    <a:pt x="8585" y="1938"/>
                    <a:pt x="16902" y="7386"/>
                    <a:pt x="21781" y="14383"/>
                  </a:cubicBezTo>
                  <a:cubicBezTo>
                    <a:pt x="21796" y="14405"/>
                    <a:pt x="21822" y="14418"/>
                    <a:pt x="21849" y="14420"/>
                  </a:cubicBezTo>
                  <a:cubicBezTo>
                    <a:pt x="21918" y="14418"/>
                    <a:pt x="21958" y="14343"/>
                    <a:pt x="21919" y="14287"/>
                  </a:cubicBezTo>
                  <a:cubicBezTo>
                    <a:pt x="19489" y="10801"/>
                    <a:pt x="16162" y="7630"/>
                    <a:pt x="12297" y="5116"/>
                  </a:cubicBezTo>
                  <a:cubicBezTo>
                    <a:pt x="8488" y="2637"/>
                    <a:pt x="4273" y="869"/>
                    <a:pt x="107" y="2"/>
                  </a:cubicBezTo>
                  <a:cubicBezTo>
                    <a:pt x="102" y="1"/>
                    <a:pt x="97"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9"/>
            <p:cNvSpPr/>
            <p:nvPr/>
          </p:nvSpPr>
          <p:spPr>
            <a:xfrm>
              <a:off x="1617225" y="1044150"/>
              <a:ext cx="63375" cy="39725"/>
            </a:xfrm>
            <a:custGeom>
              <a:avLst/>
              <a:gdLst/>
              <a:ahLst/>
              <a:cxnLst/>
              <a:rect l="l" t="t" r="r" b="b"/>
              <a:pathLst>
                <a:path w="2535" h="1589" extrusionOk="0">
                  <a:moveTo>
                    <a:pt x="98" y="0"/>
                  </a:moveTo>
                  <a:cubicBezTo>
                    <a:pt x="65" y="0"/>
                    <a:pt x="33" y="20"/>
                    <a:pt x="19" y="53"/>
                  </a:cubicBezTo>
                  <a:cubicBezTo>
                    <a:pt x="1" y="98"/>
                    <a:pt x="25" y="150"/>
                    <a:pt x="71" y="165"/>
                  </a:cubicBezTo>
                  <a:cubicBezTo>
                    <a:pt x="906" y="506"/>
                    <a:pt x="1681" y="981"/>
                    <a:pt x="2366" y="1567"/>
                  </a:cubicBezTo>
                  <a:cubicBezTo>
                    <a:pt x="2382" y="1581"/>
                    <a:pt x="2401" y="1588"/>
                    <a:pt x="2421" y="1588"/>
                  </a:cubicBezTo>
                  <a:cubicBezTo>
                    <a:pt x="2500" y="1588"/>
                    <a:pt x="2535" y="1491"/>
                    <a:pt x="2476" y="1440"/>
                  </a:cubicBezTo>
                  <a:cubicBezTo>
                    <a:pt x="1777" y="841"/>
                    <a:pt x="987" y="358"/>
                    <a:pt x="135" y="10"/>
                  </a:cubicBezTo>
                  <a:cubicBezTo>
                    <a:pt x="123" y="3"/>
                    <a:pt x="110" y="0"/>
                    <a:pt x="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9"/>
            <p:cNvSpPr/>
            <p:nvPr/>
          </p:nvSpPr>
          <p:spPr>
            <a:xfrm>
              <a:off x="1735925" y="1074650"/>
              <a:ext cx="49950" cy="55000"/>
            </a:xfrm>
            <a:custGeom>
              <a:avLst/>
              <a:gdLst/>
              <a:ahLst/>
              <a:cxnLst/>
              <a:rect l="l" t="t" r="r" b="b"/>
              <a:pathLst>
                <a:path w="1998" h="2200" extrusionOk="0">
                  <a:moveTo>
                    <a:pt x="96" y="0"/>
                  </a:moveTo>
                  <a:cubicBezTo>
                    <a:pt x="71" y="0"/>
                    <a:pt x="47" y="11"/>
                    <a:pt x="30" y="33"/>
                  </a:cubicBezTo>
                  <a:cubicBezTo>
                    <a:pt x="1" y="71"/>
                    <a:pt x="9" y="124"/>
                    <a:pt x="46" y="152"/>
                  </a:cubicBezTo>
                  <a:cubicBezTo>
                    <a:pt x="761" y="700"/>
                    <a:pt x="1362" y="1382"/>
                    <a:pt x="1820" y="2158"/>
                  </a:cubicBezTo>
                  <a:cubicBezTo>
                    <a:pt x="1834" y="2184"/>
                    <a:pt x="1862" y="2199"/>
                    <a:pt x="1892" y="2199"/>
                  </a:cubicBezTo>
                  <a:cubicBezTo>
                    <a:pt x="1957" y="2199"/>
                    <a:pt x="1998" y="2129"/>
                    <a:pt x="1964" y="2073"/>
                  </a:cubicBezTo>
                  <a:cubicBezTo>
                    <a:pt x="1497" y="1278"/>
                    <a:pt x="881" y="580"/>
                    <a:pt x="149" y="18"/>
                  </a:cubicBezTo>
                  <a:cubicBezTo>
                    <a:pt x="133" y="6"/>
                    <a:pt x="115" y="0"/>
                    <a:pt x="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9"/>
            <p:cNvSpPr/>
            <p:nvPr/>
          </p:nvSpPr>
          <p:spPr>
            <a:xfrm>
              <a:off x="1865875" y="1123275"/>
              <a:ext cx="71800" cy="85675"/>
            </a:xfrm>
            <a:custGeom>
              <a:avLst/>
              <a:gdLst/>
              <a:ahLst/>
              <a:cxnLst/>
              <a:rect l="l" t="t" r="r" b="b"/>
              <a:pathLst>
                <a:path w="2872" h="3427" extrusionOk="0">
                  <a:moveTo>
                    <a:pt x="121" y="1"/>
                  </a:moveTo>
                  <a:cubicBezTo>
                    <a:pt x="51" y="1"/>
                    <a:pt x="0" y="100"/>
                    <a:pt x="72" y="154"/>
                  </a:cubicBezTo>
                  <a:cubicBezTo>
                    <a:pt x="1228" y="965"/>
                    <a:pt x="2137" y="2080"/>
                    <a:pt x="2699" y="3376"/>
                  </a:cubicBezTo>
                  <a:cubicBezTo>
                    <a:pt x="2712" y="3407"/>
                    <a:pt x="2742" y="3427"/>
                    <a:pt x="2776" y="3427"/>
                  </a:cubicBezTo>
                  <a:cubicBezTo>
                    <a:pt x="2788" y="3427"/>
                    <a:pt x="2799" y="3424"/>
                    <a:pt x="2810" y="3420"/>
                  </a:cubicBezTo>
                  <a:cubicBezTo>
                    <a:pt x="2852" y="3401"/>
                    <a:pt x="2872" y="3351"/>
                    <a:pt x="2853" y="3309"/>
                  </a:cubicBezTo>
                  <a:cubicBezTo>
                    <a:pt x="2279" y="1985"/>
                    <a:pt x="1350" y="845"/>
                    <a:pt x="169" y="16"/>
                  </a:cubicBezTo>
                  <a:cubicBezTo>
                    <a:pt x="153" y="6"/>
                    <a:pt x="137"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9"/>
            <p:cNvSpPr/>
            <p:nvPr/>
          </p:nvSpPr>
          <p:spPr>
            <a:xfrm>
              <a:off x="1683175" y="1171350"/>
              <a:ext cx="86225" cy="12925"/>
            </a:xfrm>
            <a:custGeom>
              <a:avLst/>
              <a:gdLst/>
              <a:ahLst/>
              <a:cxnLst/>
              <a:rect l="l" t="t" r="r" b="b"/>
              <a:pathLst>
                <a:path w="3449" h="517" extrusionOk="0">
                  <a:moveTo>
                    <a:pt x="3355" y="1"/>
                  </a:moveTo>
                  <a:cubicBezTo>
                    <a:pt x="3347" y="1"/>
                    <a:pt x="3338" y="2"/>
                    <a:pt x="3329" y="5"/>
                  </a:cubicBezTo>
                  <a:cubicBezTo>
                    <a:pt x="2593" y="233"/>
                    <a:pt x="1829" y="349"/>
                    <a:pt x="1062" y="349"/>
                  </a:cubicBezTo>
                  <a:cubicBezTo>
                    <a:pt x="741" y="349"/>
                    <a:pt x="419" y="328"/>
                    <a:pt x="99" y="288"/>
                  </a:cubicBezTo>
                  <a:cubicBezTo>
                    <a:pt x="95" y="287"/>
                    <a:pt x="92" y="287"/>
                    <a:pt x="89" y="287"/>
                  </a:cubicBezTo>
                  <a:cubicBezTo>
                    <a:pt x="47" y="287"/>
                    <a:pt x="12" y="318"/>
                    <a:pt x="6" y="360"/>
                  </a:cubicBezTo>
                  <a:cubicBezTo>
                    <a:pt x="0" y="406"/>
                    <a:pt x="32" y="447"/>
                    <a:pt x="77" y="454"/>
                  </a:cubicBezTo>
                  <a:cubicBezTo>
                    <a:pt x="403" y="496"/>
                    <a:pt x="731" y="516"/>
                    <a:pt x="1060" y="516"/>
                  </a:cubicBezTo>
                  <a:cubicBezTo>
                    <a:pt x="1064" y="516"/>
                    <a:pt x="1067" y="516"/>
                    <a:pt x="1070" y="516"/>
                  </a:cubicBezTo>
                  <a:cubicBezTo>
                    <a:pt x="1853" y="516"/>
                    <a:pt x="2632" y="397"/>
                    <a:pt x="3380" y="166"/>
                  </a:cubicBezTo>
                  <a:cubicBezTo>
                    <a:pt x="3424" y="152"/>
                    <a:pt x="3448" y="104"/>
                    <a:pt x="3435" y="60"/>
                  </a:cubicBezTo>
                  <a:cubicBezTo>
                    <a:pt x="3424" y="24"/>
                    <a:pt x="3391" y="1"/>
                    <a:pt x="3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9"/>
            <p:cNvSpPr/>
            <p:nvPr/>
          </p:nvSpPr>
          <p:spPr>
            <a:xfrm>
              <a:off x="1570925" y="1124075"/>
              <a:ext cx="83150" cy="8550"/>
            </a:xfrm>
            <a:custGeom>
              <a:avLst/>
              <a:gdLst/>
              <a:ahLst/>
              <a:cxnLst/>
              <a:rect l="l" t="t" r="r" b="b"/>
              <a:pathLst>
                <a:path w="3326" h="342" extrusionOk="0">
                  <a:moveTo>
                    <a:pt x="3234" y="0"/>
                  </a:moveTo>
                  <a:cubicBezTo>
                    <a:pt x="3229" y="0"/>
                    <a:pt x="3223" y="1"/>
                    <a:pt x="3218" y="2"/>
                  </a:cubicBezTo>
                  <a:cubicBezTo>
                    <a:pt x="2703" y="116"/>
                    <a:pt x="2178" y="173"/>
                    <a:pt x="1653" y="173"/>
                  </a:cubicBezTo>
                  <a:cubicBezTo>
                    <a:pt x="1136" y="173"/>
                    <a:pt x="619" y="118"/>
                    <a:pt x="112" y="7"/>
                  </a:cubicBezTo>
                  <a:cubicBezTo>
                    <a:pt x="106" y="6"/>
                    <a:pt x="100" y="5"/>
                    <a:pt x="94" y="5"/>
                  </a:cubicBezTo>
                  <a:cubicBezTo>
                    <a:pt x="55" y="5"/>
                    <a:pt x="20" y="32"/>
                    <a:pt x="11" y="71"/>
                  </a:cubicBezTo>
                  <a:cubicBezTo>
                    <a:pt x="1" y="117"/>
                    <a:pt x="30" y="162"/>
                    <a:pt x="75" y="172"/>
                  </a:cubicBezTo>
                  <a:cubicBezTo>
                    <a:pt x="593" y="284"/>
                    <a:pt x="1122" y="341"/>
                    <a:pt x="1652" y="341"/>
                  </a:cubicBezTo>
                  <a:cubicBezTo>
                    <a:pt x="2191" y="341"/>
                    <a:pt x="2728" y="282"/>
                    <a:pt x="3254" y="166"/>
                  </a:cubicBezTo>
                  <a:cubicBezTo>
                    <a:pt x="3299" y="154"/>
                    <a:pt x="3326" y="110"/>
                    <a:pt x="3315" y="66"/>
                  </a:cubicBezTo>
                  <a:cubicBezTo>
                    <a:pt x="3307" y="27"/>
                    <a:pt x="3272" y="0"/>
                    <a:pt x="32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9"/>
            <p:cNvSpPr/>
            <p:nvPr/>
          </p:nvSpPr>
          <p:spPr>
            <a:xfrm>
              <a:off x="1820700" y="1247675"/>
              <a:ext cx="69175" cy="8600"/>
            </a:xfrm>
            <a:custGeom>
              <a:avLst/>
              <a:gdLst/>
              <a:ahLst/>
              <a:cxnLst/>
              <a:rect l="l" t="t" r="r" b="b"/>
              <a:pathLst>
                <a:path w="2767" h="344" extrusionOk="0">
                  <a:moveTo>
                    <a:pt x="95" y="1"/>
                  </a:moveTo>
                  <a:cubicBezTo>
                    <a:pt x="58" y="1"/>
                    <a:pt x="23" y="26"/>
                    <a:pt x="13" y="64"/>
                  </a:cubicBezTo>
                  <a:cubicBezTo>
                    <a:pt x="1" y="110"/>
                    <a:pt x="30" y="157"/>
                    <a:pt x="75" y="167"/>
                  </a:cubicBezTo>
                  <a:cubicBezTo>
                    <a:pt x="528" y="283"/>
                    <a:pt x="993" y="343"/>
                    <a:pt x="1460" y="343"/>
                  </a:cubicBezTo>
                  <a:cubicBezTo>
                    <a:pt x="1464" y="343"/>
                    <a:pt x="1468" y="343"/>
                    <a:pt x="1472" y="343"/>
                  </a:cubicBezTo>
                  <a:cubicBezTo>
                    <a:pt x="1476" y="343"/>
                    <a:pt x="1481" y="343"/>
                    <a:pt x="1486" y="343"/>
                  </a:cubicBezTo>
                  <a:cubicBezTo>
                    <a:pt x="1892" y="343"/>
                    <a:pt x="2297" y="298"/>
                    <a:pt x="2693" y="209"/>
                  </a:cubicBezTo>
                  <a:cubicBezTo>
                    <a:pt x="2739" y="198"/>
                    <a:pt x="2767" y="154"/>
                    <a:pt x="2756" y="108"/>
                  </a:cubicBezTo>
                  <a:cubicBezTo>
                    <a:pt x="2748" y="69"/>
                    <a:pt x="2713" y="43"/>
                    <a:pt x="2675" y="43"/>
                  </a:cubicBezTo>
                  <a:cubicBezTo>
                    <a:pt x="2669" y="43"/>
                    <a:pt x="2662" y="44"/>
                    <a:pt x="2656" y="45"/>
                  </a:cubicBezTo>
                  <a:cubicBezTo>
                    <a:pt x="2266" y="132"/>
                    <a:pt x="1869" y="175"/>
                    <a:pt x="1472" y="175"/>
                  </a:cubicBezTo>
                  <a:cubicBezTo>
                    <a:pt x="1017" y="175"/>
                    <a:pt x="562" y="118"/>
                    <a:pt x="118" y="4"/>
                  </a:cubicBezTo>
                  <a:cubicBezTo>
                    <a:pt x="110" y="2"/>
                    <a:pt x="103"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9"/>
            <p:cNvSpPr/>
            <p:nvPr/>
          </p:nvSpPr>
          <p:spPr>
            <a:xfrm>
              <a:off x="2048225" y="1273525"/>
              <a:ext cx="20775" cy="67575"/>
            </a:xfrm>
            <a:custGeom>
              <a:avLst/>
              <a:gdLst/>
              <a:ahLst/>
              <a:cxnLst/>
              <a:rect l="l" t="t" r="r" b="b"/>
              <a:pathLst>
                <a:path w="831" h="2703" extrusionOk="0">
                  <a:moveTo>
                    <a:pt x="97" y="1"/>
                  </a:moveTo>
                  <a:cubicBezTo>
                    <a:pt x="87" y="1"/>
                    <a:pt x="76" y="3"/>
                    <a:pt x="66" y="7"/>
                  </a:cubicBezTo>
                  <a:cubicBezTo>
                    <a:pt x="22" y="24"/>
                    <a:pt x="1" y="75"/>
                    <a:pt x="19" y="119"/>
                  </a:cubicBezTo>
                  <a:cubicBezTo>
                    <a:pt x="336" y="925"/>
                    <a:pt x="550" y="1769"/>
                    <a:pt x="658" y="2629"/>
                  </a:cubicBezTo>
                  <a:cubicBezTo>
                    <a:pt x="663" y="2671"/>
                    <a:pt x="700" y="2702"/>
                    <a:pt x="742" y="2702"/>
                  </a:cubicBezTo>
                  <a:lnTo>
                    <a:pt x="752" y="2702"/>
                  </a:lnTo>
                  <a:cubicBezTo>
                    <a:pt x="798" y="2696"/>
                    <a:pt x="831" y="2654"/>
                    <a:pt x="825" y="2608"/>
                  </a:cubicBezTo>
                  <a:cubicBezTo>
                    <a:pt x="716" y="1733"/>
                    <a:pt x="498" y="877"/>
                    <a:pt x="177" y="58"/>
                  </a:cubicBezTo>
                  <a:cubicBezTo>
                    <a:pt x="164" y="22"/>
                    <a:pt x="132" y="1"/>
                    <a:pt x="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9"/>
            <p:cNvSpPr/>
            <p:nvPr/>
          </p:nvSpPr>
          <p:spPr>
            <a:xfrm>
              <a:off x="1918250" y="1330475"/>
              <a:ext cx="80525" cy="17200"/>
            </a:xfrm>
            <a:custGeom>
              <a:avLst/>
              <a:gdLst/>
              <a:ahLst/>
              <a:cxnLst/>
              <a:rect l="l" t="t" r="r" b="b"/>
              <a:pathLst>
                <a:path w="3221" h="688" extrusionOk="0">
                  <a:moveTo>
                    <a:pt x="97" y="0"/>
                  </a:moveTo>
                  <a:cubicBezTo>
                    <a:pt x="64" y="0"/>
                    <a:pt x="33" y="19"/>
                    <a:pt x="19" y="51"/>
                  </a:cubicBezTo>
                  <a:cubicBezTo>
                    <a:pt x="0" y="94"/>
                    <a:pt x="21" y="144"/>
                    <a:pt x="63" y="162"/>
                  </a:cubicBezTo>
                  <a:cubicBezTo>
                    <a:pt x="863" y="508"/>
                    <a:pt x="1725" y="687"/>
                    <a:pt x="2595" y="687"/>
                  </a:cubicBezTo>
                  <a:cubicBezTo>
                    <a:pt x="2777" y="687"/>
                    <a:pt x="2959" y="679"/>
                    <a:pt x="3140" y="665"/>
                  </a:cubicBezTo>
                  <a:cubicBezTo>
                    <a:pt x="3185" y="660"/>
                    <a:pt x="3221" y="619"/>
                    <a:pt x="3217" y="573"/>
                  </a:cubicBezTo>
                  <a:cubicBezTo>
                    <a:pt x="3213" y="529"/>
                    <a:pt x="3175" y="495"/>
                    <a:pt x="3133" y="495"/>
                  </a:cubicBezTo>
                  <a:cubicBezTo>
                    <a:pt x="3130" y="495"/>
                    <a:pt x="3128" y="496"/>
                    <a:pt x="3125" y="496"/>
                  </a:cubicBezTo>
                  <a:cubicBezTo>
                    <a:pt x="2948" y="511"/>
                    <a:pt x="2771" y="519"/>
                    <a:pt x="2594" y="519"/>
                  </a:cubicBezTo>
                  <a:cubicBezTo>
                    <a:pt x="1748" y="519"/>
                    <a:pt x="910" y="345"/>
                    <a:pt x="131" y="7"/>
                  </a:cubicBezTo>
                  <a:cubicBezTo>
                    <a:pt x="120" y="2"/>
                    <a:pt x="108" y="0"/>
                    <a:pt x="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9"/>
          <p:cNvSpPr/>
          <p:nvPr/>
        </p:nvSpPr>
        <p:spPr>
          <a:xfrm rot="10459438">
            <a:off x="3579" y="-13764"/>
            <a:ext cx="494047" cy="871561"/>
          </a:xfrm>
          <a:custGeom>
            <a:avLst/>
            <a:gdLst/>
            <a:ahLst/>
            <a:cxnLst/>
            <a:rect l="l" t="t" r="r" b="b"/>
            <a:pathLst>
              <a:path w="9433" h="16641" extrusionOk="0">
                <a:moveTo>
                  <a:pt x="668" y="0"/>
                </a:moveTo>
                <a:cubicBezTo>
                  <a:pt x="572" y="0"/>
                  <a:pt x="473" y="18"/>
                  <a:pt x="372" y="57"/>
                </a:cubicBezTo>
                <a:cubicBezTo>
                  <a:pt x="79" y="218"/>
                  <a:pt x="0" y="625"/>
                  <a:pt x="112" y="941"/>
                </a:cubicBezTo>
                <a:cubicBezTo>
                  <a:pt x="365" y="1651"/>
                  <a:pt x="1488" y="2224"/>
                  <a:pt x="2522" y="2950"/>
                </a:cubicBezTo>
                <a:cubicBezTo>
                  <a:pt x="2999" y="3580"/>
                  <a:pt x="3449" y="4228"/>
                  <a:pt x="3870" y="4895"/>
                </a:cubicBezTo>
                <a:cubicBezTo>
                  <a:pt x="3492" y="4437"/>
                  <a:pt x="2958" y="3903"/>
                  <a:pt x="2455" y="3804"/>
                </a:cubicBezTo>
                <a:cubicBezTo>
                  <a:pt x="2414" y="3796"/>
                  <a:pt x="2371" y="3792"/>
                  <a:pt x="2329" y="3792"/>
                </a:cubicBezTo>
                <a:cubicBezTo>
                  <a:pt x="2189" y="3792"/>
                  <a:pt x="2049" y="3837"/>
                  <a:pt x="1955" y="3938"/>
                </a:cubicBezTo>
                <a:cubicBezTo>
                  <a:pt x="1782" y="4124"/>
                  <a:pt x="1821" y="4439"/>
                  <a:pt x="1977" y="4641"/>
                </a:cubicBezTo>
                <a:cubicBezTo>
                  <a:pt x="2338" y="5109"/>
                  <a:pt x="3328" y="5252"/>
                  <a:pt x="4271" y="5551"/>
                </a:cubicBezTo>
                <a:cubicBezTo>
                  <a:pt x="4547" y="6014"/>
                  <a:pt x="4809" y="6485"/>
                  <a:pt x="5057" y="6964"/>
                </a:cubicBezTo>
                <a:cubicBezTo>
                  <a:pt x="4683" y="6509"/>
                  <a:pt x="4061" y="5866"/>
                  <a:pt x="3493" y="5824"/>
                </a:cubicBezTo>
                <a:cubicBezTo>
                  <a:pt x="3478" y="5823"/>
                  <a:pt x="3463" y="5822"/>
                  <a:pt x="3448" y="5822"/>
                </a:cubicBezTo>
                <a:cubicBezTo>
                  <a:pt x="3289" y="5822"/>
                  <a:pt x="3126" y="5882"/>
                  <a:pt x="3032" y="6009"/>
                </a:cubicBezTo>
                <a:cubicBezTo>
                  <a:pt x="2889" y="6206"/>
                  <a:pt x="2962" y="6501"/>
                  <a:pt x="3133" y="6676"/>
                </a:cubicBezTo>
                <a:cubicBezTo>
                  <a:pt x="3527" y="7079"/>
                  <a:pt x="4357" y="7207"/>
                  <a:pt x="5273" y="7390"/>
                </a:cubicBezTo>
                <a:cubicBezTo>
                  <a:pt x="5523" y="7891"/>
                  <a:pt x="5757" y="8398"/>
                  <a:pt x="5976" y="8914"/>
                </a:cubicBezTo>
                <a:cubicBezTo>
                  <a:pt x="5792" y="8640"/>
                  <a:pt x="5548" y="8298"/>
                  <a:pt x="5309" y="8008"/>
                </a:cubicBezTo>
                <a:cubicBezTo>
                  <a:pt x="5021" y="7661"/>
                  <a:pt x="4746" y="7555"/>
                  <a:pt x="4520" y="7555"/>
                </a:cubicBezTo>
                <a:cubicBezTo>
                  <a:pt x="4262" y="7555"/>
                  <a:pt x="4070" y="7694"/>
                  <a:pt x="4000" y="7770"/>
                </a:cubicBezTo>
                <a:cubicBezTo>
                  <a:pt x="3781" y="8011"/>
                  <a:pt x="3786" y="8534"/>
                  <a:pt x="4530" y="8925"/>
                </a:cubicBezTo>
                <a:cubicBezTo>
                  <a:pt x="5231" y="9295"/>
                  <a:pt x="5908" y="9370"/>
                  <a:pt x="6174" y="9389"/>
                </a:cubicBezTo>
                <a:cubicBezTo>
                  <a:pt x="6422" y="10003"/>
                  <a:pt x="6650" y="10624"/>
                  <a:pt x="6855" y="11252"/>
                </a:cubicBezTo>
                <a:cubicBezTo>
                  <a:pt x="6661" y="10962"/>
                  <a:pt x="6388" y="10575"/>
                  <a:pt x="6121" y="10252"/>
                </a:cubicBezTo>
                <a:cubicBezTo>
                  <a:pt x="5825" y="9895"/>
                  <a:pt x="5542" y="9786"/>
                  <a:pt x="5310" y="9786"/>
                </a:cubicBezTo>
                <a:cubicBezTo>
                  <a:pt x="5045" y="9786"/>
                  <a:pt x="4847" y="9929"/>
                  <a:pt x="4776" y="10008"/>
                </a:cubicBezTo>
                <a:cubicBezTo>
                  <a:pt x="4549" y="10255"/>
                  <a:pt x="4555" y="10792"/>
                  <a:pt x="5320" y="11196"/>
                </a:cubicBezTo>
                <a:cubicBezTo>
                  <a:pt x="6022" y="11566"/>
                  <a:pt x="6699" y="11650"/>
                  <a:pt x="6988" y="11671"/>
                </a:cubicBezTo>
                <a:cubicBezTo>
                  <a:pt x="7193" y="12333"/>
                  <a:pt x="7374" y="12999"/>
                  <a:pt x="7529" y="13673"/>
                </a:cubicBezTo>
                <a:cubicBezTo>
                  <a:pt x="7371" y="13341"/>
                  <a:pt x="7154" y="12913"/>
                  <a:pt x="6934" y="12549"/>
                </a:cubicBezTo>
                <a:cubicBezTo>
                  <a:pt x="6634" y="12053"/>
                  <a:pt x="6298" y="11916"/>
                  <a:pt x="6027" y="11916"/>
                </a:cubicBezTo>
                <a:cubicBezTo>
                  <a:pt x="5799" y="11916"/>
                  <a:pt x="5617" y="12012"/>
                  <a:pt x="5541" y="12074"/>
                </a:cubicBezTo>
                <a:cubicBezTo>
                  <a:pt x="5260" y="12302"/>
                  <a:pt x="5180" y="12873"/>
                  <a:pt x="5931" y="13424"/>
                </a:cubicBezTo>
                <a:cubicBezTo>
                  <a:pt x="6629" y="13937"/>
                  <a:pt x="7350" y="14133"/>
                  <a:pt x="7645" y="14199"/>
                </a:cubicBezTo>
                <a:cubicBezTo>
                  <a:pt x="7814" y="14994"/>
                  <a:pt x="7946" y="15794"/>
                  <a:pt x="8045" y="16600"/>
                </a:cubicBezTo>
                <a:cubicBezTo>
                  <a:pt x="8096" y="16609"/>
                  <a:pt x="8148" y="16622"/>
                  <a:pt x="8198" y="16640"/>
                </a:cubicBezTo>
                <a:lnTo>
                  <a:pt x="8201" y="16641"/>
                </a:lnTo>
                <a:cubicBezTo>
                  <a:pt x="8140" y="16123"/>
                  <a:pt x="8063" y="15607"/>
                  <a:pt x="7973" y="15092"/>
                </a:cubicBezTo>
                <a:cubicBezTo>
                  <a:pt x="7916" y="14774"/>
                  <a:pt x="7855" y="14455"/>
                  <a:pt x="7787" y="14137"/>
                </a:cubicBezTo>
                <a:cubicBezTo>
                  <a:pt x="8157" y="13778"/>
                  <a:pt x="9433" y="12449"/>
                  <a:pt x="9270" y="11359"/>
                </a:cubicBezTo>
                <a:cubicBezTo>
                  <a:pt x="9234" y="11110"/>
                  <a:pt x="9092" y="10865"/>
                  <a:pt x="8863" y="10762"/>
                </a:cubicBezTo>
                <a:cubicBezTo>
                  <a:pt x="8788" y="10729"/>
                  <a:pt x="8708" y="10713"/>
                  <a:pt x="8628" y="10713"/>
                </a:cubicBezTo>
                <a:cubicBezTo>
                  <a:pt x="8366" y="10713"/>
                  <a:pt x="8100" y="10879"/>
                  <a:pt x="7951" y="11106"/>
                </a:cubicBezTo>
                <a:cubicBezTo>
                  <a:pt x="7648" y="11570"/>
                  <a:pt x="7629" y="12763"/>
                  <a:pt x="7652" y="13533"/>
                </a:cubicBezTo>
                <a:cubicBezTo>
                  <a:pt x="7495" y="12863"/>
                  <a:pt x="7313" y="12198"/>
                  <a:pt x="7107" y="11539"/>
                </a:cubicBezTo>
                <a:cubicBezTo>
                  <a:pt x="7372" y="11213"/>
                  <a:pt x="8296" y="9991"/>
                  <a:pt x="8056" y="9110"/>
                </a:cubicBezTo>
                <a:cubicBezTo>
                  <a:pt x="8001" y="8910"/>
                  <a:pt x="7861" y="8721"/>
                  <a:pt x="7664" y="8660"/>
                </a:cubicBezTo>
                <a:cubicBezTo>
                  <a:pt x="7618" y="8646"/>
                  <a:pt x="7571" y="8639"/>
                  <a:pt x="7525" y="8639"/>
                </a:cubicBezTo>
                <a:cubicBezTo>
                  <a:pt x="7289" y="8639"/>
                  <a:pt x="7057" y="8812"/>
                  <a:pt x="6949" y="9031"/>
                </a:cubicBezTo>
                <a:cubicBezTo>
                  <a:pt x="6751" y="9430"/>
                  <a:pt x="6841" y="10369"/>
                  <a:pt x="6932" y="11001"/>
                </a:cubicBezTo>
                <a:cubicBezTo>
                  <a:pt x="6839" y="10720"/>
                  <a:pt x="6740" y="10443"/>
                  <a:pt x="6639" y="10166"/>
                </a:cubicBezTo>
                <a:cubicBezTo>
                  <a:pt x="6521" y="9848"/>
                  <a:pt x="6398" y="9534"/>
                  <a:pt x="6269" y="9220"/>
                </a:cubicBezTo>
                <a:cubicBezTo>
                  <a:pt x="6514" y="8841"/>
                  <a:pt x="7336" y="7475"/>
                  <a:pt x="7103" y="6617"/>
                </a:cubicBezTo>
                <a:cubicBezTo>
                  <a:pt x="7050" y="6420"/>
                  <a:pt x="6913" y="6236"/>
                  <a:pt x="6719" y="6176"/>
                </a:cubicBezTo>
                <a:cubicBezTo>
                  <a:pt x="6673" y="6162"/>
                  <a:pt x="6628" y="6155"/>
                  <a:pt x="6582" y="6155"/>
                </a:cubicBezTo>
                <a:cubicBezTo>
                  <a:pt x="6351" y="6155"/>
                  <a:pt x="6125" y="6325"/>
                  <a:pt x="6020" y="6539"/>
                </a:cubicBezTo>
                <a:cubicBezTo>
                  <a:pt x="5767" y="7047"/>
                  <a:pt x="5868" y="7836"/>
                  <a:pt x="6068" y="8742"/>
                </a:cubicBezTo>
                <a:cubicBezTo>
                  <a:pt x="5790" y="8098"/>
                  <a:pt x="5490" y="7467"/>
                  <a:pt x="5166" y="6848"/>
                </a:cubicBezTo>
                <a:cubicBezTo>
                  <a:pt x="5265" y="6703"/>
                  <a:pt x="5495" y="6312"/>
                  <a:pt x="5872" y="5380"/>
                </a:cubicBezTo>
                <a:cubicBezTo>
                  <a:pt x="6236" y="4475"/>
                  <a:pt x="5639" y="4145"/>
                  <a:pt x="5447" y="4096"/>
                </a:cubicBezTo>
                <a:cubicBezTo>
                  <a:pt x="5410" y="4087"/>
                  <a:pt x="5370" y="4082"/>
                  <a:pt x="5330" y="4082"/>
                </a:cubicBezTo>
                <a:cubicBezTo>
                  <a:pt x="5023" y="4082"/>
                  <a:pt x="4661" y="4367"/>
                  <a:pt x="4672" y="5121"/>
                </a:cubicBezTo>
                <a:cubicBezTo>
                  <a:pt x="4679" y="5507"/>
                  <a:pt x="4739" y="5890"/>
                  <a:pt x="4851" y="6260"/>
                </a:cubicBezTo>
                <a:cubicBezTo>
                  <a:pt x="4720" y="6022"/>
                  <a:pt x="4585" y="5787"/>
                  <a:pt x="4447" y="5553"/>
                </a:cubicBezTo>
                <a:cubicBezTo>
                  <a:pt x="4377" y="5434"/>
                  <a:pt x="4306" y="5315"/>
                  <a:pt x="4233" y="5197"/>
                </a:cubicBezTo>
                <a:cubicBezTo>
                  <a:pt x="4344" y="4753"/>
                  <a:pt x="4697" y="3163"/>
                  <a:pt x="4240" y="2407"/>
                </a:cubicBezTo>
                <a:cubicBezTo>
                  <a:pt x="4137" y="2234"/>
                  <a:pt x="3957" y="2095"/>
                  <a:pt x="3756" y="2091"/>
                </a:cubicBezTo>
                <a:cubicBezTo>
                  <a:pt x="3753" y="2091"/>
                  <a:pt x="3749" y="2091"/>
                  <a:pt x="3746" y="2091"/>
                </a:cubicBezTo>
                <a:cubicBezTo>
                  <a:pt x="3467" y="2091"/>
                  <a:pt x="3241" y="2352"/>
                  <a:pt x="3191" y="2628"/>
                </a:cubicBezTo>
                <a:cubicBezTo>
                  <a:pt x="3097" y="3142"/>
                  <a:pt x="3473" y="3835"/>
                  <a:pt x="3862" y="4603"/>
                </a:cubicBezTo>
                <a:cubicBezTo>
                  <a:pt x="3485" y="4020"/>
                  <a:pt x="3087" y="3451"/>
                  <a:pt x="2671" y="2901"/>
                </a:cubicBezTo>
                <a:cubicBezTo>
                  <a:pt x="2469" y="2217"/>
                  <a:pt x="1732"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 name="Google Shape;242;p9"/>
          <p:cNvGrpSpPr/>
          <p:nvPr/>
        </p:nvGrpSpPr>
        <p:grpSpPr>
          <a:xfrm rot="10800000">
            <a:off x="2203" y="-7"/>
            <a:ext cx="800698" cy="652288"/>
            <a:chOff x="3472900" y="1023500"/>
            <a:chExt cx="462350" cy="376675"/>
          </a:xfrm>
        </p:grpSpPr>
        <p:sp>
          <p:nvSpPr>
            <p:cNvPr id="243" name="Google Shape;243;p9"/>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9"/>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9"/>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9"/>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9"/>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9"/>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9"/>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9"/>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9"/>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 name="Google Shape;252;p9"/>
          <p:cNvSpPr/>
          <p:nvPr/>
        </p:nvSpPr>
        <p:spPr>
          <a:xfrm>
            <a:off x="2772300" y="-525275"/>
            <a:ext cx="1171119" cy="1215836"/>
          </a:xfrm>
          <a:custGeom>
            <a:avLst/>
            <a:gdLst/>
            <a:ahLst/>
            <a:cxnLst/>
            <a:rect l="l" t="t" r="r" b="b"/>
            <a:pathLst>
              <a:path w="23597" h="24498" extrusionOk="0">
                <a:moveTo>
                  <a:pt x="617" y="2"/>
                </a:moveTo>
                <a:cubicBezTo>
                  <a:pt x="468" y="2"/>
                  <a:pt x="323" y="60"/>
                  <a:pt x="213" y="169"/>
                </a:cubicBezTo>
                <a:cubicBezTo>
                  <a:pt x="50" y="332"/>
                  <a:pt x="1" y="578"/>
                  <a:pt x="89" y="791"/>
                </a:cubicBezTo>
                <a:cubicBezTo>
                  <a:pt x="178" y="1004"/>
                  <a:pt x="386" y="1144"/>
                  <a:pt x="617" y="1144"/>
                </a:cubicBezTo>
                <a:cubicBezTo>
                  <a:pt x="931" y="1144"/>
                  <a:pt x="1187" y="888"/>
                  <a:pt x="1187" y="574"/>
                </a:cubicBezTo>
                <a:cubicBezTo>
                  <a:pt x="1187" y="342"/>
                  <a:pt x="1048" y="134"/>
                  <a:pt x="835" y="46"/>
                </a:cubicBezTo>
                <a:cubicBezTo>
                  <a:pt x="765" y="17"/>
                  <a:pt x="690" y="2"/>
                  <a:pt x="617" y="2"/>
                </a:cubicBezTo>
                <a:close/>
                <a:moveTo>
                  <a:pt x="3819" y="1"/>
                </a:moveTo>
                <a:cubicBezTo>
                  <a:pt x="3670" y="1"/>
                  <a:pt x="3524" y="59"/>
                  <a:pt x="3415" y="169"/>
                </a:cubicBezTo>
                <a:cubicBezTo>
                  <a:pt x="3251" y="332"/>
                  <a:pt x="3202" y="578"/>
                  <a:pt x="3291" y="791"/>
                </a:cubicBezTo>
                <a:cubicBezTo>
                  <a:pt x="3379" y="1004"/>
                  <a:pt x="3588" y="1144"/>
                  <a:pt x="3818" y="1144"/>
                </a:cubicBezTo>
                <a:cubicBezTo>
                  <a:pt x="4133" y="1143"/>
                  <a:pt x="4389" y="888"/>
                  <a:pt x="4389" y="574"/>
                </a:cubicBezTo>
                <a:cubicBezTo>
                  <a:pt x="4389" y="342"/>
                  <a:pt x="4250" y="134"/>
                  <a:pt x="4037" y="45"/>
                </a:cubicBezTo>
                <a:cubicBezTo>
                  <a:pt x="3966" y="16"/>
                  <a:pt x="3892" y="1"/>
                  <a:pt x="3819" y="1"/>
                </a:cubicBezTo>
                <a:close/>
                <a:moveTo>
                  <a:pt x="7018" y="1"/>
                </a:moveTo>
                <a:cubicBezTo>
                  <a:pt x="6870" y="1"/>
                  <a:pt x="6725" y="59"/>
                  <a:pt x="6615" y="168"/>
                </a:cubicBezTo>
                <a:cubicBezTo>
                  <a:pt x="6452" y="331"/>
                  <a:pt x="6402" y="577"/>
                  <a:pt x="6491" y="791"/>
                </a:cubicBezTo>
                <a:cubicBezTo>
                  <a:pt x="6579" y="1004"/>
                  <a:pt x="6787" y="1143"/>
                  <a:pt x="7019" y="1144"/>
                </a:cubicBezTo>
                <a:cubicBezTo>
                  <a:pt x="7334" y="1143"/>
                  <a:pt x="7589" y="888"/>
                  <a:pt x="7590" y="574"/>
                </a:cubicBezTo>
                <a:cubicBezTo>
                  <a:pt x="7590" y="342"/>
                  <a:pt x="7452" y="134"/>
                  <a:pt x="7238" y="45"/>
                </a:cubicBezTo>
                <a:cubicBezTo>
                  <a:pt x="7167" y="15"/>
                  <a:pt x="7092" y="1"/>
                  <a:pt x="7018" y="1"/>
                </a:cubicBezTo>
                <a:close/>
                <a:moveTo>
                  <a:pt x="10221" y="2"/>
                </a:moveTo>
                <a:cubicBezTo>
                  <a:pt x="10072" y="2"/>
                  <a:pt x="9926" y="60"/>
                  <a:pt x="9817" y="169"/>
                </a:cubicBezTo>
                <a:cubicBezTo>
                  <a:pt x="9654" y="332"/>
                  <a:pt x="9605" y="578"/>
                  <a:pt x="9693" y="791"/>
                </a:cubicBezTo>
                <a:cubicBezTo>
                  <a:pt x="9782" y="1005"/>
                  <a:pt x="9990" y="1144"/>
                  <a:pt x="10221" y="1144"/>
                </a:cubicBezTo>
                <a:cubicBezTo>
                  <a:pt x="10535" y="1143"/>
                  <a:pt x="10791" y="887"/>
                  <a:pt x="10791" y="574"/>
                </a:cubicBezTo>
                <a:cubicBezTo>
                  <a:pt x="10791" y="342"/>
                  <a:pt x="10652" y="134"/>
                  <a:pt x="10439" y="46"/>
                </a:cubicBezTo>
                <a:cubicBezTo>
                  <a:pt x="10369" y="16"/>
                  <a:pt x="10294" y="2"/>
                  <a:pt x="10221" y="2"/>
                </a:cubicBezTo>
                <a:close/>
                <a:moveTo>
                  <a:pt x="13423" y="2"/>
                </a:moveTo>
                <a:cubicBezTo>
                  <a:pt x="13274" y="2"/>
                  <a:pt x="13128" y="60"/>
                  <a:pt x="13019" y="169"/>
                </a:cubicBezTo>
                <a:cubicBezTo>
                  <a:pt x="12855" y="332"/>
                  <a:pt x="12807" y="578"/>
                  <a:pt x="12894" y="791"/>
                </a:cubicBezTo>
                <a:cubicBezTo>
                  <a:pt x="12982" y="1004"/>
                  <a:pt x="13191" y="1143"/>
                  <a:pt x="13421" y="1144"/>
                </a:cubicBezTo>
                <a:cubicBezTo>
                  <a:pt x="13736" y="1143"/>
                  <a:pt x="13992" y="888"/>
                  <a:pt x="13993" y="574"/>
                </a:cubicBezTo>
                <a:cubicBezTo>
                  <a:pt x="13993" y="343"/>
                  <a:pt x="13854" y="134"/>
                  <a:pt x="13641" y="46"/>
                </a:cubicBezTo>
                <a:cubicBezTo>
                  <a:pt x="13570" y="17"/>
                  <a:pt x="13496" y="2"/>
                  <a:pt x="13423" y="2"/>
                </a:cubicBezTo>
                <a:close/>
                <a:moveTo>
                  <a:pt x="16623" y="1"/>
                </a:moveTo>
                <a:cubicBezTo>
                  <a:pt x="16475" y="1"/>
                  <a:pt x="16329" y="59"/>
                  <a:pt x="16219" y="168"/>
                </a:cubicBezTo>
                <a:cubicBezTo>
                  <a:pt x="16056" y="331"/>
                  <a:pt x="16007" y="577"/>
                  <a:pt x="16095" y="791"/>
                </a:cubicBezTo>
                <a:cubicBezTo>
                  <a:pt x="16184" y="1004"/>
                  <a:pt x="16392" y="1143"/>
                  <a:pt x="16623" y="1144"/>
                </a:cubicBezTo>
                <a:cubicBezTo>
                  <a:pt x="16939" y="1143"/>
                  <a:pt x="17193" y="888"/>
                  <a:pt x="17194" y="574"/>
                </a:cubicBezTo>
                <a:cubicBezTo>
                  <a:pt x="17194" y="342"/>
                  <a:pt x="17056" y="134"/>
                  <a:pt x="16842" y="45"/>
                </a:cubicBezTo>
                <a:cubicBezTo>
                  <a:pt x="16772" y="15"/>
                  <a:pt x="16697" y="1"/>
                  <a:pt x="16623" y="1"/>
                </a:cubicBezTo>
                <a:close/>
                <a:moveTo>
                  <a:pt x="19826" y="1"/>
                </a:moveTo>
                <a:cubicBezTo>
                  <a:pt x="19677" y="1"/>
                  <a:pt x="19530" y="59"/>
                  <a:pt x="19421" y="168"/>
                </a:cubicBezTo>
                <a:cubicBezTo>
                  <a:pt x="19257" y="331"/>
                  <a:pt x="19209" y="577"/>
                  <a:pt x="19297" y="791"/>
                </a:cubicBezTo>
                <a:cubicBezTo>
                  <a:pt x="19385" y="1004"/>
                  <a:pt x="19594" y="1143"/>
                  <a:pt x="19825" y="1144"/>
                </a:cubicBezTo>
                <a:cubicBezTo>
                  <a:pt x="20139" y="1143"/>
                  <a:pt x="20395" y="888"/>
                  <a:pt x="20396" y="574"/>
                </a:cubicBezTo>
                <a:cubicBezTo>
                  <a:pt x="20396" y="342"/>
                  <a:pt x="20257" y="134"/>
                  <a:pt x="20044" y="45"/>
                </a:cubicBezTo>
                <a:cubicBezTo>
                  <a:pt x="19974" y="16"/>
                  <a:pt x="19899" y="1"/>
                  <a:pt x="19826" y="1"/>
                </a:cubicBezTo>
                <a:close/>
                <a:moveTo>
                  <a:pt x="23026" y="2"/>
                </a:moveTo>
                <a:cubicBezTo>
                  <a:pt x="22878" y="2"/>
                  <a:pt x="22731" y="60"/>
                  <a:pt x="22623" y="169"/>
                </a:cubicBezTo>
                <a:cubicBezTo>
                  <a:pt x="22459" y="332"/>
                  <a:pt x="22410" y="578"/>
                  <a:pt x="22498" y="791"/>
                </a:cubicBezTo>
                <a:cubicBezTo>
                  <a:pt x="22587" y="1005"/>
                  <a:pt x="22796" y="1144"/>
                  <a:pt x="23026" y="1144"/>
                </a:cubicBezTo>
                <a:cubicBezTo>
                  <a:pt x="23341" y="1143"/>
                  <a:pt x="23596" y="887"/>
                  <a:pt x="23597" y="574"/>
                </a:cubicBezTo>
                <a:cubicBezTo>
                  <a:pt x="23597" y="342"/>
                  <a:pt x="23458" y="134"/>
                  <a:pt x="23245" y="46"/>
                </a:cubicBezTo>
                <a:cubicBezTo>
                  <a:pt x="23174" y="16"/>
                  <a:pt x="23100" y="2"/>
                  <a:pt x="23026" y="2"/>
                </a:cubicBezTo>
                <a:close/>
                <a:moveTo>
                  <a:pt x="617" y="2922"/>
                </a:moveTo>
                <a:cubicBezTo>
                  <a:pt x="469" y="2922"/>
                  <a:pt x="323" y="2980"/>
                  <a:pt x="213" y="3089"/>
                </a:cubicBezTo>
                <a:cubicBezTo>
                  <a:pt x="50" y="3252"/>
                  <a:pt x="1" y="3498"/>
                  <a:pt x="89" y="3711"/>
                </a:cubicBezTo>
                <a:cubicBezTo>
                  <a:pt x="178" y="3924"/>
                  <a:pt x="386" y="4063"/>
                  <a:pt x="617" y="4063"/>
                </a:cubicBezTo>
                <a:cubicBezTo>
                  <a:pt x="931" y="4063"/>
                  <a:pt x="1187" y="3807"/>
                  <a:pt x="1187" y="3493"/>
                </a:cubicBezTo>
                <a:cubicBezTo>
                  <a:pt x="1187" y="3262"/>
                  <a:pt x="1048" y="3054"/>
                  <a:pt x="835" y="2965"/>
                </a:cubicBezTo>
                <a:cubicBezTo>
                  <a:pt x="765" y="2936"/>
                  <a:pt x="691" y="2922"/>
                  <a:pt x="617" y="2922"/>
                </a:cubicBezTo>
                <a:close/>
                <a:moveTo>
                  <a:pt x="3817" y="2921"/>
                </a:moveTo>
                <a:cubicBezTo>
                  <a:pt x="3669" y="2921"/>
                  <a:pt x="3523" y="2979"/>
                  <a:pt x="3414" y="3088"/>
                </a:cubicBezTo>
                <a:cubicBezTo>
                  <a:pt x="3251" y="3252"/>
                  <a:pt x="3202" y="3498"/>
                  <a:pt x="3291" y="3711"/>
                </a:cubicBezTo>
                <a:cubicBezTo>
                  <a:pt x="3380" y="3924"/>
                  <a:pt x="3588" y="4063"/>
                  <a:pt x="3818" y="4063"/>
                </a:cubicBezTo>
                <a:cubicBezTo>
                  <a:pt x="4133" y="4062"/>
                  <a:pt x="4388" y="3807"/>
                  <a:pt x="4389" y="3493"/>
                </a:cubicBezTo>
                <a:cubicBezTo>
                  <a:pt x="4389" y="3261"/>
                  <a:pt x="4250" y="3053"/>
                  <a:pt x="4037" y="2965"/>
                </a:cubicBezTo>
                <a:cubicBezTo>
                  <a:pt x="3966" y="2935"/>
                  <a:pt x="3891" y="2921"/>
                  <a:pt x="3817" y="2921"/>
                </a:cubicBezTo>
                <a:close/>
                <a:moveTo>
                  <a:pt x="7020" y="2920"/>
                </a:moveTo>
                <a:cubicBezTo>
                  <a:pt x="6871" y="2920"/>
                  <a:pt x="6725" y="2978"/>
                  <a:pt x="6615" y="3088"/>
                </a:cubicBezTo>
                <a:cubicBezTo>
                  <a:pt x="6452" y="3250"/>
                  <a:pt x="6402" y="3497"/>
                  <a:pt x="6491" y="3710"/>
                </a:cubicBezTo>
                <a:cubicBezTo>
                  <a:pt x="6579" y="3923"/>
                  <a:pt x="6787" y="4063"/>
                  <a:pt x="7019" y="4063"/>
                </a:cubicBezTo>
                <a:cubicBezTo>
                  <a:pt x="7334" y="4063"/>
                  <a:pt x="7589" y="3807"/>
                  <a:pt x="7590" y="3493"/>
                </a:cubicBezTo>
                <a:cubicBezTo>
                  <a:pt x="7590" y="3261"/>
                  <a:pt x="7451" y="3053"/>
                  <a:pt x="7238" y="2964"/>
                </a:cubicBezTo>
                <a:cubicBezTo>
                  <a:pt x="7167" y="2935"/>
                  <a:pt x="7093" y="2920"/>
                  <a:pt x="7020" y="2920"/>
                </a:cubicBezTo>
                <a:close/>
                <a:moveTo>
                  <a:pt x="10221" y="2922"/>
                </a:moveTo>
                <a:cubicBezTo>
                  <a:pt x="10072" y="2922"/>
                  <a:pt x="9926" y="2980"/>
                  <a:pt x="9817" y="3089"/>
                </a:cubicBezTo>
                <a:cubicBezTo>
                  <a:pt x="9654" y="3253"/>
                  <a:pt x="9605" y="3498"/>
                  <a:pt x="9694" y="3711"/>
                </a:cubicBezTo>
                <a:cubicBezTo>
                  <a:pt x="9782" y="3924"/>
                  <a:pt x="9990" y="4063"/>
                  <a:pt x="10221" y="4063"/>
                </a:cubicBezTo>
                <a:cubicBezTo>
                  <a:pt x="10535" y="4062"/>
                  <a:pt x="10790" y="3807"/>
                  <a:pt x="10791" y="3493"/>
                </a:cubicBezTo>
                <a:cubicBezTo>
                  <a:pt x="10791" y="3261"/>
                  <a:pt x="10652" y="3053"/>
                  <a:pt x="10439" y="2965"/>
                </a:cubicBezTo>
                <a:cubicBezTo>
                  <a:pt x="10369" y="2936"/>
                  <a:pt x="10295" y="2922"/>
                  <a:pt x="10221" y="2922"/>
                </a:cubicBezTo>
                <a:close/>
                <a:moveTo>
                  <a:pt x="13422" y="2922"/>
                </a:moveTo>
                <a:cubicBezTo>
                  <a:pt x="13273" y="2922"/>
                  <a:pt x="13127" y="2980"/>
                  <a:pt x="13019" y="3089"/>
                </a:cubicBezTo>
                <a:cubicBezTo>
                  <a:pt x="12855" y="3252"/>
                  <a:pt x="12807" y="3497"/>
                  <a:pt x="12894" y="3710"/>
                </a:cubicBezTo>
                <a:cubicBezTo>
                  <a:pt x="12982" y="3923"/>
                  <a:pt x="13191" y="4063"/>
                  <a:pt x="13421" y="4063"/>
                </a:cubicBezTo>
                <a:cubicBezTo>
                  <a:pt x="13736" y="4062"/>
                  <a:pt x="13992" y="3807"/>
                  <a:pt x="13993" y="3493"/>
                </a:cubicBezTo>
                <a:cubicBezTo>
                  <a:pt x="13993" y="3262"/>
                  <a:pt x="13853" y="3054"/>
                  <a:pt x="13640" y="2965"/>
                </a:cubicBezTo>
                <a:cubicBezTo>
                  <a:pt x="13569" y="2936"/>
                  <a:pt x="13495" y="2922"/>
                  <a:pt x="13422" y="2922"/>
                </a:cubicBezTo>
                <a:close/>
                <a:moveTo>
                  <a:pt x="16624" y="2920"/>
                </a:moveTo>
                <a:cubicBezTo>
                  <a:pt x="16475" y="2920"/>
                  <a:pt x="16329" y="2978"/>
                  <a:pt x="16219" y="3088"/>
                </a:cubicBezTo>
                <a:cubicBezTo>
                  <a:pt x="16056" y="3250"/>
                  <a:pt x="16007" y="3497"/>
                  <a:pt x="16095" y="3710"/>
                </a:cubicBezTo>
                <a:cubicBezTo>
                  <a:pt x="16184" y="3923"/>
                  <a:pt x="16392" y="4063"/>
                  <a:pt x="16623" y="4063"/>
                </a:cubicBezTo>
                <a:cubicBezTo>
                  <a:pt x="16938" y="4063"/>
                  <a:pt x="17193" y="3807"/>
                  <a:pt x="17194" y="3493"/>
                </a:cubicBezTo>
                <a:cubicBezTo>
                  <a:pt x="17194" y="3261"/>
                  <a:pt x="17056" y="3053"/>
                  <a:pt x="16842" y="2964"/>
                </a:cubicBezTo>
                <a:cubicBezTo>
                  <a:pt x="16772" y="2935"/>
                  <a:pt x="16698" y="2920"/>
                  <a:pt x="16624" y="2920"/>
                </a:cubicBezTo>
                <a:close/>
                <a:moveTo>
                  <a:pt x="19825" y="2920"/>
                </a:moveTo>
                <a:cubicBezTo>
                  <a:pt x="19677" y="2920"/>
                  <a:pt x="19530" y="2978"/>
                  <a:pt x="19421" y="3088"/>
                </a:cubicBezTo>
                <a:cubicBezTo>
                  <a:pt x="19257" y="3252"/>
                  <a:pt x="19209" y="3497"/>
                  <a:pt x="19297" y="3710"/>
                </a:cubicBezTo>
                <a:cubicBezTo>
                  <a:pt x="19386" y="3923"/>
                  <a:pt x="19594" y="4063"/>
                  <a:pt x="19825" y="4063"/>
                </a:cubicBezTo>
                <a:cubicBezTo>
                  <a:pt x="20139" y="4063"/>
                  <a:pt x="20395" y="3807"/>
                  <a:pt x="20396" y="3493"/>
                </a:cubicBezTo>
                <a:cubicBezTo>
                  <a:pt x="20396" y="3261"/>
                  <a:pt x="20257" y="3053"/>
                  <a:pt x="20043" y="2964"/>
                </a:cubicBezTo>
                <a:cubicBezTo>
                  <a:pt x="19973" y="2935"/>
                  <a:pt x="19899" y="2920"/>
                  <a:pt x="19825" y="2920"/>
                </a:cubicBezTo>
                <a:close/>
                <a:moveTo>
                  <a:pt x="23026" y="2922"/>
                </a:moveTo>
                <a:cubicBezTo>
                  <a:pt x="22877" y="2922"/>
                  <a:pt x="22731" y="2980"/>
                  <a:pt x="22622" y="3089"/>
                </a:cubicBezTo>
                <a:cubicBezTo>
                  <a:pt x="22459" y="3253"/>
                  <a:pt x="22410" y="3498"/>
                  <a:pt x="22498" y="3711"/>
                </a:cubicBezTo>
                <a:cubicBezTo>
                  <a:pt x="22587" y="3924"/>
                  <a:pt x="22796" y="4063"/>
                  <a:pt x="23026" y="4063"/>
                </a:cubicBezTo>
                <a:cubicBezTo>
                  <a:pt x="23341" y="4062"/>
                  <a:pt x="23596" y="3807"/>
                  <a:pt x="23597" y="3493"/>
                </a:cubicBezTo>
                <a:cubicBezTo>
                  <a:pt x="23597" y="3261"/>
                  <a:pt x="23457" y="3053"/>
                  <a:pt x="23244" y="2965"/>
                </a:cubicBezTo>
                <a:cubicBezTo>
                  <a:pt x="23173" y="2936"/>
                  <a:pt x="23099" y="2922"/>
                  <a:pt x="23026" y="2922"/>
                </a:cubicBezTo>
                <a:close/>
                <a:moveTo>
                  <a:pt x="617" y="5841"/>
                </a:moveTo>
                <a:cubicBezTo>
                  <a:pt x="468" y="5841"/>
                  <a:pt x="323" y="5898"/>
                  <a:pt x="213" y="6007"/>
                </a:cubicBezTo>
                <a:cubicBezTo>
                  <a:pt x="50" y="6171"/>
                  <a:pt x="1" y="6416"/>
                  <a:pt x="89" y="6629"/>
                </a:cubicBezTo>
                <a:cubicBezTo>
                  <a:pt x="178" y="6842"/>
                  <a:pt x="386" y="6982"/>
                  <a:pt x="617" y="6982"/>
                </a:cubicBezTo>
                <a:cubicBezTo>
                  <a:pt x="931" y="6982"/>
                  <a:pt x="1187" y="6726"/>
                  <a:pt x="1187" y="6412"/>
                </a:cubicBezTo>
                <a:cubicBezTo>
                  <a:pt x="1187" y="6181"/>
                  <a:pt x="1048" y="5972"/>
                  <a:pt x="835" y="5884"/>
                </a:cubicBezTo>
                <a:cubicBezTo>
                  <a:pt x="765" y="5855"/>
                  <a:pt x="690" y="5841"/>
                  <a:pt x="617" y="5841"/>
                </a:cubicBezTo>
                <a:close/>
                <a:moveTo>
                  <a:pt x="3819" y="5840"/>
                </a:moveTo>
                <a:cubicBezTo>
                  <a:pt x="3670" y="5840"/>
                  <a:pt x="3523" y="5898"/>
                  <a:pt x="3414" y="6007"/>
                </a:cubicBezTo>
                <a:cubicBezTo>
                  <a:pt x="3251" y="6171"/>
                  <a:pt x="3202" y="6416"/>
                  <a:pt x="3291" y="6629"/>
                </a:cubicBezTo>
                <a:cubicBezTo>
                  <a:pt x="3379" y="6842"/>
                  <a:pt x="3588" y="6982"/>
                  <a:pt x="3818" y="6982"/>
                </a:cubicBezTo>
                <a:cubicBezTo>
                  <a:pt x="4133" y="6981"/>
                  <a:pt x="4389" y="6726"/>
                  <a:pt x="4389" y="6412"/>
                </a:cubicBezTo>
                <a:lnTo>
                  <a:pt x="4389" y="6411"/>
                </a:lnTo>
                <a:cubicBezTo>
                  <a:pt x="4389" y="6180"/>
                  <a:pt x="4250" y="5972"/>
                  <a:pt x="4037" y="5883"/>
                </a:cubicBezTo>
                <a:cubicBezTo>
                  <a:pt x="3966" y="5854"/>
                  <a:pt x="3892" y="5840"/>
                  <a:pt x="3819" y="5840"/>
                </a:cubicBezTo>
                <a:close/>
                <a:moveTo>
                  <a:pt x="7018" y="5839"/>
                </a:moveTo>
                <a:cubicBezTo>
                  <a:pt x="6870" y="5839"/>
                  <a:pt x="6725" y="5897"/>
                  <a:pt x="6615" y="6006"/>
                </a:cubicBezTo>
                <a:cubicBezTo>
                  <a:pt x="6452" y="6170"/>
                  <a:pt x="6402" y="6415"/>
                  <a:pt x="6491" y="6629"/>
                </a:cubicBezTo>
                <a:cubicBezTo>
                  <a:pt x="6579" y="6842"/>
                  <a:pt x="6787" y="6981"/>
                  <a:pt x="7019" y="6982"/>
                </a:cubicBezTo>
                <a:cubicBezTo>
                  <a:pt x="7334" y="6981"/>
                  <a:pt x="7589" y="6726"/>
                  <a:pt x="7590" y="6412"/>
                </a:cubicBezTo>
                <a:lnTo>
                  <a:pt x="7590" y="6411"/>
                </a:lnTo>
                <a:cubicBezTo>
                  <a:pt x="7590" y="6180"/>
                  <a:pt x="7451" y="5972"/>
                  <a:pt x="7238" y="5883"/>
                </a:cubicBezTo>
                <a:cubicBezTo>
                  <a:pt x="7167" y="5853"/>
                  <a:pt x="7092" y="5839"/>
                  <a:pt x="7018" y="5839"/>
                </a:cubicBezTo>
                <a:close/>
                <a:moveTo>
                  <a:pt x="10221" y="5840"/>
                </a:moveTo>
                <a:cubicBezTo>
                  <a:pt x="10072" y="5840"/>
                  <a:pt x="9926" y="5898"/>
                  <a:pt x="9817" y="6007"/>
                </a:cubicBezTo>
                <a:cubicBezTo>
                  <a:pt x="9654" y="6171"/>
                  <a:pt x="9605" y="6417"/>
                  <a:pt x="9694" y="6630"/>
                </a:cubicBezTo>
                <a:cubicBezTo>
                  <a:pt x="9782" y="6843"/>
                  <a:pt x="9990" y="6982"/>
                  <a:pt x="10221" y="6982"/>
                </a:cubicBezTo>
                <a:cubicBezTo>
                  <a:pt x="10535" y="6981"/>
                  <a:pt x="10791" y="6726"/>
                  <a:pt x="10791" y="6412"/>
                </a:cubicBezTo>
                <a:lnTo>
                  <a:pt x="10791" y="6411"/>
                </a:lnTo>
                <a:cubicBezTo>
                  <a:pt x="10791" y="6180"/>
                  <a:pt x="10652" y="5972"/>
                  <a:pt x="10439" y="5884"/>
                </a:cubicBezTo>
                <a:cubicBezTo>
                  <a:pt x="10369" y="5854"/>
                  <a:pt x="10294" y="5840"/>
                  <a:pt x="10221" y="5840"/>
                </a:cubicBezTo>
                <a:close/>
                <a:moveTo>
                  <a:pt x="13422" y="5841"/>
                </a:moveTo>
                <a:cubicBezTo>
                  <a:pt x="13273" y="5841"/>
                  <a:pt x="13127" y="5898"/>
                  <a:pt x="13019" y="6007"/>
                </a:cubicBezTo>
                <a:cubicBezTo>
                  <a:pt x="12855" y="6171"/>
                  <a:pt x="12807" y="6416"/>
                  <a:pt x="12894" y="6629"/>
                </a:cubicBezTo>
                <a:cubicBezTo>
                  <a:pt x="12982" y="6842"/>
                  <a:pt x="13191" y="6981"/>
                  <a:pt x="13421" y="6982"/>
                </a:cubicBezTo>
                <a:cubicBezTo>
                  <a:pt x="13736" y="6981"/>
                  <a:pt x="13992" y="6726"/>
                  <a:pt x="13993" y="6412"/>
                </a:cubicBezTo>
                <a:lnTo>
                  <a:pt x="13993" y="6411"/>
                </a:lnTo>
                <a:cubicBezTo>
                  <a:pt x="13993" y="6180"/>
                  <a:pt x="13853" y="5972"/>
                  <a:pt x="13640" y="5884"/>
                </a:cubicBezTo>
                <a:cubicBezTo>
                  <a:pt x="13569" y="5855"/>
                  <a:pt x="13495" y="5841"/>
                  <a:pt x="13422" y="5841"/>
                </a:cubicBezTo>
                <a:close/>
                <a:moveTo>
                  <a:pt x="16623" y="5839"/>
                </a:moveTo>
                <a:cubicBezTo>
                  <a:pt x="16475" y="5839"/>
                  <a:pt x="16329" y="5897"/>
                  <a:pt x="16219" y="6006"/>
                </a:cubicBezTo>
                <a:cubicBezTo>
                  <a:pt x="16056" y="6170"/>
                  <a:pt x="16007" y="6415"/>
                  <a:pt x="16095" y="6629"/>
                </a:cubicBezTo>
                <a:cubicBezTo>
                  <a:pt x="16184" y="6842"/>
                  <a:pt x="16392" y="6981"/>
                  <a:pt x="16623" y="6982"/>
                </a:cubicBezTo>
                <a:cubicBezTo>
                  <a:pt x="16938" y="6981"/>
                  <a:pt x="17193" y="6726"/>
                  <a:pt x="17194" y="6412"/>
                </a:cubicBezTo>
                <a:lnTo>
                  <a:pt x="17194" y="6411"/>
                </a:lnTo>
                <a:cubicBezTo>
                  <a:pt x="17194" y="6180"/>
                  <a:pt x="17056" y="5972"/>
                  <a:pt x="16842" y="5883"/>
                </a:cubicBezTo>
                <a:cubicBezTo>
                  <a:pt x="16772" y="5853"/>
                  <a:pt x="16697" y="5839"/>
                  <a:pt x="16623" y="5839"/>
                </a:cubicBezTo>
                <a:close/>
                <a:moveTo>
                  <a:pt x="19825" y="5840"/>
                </a:moveTo>
                <a:cubicBezTo>
                  <a:pt x="19676" y="5840"/>
                  <a:pt x="19530" y="5897"/>
                  <a:pt x="19421" y="6006"/>
                </a:cubicBezTo>
                <a:cubicBezTo>
                  <a:pt x="19257" y="6170"/>
                  <a:pt x="19209" y="6415"/>
                  <a:pt x="19297" y="6629"/>
                </a:cubicBezTo>
                <a:cubicBezTo>
                  <a:pt x="19385" y="6842"/>
                  <a:pt x="19594" y="6981"/>
                  <a:pt x="19825" y="6982"/>
                </a:cubicBezTo>
                <a:cubicBezTo>
                  <a:pt x="20139" y="6981"/>
                  <a:pt x="20395" y="6726"/>
                  <a:pt x="20396" y="6412"/>
                </a:cubicBezTo>
                <a:lnTo>
                  <a:pt x="20396" y="6411"/>
                </a:lnTo>
                <a:cubicBezTo>
                  <a:pt x="20396" y="6180"/>
                  <a:pt x="20257" y="5972"/>
                  <a:pt x="20044" y="5883"/>
                </a:cubicBezTo>
                <a:cubicBezTo>
                  <a:pt x="19973" y="5854"/>
                  <a:pt x="19899" y="5840"/>
                  <a:pt x="19825" y="5840"/>
                </a:cubicBezTo>
                <a:close/>
                <a:moveTo>
                  <a:pt x="23025" y="5840"/>
                </a:moveTo>
                <a:cubicBezTo>
                  <a:pt x="22877" y="5840"/>
                  <a:pt x="22731" y="5898"/>
                  <a:pt x="22622" y="6007"/>
                </a:cubicBezTo>
                <a:cubicBezTo>
                  <a:pt x="22459" y="6171"/>
                  <a:pt x="22410" y="6417"/>
                  <a:pt x="22498" y="6630"/>
                </a:cubicBezTo>
                <a:cubicBezTo>
                  <a:pt x="22587" y="6843"/>
                  <a:pt x="22796" y="6982"/>
                  <a:pt x="23026" y="6982"/>
                </a:cubicBezTo>
                <a:cubicBezTo>
                  <a:pt x="23341" y="6981"/>
                  <a:pt x="23596" y="6726"/>
                  <a:pt x="23597" y="6412"/>
                </a:cubicBezTo>
                <a:lnTo>
                  <a:pt x="23597" y="6411"/>
                </a:lnTo>
                <a:cubicBezTo>
                  <a:pt x="23597" y="6180"/>
                  <a:pt x="23458" y="5972"/>
                  <a:pt x="23244" y="5884"/>
                </a:cubicBezTo>
                <a:cubicBezTo>
                  <a:pt x="23173" y="5854"/>
                  <a:pt x="23099" y="5840"/>
                  <a:pt x="23025" y="5840"/>
                </a:cubicBezTo>
                <a:close/>
                <a:moveTo>
                  <a:pt x="617" y="8760"/>
                </a:moveTo>
                <a:cubicBezTo>
                  <a:pt x="468" y="8760"/>
                  <a:pt x="322" y="8818"/>
                  <a:pt x="213" y="8927"/>
                </a:cubicBezTo>
                <a:cubicBezTo>
                  <a:pt x="50" y="9091"/>
                  <a:pt x="1" y="9336"/>
                  <a:pt x="89" y="9549"/>
                </a:cubicBezTo>
                <a:cubicBezTo>
                  <a:pt x="178" y="9762"/>
                  <a:pt x="386" y="9901"/>
                  <a:pt x="617" y="9901"/>
                </a:cubicBezTo>
                <a:cubicBezTo>
                  <a:pt x="931" y="9901"/>
                  <a:pt x="1187" y="9646"/>
                  <a:pt x="1187" y="9330"/>
                </a:cubicBezTo>
                <a:cubicBezTo>
                  <a:pt x="1187" y="9099"/>
                  <a:pt x="1048" y="8891"/>
                  <a:pt x="835" y="8803"/>
                </a:cubicBezTo>
                <a:cubicBezTo>
                  <a:pt x="765" y="8774"/>
                  <a:pt x="691" y="8760"/>
                  <a:pt x="617" y="8760"/>
                </a:cubicBezTo>
                <a:close/>
                <a:moveTo>
                  <a:pt x="3819" y="8759"/>
                </a:moveTo>
                <a:cubicBezTo>
                  <a:pt x="3670" y="8759"/>
                  <a:pt x="3523" y="8817"/>
                  <a:pt x="3414" y="8927"/>
                </a:cubicBezTo>
                <a:cubicBezTo>
                  <a:pt x="3251" y="9090"/>
                  <a:pt x="3202" y="9336"/>
                  <a:pt x="3291" y="9549"/>
                </a:cubicBezTo>
                <a:cubicBezTo>
                  <a:pt x="3380" y="9762"/>
                  <a:pt x="3588" y="9901"/>
                  <a:pt x="3818" y="9901"/>
                </a:cubicBezTo>
                <a:cubicBezTo>
                  <a:pt x="4133" y="9901"/>
                  <a:pt x="4389" y="9646"/>
                  <a:pt x="4389" y="9330"/>
                </a:cubicBezTo>
                <a:cubicBezTo>
                  <a:pt x="4389" y="9099"/>
                  <a:pt x="4249" y="8891"/>
                  <a:pt x="4036" y="8802"/>
                </a:cubicBezTo>
                <a:cubicBezTo>
                  <a:pt x="3966" y="8773"/>
                  <a:pt x="3892" y="8759"/>
                  <a:pt x="3819" y="8759"/>
                </a:cubicBezTo>
                <a:close/>
                <a:moveTo>
                  <a:pt x="7019" y="8759"/>
                </a:moveTo>
                <a:cubicBezTo>
                  <a:pt x="6870" y="8759"/>
                  <a:pt x="6724" y="8817"/>
                  <a:pt x="6614" y="8926"/>
                </a:cubicBezTo>
                <a:cubicBezTo>
                  <a:pt x="6452" y="9090"/>
                  <a:pt x="6402" y="9335"/>
                  <a:pt x="6491" y="9548"/>
                </a:cubicBezTo>
                <a:cubicBezTo>
                  <a:pt x="6579" y="9761"/>
                  <a:pt x="6787" y="9901"/>
                  <a:pt x="7019" y="9901"/>
                </a:cubicBezTo>
                <a:cubicBezTo>
                  <a:pt x="7334" y="9901"/>
                  <a:pt x="7589" y="9646"/>
                  <a:pt x="7590" y="9330"/>
                </a:cubicBezTo>
                <a:cubicBezTo>
                  <a:pt x="7589" y="9099"/>
                  <a:pt x="7451" y="8890"/>
                  <a:pt x="7238" y="8802"/>
                </a:cubicBezTo>
                <a:cubicBezTo>
                  <a:pt x="7167" y="8773"/>
                  <a:pt x="7093" y="8759"/>
                  <a:pt x="7019" y="8759"/>
                </a:cubicBezTo>
                <a:close/>
                <a:moveTo>
                  <a:pt x="10220" y="8760"/>
                </a:moveTo>
                <a:cubicBezTo>
                  <a:pt x="10072" y="8760"/>
                  <a:pt x="9925" y="8818"/>
                  <a:pt x="9816" y="8927"/>
                </a:cubicBezTo>
                <a:cubicBezTo>
                  <a:pt x="9654" y="9091"/>
                  <a:pt x="9605" y="9336"/>
                  <a:pt x="9694" y="9549"/>
                </a:cubicBezTo>
                <a:cubicBezTo>
                  <a:pt x="9782" y="9762"/>
                  <a:pt x="9990" y="9901"/>
                  <a:pt x="10221" y="9901"/>
                </a:cubicBezTo>
                <a:cubicBezTo>
                  <a:pt x="10536" y="9900"/>
                  <a:pt x="10791" y="9646"/>
                  <a:pt x="10791" y="9330"/>
                </a:cubicBezTo>
                <a:cubicBezTo>
                  <a:pt x="10791" y="9099"/>
                  <a:pt x="10651" y="8891"/>
                  <a:pt x="10438" y="8803"/>
                </a:cubicBezTo>
                <a:cubicBezTo>
                  <a:pt x="10368" y="8774"/>
                  <a:pt x="10294" y="8760"/>
                  <a:pt x="10220" y="8760"/>
                </a:cubicBezTo>
                <a:close/>
                <a:moveTo>
                  <a:pt x="13422" y="8760"/>
                </a:moveTo>
                <a:cubicBezTo>
                  <a:pt x="13273" y="8760"/>
                  <a:pt x="13127" y="8818"/>
                  <a:pt x="13018" y="8927"/>
                </a:cubicBezTo>
                <a:cubicBezTo>
                  <a:pt x="12855" y="9091"/>
                  <a:pt x="12807" y="9336"/>
                  <a:pt x="12894" y="9548"/>
                </a:cubicBezTo>
                <a:cubicBezTo>
                  <a:pt x="12982" y="9761"/>
                  <a:pt x="13191" y="9901"/>
                  <a:pt x="13421" y="9901"/>
                </a:cubicBezTo>
                <a:cubicBezTo>
                  <a:pt x="13737" y="9901"/>
                  <a:pt x="13993" y="9646"/>
                  <a:pt x="13993" y="9330"/>
                </a:cubicBezTo>
                <a:cubicBezTo>
                  <a:pt x="13992" y="9099"/>
                  <a:pt x="13853" y="8891"/>
                  <a:pt x="13640" y="8803"/>
                </a:cubicBezTo>
                <a:cubicBezTo>
                  <a:pt x="13569" y="8774"/>
                  <a:pt x="13495" y="8760"/>
                  <a:pt x="13422" y="8760"/>
                </a:cubicBezTo>
                <a:close/>
                <a:moveTo>
                  <a:pt x="16624" y="8759"/>
                </a:moveTo>
                <a:cubicBezTo>
                  <a:pt x="16475" y="8759"/>
                  <a:pt x="16329" y="8817"/>
                  <a:pt x="16219" y="8926"/>
                </a:cubicBezTo>
                <a:cubicBezTo>
                  <a:pt x="16056" y="9090"/>
                  <a:pt x="16007" y="9335"/>
                  <a:pt x="16095" y="9548"/>
                </a:cubicBezTo>
                <a:cubicBezTo>
                  <a:pt x="16184" y="9761"/>
                  <a:pt x="16392" y="9901"/>
                  <a:pt x="16623" y="9901"/>
                </a:cubicBezTo>
                <a:cubicBezTo>
                  <a:pt x="16939" y="9901"/>
                  <a:pt x="17194" y="9646"/>
                  <a:pt x="17194" y="9330"/>
                </a:cubicBezTo>
                <a:cubicBezTo>
                  <a:pt x="17194" y="9099"/>
                  <a:pt x="17056" y="8890"/>
                  <a:pt x="16841" y="8802"/>
                </a:cubicBezTo>
                <a:cubicBezTo>
                  <a:pt x="16771" y="8773"/>
                  <a:pt x="16697" y="8759"/>
                  <a:pt x="16624" y="8759"/>
                </a:cubicBezTo>
                <a:close/>
                <a:moveTo>
                  <a:pt x="19825" y="8759"/>
                </a:moveTo>
                <a:cubicBezTo>
                  <a:pt x="19677" y="8759"/>
                  <a:pt x="19530" y="8817"/>
                  <a:pt x="19421" y="8926"/>
                </a:cubicBezTo>
                <a:cubicBezTo>
                  <a:pt x="19257" y="9090"/>
                  <a:pt x="19209" y="9335"/>
                  <a:pt x="19297" y="9548"/>
                </a:cubicBezTo>
                <a:cubicBezTo>
                  <a:pt x="19386" y="9761"/>
                  <a:pt x="19594" y="9901"/>
                  <a:pt x="19825" y="9901"/>
                </a:cubicBezTo>
                <a:cubicBezTo>
                  <a:pt x="20140" y="9901"/>
                  <a:pt x="20396" y="9646"/>
                  <a:pt x="20396" y="9330"/>
                </a:cubicBezTo>
                <a:cubicBezTo>
                  <a:pt x="20396" y="9099"/>
                  <a:pt x="20256" y="8891"/>
                  <a:pt x="20043" y="8802"/>
                </a:cubicBezTo>
                <a:cubicBezTo>
                  <a:pt x="19973" y="8773"/>
                  <a:pt x="19899" y="8759"/>
                  <a:pt x="19825" y="8759"/>
                </a:cubicBezTo>
                <a:close/>
                <a:moveTo>
                  <a:pt x="23026" y="8760"/>
                </a:moveTo>
                <a:cubicBezTo>
                  <a:pt x="22877" y="8760"/>
                  <a:pt x="22731" y="8818"/>
                  <a:pt x="22622" y="8927"/>
                </a:cubicBezTo>
                <a:cubicBezTo>
                  <a:pt x="22459" y="9091"/>
                  <a:pt x="22410" y="9336"/>
                  <a:pt x="22498" y="9549"/>
                </a:cubicBezTo>
                <a:cubicBezTo>
                  <a:pt x="22587" y="9762"/>
                  <a:pt x="22796" y="9901"/>
                  <a:pt x="23026" y="9901"/>
                </a:cubicBezTo>
                <a:cubicBezTo>
                  <a:pt x="23341" y="9900"/>
                  <a:pt x="23597" y="9646"/>
                  <a:pt x="23597" y="9330"/>
                </a:cubicBezTo>
                <a:cubicBezTo>
                  <a:pt x="23597" y="9099"/>
                  <a:pt x="23457" y="8891"/>
                  <a:pt x="23244" y="8803"/>
                </a:cubicBezTo>
                <a:cubicBezTo>
                  <a:pt x="23173" y="8774"/>
                  <a:pt x="23099" y="8760"/>
                  <a:pt x="23026" y="8760"/>
                </a:cubicBezTo>
                <a:close/>
                <a:moveTo>
                  <a:pt x="617" y="11679"/>
                </a:moveTo>
                <a:cubicBezTo>
                  <a:pt x="468" y="11679"/>
                  <a:pt x="322" y="11737"/>
                  <a:pt x="213" y="11846"/>
                </a:cubicBezTo>
                <a:cubicBezTo>
                  <a:pt x="50" y="12010"/>
                  <a:pt x="1" y="12255"/>
                  <a:pt x="89" y="12468"/>
                </a:cubicBezTo>
                <a:cubicBezTo>
                  <a:pt x="178" y="12682"/>
                  <a:pt x="386" y="12820"/>
                  <a:pt x="617" y="12820"/>
                </a:cubicBezTo>
                <a:cubicBezTo>
                  <a:pt x="931" y="12820"/>
                  <a:pt x="1187" y="12565"/>
                  <a:pt x="1187" y="12249"/>
                </a:cubicBezTo>
                <a:cubicBezTo>
                  <a:pt x="1187" y="12018"/>
                  <a:pt x="1048" y="11810"/>
                  <a:pt x="835" y="11722"/>
                </a:cubicBezTo>
                <a:cubicBezTo>
                  <a:pt x="765" y="11693"/>
                  <a:pt x="691" y="11679"/>
                  <a:pt x="617" y="11679"/>
                </a:cubicBezTo>
                <a:close/>
                <a:moveTo>
                  <a:pt x="3819" y="11678"/>
                </a:moveTo>
                <a:cubicBezTo>
                  <a:pt x="3670" y="11678"/>
                  <a:pt x="3523" y="11736"/>
                  <a:pt x="3414" y="11846"/>
                </a:cubicBezTo>
                <a:cubicBezTo>
                  <a:pt x="3251" y="12009"/>
                  <a:pt x="3202" y="12255"/>
                  <a:pt x="3291" y="12468"/>
                </a:cubicBezTo>
                <a:cubicBezTo>
                  <a:pt x="3380" y="12682"/>
                  <a:pt x="3588" y="12820"/>
                  <a:pt x="3818" y="12820"/>
                </a:cubicBezTo>
                <a:cubicBezTo>
                  <a:pt x="4134" y="12820"/>
                  <a:pt x="4389" y="12565"/>
                  <a:pt x="4389" y="12249"/>
                </a:cubicBezTo>
                <a:cubicBezTo>
                  <a:pt x="4389" y="12018"/>
                  <a:pt x="4249" y="11810"/>
                  <a:pt x="4036" y="11721"/>
                </a:cubicBezTo>
                <a:cubicBezTo>
                  <a:pt x="3966" y="11692"/>
                  <a:pt x="3892" y="11678"/>
                  <a:pt x="3819" y="11678"/>
                </a:cubicBezTo>
                <a:close/>
                <a:moveTo>
                  <a:pt x="7019" y="11678"/>
                </a:moveTo>
                <a:cubicBezTo>
                  <a:pt x="6870" y="11678"/>
                  <a:pt x="6724" y="11736"/>
                  <a:pt x="6614" y="11845"/>
                </a:cubicBezTo>
                <a:cubicBezTo>
                  <a:pt x="6452" y="12009"/>
                  <a:pt x="6402" y="12254"/>
                  <a:pt x="6491" y="12467"/>
                </a:cubicBezTo>
                <a:cubicBezTo>
                  <a:pt x="6579" y="12681"/>
                  <a:pt x="6787" y="12820"/>
                  <a:pt x="7019" y="12820"/>
                </a:cubicBezTo>
                <a:cubicBezTo>
                  <a:pt x="7334" y="12820"/>
                  <a:pt x="7589" y="12565"/>
                  <a:pt x="7590" y="12249"/>
                </a:cubicBezTo>
                <a:cubicBezTo>
                  <a:pt x="7589" y="12018"/>
                  <a:pt x="7451" y="11809"/>
                  <a:pt x="7238" y="11721"/>
                </a:cubicBezTo>
                <a:cubicBezTo>
                  <a:pt x="7167" y="11692"/>
                  <a:pt x="7093" y="11678"/>
                  <a:pt x="7019" y="11678"/>
                </a:cubicBezTo>
                <a:close/>
                <a:moveTo>
                  <a:pt x="10220" y="11679"/>
                </a:moveTo>
                <a:cubicBezTo>
                  <a:pt x="10072" y="11679"/>
                  <a:pt x="9925" y="11737"/>
                  <a:pt x="9816" y="11846"/>
                </a:cubicBezTo>
                <a:cubicBezTo>
                  <a:pt x="9654" y="12010"/>
                  <a:pt x="9605" y="12255"/>
                  <a:pt x="9694" y="12468"/>
                </a:cubicBezTo>
                <a:cubicBezTo>
                  <a:pt x="9782" y="12682"/>
                  <a:pt x="9990" y="12820"/>
                  <a:pt x="10221" y="12820"/>
                </a:cubicBezTo>
                <a:cubicBezTo>
                  <a:pt x="10536" y="12819"/>
                  <a:pt x="10791" y="12565"/>
                  <a:pt x="10791" y="12249"/>
                </a:cubicBezTo>
                <a:cubicBezTo>
                  <a:pt x="10791" y="12018"/>
                  <a:pt x="10651" y="11810"/>
                  <a:pt x="10438" y="11722"/>
                </a:cubicBezTo>
                <a:cubicBezTo>
                  <a:pt x="10368" y="11693"/>
                  <a:pt x="10294" y="11679"/>
                  <a:pt x="10220" y="11679"/>
                </a:cubicBezTo>
                <a:close/>
                <a:moveTo>
                  <a:pt x="13422" y="11679"/>
                </a:moveTo>
                <a:cubicBezTo>
                  <a:pt x="13273" y="11679"/>
                  <a:pt x="13127" y="11737"/>
                  <a:pt x="13018" y="11846"/>
                </a:cubicBezTo>
                <a:cubicBezTo>
                  <a:pt x="12855" y="12010"/>
                  <a:pt x="12807" y="12255"/>
                  <a:pt x="12894" y="12467"/>
                </a:cubicBezTo>
                <a:cubicBezTo>
                  <a:pt x="12982" y="12681"/>
                  <a:pt x="13191" y="12820"/>
                  <a:pt x="13421" y="12820"/>
                </a:cubicBezTo>
                <a:cubicBezTo>
                  <a:pt x="13737" y="12820"/>
                  <a:pt x="13993" y="12565"/>
                  <a:pt x="13993" y="12249"/>
                </a:cubicBezTo>
                <a:cubicBezTo>
                  <a:pt x="13992" y="12018"/>
                  <a:pt x="13853" y="11810"/>
                  <a:pt x="13640" y="11722"/>
                </a:cubicBezTo>
                <a:cubicBezTo>
                  <a:pt x="13569" y="11693"/>
                  <a:pt x="13495" y="11679"/>
                  <a:pt x="13422" y="11679"/>
                </a:cubicBezTo>
                <a:close/>
                <a:moveTo>
                  <a:pt x="16624" y="11678"/>
                </a:moveTo>
                <a:cubicBezTo>
                  <a:pt x="16475" y="11678"/>
                  <a:pt x="16329" y="11736"/>
                  <a:pt x="16219" y="11845"/>
                </a:cubicBezTo>
                <a:cubicBezTo>
                  <a:pt x="16056" y="12009"/>
                  <a:pt x="16007" y="12254"/>
                  <a:pt x="16095" y="12467"/>
                </a:cubicBezTo>
                <a:cubicBezTo>
                  <a:pt x="16184" y="12681"/>
                  <a:pt x="16392" y="12820"/>
                  <a:pt x="16623" y="12820"/>
                </a:cubicBezTo>
                <a:cubicBezTo>
                  <a:pt x="16939" y="12820"/>
                  <a:pt x="17194" y="12565"/>
                  <a:pt x="17194" y="12249"/>
                </a:cubicBezTo>
                <a:cubicBezTo>
                  <a:pt x="17194" y="12018"/>
                  <a:pt x="17056" y="11809"/>
                  <a:pt x="16841" y="11721"/>
                </a:cubicBezTo>
                <a:cubicBezTo>
                  <a:pt x="16771" y="11692"/>
                  <a:pt x="16697" y="11678"/>
                  <a:pt x="16624" y="11678"/>
                </a:cubicBezTo>
                <a:close/>
                <a:moveTo>
                  <a:pt x="19825" y="11678"/>
                </a:moveTo>
                <a:cubicBezTo>
                  <a:pt x="19677" y="11678"/>
                  <a:pt x="19530" y="11736"/>
                  <a:pt x="19421" y="11845"/>
                </a:cubicBezTo>
                <a:cubicBezTo>
                  <a:pt x="19257" y="12009"/>
                  <a:pt x="19209" y="12254"/>
                  <a:pt x="19297" y="12467"/>
                </a:cubicBezTo>
                <a:cubicBezTo>
                  <a:pt x="19386" y="12681"/>
                  <a:pt x="19594" y="12820"/>
                  <a:pt x="19825" y="12820"/>
                </a:cubicBezTo>
                <a:cubicBezTo>
                  <a:pt x="20140" y="12820"/>
                  <a:pt x="20396" y="12565"/>
                  <a:pt x="20396" y="12249"/>
                </a:cubicBezTo>
                <a:cubicBezTo>
                  <a:pt x="20396" y="12018"/>
                  <a:pt x="20256" y="11810"/>
                  <a:pt x="20043" y="11721"/>
                </a:cubicBezTo>
                <a:cubicBezTo>
                  <a:pt x="19973" y="11692"/>
                  <a:pt x="19899" y="11678"/>
                  <a:pt x="19825" y="11678"/>
                </a:cubicBezTo>
                <a:close/>
                <a:moveTo>
                  <a:pt x="23026" y="11679"/>
                </a:moveTo>
                <a:cubicBezTo>
                  <a:pt x="22877" y="11679"/>
                  <a:pt x="22731" y="11737"/>
                  <a:pt x="22622" y="11846"/>
                </a:cubicBezTo>
                <a:cubicBezTo>
                  <a:pt x="22459" y="12010"/>
                  <a:pt x="22410" y="12255"/>
                  <a:pt x="22498" y="12468"/>
                </a:cubicBezTo>
                <a:cubicBezTo>
                  <a:pt x="22587" y="12682"/>
                  <a:pt x="22796" y="12820"/>
                  <a:pt x="23026" y="12820"/>
                </a:cubicBezTo>
                <a:cubicBezTo>
                  <a:pt x="23341" y="12819"/>
                  <a:pt x="23597" y="12565"/>
                  <a:pt x="23597" y="12249"/>
                </a:cubicBezTo>
                <a:cubicBezTo>
                  <a:pt x="23597" y="12018"/>
                  <a:pt x="23457" y="11810"/>
                  <a:pt x="23244" y="11722"/>
                </a:cubicBezTo>
                <a:cubicBezTo>
                  <a:pt x="23173" y="11693"/>
                  <a:pt x="23099" y="11679"/>
                  <a:pt x="23026" y="11679"/>
                </a:cubicBezTo>
                <a:close/>
                <a:moveTo>
                  <a:pt x="617" y="14598"/>
                </a:moveTo>
                <a:cubicBezTo>
                  <a:pt x="469" y="14598"/>
                  <a:pt x="323" y="14656"/>
                  <a:pt x="213" y="14765"/>
                </a:cubicBezTo>
                <a:cubicBezTo>
                  <a:pt x="50" y="14928"/>
                  <a:pt x="1" y="15174"/>
                  <a:pt x="89" y="15387"/>
                </a:cubicBezTo>
                <a:cubicBezTo>
                  <a:pt x="178" y="15601"/>
                  <a:pt x="386" y="15739"/>
                  <a:pt x="617" y="15739"/>
                </a:cubicBezTo>
                <a:cubicBezTo>
                  <a:pt x="931" y="15739"/>
                  <a:pt x="1187" y="15484"/>
                  <a:pt x="1187" y="15169"/>
                </a:cubicBezTo>
                <a:cubicBezTo>
                  <a:pt x="1187" y="14938"/>
                  <a:pt x="1048" y="14730"/>
                  <a:pt x="835" y="14641"/>
                </a:cubicBezTo>
                <a:cubicBezTo>
                  <a:pt x="765" y="14612"/>
                  <a:pt x="691" y="14598"/>
                  <a:pt x="617" y="14598"/>
                </a:cubicBezTo>
                <a:close/>
                <a:moveTo>
                  <a:pt x="3817" y="14597"/>
                </a:moveTo>
                <a:cubicBezTo>
                  <a:pt x="3669" y="14597"/>
                  <a:pt x="3523" y="14655"/>
                  <a:pt x="3414" y="14764"/>
                </a:cubicBezTo>
                <a:cubicBezTo>
                  <a:pt x="3251" y="14928"/>
                  <a:pt x="3202" y="15174"/>
                  <a:pt x="3291" y="15387"/>
                </a:cubicBezTo>
                <a:cubicBezTo>
                  <a:pt x="3380" y="15601"/>
                  <a:pt x="3588" y="15739"/>
                  <a:pt x="3818" y="15739"/>
                </a:cubicBezTo>
                <a:cubicBezTo>
                  <a:pt x="4133" y="15738"/>
                  <a:pt x="4389" y="15484"/>
                  <a:pt x="4389" y="15169"/>
                </a:cubicBezTo>
                <a:cubicBezTo>
                  <a:pt x="4389" y="14937"/>
                  <a:pt x="4250" y="14729"/>
                  <a:pt x="4037" y="14641"/>
                </a:cubicBezTo>
                <a:cubicBezTo>
                  <a:pt x="3966" y="14611"/>
                  <a:pt x="3891" y="14597"/>
                  <a:pt x="3817" y="14597"/>
                </a:cubicBezTo>
                <a:close/>
                <a:moveTo>
                  <a:pt x="7020" y="14597"/>
                </a:moveTo>
                <a:cubicBezTo>
                  <a:pt x="6871" y="14597"/>
                  <a:pt x="6725" y="14655"/>
                  <a:pt x="6615" y="14764"/>
                </a:cubicBezTo>
                <a:cubicBezTo>
                  <a:pt x="6452" y="14927"/>
                  <a:pt x="6402" y="15173"/>
                  <a:pt x="6491" y="15386"/>
                </a:cubicBezTo>
                <a:cubicBezTo>
                  <a:pt x="6579" y="15600"/>
                  <a:pt x="6787" y="15739"/>
                  <a:pt x="7019" y="15739"/>
                </a:cubicBezTo>
                <a:cubicBezTo>
                  <a:pt x="7334" y="15739"/>
                  <a:pt x="7589" y="15484"/>
                  <a:pt x="7590" y="15169"/>
                </a:cubicBezTo>
                <a:cubicBezTo>
                  <a:pt x="7590" y="14937"/>
                  <a:pt x="7451" y="14729"/>
                  <a:pt x="7238" y="14640"/>
                </a:cubicBezTo>
                <a:cubicBezTo>
                  <a:pt x="7167" y="14611"/>
                  <a:pt x="7093" y="14597"/>
                  <a:pt x="7020" y="14597"/>
                </a:cubicBezTo>
                <a:close/>
                <a:moveTo>
                  <a:pt x="10221" y="14598"/>
                </a:moveTo>
                <a:cubicBezTo>
                  <a:pt x="10072" y="14598"/>
                  <a:pt x="9926" y="14656"/>
                  <a:pt x="9817" y="14765"/>
                </a:cubicBezTo>
                <a:cubicBezTo>
                  <a:pt x="9654" y="14929"/>
                  <a:pt x="9605" y="15174"/>
                  <a:pt x="9694" y="15387"/>
                </a:cubicBezTo>
                <a:cubicBezTo>
                  <a:pt x="9782" y="15601"/>
                  <a:pt x="9990" y="15739"/>
                  <a:pt x="10221" y="15739"/>
                </a:cubicBezTo>
                <a:cubicBezTo>
                  <a:pt x="10536" y="15738"/>
                  <a:pt x="10791" y="15484"/>
                  <a:pt x="10791" y="15169"/>
                </a:cubicBezTo>
                <a:cubicBezTo>
                  <a:pt x="10791" y="14937"/>
                  <a:pt x="10652" y="14729"/>
                  <a:pt x="10439" y="14641"/>
                </a:cubicBezTo>
                <a:cubicBezTo>
                  <a:pt x="10369" y="14612"/>
                  <a:pt x="10295" y="14598"/>
                  <a:pt x="10221" y="14598"/>
                </a:cubicBezTo>
                <a:close/>
                <a:moveTo>
                  <a:pt x="13422" y="14598"/>
                </a:moveTo>
                <a:cubicBezTo>
                  <a:pt x="13273" y="14598"/>
                  <a:pt x="13127" y="14656"/>
                  <a:pt x="13019" y="14765"/>
                </a:cubicBezTo>
                <a:cubicBezTo>
                  <a:pt x="12855" y="14928"/>
                  <a:pt x="12807" y="15173"/>
                  <a:pt x="12894" y="15386"/>
                </a:cubicBezTo>
                <a:cubicBezTo>
                  <a:pt x="12982" y="15600"/>
                  <a:pt x="13191" y="15739"/>
                  <a:pt x="13421" y="15739"/>
                </a:cubicBezTo>
                <a:cubicBezTo>
                  <a:pt x="13736" y="15739"/>
                  <a:pt x="13992" y="15484"/>
                  <a:pt x="13993" y="15169"/>
                </a:cubicBezTo>
                <a:cubicBezTo>
                  <a:pt x="13993" y="14938"/>
                  <a:pt x="13853" y="14730"/>
                  <a:pt x="13640" y="14641"/>
                </a:cubicBezTo>
                <a:cubicBezTo>
                  <a:pt x="13569" y="14612"/>
                  <a:pt x="13495" y="14598"/>
                  <a:pt x="13422" y="14598"/>
                </a:cubicBezTo>
                <a:close/>
                <a:moveTo>
                  <a:pt x="16624" y="14597"/>
                </a:moveTo>
                <a:cubicBezTo>
                  <a:pt x="16475" y="14597"/>
                  <a:pt x="16329" y="14655"/>
                  <a:pt x="16219" y="14764"/>
                </a:cubicBezTo>
                <a:cubicBezTo>
                  <a:pt x="16056" y="14927"/>
                  <a:pt x="16007" y="15173"/>
                  <a:pt x="16095" y="15386"/>
                </a:cubicBezTo>
                <a:cubicBezTo>
                  <a:pt x="16184" y="15600"/>
                  <a:pt x="16392" y="15739"/>
                  <a:pt x="16623" y="15739"/>
                </a:cubicBezTo>
                <a:cubicBezTo>
                  <a:pt x="16939" y="15739"/>
                  <a:pt x="17194" y="15484"/>
                  <a:pt x="17194" y="15169"/>
                </a:cubicBezTo>
                <a:cubicBezTo>
                  <a:pt x="17194" y="14937"/>
                  <a:pt x="17056" y="14729"/>
                  <a:pt x="16842" y="14640"/>
                </a:cubicBezTo>
                <a:cubicBezTo>
                  <a:pt x="16772" y="14611"/>
                  <a:pt x="16698" y="14597"/>
                  <a:pt x="16624" y="14597"/>
                </a:cubicBezTo>
                <a:close/>
                <a:moveTo>
                  <a:pt x="19825" y="14597"/>
                </a:moveTo>
                <a:cubicBezTo>
                  <a:pt x="19677" y="14597"/>
                  <a:pt x="19530" y="14655"/>
                  <a:pt x="19421" y="14764"/>
                </a:cubicBezTo>
                <a:cubicBezTo>
                  <a:pt x="19257" y="14928"/>
                  <a:pt x="19209" y="15173"/>
                  <a:pt x="19297" y="15386"/>
                </a:cubicBezTo>
                <a:cubicBezTo>
                  <a:pt x="19386" y="15600"/>
                  <a:pt x="19594" y="15739"/>
                  <a:pt x="19825" y="15739"/>
                </a:cubicBezTo>
                <a:cubicBezTo>
                  <a:pt x="20139" y="15739"/>
                  <a:pt x="20395" y="15484"/>
                  <a:pt x="20396" y="15169"/>
                </a:cubicBezTo>
                <a:cubicBezTo>
                  <a:pt x="20396" y="14937"/>
                  <a:pt x="20257" y="14729"/>
                  <a:pt x="20043" y="14640"/>
                </a:cubicBezTo>
                <a:cubicBezTo>
                  <a:pt x="19973" y="14611"/>
                  <a:pt x="19899" y="14597"/>
                  <a:pt x="19825" y="14597"/>
                </a:cubicBezTo>
                <a:close/>
                <a:moveTo>
                  <a:pt x="23026" y="14598"/>
                </a:moveTo>
                <a:cubicBezTo>
                  <a:pt x="22877" y="14598"/>
                  <a:pt x="22731" y="14656"/>
                  <a:pt x="22622" y="14765"/>
                </a:cubicBezTo>
                <a:cubicBezTo>
                  <a:pt x="22459" y="14929"/>
                  <a:pt x="22410" y="15174"/>
                  <a:pt x="22498" y="15387"/>
                </a:cubicBezTo>
                <a:cubicBezTo>
                  <a:pt x="22587" y="15601"/>
                  <a:pt x="22796" y="15739"/>
                  <a:pt x="23026" y="15739"/>
                </a:cubicBezTo>
                <a:cubicBezTo>
                  <a:pt x="23341" y="15738"/>
                  <a:pt x="23597" y="15484"/>
                  <a:pt x="23597" y="15169"/>
                </a:cubicBezTo>
                <a:cubicBezTo>
                  <a:pt x="23597" y="14937"/>
                  <a:pt x="23457" y="14729"/>
                  <a:pt x="23244" y="14641"/>
                </a:cubicBezTo>
                <a:cubicBezTo>
                  <a:pt x="23173" y="14612"/>
                  <a:pt x="23099" y="14598"/>
                  <a:pt x="23026" y="14598"/>
                </a:cubicBezTo>
                <a:close/>
                <a:moveTo>
                  <a:pt x="617" y="17517"/>
                </a:moveTo>
                <a:cubicBezTo>
                  <a:pt x="469" y="17517"/>
                  <a:pt x="323" y="17575"/>
                  <a:pt x="213" y="17684"/>
                </a:cubicBezTo>
                <a:cubicBezTo>
                  <a:pt x="50" y="17847"/>
                  <a:pt x="1" y="18093"/>
                  <a:pt x="89" y="18306"/>
                </a:cubicBezTo>
                <a:cubicBezTo>
                  <a:pt x="178" y="18520"/>
                  <a:pt x="386" y="18658"/>
                  <a:pt x="617" y="18658"/>
                </a:cubicBezTo>
                <a:cubicBezTo>
                  <a:pt x="931" y="18658"/>
                  <a:pt x="1187" y="18403"/>
                  <a:pt x="1187" y="18088"/>
                </a:cubicBezTo>
                <a:cubicBezTo>
                  <a:pt x="1187" y="17857"/>
                  <a:pt x="1048" y="17649"/>
                  <a:pt x="835" y="17560"/>
                </a:cubicBezTo>
                <a:cubicBezTo>
                  <a:pt x="765" y="17531"/>
                  <a:pt x="691" y="17517"/>
                  <a:pt x="617" y="17517"/>
                </a:cubicBezTo>
                <a:close/>
                <a:moveTo>
                  <a:pt x="3817" y="17516"/>
                </a:moveTo>
                <a:cubicBezTo>
                  <a:pt x="3669" y="17516"/>
                  <a:pt x="3523" y="17574"/>
                  <a:pt x="3414" y="17683"/>
                </a:cubicBezTo>
                <a:cubicBezTo>
                  <a:pt x="3251" y="17847"/>
                  <a:pt x="3202" y="18092"/>
                  <a:pt x="3291" y="18306"/>
                </a:cubicBezTo>
                <a:cubicBezTo>
                  <a:pt x="3379" y="18520"/>
                  <a:pt x="3588" y="18658"/>
                  <a:pt x="3818" y="18658"/>
                </a:cubicBezTo>
                <a:cubicBezTo>
                  <a:pt x="4133" y="18657"/>
                  <a:pt x="4389" y="18403"/>
                  <a:pt x="4389" y="18088"/>
                </a:cubicBezTo>
                <a:cubicBezTo>
                  <a:pt x="4389" y="17856"/>
                  <a:pt x="4250" y="17648"/>
                  <a:pt x="4037" y="17560"/>
                </a:cubicBezTo>
                <a:cubicBezTo>
                  <a:pt x="3966" y="17531"/>
                  <a:pt x="3891" y="17516"/>
                  <a:pt x="3817" y="17516"/>
                </a:cubicBezTo>
                <a:close/>
                <a:moveTo>
                  <a:pt x="7020" y="17516"/>
                </a:moveTo>
                <a:cubicBezTo>
                  <a:pt x="6871" y="17516"/>
                  <a:pt x="6725" y="17574"/>
                  <a:pt x="6615" y="17683"/>
                </a:cubicBezTo>
                <a:cubicBezTo>
                  <a:pt x="6452" y="17846"/>
                  <a:pt x="6402" y="18092"/>
                  <a:pt x="6491" y="18305"/>
                </a:cubicBezTo>
                <a:cubicBezTo>
                  <a:pt x="6579" y="18519"/>
                  <a:pt x="6787" y="18658"/>
                  <a:pt x="7019" y="18658"/>
                </a:cubicBezTo>
                <a:cubicBezTo>
                  <a:pt x="7334" y="18658"/>
                  <a:pt x="7589" y="18403"/>
                  <a:pt x="7590" y="18088"/>
                </a:cubicBezTo>
                <a:cubicBezTo>
                  <a:pt x="7590" y="17856"/>
                  <a:pt x="7451" y="17648"/>
                  <a:pt x="7238" y="17559"/>
                </a:cubicBezTo>
                <a:cubicBezTo>
                  <a:pt x="7167" y="17530"/>
                  <a:pt x="7093" y="17516"/>
                  <a:pt x="7020" y="17516"/>
                </a:cubicBezTo>
                <a:close/>
                <a:moveTo>
                  <a:pt x="10221" y="17517"/>
                </a:moveTo>
                <a:cubicBezTo>
                  <a:pt x="10072" y="17517"/>
                  <a:pt x="9926" y="17575"/>
                  <a:pt x="9817" y="17684"/>
                </a:cubicBezTo>
                <a:cubicBezTo>
                  <a:pt x="9654" y="17848"/>
                  <a:pt x="9605" y="18093"/>
                  <a:pt x="9694" y="18306"/>
                </a:cubicBezTo>
                <a:cubicBezTo>
                  <a:pt x="9782" y="18520"/>
                  <a:pt x="9990" y="18658"/>
                  <a:pt x="10221" y="18658"/>
                </a:cubicBezTo>
                <a:cubicBezTo>
                  <a:pt x="10535" y="18657"/>
                  <a:pt x="10791" y="18403"/>
                  <a:pt x="10791" y="18088"/>
                </a:cubicBezTo>
                <a:cubicBezTo>
                  <a:pt x="10791" y="17857"/>
                  <a:pt x="10652" y="17648"/>
                  <a:pt x="10439" y="17560"/>
                </a:cubicBezTo>
                <a:cubicBezTo>
                  <a:pt x="10369" y="17531"/>
                  <a:pt x="10295" y="17517"/>
                  <a:pt x="10221" y="17517"/>
                </a:cubicBezTo>
                <a:close/>
                <a:moveTo>
                  <a:pt x="13422" y="17517"/>
                </a:moveTo>
                <a:cubicBezTo>
                  <a:pt x="13273" y="17517"/>
                  <a:pt x="13127" y="17575"/>
                  <a:pt x="13019" y="17684"/>
                </a:cubicBezTo>
                <a:cubicBezTo>
                  <a:pt x="12855" y="17847"/>
                  <a:pt x="12807" y="18092"/>
                  <a:pt x="12894" y="18305"/>
                </a:cubicBezTo>
                <a:cubicBezTo>
                  <a:pt x="12982" y="18519"/>
                  <a:pt x="13191" y="18658"/>
                  <a:pt x="13421" y="18658"/>
                </a:cubicBezTo>
                <a:cubicBezTo>
                  <a:pt x="13736" y="18658"/>
                  <a:pt x="13992" y="18403"/>
                  <a:pt x="13993" y="18088"/>
                </a:cubicBezTo>
                <a:cubicBezTo>
                  <a:pt x="13993" y="17857"/>
                  <a:pt x="13853" y="17649"/>
                  <a:pt x="13640" y="17560"/>
                </a:cubicBezTo>
                <a:cubicBezTo>
                  <a:pt x="13569" y="17531"/>
                  <a:pt x="13495" y="17517"/>
                  <a:pt x="13422" y="17517"/>
                </a:cubicBezTo>
                <a:close/>
                <a:moveTo>
                  <a:pt x="16624" y="17516"/>
                </a:moveTo>
                <a:cubicBezTo>
                  <a:pt x="16475" y="17516"/>
                  <a:pt x="16329" y="17574"/>
                  <a:pt x="16219" y="17683"/>
                </a:cubicBezTo>
                <a:cubicBezTo>
                  <a:pt x="16056" y="17846"/>
                  <a:pt x="16007" y="18092"/>
                  <a:pt x="16095" y="18305"/>
                </a:cubicBezTo>
                <a:cubicBezTo>
                  <a:pt x="16184" y="18519"/>
                  <a:pt x="16392" y="18658"/>
                  <a:pt x="16623" y="18658"/>
                </a:cubicBezTo>
                <a:cubicBezTo>
                  <a:pt x="16938" y="18658"/>
                  <a:pt x="17193" y="18403"/>
                  <a:pt x="17194" y="18088"/>
                </a:cubicBezTo>
                <a:cubicBezTo>
                  <a:pt x="17194" y="17856"/>
                  <a:pt x="17056" y="17648"/>
                  <a:pt x="16842" y="17559"/>
                </a:cubicBezTo>
                <a:cubicBezTo>
                  <a:pt x="16772" y="17530"/>
                  <a:pt x="16698" y="17516"/>
                  <a:pt x="16624" y="17516"/>
                </a:cubicBezTo>
                <a:close/>
                <a:moveTo>
                  <a:pt x="19824" y="17516"/>
                </a:moveTo>
                <a:cubicBezTo>
                  <a:pt x="19676" y="17516"/>
                  <a:pt x="19530" y="17574"/>
                  <a:pt x="19421" y="17683"/>
                </a:cubicBezTo>
                <a:cubicBezTo>
                  <a:pt x="19257" y="17847"/>
                  <a:pt x="19209" y="18092"/>
                  <a:pt x="19297" y="18305"/>
                </a:cubicBezTo>
                <a:cubicBezTo>
                  <a:pt x="19385" y="18519"/>
                  <a:pt x="19594" y="18658"/>
                  <a:pt x="19825" y="18658"/>
                </a:cubicBezTo>
                <a:cubicBezTo>
                  <a:pt x="20139" y="18658"/>
                  <a:pt x="20395" y="18403"/>
                  <a:pt x="20396" y="18088"/>
                </a:cubicBezTo>
                <a:cubicBezTo>
                  <a:pt x="20396" y="17856"/>
                  <a:pt x="20257" y="17648"/>
                  <a:pt x="20044" y="17560"/>
                </a:cubicBezTo>
                <a:cubicBezTo>
                  <a:pt x="19973" y="17531"/>
                  <a:pt x="19898" y="17516"/>
                  <a:pt x="19824" y="17516"/>
                </a:cubicBezTo>
                <a:close/>
                <a:moveTo>
                  <a:pt x="23026" y="17517"/>
                </a:moveTo>
                <a:cubicBezTo>
                  <a:pt x="22877" y="17517"/>
                  <a:pt x="22731" y="17575"/>
                  <a:pt x="22622" y="17684"/>
                </a:cubicBezTo>
                <a:cubicBezTo>
                  <a:pt x="22459" y="17848"/>
                  <a:pt x="22410" y="18093"/>
                  <a:pt x="22498" y="18306"/>
                </a:cubicBezTo>
                <a:cubicBezTo>
                  <a:pt x="22587" y="18520"/>
                  <a:pt x="22796" y="18658"/>
                  <a:pt x="23026" y="18658"/>
                </a:cubicBezTo>
                <a:cubicBezTo>
                  <a:pt x="23341" y="18657"/>
                  <a:pt x="23596" y="18403"/>
                  <a:pt x="23597" y="18088"/>
                </a:cubicBezTo>
                <a:cubicBezTo>
                  <a:pt x="23597" y="17857"/>
                  <a:pt x="23458" y="17648"/>
                  <a:pt x="23244" y="17560"/>
                </a:cubicBezTo>
                <a:cubicBezTo>
                  <a:pt x="23173" y="17531"/>
                  <a:pt x="23099" y="17517"/>
                  <a:pt x="23026" y="17517"/>
                </a:cubicBezTo>
                <a:close/>
                <a:moveTo>
                  <a:pt x="617" y="20436"/>
                </a:moveTo>
                <a:cubicBezTo>
                  <a:pt x="469" y="20436"/>
                  <a:pt x="323" y="20494"/>
                  <a:pt x="213" y="20603"/>
                </a:cubicBezTo>
                <a:cubicBezTo>
                  <a:pt x="50" y="20767"/>
                  <a:pt x="1" y="21012"/>
                  <a:pt x="89" y="21226"/>
                </a:cubicBezTo>
                <a:cubicBezTo>
                  <a:pt x="178" y="21439"/>
                  <a:pt x="386" y="21577"/>
                  <a:pt x="617" y="21577"/>
                </a:cubicBezTo>
                <a:cubicBezTo>
                  <a:pt x="931" y="21577"/>
                  <a:pt x="1187" y="21322"/>
                  <a:pt x="1187" y="21007"/>
                </a:cubicBezTo>
                <a:cubicBezTo>
                  <a:pt x="1187" y="20776"/>
                  <a:pt x="1048" y="20568"/>
                  <a:pt x="835" y="20479"/>
                </a:cubicBezTo>
                <a:cubicBezTo>
                  <a:pt x="765" y="20450"/>
                  <a:pt x="691" y="20436"/>
                  <a:pt x="617" y="20436"/>
                </a:cubicBezTo>
                <a:close/>
                <a:moveTo>
                  <a:pt x="3818" y="20435"/>
                </a:moveTo>
                <a:cubicBezTo>
                  <a:pt x="3669" y="20435"/>
                  <a:pt x="3523" y="20494"/>
                  <a:pt x="3414" y="20602"/>
                </a:cubicBezTo>
                <a:cubicBezTo>
                  <a:pt x="3251" y="20766"/>
                  <a:pt x="3202" y="21012"/>
                  <a:pt x="3291" y="21226"/>
                </a:cubicBezTo>
                <a:cubicBezTo>
                  <a:pt x="3380" y="21439"/>
                  <a:pt x="3588" y="21577"/>
                  <a:pt x="3818" y="21577"/>
                </a:cubicBezTo>
                <a:cubicBezTo>
                  <a:pt x="4133" y="21577"/>
                  <a:pt x="4389" y="21322"/>
                  <a:pt x="4389" y="21007"/>
                </a:cubicBezTo>
                <a:cubicBezTo>
                  <a:pt x="4389" y="20775"/>
                  <a:pt x="4250" y="20567"/>
                  <a:pt x="4037" y="20479"/>
                </a:cubicBezTo>
                <a:cubicBezTo>
                  <a:pt x="3966" y="20450"/>
                  <a:pt x="3892" y="20435"/>
                  <a:pt x="3818" y="20435"/>
                </a:cubicBezTo>
                <a:close/>
                <a:moveTo>
                  <a:pt x="7020" y="20435"/>
                </a:moveTo>
                <a:cubicBezTo>
                  <a:pt x="6871" y="20435"/>
                  <a:pt x="6725" y="20493"/>
                  <a:pt x="6615" y="20602"/>
                </a:cubicBezTo>
                <a:cubicBezTo>
                  <a:pt x="6452" y="20766"/>
                  <a:pt x="6402" y="21011"/>
                  <a:pt x="6491" y="21224"/>
                </a:cubicBezTo>
                <a:cubicBezTo>
                  <a:pt x="6579" y="21438"/>
                  <a:pt x="6787" y="21577"/>
                  <a:pt x="7019" y="21577"/>
                </a:cubicBezTo>
                <a:cubicBezTo>
                  <a:pt x="7334" y="21577"/>
                  <a:pt x="7589" y="21322"/>
                  <a:pt x="7590" y="21007"/>
                </a:cubicBezTo>
                <a:cubicBezTo>
                  <a:pt x="7590" y="20775"/>
                  <a:pt x="7451" y="20567"/>
                  <a:pt x="7238" y="20478"/>
                </a:cubicBezTo>
                <a:cubicBezTo>
                  <a:pt x="7167" y="20449"/>
                  <a:pt x="7093" y="20435"/>
                  <a:pt x="7020" y="20435"/>
                </a:cubicBezTo>
                <a:close/>
                <a:moveTo>
                  <a:pt x="10221" y="20436"/>
                </a:moveTo>
                <a:cubicBezTo>
                  <a:pt x="10072" y="20436"/>
                  <a:pt x="9926" y="20494"/>
                  <a:pt x="9817" y="20603"/>
                </a:cubicBezTo>
                <a:cubicBezTo>
                  <a:pt x="9654" y="20767"/>
                  <a:pt x="9605" y="21012"/>
                  <a:pt x="9694" y="21226"/>
                </a:cubicBezTo>
                <a:cubicBezTo>
                  <a:pt x="9782" y="21439"/>
                  <a:pt x="9990" y="21577"/>
                  <a:pt x="10221" y="21577"/>
                </a:cubicBezTo>
                <a:cubicBezTo>
                  <a:pt x="10535" y="21576"/>
                  <a:pt x="10791" y="21322"/>
                  <a:pt x="10791" y="21007"/>
                </a:cubicBezTo>
                <a:cubicBezTo>
                  <a:pt x="10791" y="20776"/>
                  <a:pt x="10652" y="20567"/>
                  <a:pt x="10439" y="20479"/>
                </a:cubicBezTo>
                <a:cubicBezTo>
                  <a:pt x="10369" y="20450"/>
                  <a:pt x="10295" y="20436"/>
                  <a:pt x="10221" y="20436"/>
                </a:cubicBezTo>
                <a:close/>
                <a:moveTo>
                  <a:pt x="13422" y="20436"/>
                </a:moveTo>
                <a:cubicBezTo>
                  <a:pt x="13273" y="20436"/>
                  <a:pt x="13127" y="20494"/>
                  <a:pt x="13019" y="20603"/>
                </a:cubicBezTo>
                <a:cubicBezTo>
                  <a:pt x="12855" y="20766"/>
                  <a:pt x="12807" y="21011"/>
                  <a:pt x="12894" y="21224"/>
                </a:cubicBezTo>
                <a:cubicBezTo>
                  <a:pt x="12982" y="21438"/>
                  <a:pt x="13191" y="21577"/>
                  <a:pt x="13421" y="21577"/>
                </a:cubicBezTo>
                <a:cubicBezTo>
                  <a:pt x="13736" y="21577"/>
                  <a:pt x="13992" y="21322"/>
                  <a:pt x="13993" y="21007"/>
                </a:cubicBezTo>
                <a:cubicBezTo>
                  <a:pt x="13993" y="20776"/>
                  <a:pt x="13853" y="20568"/>
                  <a:pt x="13640" y="20479"/>
                </a:cubicBezTo>
                <a:cubicBezTo>
                  <a:pt x="13569" y="20450"/>
                  <a:pt x="13495" y="20436"/>
                  <a:pt x="13422" y="20436"/>
                </a:cubicBezTo>
                <a:close/>
                <a:moveTo>
                  <a:pt x="16624" y="20435"/>
                </a:moveTo>
                <a:cubicBezTo>
                  <a:pt x="16475" y="20435"/>
                  <a:pt x="16329" y="20493"/>
                  <a:pt x="16219" y="20602"/>
                </a:cubicBezTo>
                <a:cubicBezTo>
                  <a:pt x="16056" y="20765"/>
                  <a:pt x="16007" y="21011"/>
                  <a:pt x="16095" y="21224"/>
                </a:cubicBezTo>
                <a:cubicBezTo>
                  <a:pt x="16184" y="21438"/>
                  <a:pt x="16392" y="21577"/>
                  <a:pt x="16623" y="21577"/>
                </a:cubicBezTo>
                <a:cubicBezTo>
                  <a:pt x="16939" y="21577"/>
                  <a:pt x="17193" y="21322"/>
                  <a:pt x="17194" y="21007"/>
                </a:cubicBezTo>
                <a:cubicBezTo>
                  <a:pt x="17194" y="20775"/>
                  <a:pt x="17056" y="20567"/>
                  <a:pt x="16842" y="20478"/>
                </a:cubicBezTo>
                <a:cubicBezTo>
                  <a:pt x="16772" y="20449"/>
                  <a:pt x="16698" y="20435"/>
                  <a:pt x="16624" y="20435"/>
                </a:cubicBezTo>
                <a:close/>
                <a:moveTo>
                  <a:pt x="19824" y="20435"/>
                </a:moveTo>
                <a:cubicBezTo>
                  <a:pt x="19676" y="20435"/>
                  <a:pt x="19530" y="20493"/>
                  <a:pt x="19421" y="20602"/>
                </a:cubicBezTo>
                <a:cubicBezTo>
                  <a:pt x="19257" y="20766"/>
                  <a:pt x="19209" y="21011"/>
                  <a:pt x="19297" y="21224"/>
                </a:cubicBezTo>
                <a:cubicBezTo>
                  <a:pt x="19386" y="21438"/>
                  <a:pt x="19594" y="21577"/>
                  <a:pt x="19825" y="21577"/>
                </a:cubicBezTo>
                <a:cubicBezTo>
                  <a:pt x="20139" y="21577"/>
                  <a:pt x="20395" y="21322"/>
                  <a:pt x="20396" y="21007"/>
                </a:cubicBezTo>
                <a:cubicBezTo>
                  <a:pt x="20396" y="20775"/>
                  <a:pt x="20257" y="20567"/>
                  <a:pt x="20043" y="20479"/>
                </a:cubicBezTo>
                <a:cubicBezTo>
                  <a:pt x="19972" y="20450"/>
                  <a:pt x="19898" y="20435"/>
                  <a:pt x="19824" y="20435"/>
                </a:cubicBezTo>
                <a:close/>
                <a:moveTo>
                  <a:pt x="23026" y="20436"/>
                </a:moveTo>
                <a:cubicBezTo>
                  <a:pt x="22877" y="20436"/>
                  <a:pt x="22731" y="20494"/>
                  <a:pt x="22622" y="20603"/>
                </a:cubicBezTo>
                <a:cubicBezTo>
                  <a:pt x="22459" y="20767"/>
                  <a:pt x="22410" y="21012"/>
                  <a:pt x="22498" y="21226"/>
                </a:cubicBezTo>
                <a:cubicBezTo>
                  <a:pt x="22587" y="21439"/>
                  <a:pt x="22796" y="21577"/>
                  <a:pt x="23026" y="21577"/>
                </a:cubicBezTo>
                <a:cubicBezTo>
                  <a:pt x="23341" y="21576"/>
                  <a:pt x="23596" y="21322"/>
                  <a:pt x="23597" y="21007"/>
                </a:cubicBezTo>
                <a:cubicBezTo>
                  <a:pt x="23597" y="20776"/>
                  <a:pt x="23457" y="20567"/>
                  <a:pt x="23244" y="20479"/>
                </a:cubicBezTo>
                <a:cubicBezTo>
                  <a:pt x="23173" y="20450"/>
                  <a:pt x="23099" y="20436"/>
                  <a:pt x="23026" y="20436"/>
                </a:cubicBezTo>
                <a:close/>
                <a:moveTo>
                  <a:pt x="13422" y="23356"/>
                </a:moveTo>
                <a:cubicBezTo>
                  <a:pt x="13273" y="23356"/>
                  <a:pt x="13127" y="23414"/>
                  <a:pt x="13018" y="23522"/>
                </a:cubicBezTo>
                <a:cubicBezTo>
                  <a:pt x="12855" y="23686"/>
                  <a:pt x="12807" y="23931"/>
                  <a:pt x="12894" y="24145"/>
                </a:cubicBezTo>
                <a:cubicBezTo>
                  <a:pt x="12982" y="24358"/>
                  <a:pt x="13191" y="24497"/>
                  <a:pt x="13421" y="24497"/>
                </a:cubicBezTo>
                <a:cubicBezTo>
                  <a:pt x="13737" y="24497"/>
                  <a:pt x="13993" y="24241"/>
                  <a:pt x="13993" y="23926"/>
                </a:cubicBezTo>
                <a:lnTo>
                  <a:pt x="13993" y="23925"/>
                </a:lnTo>
                <a:cubicBezTo>
                  <a:pt x="13992" y="23694"/>
                  <a:pt x="13853" y="23487"/>
                  <a:pt x="13640" y="23399"/>
                </a:cubicBezTo>
                <a:cubicBezTo>
                  <a:pt x="13569" y="23370"/>
                  <a:pt x="13495" y="23356"/>
                  <a:pt x="13422" y="23356"/>
                </a:cubicBezTo>
                <a:close/>
                <a:moveTo>
                  <a:pt x="16624" y="23354"/>
                </a:moveTo>
                <a:cubicBezTo>
                  <a:pt x="16475" y="23354"/>
                  <a:pt x="16329" y="23412"/>
                  <a:pt x="16219" y="23521"/>
                </a:cubicBezTo>
                <a:cubicBezTo>
                  <a:pt x="16056" y="23685"/>
                  <a:pt x="16007" y="23930"/>
                  <a:pt x="16095" y="24145"/>
                </a:cubicBezTo>
                <a:cubicBezTo>
                  <a:pt x="16184" y="24358"/>
                  <a:pt x="16392" y="24497"/>
                  <a:pt x="16623" y="24497"/>
                </a:cubicBezTo>
                <a:cubicBezTo>
                  <a:pt x="16939" y="24497"/>
                  <a:pt x="17194" y="24241"/>
                  <a:pt x="17194" y="23926"/>
                </a:cubicBezTo>
                <a:lnTo>
                  <a:pt x="17194" y="23925"/>
                </a:lnTo>
                <a:cubicBezTo>
                  <a:pt x="17194" y="23694"/>
                  <a:pt x="17056" y="23486"/>
                  <a:pt x="16841" y="23397"/>
                </a:cubicBezTo>
                <a:cubicBezTo>
                  <a:pt x="16771" y="23368"/>
                  <a:pt x="16697" y="23354"/>
                  <a:pt x="16624" y="23354"/>
                </a:cubicBezTo>
                <a:close/>
                <a:moveTo>
                  <a:pt x="19825" y="23355"/>
                </a:moveTo>
                <a:cubicBezTo>
                  <a:pt x="19676" y="23355"/>
                  <a:pt x="19530" y="23413"/>
                  <a:pt x="19421" y="23521"/>
                </a:cubicBezTo>
                <a:cubicBezTo>
                  <a:pt x="19257" y="23685"/>
                  <a:pt x="19209" y="23930"/>
                  <a:pt x="19297" y="24145"/>
                </a:cubicBezTo>
                <a:cubicBezTo>
                  <a:pt x="19386" y="24358"/>
                  <a:pt x="19594" y="24497"/>
                  <a:pt x="19825" y="24497"/>
                </a:cubicBezTo>
                <a:cubicBezTo>
                  <a:pt x="20140" y="24497"/>
                  <a:pt x="20396" y="24241"/>
                  <a:pt x="20396" y="23926"/>
                </a:cubicBezTo>
                <a:lnTo>
                  <a:pt x="20396" y="23925"/>
                </a:lnTo>
                <a:cubicBezTo>
                  <a:pt x="20396" y="23694"/>
                  <a:pt x="20256" y="23486"/>
                  <a:pt x="20043" y="23398"/>
                </a:cubicBezTo>
                <a:cubicBezTo>
                  <a:pt x="19973" y="23369"/>
                  <a:pt x="19898" y="23355"/>
                  <a:pt x="19825" y="23355"/>
                </a:cubicBezTo>
                <a:close/>
                <a:moveTo>
                  <a:pt x="10221" y="23355"/>
                </a:moveTo>
                <a:cubicBezTo>
                  <a:pt x="10072" y="23355"/>
                  <a:pt x="9926" y="23413"/>
                  <a:pt x="9816" y="23522"/>
                </a:cubicBezTo>
                <a:cubicBezTo>
                  <a:pt x="9654" y="23686"/>
                  <a:pt x="9605" y="23932"/>
                  <a:pt x="9694" y="24145"/>
                </a:cubicBezTo>
                <a:cubicBezTo>
                  <a:pt x="9782" y="24357"/>
                  <a:pt x="9988" y="24497"/>
                  <a:pt x="10218" y="24497"/>
                </a:cubicBezTo>
                <a:cubicBezTo>
                  <a:pt x="10219" y="24497"/>
                  <a:pt x="10220" y="24497"/>
                  <a:pt x="10221" y="24497"/>
                </a:cubicBezTo>
                <a:cubicBezTo>
                  <a:pt x="10536" y="24497"/>
                  <a:pt x="10791" y="24241"/>
                  <a:pt x="10791" y="23926"/>
                </a:cubicBezTo>
                <a:lnTo>
                  <a:pt x="10791" y="23925"/>
                </a:lnTo>
                <a:cubicBezTo>
                  <a:pt x="10791" y="23694"/>
                  <a:pt x="10651" y="23486"/>
                  <a:pt x="10438" y="23398"/>
                </a:cubicBezTo>
                <a:cubicBezTo>
                  <a:pt x="10368" y="23369"/>
                  <a:pt x="10294" y="23355"/>
                  <a:pt x="10221" y="23355"/>
                </a:cubicBezTo>
                <a:close/>
                <a:moveTo>
                  <a:pt x="616" y="23356"/>
                </a:moveTo>
                <a:cubicBezTo>
                  <a:pt x="468" y="23356"/>
                  <a:pt x="322" y="23414"/>
                  <a:pt x="213" y="23524"/>
                </a:cubicBezTo>
                <a:cubicBezTo>
                  <a:pt x="50" y="23687"/>
                  <a:pt x="1" y="23932"/>
                  <a:pt x="89" y="24146"/>
                </a:cubicBezTo>
                <a:cubicBezTo>
                  <a:pt x="178" y="24359"/>
                  <a:pt x="386" y="24498"/>
                  <a:pt x="617" y="24498"/>
                </a:cubicBezTo>
                <a:cubicBezTo>
                  <a:pt x="933" y="24498"/>
                  <a:pt x="1188" y="24242"/>
                  <a:pt x="1187" y="23926"/>
                </a:cubicBezTo>
                <a:cubicBezTo>
                  <a:pt x="1187" y="23695"/>
                  <a:pt x="1047" y="23487"/>
                  <a:pt x="834" y="23399"/>
                </a:cubicBezTo>
                <a:cubicBezTo>
                  <a:pt x="764" y="23370"/>
                  <a:pt x="690" y="23356"/>
                  <a:pt x="616" y="23356"/>
                </a:cubicBezTo>
                <a:close/>
                <a:moveTo>
                  <a:pt x="3818" y="23355"/>
                </a:moveTo>
                <a:cubicBezTo>
                  <a:pt x="3669" y="23355"/>
                  <a:pt x="3523" y="23414"/>
                  <a:pt x="3414" y="23524"/>
                </a:cubicBezTo>
                <a:cubicBezTo>
                  <a:pt x="3250" y="23687"/>
                  <a:pt x="3203" y="23932"/>
                  <a:pt x="3291" y="24146"/>
                </a:cubicBezTo>
                <a:cubicBezTo>
                  <a:pt x="3380" y="24359"/>
                  <a:pt x="3588" y="24498"/>
                  <a:pt x="3818" y="24498"/>
                </a:cubicBezTo>
                <a:cubicBezTo>
                  <a:pt x="4134" y="24498"/>
                  <a:pt x="4390" y="24241"/>
                  <a:pt x="4389" y="23926"/>
                </a:cubicBezTo>
                <a:lnTo>
                  <a:pt x="4389" y="23925"/>
                </a:lnTo>
                <a:cubicBezTo>
                  <a:pt x="4389" y="23694"/>
                  <a:pt x="4249" y="23486"/>
                  <a:pt x="4036" y="23398"/>
                </a:cubicBezTo>
                <a:cubicBezTo>
                  <a:pt x="3965" y="23369"/>
                  <a:pt x="3892" y="23355"/>
                  <a:pt x="3818" y="23355"/>
                </a:cubicBezTo>
                <a:close/>
                <a:moveTo>
                  <a:pt x="7019" y="23355"/>
                </a:moveTo>
                <a:cubicBezTo>
                  <a:pt x="6870" y="23355"/>
                  <a:pt x="6724" y="23413"/>
                  <a:pt x="6614" y="23522"/>
                </a:cubicBezTo>
                <a:cubicBezTo>
                  <a:pt x="6451" y="23686"/>
                  <a:pt x="6402" y="23932"/>
                  <a:pt x="6491" y="24146"/>
                </a:cubicBezTo>
                <a:cubicBezTo>
                  <a:pt x="6580" y="24359"/>
                  <a:pt x="6788" y="24498"/>
                  <a:pt x="7019" y="24498"/>
                </a:cubicBezTo>
                <a:cubicBezTo>
                  <a:pt x="7335" y="24498"/>
                  <a:pt x="7590" y="24241"/>
                  <a:pt x="7590" y="23926"/>
                </a:cubicBezTo>
                <a:lnTo>
                  <a:pt x="7590" y="23925"/>
                </a:lnTo>
                <a:cubicBezTo>
                  <a:pt x="7589" y="23694"/>
                  <a:pt x="7450" y="23486"/>
                  <a:pt x="7236" y="23398"/>
                </a:cubicBezTo>
                <a:cubicBezTo>
                  <a:pt x="7166" y="23369"/>
                  <a:pt x="7092" y="23355"/>
                  <a:pt x="7019" y="23355"/>
                </a:cubicBezTo>
                <a:close/>
                <a:moveTo>
                  <a:pt x="23026" y="23356"/>
                </a:moveTo>
                <a:cubicBezTo>
                  <a:pt x="22877" y="23356"/>
                  <a:pt x="22731" y="23415"/>
                  <a:pt x="22622" y="23524"/>
                </a:cubicBezTo>
                <a:cubicBezTo>
                  <a:pt x="22459" y="23687"/>
                  <a:pt x="22410" y="23932"/>
                  <a:pt x="22498" y="24146"/>
                </a:cubicBezTo>
                <a:cubicBezTo>
                  <a:pt x="22587" y="24359"/>
                  <a:pt x="22796" y="24498"/>
                  <a:pt x="23026" y="24498"/>
                </a:cubicBezTo>
                <a:cubicBezTo>
                  <a:pt x="23342" y="24498"/>
                  <a:pt x="23597" y="24241"/>
                  <a:pt x="23597" y="23926"/>
                </a:cubicBezTo>
                <a:lnTo>
                  <a:pt x="23597" y="23925"/>
                </a:lnTo>
                <a:cubicBezTo>
                  <a:pt x="23596" y="23694"/>
                  <a:pt x="23457" y="23487"/>
                  <a:pt x="23243" y="23399"/>
                </a:cubicBezTo>
                <a:cubicBezTo>
                  <a:pt x="23172" y="23370"/>
                  <a:pt x="23099" y="23356"/>
                  <a:pt x="23026" y="23356"/>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9"/>
          <p:cNvGrpSpPr/>
          <p:nvPr/>
        </p:nvGrpSpPr>
        <p:grpSpPr>
          <a:xfrm>
            <a:off x="6334913" y="2543169"/>
            <a:ext cx="2517990" cy="2311978"/>
            <a:chOff x="4115675" y="3374025"/>
            <a:chExt cx="687825" cy="631550"/>
          </a:xfrm>
        </p:grpSpPr>
        <p:sp>
          <p:nvSpPr>
            <p:cNvPr id="254" name="Google Shape;254;p9"/>
            <p:cNvSpPr/>
            <p:nvPr/>
          </p:nvSpPr>
          <p:spPr>
            <a:xfrm>
              <a:off x="4115675" y="3374025"/>
              <a:ext cx="687800" cy="58300"/>
            </a:xfrm>
            <a:custGeom>
              <a:avLst/>
              <a:gdLst/>
              <a:ahLst/>
              <a:cxnLst/>
              <a:rect l="l" t="t" r="r" b="b"/>
              <a:pathLst>
                <a:path w="27512" h="2332" extrusionOk="0">
                  <a:moveTo>
                    <a:pt x="1669" y="1"/>
                  </a:moveTo>
                  <a:cubicBezTo>
                    <a:pt x="1144" y="1"/>
                    <a:pt x="619" y="165"/>
                    <a:pt x="151" y="493"/>
                  </a:cubicBezTo>
                  <a:cubicBezTo>
                    <a:pt x="36" y="574"/>
                    <a:pt x="0" y="744"/>
                    <a:pt x="72" y="874"/>
                  </a:cubicBezTo>
                  <a:cubicBezTo>
                    <a:pt x="118" y="959"/>
                    <a:pt x="198" y="1006"/>
                    <a:pt x="280" y="1006"/>
                  </a:cubicBezTo>
                  <a:cubicBezTo>
                    <a:pt x="324" y="1006"/>
                    <a:pt x="368" y="992"/>
                    <a:pt x="408" y="964"/>
                  </a:cubicBezTo>
                  <a:cubicBezTo>
                    <a:pt x="797" y="692"/>
                    <a:pt x="1233" y="556"/>
                    <a:pt x="1669" y="556"/>
                  </a:cubicBezTo>
                  <a:cubicBezTo>
                    <a:pt x="2105" y="556"/>
                    <a:pt x="2541" y="692"/>
                    <a:pt x="2930" y="964"/>
                  </a:cubicBezTo>
                  <a:lnTo>
                    <a:pt x="4179" y="1840"/>
                  </a:lnTo>
                  <a:cubicBezTo>
                    <a:pt x="4648" y="2167"/>
                    <a:pt x="5173" y="2331"/>
                    <a:pt x="5698" y="2331"/>
                  </a:cubicBezTo>
                  <a:cubicBezTo>
                    <a:pt x="6223" y="2331"/>
                    <a:pt x="6748" y="2168"/>
                    <a:pt x="7216" y="1840"/>
                  </a:cubicBezTo>
                  <a:lnTo>
                    <a:pt x="8467" y="964"/>
                  </a:lnTo>
                  <a:cubicBezTo>
                    <a:pt x="8856" y="692"/>
                    <a:pt x="9291" y="556"/>
                    <a:pt x="9727" y="556"/>
                  </a:cubicBezTo>
                  <a:cubicBezTo>
                    <a:pt x="10163" y="556"/>
                    <a:pt x="10599" y="692"/>
                    <a:pt x="10987" y="964"/>
                  </a:cubicBezTo>
                  <a:lnTo>
                    <a:pt x="12237" y="1840"/>
                  </a:lnTo>
                  <a:cubicBezTo>
                    <a:pt x="12706" y="2167"/>
                    <a:pt x="13231" y="2331"/>
                    <a:pt x="13755" y="2331"/>
                  </a:cubicBezTo>
                  <a:cubicBezTo>
                    <a:pt x="14281" y="2331"/>
                    <a:pt x="14806" y="2167"/>
                    <a:pt x="15274" y="1840"/>
                  </a:cubicBezTo>
                  <a:lnTo>
                    <a:pt x="16524" y="964"/>
                  </a:lnTo>
                  <a:cubicBezTo>
                    <a:pt x="16913" y="692"/>
                    <a:pt x="17349" y="556"/>
                    <a:pt x="17785" y="556"/>
                  </a:cubicBezTo>
                  <a:cubicBezTo>
                    <a:pt x="18220" y="556"/>
                    <a:pt x="18656" y="692"/>
                    <a:pt x="19045" y="964"/>
                  </a:cubicBezTo>
                  <a:lnTo>
                    <a:pt x="20295" y="1840"/>
                  </a:lnTo>
                  <a:cubicBezTo>
                    <a:pt x="20764" y="2167"/>
                    <a:pt x="21289" y="2331"/>
                    <a:pt x="21814" y="2331"/>
                  </a:cubicBezTo>
                  <a:cubicBezTo>
                    <a:pt x="22339" y="2331"/>
                    <a:pt x="22864" y="2167"/>
                    <a:pt x="23332" y="1840"/>
                  </a:cubicBezTo>
                  <a:lnTo>
                    <a:pt x="24582" y="964"/>
                  </a:lnTo>
                  <a:cubicBezTo>
                    <a:pt x="24970" y="692"/>
                    <a:pt x="25406" y="556"/>
                    <a:pt x="25842" y="556"/>
                  </a:cubicBezTo>
                  <a:cubicBezTo>
                    <a:pt x="26278" y="556"/>
                    <a:pt x="26714" y="692"/>
                    <a:pt x="27102" y="964"/>
                  </a:cubicBezTo>
                  <a:cubicBezTo>
                    <a:pt x="27142" y="992"/>
                    <a:pt x="27187" y="1006"/>
                    <a:pt x="27231" y="1006"/>
                  </a:cubicBezTo>
                  <a:cubicBezTo>
                    <a:pt x="27313" y="1006"/>
                    <a:pt x="27393" y="959"/>
                    <a:pt x="27440" y="874"/>
                  </a:cubicBezTo>
                  <a:cubicBezTo>
                    <a:pt x="27511" y="744"/>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a:off x="4115675" y="3431275"/>
              <a:ext cx="687825" cy="58275"/>
            </a:xfrm>
            <a:custGeom>
              <a:avLst/>
              <a:gdLst/>
              <a:ahLst/>
              <a:cxnLst/>
              <a:rect l="l" t="t" r="r" b="b"/>
              <a:pathLst>
                <a:path w="27513" h="2331" extrusionOk="0">
                  <a:moveTo>
                    <a:pt x="1669" y="0"/>
                  </a:moveTo>
                  <a:cubicBezTo>
                    <a:pt x="1144" y="0"/>
                    <a:pt x="619" y="164"/>
                    <a:pt x="151" y="492"/>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6"/>
                    <a:pt x="5173" y="2331"/>
                    <a:pt x="5698" y="2331"/>
                  </a:cubicBezTo>
                  <a:cubicBezTo>
                    <a:pt x="6223" y="2331"/>
                    <a:pt x="6748" y="2166"/>
                    <a:pt x="7216" y="1838"/>
                  </a:cubicBezTo>
                  <a:lnTo>
                    <a:pt x="8467" y="963"/>
                  </a:lnTo>
                  <a:cubicBezTo>
                    <a:pt x="8856" y="690"/>
                    <a:pt x="9291" y="554"/>
                    <a:pt x="9727" y="554"/>
                  </a:cubicBezTo>
                  <a:cubicBezTo>
                    <a:pt x="10163" y="554"/>
                    <a:pt x="10599" y="690"/>
                    <a:pt x="10987" y="963"/>
                  </a:cubicBezTo>
                  <a:lnTo>
                    <a:pt x="12237" y="1838"/>
                  </a:lnTo>
                  <a:cubicBezTo>
                    <a:pt x="12706" y="2165"/>
                    <a:pt x="13231" y="2330"/>
                    <a:pt x="13755" y="2330"/>
                  </a:cubicBezTo>
                  <a:cubicBezTo>
                    <a:pt x="14281" y="2330"/>
                    <a:pt x="14806" y="2165"/>
                    <a:pt x="15275" y="1838"/>
                  </a:cubicBezTo>
                  <a:lnTo>
                    <a:pt x="16525" y="963"/>
                  </a:lnTo>
                  <a:cubicBezTo>
                    <a:pt x="16914" y="690"/>
                    <a:pt x="17350" y="554"/>
                    <a:pt x="17786" y="554"/>
                  </a:cubicBezTo>
                  <a:cubicBezTo>
                    <a:pt x="18221" y="554"/>
                    <a:pt x="18657" y="690"/>
                    <a:pt x="19046" y="963"/>
                  </a:cubicBezTo>
                  <a:lnTo>
                    <a:pt x="20295" y="1838"/>
                  </a:lnTo>
                  <a:cubicBezTo>
                    <a:pt x="20764" y="2166"/>
                    <a:pt x="21289" y="2331"/>
                    <a:pt x="21814" y="2331"/>
                  </a:cubicBezTo>
                  <a:cubicBezTo>
                    <a:pt x="22339" y="2331"/>
                    <a:pt x="22864" y="2166"/>
                    <a:pt x="23332" y="1838"/>
                  </a:cubicBezTo>
                  <a:lnTo>
                    <a:pt x="24583" y="963"/>
                  </a:lnTo>
                  <a:cubicBezTo>
                    <a:pt x="24971" y="690"/>
                    <a:pt x="25407" y="554"/>
                    <a:pt x="25843" y="554"/>
                  </a:cubicBezTo>
                  <a:cubicBezTo>
                    <a:pt x="26279" y="554"/>
                    <a:pt x="26715" y="690"/>
                    <a:pt x="27103" y="963"/>
                  </a:cubicBezTo>
                  <a:cubicBezTo>
                    <a:pt x="27143" y="991"/>
                    <a:pt x="27188" y="1004"/>
                    <a:pt x="27232" y="1004"/>
                  </a:cubicBezTo>
                  <a:cubicBezTo>
                    <a:pt x="27314" y="1004"/>
                    <a:pt x="27394" y="958"/>
                    <a:pt x="27441" y="874"/>
                  </a:cubicBezTo>
                  <a:cubicBezTo>
                    <a:pt x="27512" y="743"/>
                    <a:pt x="27476" y="572"/>
                    <a:pt x="27361" y="493"/>
                  </a:cubicBezTo>
                  <a:cubicBezTo>
                    <a:pt x="26893" y="165"/>
                    <a:pt x="26368" y="0"/>
                    <a:pt x="25843" y="0"/>
                  </a:cubicBezTo>
                  <a:cubicBezTo>
                    <a:pt x="25317" y="0"/>
                    <a:pt x="24792" y="165"/>
                    <a:pt x="24324" y="493"/>
                  </a:cubicBezTo>
                  <a:lnTo>
                    <a:pt x="23075" y="1368"/>
                  </a:lnTo>
                  <a:cubicBezTo>
                    <a:pt x="22686" y="1640"/>
                    <a:pt x="22250" y="1776"/>
                    <a:pt x="21814" y="1776"/>
                  </a:cubicBezTo>
                  <a:cubicBezTo>
                    <a:pt x="21378" y="1776"/>
                    <a:pt x="20943" y="1641"/>
                    <a:pt x="20554" y="1368"/>
                  </a:cubicBezTo>
                  <a:lnTo>
                    <a:pt x="19304" y="493"/>
                  </a:lnTo>
                  <a:cubicBezTo>
                    <a:pt x="18835" y="165"/>
                    <a:pt x="18310" y="0"/>
                    <a:pt x="17785" y="0"/>
                  </a:cubicBezTo>
                  <a:cubicBezTo>
                    <a:pt x="17260" y="0"/>
                    <a:pt x="16735" y="165"/>
                    <a:pt x="16267" y="493"/>
                  </a:cubicBezTo>
                  <a:lnTo>
                    <a:pt x="15016" y="1368"/>
                  </a:lnTo>
                  <a:cubicBezTo>
                    <a:pt x="14627" y="1641"/>
                    <a:pt x="14192" y="1777"/>
                    <a:pt x="13756" y="1777"/>
                  </a:cubicBezTo>
                  <a:cubicBezTo>
                    <a:pt x="13320" y="1777"/>
                    <a:pt x="12884" y="1641"/>
                    <a:pt x="12496" y="1368"/>
                  </a:cubicBezTo>
                  <a:lnTo>
                    <a:pt x="11246" y="493"/>
                  </a:lnTo>
                  <a:cubicBezTo>
                    <a:pt x="10778" y="165"/>
                    <a:pt x="10253" y="0"/>
                    <a:pt x="9728" y="0"/>
                  </a:cubicBezTo>
                  <a:cubicBezTo>
                    <a:pt x="9203" y="0"/>
                    <a:pt x="8677" y="165"/>
                    <a:pt x="8209" y="493"/>
                  </a:cubicBezTo>
                  <a:lnTo>
                    <a:pt x="6959" y="1368"/>
                  </a:lnTo>
                  <a:cubicBezTo>
                    <a:pt x="6570" y="1641"/>
                    <a:pt x="6134" y="1777"/>
                    <a:pt x="5698" y="1777"/>
                  </a:cubicBezTo>
                  <a:cubicBezTo>
                    <a:pt x="5263" y="1777"/>
                    <a:pt x="4827" y="1641"/>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a:off x="4115675" y="3488475"/>
              <a:ext cx="687800" cy="58300"/>
            </a:xfrm>
            <a:custGeom>
              <a:avLst/>
              <a:gdLst/>
              <a:ahLst/>
              <a:cxnLst/>
              <a:rect l="l" t="t" r="r" b="b"/>
              <a:pathLst>
                <a:path w="27512" h="2332" extrusionOk="0">
                  <a:moveTo>
                    <a:pt x="1669" y="1"/>
                  </a:moveTo>
                  <a:cubicBezTo>
                    <a:pt x="1144" y="1"/>
                    <a:pt x="619" y="165"/>
                    <a:pt x="151" y="492"/>
                  </a:cubicBezTo>
                  <a:cubicBezTo>
                    <a:pt x="36" y="573"/>
                    <a:pt x="0" y="744"/>
                    <a:pt x="72" y="874"/>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1"/>
                    <a:pt x="13755" y="2331"/>
                  </a:cubicBezTo>
                  <a:cubicBezTo>
                    <a:pt x="14281" y="2331"/>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5"/>
                    <a:pt x="18310" y="1"/>
                    <a:pt x="17785" y="1"/>
                  </a:cubicBezTo>
                  <a:cubicBezTo>
                    <a:pt x="17260" y="1"/>
                    <a:pt x="16735" y="165"/>
                    <a:pt x="16267" y="492"/>
                  </a:cubicBezTo>
                  <a:lnTo>
                    <a:pt x="15016" y="1368"/>
                  </a:lnTo>
                  <a:cubicBezTo>
                    <a:pt x="14627" y="1640"/>
                    <a:pt x="14192" y="1776"/>
                    <a:pt x="13756" y="1776"/>
                  </a:cubicBezTo>
                  <a:cubicBezTo>
                    <a:pt x="13320" y="1776"/>
                    <a:pt x="12884" y="1640"/>
                    <a:pt x="12496" y="1368"/>
                  </a:cubicBezTo>
                  <a:lnTo>
                    <a:pt x="11245" y="492"/>
                  </a:lnTo>
                  <a:cubicBezTo>
                    <a:pt x="10777" y="165"/>
                    <a:pt x="10252" y="1"/>
                    <a:pt x="9727" y="1"/>
                  </a:cubicBezTo>
                  <a:cubicBezTo>
                    <a:pt x="9202" y="1"/>
                    <a:pt x="8676" y="165"/>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a:off x="4115675" y="3545700"/>
              <a:ext cx="687800" cy="58275"/>
            </a:xfrm>
            <a:custGeom>
              <a:avLst/>
              <a:gdLst/>
              <a:ahLst/>
              <a:cxnLst/>
              <a:rect l="l" t="t" r="r" b="b"/>
              <a:pathLst>
                <a:path w="27512" h="2331" extrusionOk="0">
                  <a:moveTo>
                    <a:pt x="1669" y="1"/>
                  </a:moveTo>
                  <a:cubicBezTo>
                    <a:pt x="1144" y="1"/>
                    <a:pt x="619" y="165"/>
                    <a:pt x="151" y="493"/>
                  </a:cubicBezTo>
                  <a:cubicBezTo>
                    <a:pt x="36" y="574"/>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7"/>
                    <a:pt x="13231" y="2330"/>
                    <a:pt x="13755" y="2330"/>
                  </a:cubicBezTo>
                  <a:cubicBezTo>
                    <a:pt x="14281" y="2330"/>
                    <a:pt x="14806" y="2167"/>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4"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a:off x="4115675" y="3602925"/>
              <a:ext cx="687800" cy="58275"/>
            </a:xfrm>
            <a:custGeom>
              <a:avLst/>
              <a:gdLst/>
              <a:ahLst/>
              <a:cxnLst/>
              <a:rect l="l" t="t" r="r" b="b"/>
              <a:pathLst>
                <a:path w="27512" h="2331" extrusionOk="0">
                  <a:moveTo>
                    <a:pt x="1669" y="0"/>
                  </a:moveTo>
                  <a:cubicBezTo>
                    <a:pt x="1144" y="0"/>
                    <a:pt x="619" y="165"/>
                    <a:pt x="151" y="493"/>
                  </a:cubicBezTo>
                  <a:cubicBezTo>
                    <a:pt x="36" y="572"/>
                    <a:pt x="0" y="743"/>
                    <a:pt x="72" y="874"/>
                  </a:cubicBezTo>
                  <a:cubicBezTo>
                    <a:pt x="118" y="958"/>
                    <a:pt x="198" y="1004"/>
                    <a:pt x="280" y="1004"/>
                  </a:cubicBezTo>
                  <a:cubicBezTo>
                    <a:pt x="324" y="1004"/>
                    <a:pt x="368" y="991"/>
                    <a:pt x="408" y="963"/>
                  </a:cubicBezTo>
                  <a:cubicBezTo>
                    <a:pt x="797" y="690"/>
                    <a:pt x="1233" y="554"/>
                    <a:pt x="1669" y="554"/>
                  </a:cubicBezTo>
                  <a:cubicBezTo>
                    <a:pt x="2105" y="554"/>
                    <a:pt x="2541" y="690"/>
                    <a:pt x="2930" y="963"/>
                  </a:cubicBezTo>
                  <a:lnTo>
                    <a:pt x="4179" y="1838"/>
                  </a:lnTo>
                  <a:cubicBezTo>
                    <a:pt x="4648" y="2167"/>
                    <a:pt x="5173" y="2331"/>
                    <a:pt x="5698" y="2331"/>
                  </a:cubicBezTo>
                  <a:cubicBezTo>
                    <a:pt x="6223" y="2331"/>
                    <a:pt x="6748" y="2167"/>
                    <a:pt x="7216" y="1838"/>
                  </a:cubicBezTo>
                  <a:lnTo>
                    <a:pt x="8467" y="963"/>
                  </a:lnTo>
                  <a:cubicBezTo>
                    <a:pt x="8856" y="690"/>
                    <a:pt x="9291" y="554"/>
                    <a:pt x="9727" y="554"/>
                  </a:cubicBezTo>
                  <a:cubicBezTo>
                    <a:pt x="10163" y="554"/>
                    <a:pt x="10599" y="690"/>
                    <a:pt x="10987" y="963"/>
                  </a:cubicBezTo>
                  <a:lnTo>
                    <a:pt x="12237" y="1838"/>
                  </a:lnTo>
                  <a:cubicBezTo>
                    <a:pt x="12706" y="2167"/>
                    <a:pt x="13231" y="2330"/>
                    <a:pt x="13755" y="2330"/>
                  </a:cubicBezTo>
                  <a:cubicBezTo>
                    <a:pt x="14281" y="2330"/>
                    <a:pt x="14806" y="2167"/>
                    <a:pt x="15274" y="1838"/>
                  </a:cubicBezTo>
                  <a:lnTo>
                    <a:pt x="16524" y="963"/>
                  </a:lnTo>
                  <a:cubicBezTo>
                    <a:pt x="16913" y="690"/>
                    <a:pt x="17349" y="554"/>
                    <a:pt x="17785" y="554"/>
                  </a:cubicBezTo>
                  <a:cubicBezTo>
                    <a:pt x="18220" y="554"/>
                    <a:pt x="18656" y="690"/>
                    <a:pt x="19045" y="963"/>
                  </a:cubicBezTo>
                  <a:lnTo>
                    <a:pt x="20295" y="1838"/>
                  </a:lnTo>
                  <a:cubicBezTo>
                    <a:pt x="20764" y="2167"/>
                    <a:pt x="21289" y="2331"/>
                    <a:pt x="21814" y="2331"/>
                  </a:cubicBezTo>
                  <a:cubicBezTo>
                    <a:pt x="22339" y="2331"/>
                    <a:pt x="22864" y="2167"/>
                    <a:pt x="23332" y="1838"/>
                  </a:cubicBezTo>
                  <a:lnTo>
                    <a:pt x="24582" y="963"/>
                  </a:lnTo>
                  <a:cubicBezTo>
                    <a:pt x="24970" y="690"/>
                    <a:pt x="25406" y="554"/>
                    <a:pt x="25842" y="554"/>
                  </a:cubicBezTo>
                  <a:cubicBezTo>
                    <a:pt x="26278" y="554"/>
                    <a:pt x="26714" y="690"/>
                    <a:pt x="27102" y="963"/>
                  </a:cubicBezTo>
                  <a:cubicBezTo>
                    <a:pt x="27142" y="991"/>
                    <a:pt x="27187" y="1004"/>
                    <a:pt x="27231" y="1004"/>
                  </a:cubicBezTo>
                  <a:cubicBezTo>
                    <a:pt x="27313" y="1004"/>
                    <a:pt x="27393" y="958"/>
                    <a:pt x="27440" y="874"/>
                  </a:cubicBezTo>
                  <a:cubicBezTo>
                    <a:pt x="27511" y="743"/>
                    <a:pt x="27476" y="572"/>
                    <a:pt x="27361" y="493"/>
                  </a:cubicBezTo>
                  <a:cubicBezTo>
                    <a:pt x="26893" y="165"/>
                    <a:pt x="26368" y="0"/>
                    <a:pt x="25843" y="0"/>
                  </a:cubicBezTo>
                  <a:cubicBezTo>
                    <a:pt x="25317" y="0"/>
                    <a:pt x="24792" y="165"/>
                    <a:pt x="24324" y="493"/>
                  </a:cubicBezTo>
                  <a:lnTo>
                    <a:pt x="23074" y="1367"/>
                  </a:lnTo>
                  <a:cubicBezTo>
                    <a:pt x="22685" y="1640"/>
                    <a:pt x="22249" y="1776"/>
                    <a:pt x="21813" y="1776"/>
                  </a:cubicBezTo>
                  <a:cubicBezTo>
                    <a:pt x="21377" y="1776"/>
                    <a:pt x="20942" y="1640"/>
                    <a:pt x="20553" y="1367"/>
                  </a:cubicBezTo>
                  <a:lnTo>
                    <a:pt x="19304" y="493"/>
                  </a:lnTo>
                  <a:cubicBezTo>
                    <a:pt x="18835" y="165"/>
                    <a:pt x="18310" y="0"/>
                    <a:pt x="17785" y="0"/>
                  </a:cubicBezTo>
                  <a:cubicBezTo>
                    <a:pt x="17260" y="0"/>
                    <a:pt x="16735" y="165"/>
                    <a:pt x="16267" y="493"/>
                  </a:cubicBezTo>
                  <a:lnTo>
                    <a:pt x="15016" y="1367"/>
                  </a:lnTo>
                  <a:cubicBezTo>
                    <a:pt x="14627" y="1640"/>
                    <a:pt x="14192" y="1777"/>
                    <a:pt x="13756" y="1777"/>
                  </a:cubicBezTo>
                  <a:cubicBezTo>
                    <a:pt x="13320" y="1777"/>
                    <a:pt x="12884" y="1640"/>
                    <a:pt x="12496" y="1367"/>
                  </a:cubicBezTo>
                  <a:lnTo>
                    <a:pt x="11245" y="493"/>
                  </a:lnTo>
                  <a:cubicBezTo>
                    <a:pt x="10777" y="165"/>
                    <a:pt x="10252" y="0"/>
                    <a:pt x="9727" y="0"/>
                  </a:cubicBezTo>
                  <a:cubicBezTo>
                    <a:pt x="9202" y="0"/>
                    <a:pt x="8676" y="165"/>
                    <a:pt x="8208" y="493"/>
                  </a:cubicBezTo>
                  <a:lnTo>
                    <a:pt x="6959" y="1367"/>
                  </a:lnTo>
                  <a:cubicBezTo>
                    <a:pt x="6570" y="1640"/>
                    <a:pt x="6134" y="1777"/>
                    <a:pt x="5698" y="1777"/>
                  </a:cubicBezTo>
                  <a:cubicBezTo>
                    <a:pt x="5263" y="1777"/>
                    <a:pt x="4827" y="1640"/>
                    <a:pt x="4438" y="1367"/>
                  </a:cubicBezTo>
                  <a:lnTo>
                    <a:pt x="3188" y="493"/>
                  </a:lnTo>
                  <a:cubicBezTo>
                    <a:pt x="2719" y="165"/>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a:off x="4115675" y="366015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8"/>
                  </a:lnTo>
                  <a:cubicBezTo>
                    <a:pt x="4648" y="2166"/>
                    <a:pt x="5173" y="2330"/>
                    <a:pt x="5698" y="2330"/>
                  </a:cubicBezTo>
                  <a:cubicBezTo>
                    <a:pt x="6223" y="2330"/>
                    <a:pt x="6748" y="2166"/>
                    <a:pt x="7216" y="1838"/>
                  </a:cubicBezTo>
                  <a:lnTo>
                    <a:pt x="8467" y="963"/>
                  </a:lnTo>
                  <a:cubicBezTo>
                    <a:pt x="8856" y="691"/>
                    <a:pt x="9291" y="555"/>
                    <a:pt x="9727" y="555"/>
                  </a:cubicBezTo>
                  <a:cubicBezTo>
                    <a:pt x="10163" y="555"/>
                    <a:pt x="10599" y="691"/>
                    <a:pt x="10987" y="963"/>
                  </a:cubicBezTo>
                  <a:lnTo>
                    <a:pt x="12237" y="1838"/>
                  </a:lnTo>
                  <a:cubicBezTo>
                    <a:pt x="12706" y="2166"/>
                    <a:pt x="13231" y="2330"/>
                    <a:pt x="13755" y="2330"/>
                  </a:cubicBezTo>
                  <a:cubicBezTo>
                    <a:pt x="14281" y="2330"/>
                    <a:pt x="14806" y="2166"/>
                    <a:pt x="15274" y="1838"/>
                  </a:cubicBezTo>
                  <a:lnTo>
                    <a:pt x="16524" y="963"/>
                  </a:lnTo>
                  <a:cubicBezTo>
                    <a:pt x="16913" y="691"/>
                    <a:pt x="17349" y="555"/>
                    <a:pt x="17785" y="555"/>
                  </a:cubicBezTo>
                  <a:cubicBezTo>
                    <a:pt x="18220" y="555"/>
                    <a:pt x="18656" y="691"/>
                    <a:pt x="19045" y="963"/>
                  </a:cubicBezTo>
                  <a:lnTo>
                    <a:pt x="20295" y="1838"/>
                  </a:lnTo>
                  <a:cubicBezTo>
                    <a:pt x="20764" y="2166"/>
                    <a:pt x="21289" y="2330"/>
                    <a:pt x="21814" y="2330"/>
                  </a:cubicBezTo>
                  <a:cubicBezTo>
                    <a:pt x="22339" y="2330"/>
                    <a:pt x="22864" y="2166"/>
                    <a:pt x="23332" y="1838"/>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2" y="0"/>
                    <a:pt x="9727" y="0"/>
                  </a:cubicBezTo>
                  <a:cubicBezTo>
                    <a:pt x="9202" y="0"/>
                    <a:pt x="8676" y="164"/>
                    <a:pt x="8208" y="492"/>
                  </a:cubicBezTo>
                  <a:lnTo>
                    <a:pt x="6959" y="1368"/>
                  </a:lnTo>
                  <a:cubicBezTo>
                    <a:pt x="6570" y="1640"/>
                    <a:pt x="6134" y="1776"/>
                    <a:pt x="5698" y="1776"/>
                  </a:cubicBezTo>
                  <a:cubicBezTo>
                    <a:pt x="5263" y="1776"/>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a:off x="4115675" y="3718400"/>
              <a:ext cx="687800" cy="58275"/>
            </a:xfrm>
            <a:custGeom>
              <a:avLst/>
              <a:gdLst/>
              <a:ahLst/>
              <a:cxnLst/>
              <a:rect l="l" t="t" r="r" b="b"/>
              <a:pathLst>
                <a:path w="27512" h="2331" extrusionOk="0">
                  <a:moveTo>
                    <a:pt x="1669" y="0"/>
                  </a:moveTo>
                  <a:cubicBezTo>
                    <a:pt x="1144" y="0"/>
                    <a:pt x="619" y="164"/>
                    <a:pt x="151" y="492"/>
                  </a:cubicBezTo>
                  <a:cubicBezTo>
                    <a:pt x="36" y="573"/>
                    <a:pt x="0" y="744"/>
                    <a:pt x="72" y="873"/>
                  </a:cubicBezTo>
                  <a:cubicBezTo>
                    <a:pt x="118" y="958"/>
                    <a:pt x="198" y="1005"/>
                    <a:pt x="280" y="1005"/>
                  </a:cubicBezTo>
                  <a:cubicBezTo>
                    <a:pt x="324" y="1005"/>
                    <a:pt x="368" y="992"/>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2"/>
                    <a:pt x="27187" y="1005"/>
                    <a:pt x="27231" y="1005"/>
                  </a:cubicBezTo>
                  <a:cubicBezTo>
                    <a:pt x="27313" y="1005"/>
                    <a:pt x="27393" y="958"/>
                    <a:pt x="27440" y="873"/>
                  </a:cubicBezTo>
                  <a:cubicBezTo>
                    <a:pt x="27511" y="744"/>
                    <a:pt x="27476" y="573"/>
                    <a:pt x="27361" y="492"/>
                  </a:cubicBezTo>
                  <a:cubicBezTo>
                    <a:pt x="26893" y="164"/>
                    <a:pt x="26368" y="0"/>
                    <a:pt x="25843" y="0"/>
                  </a:cubicBezTo>
                  <a:cubicBezTo>
                    <a:pt x="25317" y="0"/>
                    <a:pt x="24792" y="164"/>
                    <a:pt x="24324" y="492"/>
                  </a:cubicBezTo>
                  <a:lnTo>
                    <a:pt x="23074" y="1368"/>
                  </a:lnTo>
                  <a:cubicBezTo>
                    <a:pt x="22685" y="1640"/>
                    <a:pt x="22249" y="1777"/>
                    <a:pt x="21813" y="1777"/>
                  </a:cubicBezTo>
                  <a:cubicBezTo>
                    <a:pt x="21378" y="1777"/>
                    <a:pt x="20942" y="1640"/>
                    <a:pt x="20553" y="1368"/>
                  </a:cubicBezTo>
                  <a:lnTo>
                    <a:pt x="19304" y="492"/>
                  </a:lnTo>
                  <a:cubicBezTo>
                    <a:pt x="18835" y="164"/>
                    <a:pt x="18310" y="0"/>
                    <a:pt x="17785" y="0"/>
                  </a:cubicBezTo>
                  <a:cubicBezTo>
                    <a:pt x="17260" y="0"/>
                    <a:pt x="16735" y="164"/>
                    <a:pt x="16267" y="492"/>
                  </a:cubicBezTo>
                  <a:lnTo>
                    <a:pt x="15016" y="1368"/>
                  </a:lnTo>
                  <a:cubicBezTo>
                    <a:pt x="14627" y="1640"/>
                    <a:pt x="14192" y="1777"/>
                    <a:pt x="13756" y="1777"/>
                  </a:cubicBezTo>
                  <a:cubicBezTo>
                    <a:pt x="13320" y="1777"/>
                    <a:pt x="12884" y="1640"/>
                    <a:pt x="12496" y="1368"/>
                  </a:cubicBezTo>
                  <a:lnTo>
                    <a:pt x="11245" y="492"/>
                  </a:lnTo>
                  <a:cubicBezTo>
                    <a:pt x="10777" y="164"/>
                    <a:pt x="10252" y="0"/>
                    <a:pt x="9727" y="0"/>
                  </a:cubicBezTo>
                  <a:cubicBezTo>
                    <a:pt x="9202" y="0"/>
                    <a:pt x="8676" y="164"/>
                    <a:pt x="8208" y="492"/>
                  </a:cubicBezTo>
                  <a:lnTo>
                    <a:pt x="6959" y="1368"/>
                  </a:lnTo>
                  <a:cubicBezTo>
                    <a:pt x="6570" y="1640"/>
                    <a:pt x="6134" y="1777"/>
                    <a:pt x="5698" y="1777"/>
                  </a:cubicBezTo>
                  <a:cubicBezTo>
                    <a:pt x="5263" y="1777"/>
                    <a:pt x="4827" y="1640"/>
                    <a:pt x="4438" y="1368"/>
                  </a:cubicBezTo>
                  <a:lnTo>
                    <a:pt x="3188" y="492"/>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a:off x="4115675" y="3775625"/>
              <a:ext cx="687800" cy="58300"/>
            </a:xfrm>
            <a:custGeom>
              <a:avLst/>
              <a:gdLst/>
              <a:ahLst/>
              <a:cxnLst/>
              <a:rect l="l" t="t" r="r" b="b"/>
              <a:pathLst>
                <a:path w="27512" h="2332" extrusionOk="0">
                  <a:moveTo>
                    <a:pt x="9726" y="0"/>
                  </a:moveTo>
                  <a:cubicBezTo>
                    <a:pt x="9201" y="0"/>
                    <a:pt x="8676" y="164"/>
                    <a:pt x="8208" y="492"/>
                  </a:cubicBezTo>
                  <a:lnTo>
                    <a:pt x="6959" y="1368"/>
                  </a:lnTo>
                  <a:cubicBezTo>
                    <a:pt x="6570" y="1640"/>
                    <a:pt x="6134" y="1776"/>
                    <a:pt x="5698" y="1776"/>
                  </a:cubicBezTo>
                  <a:cubicBezTo>
                    <a:pt x="5263" y="1776"/>
                    <a:pt x="4827" y="1640"/>
                    <a:pt x="4438" y="1368"/>
                  </a:cubicBezTo>
                  <a:lnTo>
                    <a:pt x="3188" y="492"/>
                  </a:lnTo>
                  <a:cubicBezTo>
                    <a:pt x="2719" y="165"/>
                    <a:pt x="2194" y="1"/>
                    <a:pt x="1669" y="1"/>
                  </a:cubicBezTo>
                  <a:cubicBezTo>
                    <a:pt x="1144" y="1"/>
                    <a:pt x="619" y="165"/>
                    <a:pt x="151" y="492"/>
                  </a:cubicBezTo>
                  <a:cubicBezTo>
                    <a:pt x="36" y="573"/>
                    <a:pt x="0" y="744"/>
                    <a:pt x="72" y="874"/>
                  </a:cubicBezTo>
                  <a:cubicBezTo>
                    <a:pt x="118" y="958"/>
                    <a:pt x="198" y="1005"/>
                    <a:pt x="280" y="1005"/>
                  </a:cubicBezTo>
                  <a:cubicBezTo>
                    <a:pt x="324" y="1005"/>
                    <a:pt x="368" y="991"/>
                    <a:pt x="408" y="963"/>
                  </a:cubicBezTo>
                  <a:cubicBezTo>
                    <a:pt x="797" y="691"/>
                    <a:pt x="1233" y="555"/>
                    <a:pt x="1669" y="555"/>
                  </a:cubicBezTo>
                  <a:cubicBezTo>
                    <a:pt x="2105" y="555"/>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5"/>
                    <a:pt x="9727" y="555"/>
                  </a:cubicBezTo>
                  <a:cubicBezTo>
                    <a:pt x="10163" y="555"/>
                    <a:pt x="10599" y="691"/>
                    <a:pt x="10987" y="963"/>
                  </a:cubicBezTo>
                  <a:lnTo>
                    <a:pt x="12237" y="1839"/>
                  </a:lnTo>
                  <a:cubicBezTo>
                    <a:pt x="12706" y="2166"/>
                    <a:pt x="13231" y="2331"/>
                    <a:pt x="13755" y="2331"/>
                  </a:cubicBezTo>
                  <a:cubicBezTo>
                    <a:pt x="14281" y="2331"/>
                    <a:pt x="14806" y="2166"/>
                    <a:pt x="15274" y="1839"/>
                  </a:cubicBezTo>
                  <a:lnTo>
                    <a:pt x="16524" y="963"/>
                  </a:lnTo>
                  <a:cubicBezTo>
                    <a:pt x="16913" y="691"/>
                    <a:pt x="17349" y="555"/>
                    <a:pt x="17785" y="555"/>
                  </a:cubicBezTo>
                  <a:cubicBezTo>
                    <a:pt x="18220" y="555"/>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5"/>
                    <a:pt x="25842" y="555"/>
                  </a:cubicBezTo>
                  <a:cubicBezTo>
                    <a:pt x="26278" y="555"/>
                    <a:pt x="26714" y="691"/>
                    <a:pt x="27102" y="963"/>
                  </a:cubicBezTo>
                  <a:cubicBezTo>
                    <a:pt x="27142" y="991"/>
                    <a:pt x="27187" y="1005"/>
                    <a:pt x="27231" y="1005"/>
                  </a:cubicBezTo>
                  <a:cubicBezTo>
                    <a:pt x="27313" y="1005"/>
                    <a:pt x="27393" y="958"/>
                    <a:pt x="27440" y="874"/>
                  </a:cubicBezTo>
                  <a:cubicBezTo>
                    <a:pt x="27511" y="744"/>
                    <a:pt x="27476" y="573"/>
                    <a:pt x="27361" y="492"/>
                  </a:cubicBezTo>
                  <a:cubicBezTo>
                    <a:pt x="26893" y="165"/>
                    <a:pt x="26368" y="1"/>
                    <a:pt x="25843" y="1"/>
                  </a:cubicBezTo>
                  <a:cubicBezTo>
                    <a:pt x="25317" y="1"/>
                    <a:pt x="24792" y="165"/>
                    <a:pt x="24324" y="492"/>
                  </a:cubicBezTo>
                  <a:lnTo>
                    <a:pt x="23074" y="1368"/>
                  </a:lnTo>
                  <a:cubicBezTo>
                    <a:pt x="22685" y="1640"/>
                    <a:pt x="22249" y="1776"/>
                    <a:pt x="21813" y="1776"/>
                  </a:cubicBezTo>
                  <a:cubicBezTo>
                    <a:pt x="21378" y="1776"/>
                    <a:pt x="20942" y="1640"/>
                    <a:pt x="20553" y="1368"/>
                  </a:cubicBezTo>
                  <a:lnTo>
                    <a:pt x="19304" y="492"/>
                  </a:lnTo>
                  <a:cubicBezTo>
                    <a:pt x="18835" y="164"/>
                    <a:pt x="18310" y="0"/>
                    <a:pt x="17784" y="0"/>
                  </a:cubicBezTo>
                  <a:cubicBezTo>
                    <a:pt x="17260" y="0"/>
                    <a:pt x="16735" y="164"/>
                    <a:pt x="16267" y="492"/>
                  </a:cubicBezTo>
                  <a:lnTo>
                    <a:pt x="15016" y="1368"/>
                  </a:lnTo>
                  <a:cubicBezTo>
                    <a:pt x="14627" y="1640"/>
                    <a:pt x="14192" y="1776"/>
                    <a:pt x="13756" y="1776"/>
                  </a:cubicBezTo>
                  <a:cubicBezTo>
                    <a:pt x="13320" y="1776"/>
                    <a:pt x="12884" y="1640"/>
                    <a:pt x="12496" y="1368"/>
                  </a:cubicBezTo>
                  <a:lnTo>
                    <a:pt x="11245" y="492"/>
                  </a:lnTo>
                  <a:cubicBezTo>
                    <a:pt x="10777" y="164"/>
                    <a:pt x="10251" y="0"/>
                    <a:pt x="9726"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a:off x="4115675" y="3832850"/>
              <a:ext cx="687800" cy="58275"/>
            </a:xfrm>
            <a:custGeom>
              <a:avLst/>
              <a:gdLst/>
              <a:ahLst/>
              <a:cxnLst/>
              <a:rect l="l" t="t" r="r" b="b"/>
              <a:pathLst>
                <a:path w="27512" h="2331" extrusionOk="0">
                  <a:moveTo>
                    <a:pt x="1669" y="1"/>
                  </a:moveTo>
                  <a:cubicBezTo>
                    <a:pt x="1144" y="1"/>
                    <a:pt x="619" y="165"/>
                    <a:pt x="151" y="493"/>
                  </a:cubicBezTo>
                  <a:cubicBezTo>
                    <a:pt x="36" y="573"/>
                    <a:pt x="0" y="743"/>
                    <a:pt x="72" y="874"/>
                  </a:cubicBezTo>
                  <a:cubicBezTo>
                    <a:pt x="118" y="958"/>
                    <a:pt x="198" y="1004"/>
                    <a:pt x="280" y="1004"/>
                  </a:cubicBezTo>
                  <a:cubicBezTo>
                    <a:pt x="324" y="1004"/>
                    <a:pt x="368" y="991"/>
                    <a:pt x="408" y="963"/>
                  </a:cubicBezTo>
                  <a:cubicBezTo>
                    <a:pt x="797" y="691"/>
                    <a:pt x="1233" y="554"/>
                    <a:pt x="1669" y="554"/>
                  </a:cubicBezTo>
                  <a:cubicBezTo>
                    <a:pt x="2105" y="554"/>
                    <a:pt x="2541" y="691"/>
                    <a:pt x="2930" y="963"/>
                  </a:cubicBezTo>
                  <a:lnTo>
                    <a:pt x="4179" y="1839"/>
                  </a:lnTo>
                  <a:cubicBezTo>
                    <a:pt x="4648" y="2167"/>
                    <a:pt x="5173" y="2331"/>
                    <a:pt x="5698" y="2331"/>
                  </a:cubicBezTo>
                  <a:cubicBezTo>
                    <a:pt x="6223" y="2331"/>
                    <a:pt x="6748" y="2167"/>
                    <a:pt x="7216" y="1839"/>
                  </a:cubicBezTo>
                  <a:lnTo>
                    <a:pt x="8467" y="963"/>
                  </a:lnTo>
                  <a:cubicBezTo>
                    <a:pt x="8856" y="691"/>
                    <a:pt x="9291" y="554"/>
                    <a:pt x="9727" y="554"/>
                  </a:cubicBezTo>
                  <a:cubicBezTo>
                    <a:pt x="10163" y="554"/>
                    <a:pt x="10599" y="691"/>
                    <a:pt x="10987" y="963"/>
                  </a:cubicBezTo>
                  <a:lnTo>
                    <a:pt x="12237" y="1839"/>
                  </a:lnTo>
                  <a:cubicBezTo>
                    <a:pt x="12706" y="2166"/>
                    <a:pt x="13231" y="2330"/>
                    <a:pt x="13755" y="2330"/>
                  </a:cubicBezTo>
                  <a:cubicBezTo>
                    <a:pt x="14281" y="2330"/>
                    <a:pt x="14806" y="2166"/>
                    <a:pt x="15274" y="1839"/>
                  </a:cubicBezTo>
                  <a:lnTo>
                    <a:pt x="16524" y="963"/>
                  </a:lnTo>
                  <a:cubicBezTo>
                    <a:pt x="16913" y="691"/>
                    <a:pt x="17349" y="554"/>
                    <a:pt x="17785" y="554"/>
                  </a:cubicBezTo>
                  <a:cubicBezTo>
                    <a:pt x="18220" y="554"/>
                    <a:pt x="18656" y="691"/>
                    <a:pt x="19045" y="963"/>
                  </a:cubicBezTo>
                  <a:lnTo>
                    <a:pt x="20295" y="1839"/>
                  </a:lnTo>
                  <a:cubicBezTo>
                    <a:pt x="20764" y="2167"/>
                    <a:pt x="21289" y="2331"/>
                    <a:pt x="21814" y="2331"/>
                  </a:cubicBezTo>
                  <a:cubicBezTo>
                    <a:pt x="22339" y="2331"/>
                    <a:pt x="22864" y="2167"/>
                    <a:pt x="23332" y="1839"/>
                  </a:cubicBezTo>
                  <a:lnTo>
                    <a:pt x="24582" y="963"/>
                  </a:lnTo>
                  <a:cubicBezTo>
                    <a:pt x="24970" y="691"/>
                    <a:pt x="25406" y="554"/>
                    <a:pt x="25842" y="554"/>
                  </a:cubicBezTo>
                  <a:cubicBezTo>
                    <a:pt x="26278" y="554"/>
                    <a:pt x="26714" y="691"/>
                    <a:pt x="27102" y="963"/>
                  </a:cubicBezTo>
                  <a:cubicBezTo>
                    <a:pt x="27142" y="991"/>
                    <a:pt x="27187" y="1004"/>
                    <a:pt x="27231" y="1004"/>
                  </a:cubicBezTo>
                  <a:cubicBezTo>
                    <a:pt x="27313" y="1004"/>
                    <a:pt x="27393" y="958"/>
                    <a:pt x="27440" y="874"/>
                  </a:cubicBezTo>
                  <a:cubicBezTo>
                    <a:pt x="27511" y="743"/>
                    <a:pt x="27476" y="573"/>
                    <a:pt x="27361" y="493"/>
                  </a:cubicBezTo>
                  <a:cubicBezTo>
                    <a:pt x="26893" y="165"/>
                    <a:pt x="26368" y="1"/>
                    <a:pt x="25843" y="1"/>
                  </a:cubicBezTo>
                  <a:cubicBezTo>
                    <a:pt x="25317" y="1"/>
                    <a:pt x="24792" y="165"/>
                    <a:pt x="24324" y="493"/>
                  </a:cubicBezTo>
                  <a:lnTo>
                    <a:pt x="23074" y="1368"/>
                  </a:lnTo>
                  <a:cubicBezTo>
                    <a:pt x="22685" y="1640"/>
                    <a:pt x="22249" y="1776"/>
                    <a:pt x="21813" y="1776"/>
                  </a:cubicBezTo>
                  <a:cubicBezTo>
                    <a:pt x="21378" y="1776"/>
                    <a:pt x="20942" y="1640"/>
                    <a:pt x="20553" y="1368"/>
                  </a:cubicBezTo>
                  <a:lnTo>
                    <a:pt x="19304" y="493"/>
                  </a:lnTo>
                  <a:cubicBezTo>
                    <a:pt x="18835" y="165"/>
                    <a:pt x="18310" y="1"/>
                    <a:pt x="17785" y="1"/>
                  </a:cubicBezTo>
                  <a:cubicBezTo>
                    <a:pt x="17260" y="1"/>
                    <a:pt x="16735" y="165"/>
                    <a:pt x="16267" y="493"/>
                  </a:cubicBezTo>
                  <a:lnTo>
                    <a:pt x="15016" y="1368"/>
                  </a:lnTo>
                  <a:cubicBezTo>
                    <a:pt x="14627" y="1640"/>
                    <a:pt x="14192" y="1776"/>
                    <a:pt x="13756" y="1776"/>
                  </a:cubicBezTo>
                  <a:cubicBezTo>
                    <a:pt x="13320" y="1776"/>
                    <a:pt x="12884" y="1640"/>
                    <a:pt x="12496" y="1368"/>
                  </a:cubicBezTo>
                  <a:lnTo>
                    <a:pt x="11245" y="493"/>
                  </a:lnTo>
                  <a:cubicBezTo>
                    <a:pt x="10777" y="165"/>
                    <a:pt x="10252" y="1"/>
                    <a:pt x="9727" y="1"/>
                  </a:cubicBezTo>
                  <a:cubicBezTo>
                    <a:pt x="9202" y="1"/>
                    <a:pt x="8676" y="165"/>
                    <a:pt x="8208" y="493"/>
                  </a:cubicBezTo>
                  <a:lnTo>
                    <a:pt x="6959" y="1368"/>
                  </a:lnTo>
                  <a:cubicBezTo>
                    <a:pt x="6570" y="1640"/>
                    <a:pt x="6134" y="1776"/>
                    <a:pt x="5698" y="1776"/>
                  </a:cubicBezTo>
                  <a:cubicBezTo>
                    <a:pt x="5263" y="1776"/>
                    <a:pt x="4827" y="1640"/>
                    <a:pt x="4438" y="1368"/>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9"/>
            <p:cNvSpPr/>
            <p:nvPr/>
          </p:nvSpPr>
          <p:spPr>
            <a:xfrm>
              <a:off x="4115675" y="3890075"/>
              <a:ext cx="687800" cy="58275"/>
            </a:xfrm>
            <a:custGeom>
              <a:avLst/>
              <a:gdLst/>
              <a:ahLst/>
              <a:cxnLst/>
              <a:rect l="l" t="t" r="r" b="b"/>
              <a:pathLst>
                <a:path w="27512" h="2331" extrusionOk="0">
                  <a:moveTo>
                    <a:pt x="1669" y="0"/>
                  </a:moveTo>
                  <a:cubicBezTo>
                    <a:pt x="1144" y="0"/>
                    <a:pt x="619" y="164"/>
                    <a:pt x="151" y="491"/>
                  </a:cubicBezTo>
                  <a:cubicBezTo>
                    <a:pt x="36" y="572"/>
                    <a:pt x="0" y="743"/>
                    <a:pt x="72" y="873"/>
                  </a:cubicBezTo>
                  <a:cubicBezTo>
                    <a:pt x="118" y="958"/>
                    <a:pt x="198" y="1004"/>
                    <a:pt x="280" y="1004"/>
                  </a:cubicBezTo>
                  <a:cubicBezTo>
                    <a:pt x="324" y="1004"/>
                    <a:pt x="368" y="991"/>
                    <a:pt x="408" y="962"/>
                  </a:cubicBezTo>
                  <a:cubicBezTo>
                    <a:pt x="797" y="690"/>
                    <a:pt x="1233" y="554"/>
                    <a:pt x="1669" y="554"/>
                  </a:cubicBezTo>
                  <a:cubicBezTo>
                    <a:pt x="2105" y="554"/>
                    <a:pt x="2541" y="690"/>
                    <a:pt x="2930" y="962"/>
                  </a:cubicBezTo>
                  <a:lnTo>
                    <a:pt x="4179" y="1838"/>
                  </a:lnTo>
                  <a:cubicBezTo>
                    <a:pt x="4648" y="2166"/>
                    <a:pt x="5173" y="2330"/>
                    <a:pt x="5698" y="2330"/>
                  </a:cubicBezTo>
                  <a:cubicBezTo>
                    <a:pt x="6223" y="2330"/>
                    <a:pt x="6748" y="2166"/>
                    <a:pt x="7216" y="1838"/>
                  </a:cubicBezTo>
                  <a:lnTo>
                    <a:pt x="8467" y="962"/>
                  </a:lnTo>
                  <a:cubicBezTo>
                    <a:pt x="8856" y="690"/>
                    <a:pt x="9291" y="554"/>
                    <a:pt x="9727" y="554"/>
                  </a:cubicBezTo>
                  <a:cubicBezTo>
                    <a:pt x="10163" y="554"/>
                    <a:pt x="10599" y="690"/>
                    <a:pt x="10987" y="962"/>
                  </a:cubicBezTo>
                  <a:lnTo>
                    <a:pt x="12237" y="1838"/>
                  </a:lnTo>
                  <a:cubicBezTo>
                    <a:pt x="12706" y="2166"/>
                    <a:pt x="13231" y="2330"/>
                    <a:pt x="13755" y="2330"/>
                  </a:cubicBezTo>
                  <a:cubicBezTo>
                    <a:pt x="14281" y="2330"/>
                    <a:pt x="14806" y="2166"/>
                    <a:pt x="15274" y="1838"/>
                  </a:cubicBezTo>
                  <a:lnTo>
                    <a:pt x="16524" y="962"/>
                  </a:lnTo>
                  <a:cubicBezTo>
                    <a:pt x="16913" y="690"/>
                    <a:pt x="17349" y="554"/>
                    <a:pt x="17785" y="554"/>
                  </a:cubicBezTo>
                  <a:cubicBezTo>
                    <a:pt x="18220" y="554"/>
                    <a:pt x="18656" y="690"/>
                    <a:pt x="19045" y="962"/>
                  </a:cubicBezTo>
                  <a:lnTo>
                    <a:pt x="20295" y="1838"/>
                  </a:lnTo>
                  <a:cubicBezTo>
                    <a:pt x="20764" y="2166"/>
                    <a:pt x="21289" y="2330"/>
                    <a:pt x="21814" y="2330"/>
                  </a:cubicBezTo>
                  <a:cubicBezTo>
                    <a:pt x="22339" y="2330"/>
                    <a:pt x="22864" y="2166"/>
                    <a:pt x="23332" y="1838"/>
                  </a:cubicBezTo>
                  <a:lnTo>
                    <a:pt x="24582" y="962"/>
                  </a:lnTo>
                  <a:cubicBezTo>
                    <a:pt x="24970" y="690"/>
                    <a:pt x="25406" y="554"/>
                    <a:pt x="25842" y="554"/>
                  </a:cubicBezTo>
                  <a:cubicBezTo>
                    <a:pt x="26278" y="554"/>
                    <a:pt x="26714" y="690"/>
                    <a:pt x="27102" y="962"/>
                  </a:cubicBezTo>
                  <a:cubicBezTo>
                    <a:pt x="27142" y="991"/>
                    <a:pt x="27187" y="1004"/>
                    <a:pt x="27231" y="1004"/>
                  </a:cubicBezTo>
                  <a:cubicBezTo>
                    <a:pt x="27313" y="1004"/>
                    <a:pt x="27393" y="958"/>
                    <a:pt x="27440" y="873"/>
                  </a:cubicBezTo>
                  <a:cubicBezTo>
                    <a:pt x="27511" y="743"/>
                    <a:pt x="27476" y="572"/>
                    <a:pt x="27361" y="491"/>
                  </a:cubicBezTo>
                  <a:cubicBezTo>
                    <a:pt x="26893" y="164"/>
                    <a:pt x="26368" y="0"/>
                    <a:pt x="25843" y="0"/>
                  </a:cubicBezTo>
                  <a:cubicBezTo>
                    <a:pt x="25317" y="0"/>
                    <a:pt x="24792" y="164"/>
                    <a:pt x="24324" y="491"/>
                  </a:cubicBezTo>
                  <a:lnTo>
                    <a:pt x="23074" y="1367"/>
                  </a:lnTo>
                  <a:cubicBezTo>
                    <a:pt x="22685" y="1639"/>
                    <a:pt x="22249" y="1776"/>
                    <a:pt x="21813" y="1776"/>
                  </a:cubicBezTo>
                  <a:cubicBezTo>
                    <a:pt x="21378" y="1776"/>
                    <a:pt x="20942" y="1639"/>
                    <a:pt x="20553" y="1367"/>
                  </a:cubicBezTo>
                  <a:lnTo>
                    <a:pt x="19304" y="491"/>
                  </a:lnTo>
                  <a:cubicBezTo>
                    <a:pt x="18835" y="164"/>
                    <a:pt x="18310" y="0"/>
                    <a:pt x="17785" y="0"/>
                  </a:cubicBezTo>
                  <a:cubicBezTo>
                    <a:pt x="17260" y="0"/>
                    <a:pt x="16734" y="164"/>
                    <a:pt x="16267" y="491"/>
                  </a:cubicBezTo>
                  <a:lnTo>
                    <a:pt x="15016" y="1367"/>
                  </a:lnTo>
                  <a:cubicBezTo>
                    <a:pt x="14627" y="1639"/>
                    <a:pt x="14192" y="1776"/>
                    <a:pt x="13756" y="1776"/>
                  </a:cubicBezTo>
                  <a:cubicBezTo>
                    <a:pt x="13320" y="1776"/>
                    <a:pt x="12884" y="1639"/>
                    <a:pt x="12496" y="1367"/>
                  </a:cubicBezTo>
                  <a:lnTo>
                    <a:pt x="11245" y="491"/>
                  </a:lnTo>
                  <a:cubicBezTo>
                    <a:pt x="10777" y="164"/>
                    <a:pt x="10252" y="0"/>
                    <a:pt x="9727" y="0"/>
                  </a:cubicBezTo>
                  <a:cubicBezTo>
                    <a:pt x="9202" y="0"/>
                    <a:pt x="8676" y="164"/>
                    <a:pt x="8208" y="491"/>
                  </a:cubicBezTo>
                  <a:lnTo>
                    <a:pt x="6959" y="1367"/>
                  </a:lnTo>
                  <a:cubicBezTo>
                    <a:pt x="6570" y="1639"/>
                    <a:pt x="6134" y="1776"/>
                    <a:pt x="5698" y="1776"/>
                  </a:cubicBezTo>
                  <a:cubicBezTo>
                    <a:pt x="5263" y="1776"/>
                    <a:pt x="4827" y="1639"/>
                    <a:pt x="4438" y="1367"/>
                  </a:cubicBezTo>
                  <a:lnTo>
                    <a:pt x="3188" y="491"/>
                  </a:lnTo>
                  <a:cubicBezTo>
                    <a:pt x="2719" y="164"/>
                    <a:pt x="2194" y="0"/>
                    <a:pt x="1669" y="0"/>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9"/>
            <p:cNvSpPr/>
            <p:nvPr/>
          </p:nvSpPr>
          <p:spPr>
            <a:xfrm>
              <a:off x="4115675" y="3947275"/>
              <a:ext cx="687800" cy="58300"/>
            </a:xfrm>
            <a:custGeom>
              <a:avLst/>
              <a:gdLst/>
              <a:ahLst/>
              <a:cxnLst/>
              <a:rect l="l" t="t" r="r" b="b"/>
              <a:pathLst>
                <a:path w="27512" h="2332" extrusionOk="0">
                  <a:moveTo>
                    <a:pt x="1669" y="1"/>
                  </a:moveTo>
                  <a:cubicBezTo>
                    <a:pt x="1144" y="1"/>
                    <a:pt x="619" y="165"/>
                    <a:pt x="151" y="493"/>
                  </a:cubicBezTo>
                  <a:cubicBezTo>
                    <a:pt x="36" y="574"/>
                    <a:pt x="0" y="745"/>
                    <a:pt x="72" y="874"/>
                  </a:cubicBezTo>
                  <a:cubicBezTo>
                    <a:pt x="118" y="959"/>
                    <a:pt x="198" y="1005"/>
                    <a:pt x="280" y="1005"/>
                  </a:cubicBezTo>
                  <a:cubicBezTo>
                    <a:pt x="324" y="1005"/>
                    <a:pt x="368" y="992"/>
                    <a:pt x="408" y="964"/>
                  </a:cubicBezTo>
                  <a:cubicBezTo>
                    <a:pt x="797" y="691"/>
                    <a:pt x="1233" y="555"/>
                    <a:pt x="1669" y="555"/>
                  </a:cubicBezTo>
                  <a:cubicBezTo>
                    <a:pt x="2105" y="555"/>
                    <a:pt x="2541" y="691"/>
                    <a:pt x="2930" y="964"/>
                  </a:cubicBezTo>
                  <a:lnTo>
                    <a:pt x="4179" y="1839"/>
                  </a:lnTo>
                  <a:cubicBezTo>
                    <a:pt x="4648" y="2167"/>
                    <a:pt x="5173" y="2331"/>
                    <a:pt x="5698" y="2331"/>
                  </a:cubicBezTo>
                  <a:cubicBezTo>
                    <a:pt x="6223" y="2331"/>
                    <a:pt x="6748" y="2167"/>
                    <a:pt x="7216" y="1839"/>
                  </a:cubicBezTo>
                  <a:lnTo>
                    <a:pt x="8467" y="964"/>
                  </a:lnTo>
                  <a:cubicBezTo>
                    <a:pt x="8856" y="691"/>
                    <a:pt x="9291" y="555"/>
                    <a:pt x="9727" y="555"/>
                  </a:cubicBezTo>
                  <a:cubicBezTo>
                    <a:pt x="10163" y="555"/>
                    <a:pt x="10599" y="691"/>
                    <a:pt x="10987" y="964"/>
                  </a:cubicBezTo>
                  <a:lnTo>
                    <a:pt x="12237" y="1839"/>
                  </a:lnTo>
                  <a:cubicBezTo>
                    <a:pt x="12706" y="2167"/>
                    <a:pt x="13231" y="2331"/>
                    <a:pt x="13755" y="2331"/>
                  </a:cubicBezTo>
                  <a:cubicBezTo>
                    <a:pt x="14281" y="2331"/>
                    <a:pt x="14806" y="2167"/>
                    <a:pt x="15274" y="1839"/>
                  </a:cubicBezTo>
                  <a:lnTo>
                    <a:pt x="16524" y="964"/>
                  </a:lnTo>
                  <a:cubicBezTo>
                    <a:pt x="16913" y="691"/>
                    <a:pt x="17349" y="555"/>
                    <a:pt x="17785" y="555"/>
                  </a:cubicBezTo>
                  <a:cubicBezTo>
                    <a:pt x="18220" y="555"/>
                    <a:pt x="18656" y="691"/>
                    <a:pt x="19045" y="964"/>
                  </a:cubicBezTo>
                  <a:lnTo>
                    <a:pt x="20295" y="1839"/>
                  </a:lnTo>
                  <a:cubicBezTo>
                    <a:pt x="20764" y="2167"/>
                    <a:pt x="21289" y="2331"/>
                    <a:pt x="21814" y="2331"/>
                  </a:cubicBezTo>
                  <a:cubicBezTo>
                    <a:pt x="22339" y="2331"/>
                    <a:pt x="22864" y="2167"/>
                    <a:pt x="23332" y="1839"/>
                  </a:cubicBezTo>
                  <a:lnTo>
                    <a:pt x="24582" y="964"/>
                  </a:lnTo>
                  <a:cubicBezTo>
                    <a:pt x="24970" y="691"/>
                    <a:pt x="25406" y="555"/>
                    <a:pt x="25842" y="555"/>
                  </a:cubicBezTo>
                  <a:cubicBezTo>
                    <a:pt x="26278" y="555"/>
                    <a:pt x="26714" y="691"/>
                    <a:pt x="27102" y="964"/>
                  </a:cubicBezTo>
                  <a:cubicBezTo>
                    <a:pt x="27142" y="992"/>
                    <a:pt x="27187" y="1005"/>
                    <a:pt x="27231" y="1005"/>
                  </a:cubicBezTo>
                  <a:cubicBezTo>
                    <a:pt x="27313" y="1005"/>
                    <a:pt x="27393" y="959"/>
                    <a:pt x="27440" y="874"/>
                  </a:cubicBezTo>
                  <a:cubicBezTo>
                    <a:pt x="27511" y="745"/>
                    <a:pt x="27476" y="574"/>
                    <a:pt x="27361" y="493"/>
                  </a:cubicBezTo>
                  <a:cubicBezTo>
                    <a:pt x="26893" y="165"/>
                    <a:pt x="26368" y="1"/>
                    <a:pt x="25843" y="1"/>
                  </a:cubicBezTo>
                  <a:cubicBezTo>
                    <a:pt x="25317" y="1"/>
                    <a:pt x="24792" y="165"/>
                    <a:pt x="24324" y="493"/>
                  </a:cubicBezTo>
                  <a:lnTo>
                    <a:pt x="23074" y="1369"/>
                  </a:lnTo>
                  <a:cubicBezTo>
                    <a:pt x="22685" y="1641"/>
                    <a:pt x="22249" y="1777"/>
                    <a:pt x="21813" y="1777"/>
                  </a:cubicBezTo>
                  <a:cubicBezTo>
                    <a:pt x="21378" y="1777"/>
                    <a:pt x="20942" y="1641"/>
                    <a:pt x="20553" y="1369"/>
                  </a:cubicBezTo>
                  <a:lnTo>
                    <a:pt x="19304" y="493"/>
                  </a:lnTo>
                  <a:cubicBezTo>
                    <a:pt x="18835" y="165"/>
                    <a:pt x="18310" y="1"/>
                    <a:pt x="17785" y="1"/>
                  </a:cubicBezTo>
                  <a:cubicBezTo>
                    <a:pt x="17260" y="1"/>
                    <a:pt x="16735" y="165"/>
                    <a:pt x="16267" y="493"/>
                  </a:cubicBezTo>
                  <a:lnTo>
                    <a:pt x="15016" y="1369"/>
                  </a:lnTo>
                  <a:cubicBezTo>
                    <a:pt x="14627" y="1641"/>
                    <a:pt x="14192" y="1777"/>
                    <a:pt x="13756" y="1777"/>
                  </a:cubicBezTo>
                  <a:cubicBezTo>
                    <a:pt x="13320" y="1777"/>
                    <a:pt x="12884" y="1641"/>
                    <a:pt x="12496" y="1369"/>
                  </a:cubicBezTo>
                  <a:lnTo>
                    <a:pt x="11245" y="493"/>
                  </a:lnTo>
                  <a:cubicBezTo>
                    <a:pt x="10777" y="165"/>
                    <a:pt x="10252" y="1"/>
                    <a:pt x="9727" y="1"/>
                  </a:cubicBezTo>
                  <a:cubicBezTo>
                    <a:pt x="9202" y="1"/>
                    <a:pt x="8676" y="165"/>
                    <a:pt x="8208" y="493"/>
                  </a:cubicBezTo>
                  <a:lnTo>
                    <a:pt x="6959" y="1369"/>
                  </a:lnTo>
                  <a:cubicBezTo>
                    <a:pt x="6570" y="1641"/>
                    <a:pt x="6134" y="1777"/>
                    <a:pt x="5698" y="1777"/>
                  </a:cubicBezTo>
                  <a:cubicBezTo>
                    <a:pt x="5263" y="1777"/>
                    <a:pt x="4827" y="1641"/>
                    <a:pt x="4438" y="1369"/>
                  </a:cubicBezTo>
                  <a:lnTo>
                    <a:pt x="3188" y="493"/>
                  </a:lnTo>
                  <a:cubicBezTo>
                    <a:pt x="2719" y="165"/>
                    <a:pt x="2194" y="1"/>
                    <a:pt x="1669" y="1"/>
                  </a:cubicBezTo>
                  <a:close/>
                </a:path>
              </a:pathLst>
            </a:custGeom>
            <a:solidFill>
              <a:schemeClr val="lt1"/>
            </a:solidFill>
            <a:ln w="325" cap="flat" cmpd="sng">
              <a:solidFill>
                <a:srgbClr val="FFFFFF"/>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 name="Google Shape;265;p9"/>
          <p:cNvSpPr/>
          <p:nvPr/>
        </p:nvSpPr>
        <p:spPr>
          <a:xfrm>
            <a:off x="1542400" y="2159725"/>
            <a:ext cx="2581603" cy="1912584"/>
          </a:xfrm>
          <a:custGeom>
            <a:avLst/>
            <a:gdLst/>
            <a:ahLst/>
            <a:cxnLst/>
            <a:rect l="l" t="t" r="r" b="b"/>
            <a:pathLst>
              <a:path w="49874" h="36951" extrusionOk="0">
                <a:moveTo>
                  <a:pt x="23714" y="0"/>
                </a:moveTo>
                <a:cubicBezTo>
                  <a:pt x="18981" y="0"/>
                  <a:pt x="16003" y="4017"/>
                  <a:pt x="13686" y="7742"/>
                </a:cubicBezTo>
                <a:cubicBezTo>
                  <a:pt x="9965" y="13723"/>
                  <a:pt x="4632" y="18621"/>
                  <a:pt x="2695" y="21491"/>
                </a:cubicBezTo>
                <a:cubicBezTo>
                  <a:pt x="0" y="25483"/>
                  <a:pt x="171" y="29901"/>
                  <a:pt x="2831" y="33013"/>
                </a:cubicBezTo>
                <a:cubicBezTo>
                  <a:pt x="5221" y="35807"/>
                  <a:pt x="8217" y="36584"/>
                  <a:pt x="11996" y="36584"/>
                </a:cubicBezTo>
                <a:cubicBezTo>
                  <a:pt x="15780" y="36584"/>
                  <a:pt x="20347" y="35805"/>
                  <a:pt x="25873" y="35492"/>
                </a:cubicBezTo>
                <a:cubicBezTo>
                  <a:pt x="26177" y="35475"/>
                  <a:pt x="26481" y="35467"/>
                  <a:pt x="26784" y="35467"/>
                </a:cubicBezTo>
                <a:cubicBezTo>
                  <a:pt x="30902" y="35467"/>
                  <a:pt x="34907" y="36950"/>
                  <a:pt x="38558" y="36950"/>
                </a:cubicBezTo>
                <a:cubicBezTo>
                  <a:pt x="39784" y="36950"/>
                  <a:pt x="40970" y="36783"/>
                  <a:pt x="42107" y="36336"/>
                </a:cubicBezTo>
                <a:cubicBezTo>
                  <a:pt x="44669" y="35328"/>
                  <a:pt x="47745" y="32957"/>
                  <a:pt x="48344" y="28440"/>
                </a:cubicBezTo>
                <a:cubicBezTo>
                  <a:pt x="49874" y="16902"/>
                  <a:pt x="32609" y="1598"/>
                  <a:pt x="25505" y="183"/>
                </a:cubicBezTo>
                <a:cubicBezTo>
                  <a:pt x="24881" y="59"/>
                  <a:pt x="24285" y="0"/>
                  <a:pt x="23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9"/>
          <p:cNvSpPr txBox="1">
            <a:spLocks noGrp="1"/>
          </p:cNvSpPr>
          <p:nvPr>
            <p:ph type="title"/>
          </p:nvPr>
        </p:nvSpPr>
        <p:spPr>
          <a:xfrm>
            <a:off x="720000" y="1389913"/>
            <a:ext cx="3998100" cy="76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3500"/>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a:endParaRPr/>
          </a:p>
        </p:txBody>
      </p:sp>
      <p:sp>
        <p:nvSpPr>
          <p:cNvPr id="267" name="Google Shape;267;p9"/>
          <p:cNvSpPr txBox="1">
            <a:spLocks noGrp="1"/>
          </p:cNvSpPr>
          <p:nvPr>
            <p:ph type="subTitle" idx="1"/>
          </p:nvPr>
        </p:nvSpPr>
        <p:spPr>
          <a:xfrm>
            <a:off x="720000" y="2254923"/>
            <a:ext cx="3998100" cy="146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800"/>
              <a:buFont typeface="Open Sans"/>
              <a:buChar char="●"/>
              <a:defRPr sz="1600"/>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1600"/>
              </a:spcBef>
              <a:spcAft>
                <a:spcPts val="0"/>
              </a:spcAft>
              <a:buClr>
                <a:srgbClr val="999999"/>
              </a:buClr>
              <a:buSzPts val="800"/>
              <a:buFont typeface="Open Sans"/>
              <a:buChar char="■"/>
              <a:defRPr/>
            </a:lvl3pPr>
            <a:lvl4pPr lvl="3" algn="ctr" rtl="0">
              <a:lnSpc>
                <a:spcPct val="100000"/>
              </a:lnSpc>
              <a:spcBef>
                <a:spcPts val="1600"/>
              </a:spcBef>
              <a:spcAft>
                <a:spcPts val="0"/>
              </a:spcAft>
              <a:buClr>
                <a:srgbClr val="999999"/>
              </a:buClr>
              <a:buSzPts val="800"/>
              <a:buFont typeface="Open Sans"/>
              <a:buChar char="●"/>
              <a:defRPr/>
            </a:lvl4pPr>
            <a:lvl5pPr lvl="4" algn="ctr" rtl="0">
              <a:lnSpc>
                <a:spcPct val="100000"/>
              </a:lnSpc>
              <a:spcBef>
                <a:spcPts val="1600"/>
              </a:spcBef>
              <a:spcAft>
                <a:spcPts val="0"/>
              </a:spcAft>
              <a:buClr>
                <a:srgbClr val="999999"/>
              </a:buClr>
              <a:buSzPts val="1200"/>
              <a:buFont typeface="Open Sans"/>
              <a:buChar char="○"/>
              <a:defRPr/>
            </a:lvl5pPr>
            <a:lvl6pPr lvl="5" algn="ctr" rtl="0">
              <a:lnSpc>
                <a:spcPct val="100000"/>
              </a:lnSpc>
              <a:spcBef>
                <a:spcPts val="1600"/>
              </a:spcBef>
              <a:spcAft>
                <a:spcPts val="0"/>
              </a:spcAft>
              <a:buClr>
                <a:srgbClr val="999999"/>
              </a:buClr>
              <a:buSzPts val="1200"/>
              <a:buFont typeface="Open Sans"/>
              <a:buChar char="■"/>
              <a:defRPr/>
            </a:lvl6pPr>
            <a:lvl7pPr lvl="6" algn="ctr" rtl="0">
              <a:lnSpc>
                <a:spcPct val="100000"/>
              </a:lnSpc>
              <a:spcBef>
                <a:spcPts val="1600"/>
              </a:spcBef>
              <a:spcAft>
                <a:spcPts val="0"/>
              </a:spcAft>
              <a:buClr>
                <a:srgbClr val="999999"/>
              </a:buClr>
              <a:buSzPts val="700"/>
              <a:buFont typeface="Open Sans"/>
              <a:buChar char="●"/>
              <a:defRPr/>
            </a:lvl7pPr>
            <a:lvl8pPr lvl="7" algn="ctr" rtl="0">
              <a:lnSpc>
                <a:spcPct val="100000"/>
              </a:lnSpc>
              <a:spcBef>
                <a:spcPts val="1600"/>
              </a:spcBef>
              <a:spcAft>
                <a:spcPts val="0"/>
              </a:spcAft>
              <a:buClr>
                <a:srgbClr val="999999"/>
              </a:buClr>
              <a:buSzPts val="700"/>
              <a:buFont typeface="Open Sans"/>
              <a:buChar char="○"/>
              <a:defRPr/>
            </a:lvl8pPr>
            <a:lvl9pPr lvl="8" algn="ctr" rtl="0">
              <a:lnSpc>
                <a:spcPct val="100000"/>
              </a:lnSpc>
              <a:spcBef>
                <a:spcPts val="1600"/>
              </a:spcBef>
              <a:spcAft>
                <a:spcPts val="1600"/>
              </a:spcAft>
              <a:buClr>
                <a:srgbClr val="999999"/>
              </a:buClr>
              <a:buSzPts val="600"/>
              <a:buFont typeface="Open Sans"/>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8"/>
        <p:cNvGrpSpPr/>
        <p:nvPr/>
      </p:nvGrpSpPr>
      <p:grpSpPr>
        <a:xfrm>
          <a:off x="0" y="0"/>
          <a:ext cx="0" cy="0"/>
          <a:chOff x="0" y="0"/>
          <a:chExt cx="0" cy="0"/>
        </a:xfrm>
      </p:grpSpPr>
      <p:sp>
        <p:nvSpPr>
          <p:cNvPr id="269" name="Google Shape;269;p10"/>
          <p:cNvSpPr txBox="1">
            <a:spLocks noGrp="1"/>
          </p:cNvSpPr>
          <p:nvPr>
            <p:ph type="title"/>
          </p:nvPr>
        </p:nvSpPr>
        <p:spPr>
          <a:xfrm>
            <a:off x="1807800" y="4167750"/>
            <a:ext cx="5528400" cy="421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2000"/>
            </a:lvl1pPr>
            <a:lvl2pPr lvl="1" algn="ctr" rtl="0">
              <a:spcBef>
                <a:spcPts val="0"/>
              </a:spcBef>
              <a:spcAft>
                <a:spcPts val="0"/>
              </a:spcAft>
              <a:buSzPts val="3400"/>
              <a:buNone/>
              <a:defRPr/>
            </a:lvl2pPr>
            <a:lvl3pPr lvl="2" algn="ctr" rtl="0">
              <a:spcBef>
                <a:spcPts val="0"/>
              </a:spcBef>
              <a:spcAft>
                <a:spcPts val="0"/>
              </a:spcAft>
              <a:buSzPts val="3400"/>
              <a:buNone/>
              <a:defRPr/>
            </a:lvl3pPr>
            <a:lvl4pPr lvl="3" algn="ctr" rtl="0">
              <a:spcBef>
                <a:spcPts val="0"/>
              </a:spcBef>
              <a:spcAft>
                <a:spcPts val="0"/>
              </a:spcAft>
              <a:buSzPts val="3400"/>
              <a:buNone/>
              <a:defRPr/>
            </a:lvl4pPr>
            <a:lvl5pPr lvl="4" algn="ctr" rtl="0">
              <a:spcBef>
                <a:spcPts val="0"/>
              </a:spcBef>
              <a:spcAft>
                <a:spcPts val="0"/>
              </a:spcAft>
              <a:buSzPts val="3400"/>
              <a:buNone/>
              <a:defRPr/>
            </a:lvl5pPr>
            <a:lvl6pPr lvl="5" algn="ctr" rtl="0">
              <a:spcBef>
                <a:spcPts val="0"/>
              </a:spcBef>
              <a:spcAft>
                <a:spcPts val="0"/>
              </a:spcAft>
              <a:buSzPts val="3400"/>
              <a:buNone/>
              <a:defRPr/>
            </a:lvl6pPr>
            <a:lvl7pPr lvl="6" algn="ctr" rtl="0">
              <a:spcBef>
                <a:spcPts val="0"/>
              </a:spcBef>
              <a:spcAft>
                <a:spcPts val="0"/>
              </a:spcAft>
              <a:buSzPts val="3400"/>
              <a:buNone/>
              <a:defRPr/>
            </a:lvl7pPr>
            <a:lvl8pPr lvl="7" algn="ctr" rtl="0">
              <a:spcBef>
                <a:spcPts val="0"/>
              </a:spcBef>
              <a:spcAft>
                <a:spcPts val="0"/>
              </a:spcAft>
              <a:buSzPts val="3400"/>
              <a:buNone/>
              <a:defRPr/>
            </a:lvl8pPr>
            <a:lvl9pPr lvl="8" algn="ctr" rtl="0">
              <a:spcBef>
                <a:spcPts val="0"/>
              </a:spcBef>
              <a:spcAft>
                <a:spcPts val="0"/>
              </a:spcAft>
              <a:buSzPts val="3400"/>
              <a:buNone/>
              <a:defRPr/>
            </a:lvl9pPr>
          </a:lstStyle>
          <a:p>
            <a:endParaRPr/>
          </a:p>
        </p:txBody>
      </p:sp>
      <p:sp>
        <p:nvSpPr>
          <p:cNvPr id="270" name="Google Shape;270;p10"/>
          <p:cNvSpPr/>
          <p:nvPr/>
        </p:nvSpPr>
        <p:spPr>
          <a:xfrm rot="-1013502">
            <a:off x="-68594" y="4508603"/>
            <a:ext cx="1127984" cy="594145"/>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271;p10"/>
          <p:cNvGrpSpPr/>
          <p:nvPr/>
        </p:nvGrpSpPr>
        <p:grpSpPr>
          <a:xfrm rot="1100226" flipH="1">
            <a:off x="8072096" y="4342480"/>
            <a:ext cx="1154752" cy="1179872"/>
            <a:chOff x="8093784" y="4026007"/>
            <a:chExt cx="1154778" cy="1179899"/>
          </a:xfrm>
        </p:grpSpPr>
        <p:sp>
          <p:nvSpPr>
            <p:cNvPr id="272" name="Google Shape;272;p10"/>
            <p:cNvSpPr/>
            <p:nvPr/>
          </p:nvSpPr>
          <p:spPr>
            <a:xfrm rot="7002582" flipH="1">
              <a:off x="8060649" y="4300616"/>
              <a:ext cx="828470" cy="436403"/>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0"/>
            <p:cNvSpPr/>
            <p:nvPr/>
          </p:nvSpPr>
          <p:spPr>
            <a:xfrm rot="7002582" flipH="1">
              <a:off x="8222380" y="4195412"/>
              <a:ext cx="897598" cy="841089"/>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10"/>
          <p:cNvGrpSpPr/>
          <p:nvPr/>
        </p:nvGrpSpPr>
        <p:grpSpPr>
          <a:xfrm rot="4612556">
            <a:off x="-220785" y="4317946"/>
            <a:ext cx="872733" cy="710976"/>
            <a:chOff x="3472900" y="1023500"/>
            <a:chExt cx="462350" cy="376675"/>
          </a:xfrm>
        </p:grpSpPr>
        <p:sp>
          <p:nvSpPr>
            <p:cNvPr id="275" name="Google Shape;275;p10"/>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0"/>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0"/>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0"/>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0"/>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0"/>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0"/>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400"/>
              <a:buFont typeface="Exo 2 ExtraBold"/>
              <a:buNone/>
              <a:defRPr sz="3400">
                <a:solidFill>
                  <a:schemeClr val="dk2"/>
                </a:solidFill>
                <a:latin typeface="Exo 2 ExtraBold"/>
                <a:ea typeface="Exo 2 ExtraBold"/>
                <a:cs typeface="Exo 2 ExtraBold"/>
                <a:sym typeface="Exo 2 ExtraBold"/>
              </a:defRPr>
            </a:lvl1pPr>
            <a:lvl2pPr lvl="1" rtl="0">
              <a:spcBef>
                <a:spcPts val="0"/>
              </a:spcBef>
              <a:spcAft>
                <a:spcPts val="0"/>
              </a:spcAft>
              <a:buClr>
                <a:schemeClr val="dk2"/>
              </a:buClr>
              <a:buSzPts val="3400"/>
              <a:buFont typeface="Exo 2 ExtraBold"/>
              <a:buNone/>
              <a:defRPr sz="3400">
                <a:solidFill>
                  <a:schemeClr val="dk2"/>
                </a:solidFill>
                <a:latin typeface="Exo 2 ExtraBold"/>
                <a:ea typeface="Exo 2 ExtraBold"/>
                <a:cs typeface="Exo 2 ExtraBold"/>
                <a:sym typeface="Exo 2 ExtraBold"/>
              </a:defRPr>
            </a:lvl2pPr>
            <a:lvl3pPr lvl="2" rtl="0">
              <a:spcBef>
                <a:spcPts val="0"/>
              </a:spcBef>
              <a:spcAft>
                <a:spcPts val="0"/>
              </a:spcAft>
              <a:buClr>
                <a:schemeClr val="dk2"/>
              </a:buClr>
              <a:buSzPts val="3400"/>
              <a:buFont typeface="Exo 2 ExtraBold"/>
              <a:buNone/>
              <a:defRPr sz="3400">
                <a:solidFill>
                  <a:schemeClr val="dk2"/>
                </a:solidFill>
                <a:latin typeface="Exo 2 ExtraBold"/>
                <a:ea typeface="Exo 2 ExtraBold"/>
                <a:cs typeface="Exo 2 ExtraBold"/>
                <a:sym typeface="Exo 2 ExtraBold"/>
              </a:defRPr>
            </a:lvl3pPr>
            <a:lvl4pPr lvl="3" rtl="0">
              <a:spcBef>
                <a:spcPts val="0"/>
              </a:spcBef>
              <a:spcAft>
                <a:spcPts val="0"/>
              </a:spcAft>
              <a:buClr>
                <a:schemeClr val="dk2"/>
              </a:buClr>
              <a:buSzPts val="3400"/>
              <a:buFont typeface="Exo 2 ExtraBold"/>
              <a:buNone/>
              <a:defRPr sz="3400">
                <a:solidFill>
                  <a:schemeClr val="dk2"/>
                </a:solidFill>
                <a:latin typeface="Exo 2 ExtraBold"/>
                <a:ea typeface="Exo 2 ExtraBold"/>
                <a:cs typeface="Exo 2 ExtraBold"/>
                <a:sym typeface="Exo 2 ExtraBold"/>
              </a:defRPr>
            </a:lvl4pPr>
            <a:lvl5pPr lvl="4" rtl="0">
              <a:spcBef>
                <a:spcPts val="0"/>
              </a:spcBef>
              <a:spcAft>
                <a:spcPts val="0"/>
              </a:spcAft>
              <a:buClr>
                <a:schemeClr val="dk2"/>
              </a:buClr>
              <a:buSzPts val="3400"/>
              <a:buFont typeface="Exo 2 ExtraBold"/>
              <a:buNone/>
              <a:defRPr sz="3400">
                <a:solidFill>
                  <a:schemeClr val="dk2"/>
                </a:solidFill>
                <a:latin typeface="Exo 2 ExtraBold"/>
                <a:ea typeface="Exo 2 ExtraBold"/>
                <a:cs typeface="Exo 2 ExtraBold"/>
                <a:sym typeface="Exo 2 ExtraBold"/>
              </a:defRPr>
            </a:lvl5pPr>
            <a:lvl6pPr lvl="5" rtl="0">
              <a:spcBef>
                <a:spcPts val="0"/>
              </a:spcBef>
              <a:spcAft>
                <a:spcPts val="0"/>
              </a:spcAft>
              <a:buClr>
                <a:schemeClr val="dk2"/>
              </a:buClr>
              <a:buSzPts val="3400"/>
              <a:buFont typeface="Exo 2 ExtraBold"/>
              <a:buNone/>
              <a:defRPr sz="3400">
                <a:solidFill>
                  <a:schemeClr val="dk2"/>
                </a:solidFill>
                <a:latin typeface="Exo 2 ExtraBold"/>
                <a:ea typeface="Exo 2 ExtraBold"/>
                <a:cs typeface="Exo 2 ExtraBold"/>
                <a:sym typeface="Exo 2 ExtraBold"/>
              </a:defRPr>
            </a:lvl6pPr>
            <a:lvl7pPr lvl="6" rtl="0">
              <a:spcBef>
                <a:spcPts val="0"/>
              </a:spcBef>
              <a:spcAft>
                <a:spcPts val="0"/>
              </a:spcAft>
              <a:buClr>
                <a:schemeClr val="dk2"/>
              </a:buClr>
              <a:buSzPts val="3400"/>
              <a:buFont typeface="Exo 2 ExtraBold"/>
              <a:buNone/>
              <a:defRPr sz="3400">
                <a:solidFill>
                  <a:schemeClr val="dk2"/>
                </a:solidFill>
                <a:latin typeface="Exo 2 ExtraBold"/>
                <a:ea typeface="Exo 2 ExtraBold"/>
                <a:cs typeface="Exo 2 ExtraBold"/>
                <a:sym typeface="Exo 2 ExtraBold"/>
              </a:defRPr>
            </a:lvl7pPr>
            <a:lvl8pPr lvl="7" rtl="0">
              <a:spcBef>
                <a:spcPts val="0"/>
              </a:spcBef>
              <a:spcAft>
                <a:spcPts val="0"/>
              </a:spcAft>
              <a:buClr>
                <a:schemeClr val="dk2"/>
              </a:buClr>
              <a:buSzPts val="3400"/>
              <a:buFont typeface="Exo 2 ExtraBold"/>
              <a:buNone/>
              <a:defRPr sz="3400">
                <a:solidFill>
                  <a:schemeClr val="dk2"/>
                </a:solidFill>
                <a:latin typeface="Exo 2 ExtraBold"/>
                <a:ea typeface="Exo 2 ExtraBold"/>
                <a:cs typeface="Exo 2 ExtraBold"/>
                <a:sym typeface="Exo 2 ExtraBold"/>
              </a:defRPr>
            </a:lvl8pPr>
            <a:lvl9pPr lvl="8" rtl="0">
              <a:spcBef>
                <a:spcPts val="0"/>
              </a:spcBef>
              <a:spcAft>
                <a:spcPts val="0"/>
              </a:spcAft>
              <a:buClr>
                <a:schemeClr val="dk2"/>
              </a:buClr>
              <a:buSzPts val="3400"/>
              <a:buFont typeface="Exo 2 ExtraBold"/>
              <a:buNone/>
              <a:defRPr sz="3400">
                <a:solidFill>
                  <a:schemeClr val="dk2"/>
                </a:solidFill>
                <a:latin typeface="Exo 2 ExtraBold"/>
                <a:ea typeface="Exo 2 ExtraBold"/>
                <a:cs typeface="Exo 2 ExtraBold"/>
                <a:sym typeface="Exo 2 ExtraBold"/>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1pPr>
            <a:lvl2pPr marL="914400" lvl="1" indent="-3175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2pPr>
            <a:lvl3pPr marL="1371600" lvl="2" indent="-3175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3pPr>
            <a:lvl4pPr marL="1828800" lvl="3" indent="-3175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4pPr>
            <a:lvl5pPr marL="2286000" lvl="4" indent="-3175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5pPr>
            <a:lvl6pPr marL="2743200" lvl="5" indent="-3175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6pPr>
            <a:lvl7pPr marL="3200400" lvl="6" indent="-3175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7pPr>
            <a:lvl8pPr marL="3657600" lvl="7" indent="-3175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8pPr>
            <a:lvl9pPr marL="4114800" lvl="8" indent="-317500">
              <a:lnSpc>
                <a:spcPct val="115000"/>
              </a:lnSpc>
              <a:spcBef>
                <a:spcPts val="1600"/>
              </a:spcBef>
              <a:spcAft>
                <a:spcPts val="1600"/>
              </a:spcAft>
              <a:buClr>
                <a:schemeClr val="dk1"/>
              </a:buClr>
              <a:buSzPts val="1400"/>
              <a:buFont typeface="IBM Plex Sans"/>
              <a:buChar char="■"/>
              <a:defRPr>
                <a:solidFill>
                  <a:schemeClr val="dk1"/>
                </a:solidFill>
                <a:latin typeface="IBM Plex Sans"/>
                <a:ea typeface="IBM Plex Sans"/>
                <a:cs typeface="IBM Plex Sans"/>
                <a:sym typeface="IBM Plex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84"/>
        <p:cNvGrpSpPr/>
        <p:nvPr/>
      </p:nvGrpSpPr>
      <p:grpSpPr>
        <a:xfrm>
          <a:off x="0" y="0"/>
          <a:ext cx="0" cy="0"/>
          <a:chOff x="0" y="0"/>
          <a:chExt cx="0" cy="0"/>
        </a:xfrm>
      </p:grpSpPr>
      <p:sp>
        <p:nvSpPr>
          <p:cNvPr id="685" name="Google Shape;685;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86" name="Google Shape;686;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6.xml"/><Relationship Id="rId1" Type="http://schemas.openxmlformats.org/officeDocument/2006/relationships/slideLayout" Target="../slideLayouts/slideLayout15.xml"/><Relationship Id="rId5" Type="http://schemas.openxmlformats.org/officeDocument/2006/relationships/image" Target="../media/image11.jpg"/><Relationship Id="rId4" Type="http://schemas.openxmlformats.org/officeDocument/2006/relationships/image" Target="../media/image10.jp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6.xml"/><Relationship Id="rId1" Type="http://schemas.openxmlformats.org/officeDocument/2006/relationships/slideLayout" Target="../slideLayouts/slideLayout20.xml"/><Relationship Id="rId5" Type="http://schemas.openxmlformats.org/officeDocument/2006/relationships/image" Target="../media/image13.png"/><Relationship Id="rId4" Type="http://schemas.openxmlformats.org/officeDocument/2006/relationships/hyperlink" Target="https://docs.google.com/spreadsheets/d/1s9XOdEmaQOt1xivGSOahAF3pYiZ7JxvXIhXIAUJpxOc/copy"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24.xml"/><Relationship Id="rId5" Type="http://schemas.openxmlformats.org/officeDocument/2006/relationships/image" Target="../media/image16.png"/><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data-privacy-day-icons-color-flat-compositions-with-editable-text-captions-alert-lock-shield-icons-illustration_16399120.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22.xml"/><Relationship Id="rId4" Type="http://schemas.openxmlformats.org/officeDocument/2006/relationships/hyperlink" Target="https://www.flaticon.com/packs/cyber-crimes-14?word=hacking/?utm_source=slidesgo_template&amp;utm_medium=referral-link&amp;utm_campaign=sg_resources&amp;utm_content=flaticon"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photo/device-protected-by-cyber-security_22633518.htm/?utm_source=slidesgo_template&amp;utm_medium=referral-link&amp;utm_campaign=sg_resources&amp;utm_content=freepik" TargetMode="External"/><Relationship Id="rId3" Type="http://schemas.openxmlformats.org/officeDocument/2006/relationships/hyperlink" Target="https://www.freepik.com/free-vector/data-privacy-day-icons-color-flat-compositions-with-editable-text-captions-alert-lock-shield-icons-illustration_16399120.htm/?utm_source=slidesgo_template&amp;utm_medium=referral-link&amp;utm_campaign=sg_resources&amp;utm_content=freepik" TargetMode="External"/><Relationship Id="rId7" Type="http://schemas.openxmlformats.org/officeDocument/2006/relationships/hyperlink" Target="https://www.freepik.com/free-photo/close-up-hacker_4474727.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hyperlink" Target="https://www.freepik.com/free-photo/close-up-programmer-typing-laptop_18492297.htm/?utm_source=slidesgo_template&amp;utm_medium=referral-link&amp;utm_campaign=sg_resources&amp;utm_content=freepik" TargetMode="External"/><Relationship Id="rId5" Type="http://schemas.openxmlformats.org/officeDocument/2006/relationships/hyperlink" Target="https://www.flaticon.com/packs/cyber-crimes-14?word=hacking/?utm_source=slidesgo_template&amp;utm_medium=referral-link&amp;utm_campaign=sg_resources&amp;utm_content=flaticon" TargetMode="External"/><Relationship Id="rId10" Type="http://schemas.openxmlformats.org/officeDocument/2006/relationships/hyperlink" Target="https://www.freepik.com/free-photo/medium-shot-smiley-programmer-indoors_18492290.htm/?utm_source=slidesgo_template&amp;utm_medium=referral-link&amp;utm_campaign=sg_resources&amp;utm_content=freepik" TargetMode="External"/><Relationship Id="rId4" Type="http://schemas.openxmlformats.org/officeDocument/2006/relationships/hyperlink" Target="https://www.freepik.com/free-vector/infographic-map-template_1107518.htm/?utm_source=slidesgo_template&amp;utm_medium=referral-link&amp;utm_campaign=sg_resources&amp;utm_content=freepik/?utm_source=slidesgo_template&amp;utm_medium=referral-link&amp;utm_campaign=sg_resources&amp;utm_content=freepik" TargetMode="External"/><Relationship Id="rId9" Type="http://schemas.openxmlformats.org/officeDocument/2006/relationships/hyperlink" Target="https://www.freepik.com/free-photo/hackers-mask_3361126.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5.xml"/><Relationship Id="rId1" Type="http://schemas.openxmlformats.org/officeDocument/2006/relationships/slideLayout" Target="../slideLayouts/slideLayout28.xml"/><Relationship Id="rId6" Type="http://schemas.openxmlformats.org/officeDocument/2006/relationships/slide" Target="slide34.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2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Exo+2" TargetMode="External"/><Relationship Id="rId2" Type="http://schemas.openxmlformats.org/officeDocument/2006/relationships/notesSlide" Target="../notesSlides/notesSlide37.xml"/><Relationship Id="rId1" Type="http://schemas.openxmlformats.org/officeDocument/2006/relationships/slideLayout" Target="../slideLayouts/slideLayout28.xml"/><Relationship Id="rId4" Type="http://schemas.openxmlformats.org/officeDocument/2006/relationships/hyperlink" Target="https://fonts.google.com/specimen/IBM+Plex+Sans"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1.png"/><Relationship Id="rId2" Type="http://schemas.openxmlformats.org/officeDocument/2006/relationships/notesSlide" Target="../notesSlides/notesSlide38.xml"/><Relationship Id="rId1" Type="http://schemas.openxmlformats.org/officeDocument/2006/relationships/slideLayout" Target="../slideLayouts/slideLayout2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9.png"/><Relationship Id="rId4" Type="http://schemas.openxmlformats.org/officeDocument/2006/relationships/image" Target="../media/image17.png"/><Relationship Id="rId9" Type="http://schemas.openxmlformats.org/officeDocument/2006/relationships/image" Target="../media/image18.png"/></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2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7.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27.xml"/><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slide" Target="slide42.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0.xml"/><Relationship Id="rId7" Type="http://schemas.openxmlformats.org/officeDocument/2006/relationships/slide" Target="slide48.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34.xml"/><Relationship Id="rId11" Type="http://schemas.openxmlformats.org/officeDocument/2006/relationships/hyperlink" Target="http://bit.ly/30B07Gq" TargetMode="External"/><Relationship Id="rId5" Type="http://schemas.openxmlformats.org/officeDocument/2006/relationships/slide" Target="slide36.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7.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31"/>
          <p:cNvSpPr/>
          <p:nvPr/>
        </p:nvSpPr>
        <p:spPr>
          <a:xfrm>
            <a:off x="2001625" y="4272927"/>
            <a:ext cx="5196300" cy="3261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txBox="1">
            <a:spLocks noGrp="1"/>
          </p:cNvSpPr>
          <p:nvPr>
            <p:ph type="ctrTitle"/>
          </p:nvPr>
        </p:nvSpPr>
        <p:spPr>
          <a:xfrm>
            <a:off x="1084650" y="2842675"/>
            <a:ext cx="6974700" cy="1213500"/>
          </a:xfrm>
          <a:prstGeom prst="rect">
            <a:avLst/>
          </a:prstGeom>
        </p:spPr>
        <p:txBody>
          <a:bodyPr spcFirstLastPara="1" wrap="square" lIns="91425" tIns="91425" rIns="91425" bIns="91425" anchor="ctr" anchorCtr="0">
            <a:noAutofit/>
          </a:bodyPr>
          <a:lstStyle/>
          <a:p>
            <a:r>
              <a:rPr lang="en" sz="4800" dirty="0" err="1"/>
              <a:t>Wifi</a:t>
            </a:r>
            <a:r>
              <a:rPr lang="en" sz="4800" dirty="0"/>
              <a:t> hacking</a:t>
            </a:r>
            <a:endParaRPr lang="en" sz="3600" dirty="0">
              <a:solidFill>
                <a:schemeClr val="accent1"/>
              </a:solidFill>
            </a:endParaRPr>
          </a:p>
        </p:txBody>
      </p:sp>
      <p:sp>
        <p:nvSpPr>
          <p:cNvPr id="696" name="Google Shape;696;p31"/>
          <p:cNvSpPr txBox="1">
            <a:spLocks noGrp="1"/>
          </p:cNvSpPr>
          <p:nvPr>
            <p:ph type="subTitle" idx="1"/>
          </p:nvPr>
        </p:nvSpPr>
        <p:spPr>
          <a:xfrm>
            <a:off x="2183250" y="4224825"/>
            <a:ext cx="4777500" cy="383700"/>
          </a:xfrm>
          <a:prstGeom prst="rect">
            <a:avLst/>
          </a:prstGeom>
        </p:spPr>
        <p:txBody>
          <a:bodyPr spcFirstLastPara="1" wrap="square" lIns="91425" tIns="91425" rIns="91425" bIns="91425" anchor="t" anchorCtr="0">
            <a:noAutofit/>
          </a:bodyPr>
          <a:lstStyle/>
          <a:p>
            <a:pPr marL="0" indent="0"/>
            <a:r>
              <a:rPr lang="en" dirty="0"/>
              <a:t>Alexandr Tsvetkov</a:t>
            </a:r>
          </a:p>
        </p:txBody>
      </p:sp>
      <p:cxnSp>
        <p:nvCxnSpPr>
          <p:cNvPr id="697" name="Google Shape;697;p31"/>
          <p:cNvCxnSpPr/>
          <p:nvPr/>
        </p:nvCxnSpPr>
        <p:spPr>
          <a:xfrm>
            <a:off x="2031450" y="2726950"/>
            <a:ext cx="5081100" cy="0"/>
          </a:xfrm>
          <a:prstGeom prst="straightConnector1">
            <a:avLst/>
          </a:prstGeom>
          <a:noFill/>
          <a:ln w="28575" cap="flat" cmpd="sng">
            <a:solidFill>
              <a:schemeClr val="lt1"/>
            </a:solidFill>
            <a:prstDash val="solid"/>
            <a:round/>
            <a:headEnd type="none" w="med" len="med"/>
            <a:tailEnd type="none" w="med" len="med"/>
          </a:ln>
        </p:spPr>
      </p:cxnSp>
      <p:grpSp>
        <p:nvGrpSpPr>
          <p:cNvPr id="698" name="Google Shape;698;p31"/>
          <p:cNvGrpSpPr/>
          <p:nvPr/>
        </p:nvGrpSpPr>
        <p:grpSpPr>
          <a:xfrm>
            <a:off x="2396651" y="286693"/>
            <a:ext cx="4350702" cy="2276618"/>
            <a:chOff x="1871625" y="2320450"/>
            <a:chExt cx="1917200" cy="1003225"/>
          </a:xfrm>
        </p:grpSpPr>
        <p:sp>
          <p:nvSpPr>
            <p:cNvPr id="699" name="Google Shape;699;p31"/>
            <p:cNvSpPr/>
            <p:nvPr/>
          </p:nvSpPr>
          <p:spPr>
            <a:xfrm>
              <a:off x="2024975" y="3083075"/>
              <a:ext cx="343600" cy="29125"/>
            </a:xfrm>
            <a:custGeom>
              <a:avLst/>
              <a:gdLst/>
              <a:ahLst/>
              <a:cxnLst/>
              <a:rect l="l" t="t" r="r" b="b"/>
              <a:pathLst>
                <a:path w="13744" h="1165" extrusionOk="0">
                  <a:moveTo>
                    <a:pt x="834" y="1"/>
                  </a:moveTo>
                  <a:cubicBezTo>
                    <a:pt x="571" y="1"/>
                    <a:pt x="309" y="83"/>
                    <a:pt x="75" y="247"/>
                  </a:cubicBezTo>
                  <a:cubicBezTo>
                    <a:pt x="18" y="287"/>
                    <a:pt x="0" y="372"/>
                    <a:pt x="35" y="437"/>
                  </a:cubicBezTo>
                  <a:cubicBezTo>
                    <a:pt x="58" y="479"/>
                    <a:pt x="98" y="503"/>
                    <a:pt x="139" y="503"/>
                  </a:cubicBezTo>
                  <a:cubicBezTo>
                    <a:pt x="161" y="503"/>
                    <a:pt x="184" y="496"/>
                    <a:pt x="204" y="482"/>
                  </a:cubicBezTo>
                  <a:cubicBezTo>
                    <a:pt x="398" y="346"/>
                    <a:pt x="616" y="278"/>
                    <a:pt x="834" y="278"/>
                  </a:cubicBezTo>
                  <a:cubicBezTo>
                    <a:pt x="1051" y="278"/>
                    <a:pt x="1269" y="346"/>
                    <a:pt x="1463" y="482"/>
                  </a:cubicBezTo>
                  <a:lnTo>
                    <a:pt x="2088" y="919"/>
                  </a:lnTo>
                  <a:cubicBezTo>
                    <a:pt x="2322" y="1083"/>
                    <a:pt x="2584" y="1165"/>
                    <a:pt x="2846" y="1165"/>
                  </a:cubicBezTo>
                  <a:cubicBezTo>
                    <a:pt x="3108" y="1165"/>
                    <a:pt x="3371" y="1083"/>
                    <a:pt x="3605" y="919"/>
                  </a:cubicBezTo>
                  <a:lnTo>
                    <a:pt x="4230" y="482"/>
                  </a:lnTo>
                  <a:cubicBezTo>
                    <a:pt x="4424" y="346"/>
                    <a:pt x="4642" y="278"/>
                    <a:pt x="4859" y="278"/>
                  </a:cubicBezTo>
                  <a:cubicBezTo>
                    <a:pt x="5077" y="278"/>
                    <a:pt x="5294" y="346"/>
                    <a:pt x="5488" y="482"/>
                  </a:cubicBezTo>
                  <a:lnTo>
                    <a:pt x="6113" y="918"/>
                  </a:lnTo>
                  <a:cubicBezTo>
                    <a:pt x="6347" y="1083"/>
                    <a:pt x="6610" y="1165"/>
                    <a:pt x="6871" y="1165"/>
                  </a:cubicBezTo>
                  <a:cubicBezTo>
                    <a:pt x="7134" y="1165"/>
                    <a:pt x="7396" y="1083"/>
                    <a:pt x="7631" y="919"/>
                  </a:cubicBezTo>
                  <a:lnTo>
                    <a:pt x="8255" y="482"/>
                  </a:lnTo>
                  <a:cubicBezTo>
                    <a:pt x="8449" y="346"/>
                    <a:pt x="8667" y="278"/>
                    <a:pt x="8885" y="278"/>
                  </a:cubicBezTo>
                  <a:cubicBezTo>
                    <a:pt x="9102" y="278"/>
                    <a:pt x="9320" y="346"/>
                    <a:pt x="9514" y="482"/>
                  </a:cubicBezTo>
                  <a:lnTo>
                    <a:pt x="10139" y="919"/>
                  </a:lnTo>
                  <a:cubicBezTo>
                    <a:pt x="10373" y="1083"/>
                    <a:pt x="10635" y="1165"/>
                    <a:pt x="10898" y="1165"/>
                  </a:cubicBezTo>
                  <a:cubicBezTo>
                    <a:pt x="11160" y="1165"/>
                    <a:pt x="11422" y="1083"/>
                    <a:pt x="11656" y="919"/>
                  </a:cubicBezTo>
                  <a:lnTo>
                    <a:pt x="12280" y="482"/>
                  </a:lnTo>
                  <a:cubicBezTo>
                    <a:pt x="12475" y="346"/>
                    <a:pt x="12692" y="278"/>
                    <a:pt x="12910" y="278"/>
                  </a:cubicBezTo>
                  <a:cubicBezTo>
                    <a:pt x="13128" y="278"/>
                    <a:pt x="13346" y="346"/>
                    <a:pt x="13540" y="482"/>
                  </a:cubicBezTo>
                  <a:cubicBezTo>
                    <a:pt x="13560" y="496"/>
                    <a:pt x="13582" y="502"/>
                    <a:pt x="13603" y="502"/>
                  </a:cubicBezTo>
                  <a:cubicBezTo>
                    <a:pt x="13644" y="502"/>
                    <a:pt x="13684" y="479"/>
                    <a:pt x="13707" y="437"/>
                  </a:cubicBezTo>
                  <a:cubicBezTo>
                    <a:pt x="13744" y="372"/>
                    <a:pt x="13726" y="287"/>
                    <a:pt x="13668" y="247"/>
                  </a:cubicBezTo>
                  <a:cubicBezTo>
                    <a:pt x="13434" y="83"/>
                    <a:pt x="13172" y="1"/>
                    <a:pt x="12910" y="1"/>
                  </a:cubicBezTo>
                  <a:cubicBezTo>
                    <a:pt x="12647" y="1"/>
                    <a:pt x="12385" y="83"/>
                    <a:pt x="12151" y="247"/>
                  </a:cubicBezTo>
                  <a:lnTo>
                    <a:pt x="11526" y="683"/>
                  </a:lnTo>
                  <a:cubicBezTo>
                    <a:pt x="11332" y="820"/>
                    <a:pt x="11115" y="888"/>
                    <a:pt x="10897" y="888"/>
                  </a:cubicBezTo>
                  <a:cubicBezTo>
                    <a:pt x="10679" y="888"/>
                    <a:pt x="10462" y="820"/>
                    <a:pt x="10268" y="683"/>
                  </a:cubicBezTo>
                  <a:lnTo>
                    <a:pt x="9644" y="247"/>
                  </a:lnTo>
                  <a:cubicBezTo>
                    <a:pt x="9410" y="83"/>
                    <a:pt x="9147" y="1"/>
                    <a:pt x="8885" y="1"/>
                  </a:cubicBezTo>
                  <a:cubicBezTo>
                    <a:pt x="8622" y="1"/>
                    <a:pt x="8360" y="83"/>
                    <a:pt x="8126" y="247"/>
                  </a:cubicBezTo>
                  <a:lnTo>
                    <a:pt x="7502" y="683"/>
                  </a:lnTo>
                  <a:cubicBezTo>
                    <a:pt x="7307" y="820"/>
                    <a:pt x="7089" y="888"/>
                    <a:pt x="6872" y="888"/>
                  </a:cubicBezTo>
                  <a:cubicBezTo>
                    <a:pt x="6654" y="888"/>
                    <a:pt x="6436" y="820"/>
                    <a:pt x="6242" y="683"/>
                  </a:cubicBezTo>
                  <a:lnTo>
                    <a:pt x="5618" y="247"/>
                  </a:lnTo>
                  <a:cubicBezTo>
                    <a:pt x="5384" y="83"/>
                    <a:pt x="5122" y="1"/>
                    <a:pt x="4859" y="1"/>
                  </a:cubicBezTo>
                  <a:cubicBezTo>
                    <a:pt x="4597" y="1"/>
                    <a:pt x="4334" y="83"/>
                    <a:pt x="4100" y="247"/>
                  </a:cubicBezTo>
                  <a:lnTo>
                    <a:pt x="3476" y="683"/>
                  </a:lnTo>
                  <a:cubicBezTo>
                    <a:pt x="3282" y="820"/>
                    <a:pt x="3064" y="888"/>
                    <a:pt x="2847" y="888"/>
                  </a:cubicBezTo>
                  <a:cubicBezTo>
                    <a:pt x="2629" y="888"/>
                    <a:pt x="2412" y="820"/>
                    <a:pt x="2217" y="683"/>
                  </a:cubicBezTo>
                  <a:lnTo>
                    <a:pt x="1592" y="247"/>
                  </a:lnTo>
                  <a:cubicBezTo>
                    <a:pt x="1358" y="83"/>
                    <a:pt x="1096" y="1"/>
                    <a:pt x="8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1"/>
            <p:cNvSpPr/>
            <p:nvPr/>
          </p:nvSpPr>
          <p:spPr>
            <a:xfrm>
              <a:off x="2024975" y="3111675"/>
              <a:ext cx="343600" cy="29125"/>
            </a:xfrm>
            <a:custGeom>
              <a:avLst/>
              <a:gdLst/>
              <a:ahLst/>
              <a:cxnLst/>
              <a:rect l="l" t="t" r="r" b="b"/>
              <a:pathLst>
                <a:path w="13744" h="1165" extrusionOk="0">
                  <a:moveTo>
                    <a:pt x="834" y="0"/>
                  </a:moveTo>
                  <a:cubicBezTo>
                    <a:pt x="572" y="0"/>
                    <a:pt x="310" y="82"/>
                    <a:pt x="76" y="246"/>
                  </a:cubicBezTo>
                  <a:cubicBezTo>
                    <a:pt x="18" y="287"/>
                    <a:pt x="0" y="372"/>
                    <a:pt x="35" y="437"/>
                  </a:cubicBezTo>
                  <a:cubicBezTo>
                    <a:pt x="59" y="479"/>
                    <a:pt x="99" y="502"/>
                    <a:pt x="140" y="502"/>
                  </a:cubicBezTo>
                  <a:cubicBezTo>
                    <a:pt x="162" y="502"/>
                    <a:pt x="184" y="495"/>
                    <a:pt x="204" y="481"/>
                  </a:cubicBezTo>
                  <a:cubicBezTo>
                    <a:pt x="398" y="345"/>
                    <a:pt x="616" y="277"/>
                    <a:pt x="834" y="277"/>
                  </a:cubicBezTo>
                  <a:cubicBezTo>
                    <a:pt x="1051" y="277"/>
                    <a:pt x="1269" y="345"/>
                    <a:pt x="1463" y="481"/>
                  </a:cubicBezTo>
                  <a:lnTo>
                    <a:pt x="2088" y="918"/>
                  </a:lnTo>
                  <a:cubicBezTo>
                    <a:pt x="2322" y="1082"/>
                    <a:pt x="2584" y="1164"/>
                    <a:pt x="2846" y="1164"/>
                  </a:cubicBezTo>
                  <a:cubicBezTo>
                    <a:pt x="3108" y="1164"/>
                    <a:pt x="3371" y="1082"/>
                    <a:pt x="3605" y="918"/>
                  </a:cubicBezTo>
                  <a:lnTo>
                    <a:pt x="4230" y="481"/>
                  </a:lnTo>
                  <a:cubicBezTo>
                    <a:pt x="4424" y="345"/>
                    <a:pt x="4642" y="277"/>
                    <a:pt x="4859" y="277"/>
                  </a:cubicBezTo>
                  <a:cubicBezTo>
                    <a:pt x="5077" y="277"/>
                    <a:pt x="5294" y="345"/>
                    <a:pt x="5488" y="481"/>
                  </a:cubicBezTo>
                  <a:lnTo>
                    <a:pt x="6113" y="918"/>
                  </a:lnTo>
                  <a:cubicBezTo>
                    <a:pt x="6347" y="1083"/>
                    <a:pt x="6610" y="1165"/>
                    <a:pt x="6871" y="1165"/>
                  </a:cubicBezTo>
                  <a:cubicBezTo>
                    <a:pt x="7134" y="1165"/>
                    <a:pt x="7396" y="1083"/>
                    <a:pt x="7631" y="918"/>
                  </a:cubicBezTo>
                  <a:lnTo>
                    <a:pt x="8255" y="481"/>
                  </a:lnTo>
                  <a:cubicBezTo>
                    <a:pt x="8449" y="345"/>
                    <a:pt x="8667" y="277"/>
                    <a:pt x="8885" y="277"/>
                  </a:cubicBezTo>
                  <a:cubicBezTo>
                    <a:pt x="9102" y="277"/>
                    <a:pt x="9320" y="345"/>
                    <a:pt x="9514" y="481"/>
                  </a:cubicBezTo>
                  <a:lnTo>
                    <a:pt x="10139" y="918"/>
                  </a:lnTo>
                  <a:cubicBezTo>
                    <a:pt x="10373" y="1082"/>
                    <a:pt x="10635" y="1164"/>
                    <a:pt x="10898" y="1164"/>
                  </a:cubicBezTo>
                  <a:cubicBezTo>
                    <a:pt x="11160" y="1164"/>
                    <a:pt x="11422" y="1082"/>
                    <a:pt x="11656" y="918"/>
                  </a:cubicBezTo>
                  <a:lnTo>
                    <a:pt x="12281" y="481"/>
                  </a:lnTo>
                  <a:cubicBezTo>
                    <a:pt x="12475" y="345"/>
                    <a:pt x="12693" y="277"/>
                    <a:pt x="12910" y="277"/>
                  </a:cubicBezTo>
                  <a:cubicBezTo>
                    <a:pt x="13128" y="277"/>
                    <a:pt x="13346" y="345"/>
                    <a:pt x="13540" y="481"/>
                  </a:cubicBezTo>
                  <a:cubicBezTo>
                    <a:pt x="13560" y="495"/>
                    <a:pt x="13582" y="502"/>
                    <a:pt x="13604" y="502"/>
                  </a:cubicBezTo>
                  <a:cubicBezTo>
                    <a:pt x="13645" y="502"/>
                    <a:pt x="13685" y="479"/>
                    <a:pt x="13708" y="437"/>
                  </a:cubicBezTo>
                  <a:cubicBezTo>
                    <a:pt x="13744" y="372"/>
                    <a:pt x="13726" y="287"/>
                    <a:pt x="13668" y="246"/>
                  </a:cubicBezTo>
                  <a:cubicBezTo>
                    <a:pt x="13434" y="82"/>
                    <a:pt x="13172" y="0"/>
                    <a:pt x="12910" y="0"/>
                  </a:cubicBezTo>
                  <a:cubicBezTo>
                    <a:pt x="12648" y="0"/>
                    <a:pt x="12386" y="82"/>
                    <a:pt x="12152" y="246"/>
                  </a:cubicBezTo>
                  <a:lnTo>
                    <a:pt x="11526" y="683"/>
                  </a:lnTo>
                  <a:cubicBezTo>
                    <a:pt x="11332" y="819"/>
                    <a:pt x="11115" y="887"/>
                    <a:pt x="10897" y="887"/>
                  </a:cubicBezTo>
                  <a:cubicBezTo>
                    <a:pt x="10679" y="887"/>
                    <a:pt x="10462" y="819"/>
                    <a:pt x="10268" y="683"/>
                  </a:cubicBezTo>
                  <a:lnTo>
                    <a:pt x="9644" y="246"/>
                  </a:lnTo>
                  <a:cubicBezTo>
                    <a:pt x="9410" y="82"/>
                    <a:pt x="9147" y="0"/>
                    <a:pt x="8885" y="0"/>
                  </a:cubicBezTo>
                  <a:cubicBezTo>
                    <a:pt x="8622" y="0"/>
                    <a:pt x="8360" y="82"/>
                    <a:pt x="8126" y="246"/>
                  </a:cubicBezTo>
                  <a:lnTo>
                    <a:pt x="7502" y="683"/>
                  </a:lnTo>
                  <a:cubicBezTo>
                    <a:pt x="7308" y="819"/>
                    <a:pt x="7090" y="887"/>
                    <a:pt x="6872" y="887"/>
                  </a:cubicBezTo>
                  <a:cubicBezTo>
                    <a:pt x="6654" y="887"/>
                    <a:pt x="6436" y="819"/>
                    <a:pt x="6242" y="683"/>
                  </a:cubicBezTo>
                  <a:lnTo>
                    <a:pt x="5618" y="246"/>
                  </a:lnTo>
                  <a:cubicBezTo>
                    <a:pt x="5384" y="82"/>
                    <a:pt x="5122" y="0"/>
                    <a:pt x="4859" y="0"/>
                  </a:cubicBezTo>
                  <a:cubicBezTo>
                    <a:pt x="4597" y="0"/>
                    <a:pt x="4334" y="82"/>
                    <a:pt x="4100" y="246"/>
                  </a:cubicBezTo>
                  <a:lnTo>
                    <a:pt x="3476" y="683"/>
                  </a:lnTo>
                  <a:cubicBezTo>
                    <a:pt x="3282" y="819"/>
                    <a:pt x="3064" y="887"/>
                    <a:pt x="2847" y="887"/>
                  </a:cubicBezTo>
                  <a:cubicBezTo>
                    <a:pt x="2629" y="887"/>
                    <a:pt x="2412" y="819"/>
                    <a:pt x="2217" y="683"/>
                  </a:cubicBezTo>
                  <a:lnTo>
                    <a:pt x="1592" y="246"/>
                  </a:lnTo>
                  <a:cubicBezTo>
                    <a:pt x="1358" y="82"/>
                    <a:pt x="1096" y="0"/>
                    <a:pt x="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1"/>
            <p:cNvSpPr/>
            <p:nvPr/>
          </p:nvSpPr>
          <p:spPr>
            <a:xfrm>
              <a:off x="2024975" y="3140250"/>
              <a:ext cx="343600" cy="29125"/>
            </a:xfrm>
            <a:custGeom>
              <a:avLst/>
              <a:gdLst/>
              <a:ahLst/>
              <a:cxnLst/>
              <a:rect l="l" t="t" r="r" b="b"/>
              <a:pathLst>
                <a:path w="13744" h="1165" extrusionOk="0">
                  <a:moveTo>
                    <a:pt x="834" y="1"/>
                  </a:moveTo>
                  <a:cubicBezTo>
                    <a:pt x="572" y="1"/>
                    <a:pt x="310" y="83"/>
                    <a:pt x="76" y="246"/>
                  </a:cubicBezTo>
                  <a:cubicBezTo>
                    <a:pt x="18" y="287"/>
                    <a:pt x="0" y="373"/>
                    <a:pt x="35" y="437"/>
                  </a:cubicBezTo>
                  <a:cubicBezTo>
                    <a:pt x="59" y="479"/>
                    <a:pt x="99" y="502"/>
                    <a:pt x="139" y="502"/>
                  </a:cubicBezTo>
                  <a:cubicBezTo>
                    <a:pt x="161" y="502"/>
                    <a:pt x="184" y="495"/>
                    <a:pt x="204" y="481"/>
                  </a:cubicBezTo>
                  <a:cubicBezTo>
                    <a:pt x="398" y="346"/>
                    <a:pt x="616" y="278"/>
                    <a:pt x="834" y="278"/>
                  </a:cubicBezTo>
                  <a:cubicBezTo>
                    <a:pt x="1051" y="278"/>
                    <a:pt x="1269" y="346"/>
                    <a:pt x="1463" y="481"/>
                  </a:cubicBezTo>
                  <a:lnTo>
                    <a:pt x="2088" y="919"/>
                  </a:lnTo>
                  <a:cubicBezTo>
                    <a:pt x="2322" y="1083"/>
                    <a:pt x="2584" y="1164"/>
                    <a:pt x="2846" y="1164"/>
                  </a:cubicBezTo>
                  <a:cubicBezTo>
                    <a:pt x="3108" y="1164"/>
                    <a:pt x="3371" y="1083"/>
                    <a:pt x="3605" y="919"/>
                  </a:cubicBezTo>
                  <a:lnTo>
                    <a:pt x="4230" y="481"/>
                  </a:lnTo>
                  <a:cubicBezTo>
                    <a:pt x="4424" y="346"/>
                    <a:pt x="4642" y="278"/>
                    <a:pt x="4859" y="278"/>
                  </a:cubicBezTo>
                  <a:cubicBezTo>
                    <a:pt x="5077" y="278"/>
                    <a:pt x="5294" y="346"/>
                    <a:pt x="5488" y="481"/>
                  </a:cubicBezTo>
                  <a:lnTo>
                    <a:pt x="6113" y="919"/>
                  </a:lnTo>
                  <a:cubicBezTo>
                    <a:pt x="6347" y="1083"/>
                    <a:pt x="6610" y="1164"/>
                    <a:pt x="6871" y="1164"/>
                  </a:cubicBezTo>
                  <a:cubicBezTo>
                    <a:pt x="7134" y="1164"/>
                    <a:pt x="7396" y="1083"/>
                    <a:pt x="7631" y="919"/>
                  </a:cubicBezTo>
                  <a:lnTo>
                    <a:pt x="8255" y="481"/>
                  </a:lnTo>
                  <a:cubicBezTo>
                    <a:pt x="8449" y="346"/>
                    <a:pt x="8667" y="278"/>
                    <a:pt x="8885" y="278"/>
                  </a:cubicBezTo>
                  <a:cubicBezTo>
                    <a:pt x="9102" y="278"/>
                    <a:pt x="9320" y="346"/>
                    <a:pt x="9514" y="481"/>
                  </a:cubicBezTo>
                  <a:lnTo>
                    <a:pt x="10139" y="919"/>
                  </a:lnTo>
                  <a:cubicBezTo>
                    <a:pt x="10373" y="1083"/>
                    <a:pt x="10635" y="1164"/>
                    <a:pt x="10898" y="1164"/>
                  </a:cubicBezTo>
                  <a:cubicBezTo>
                    <a:pt x="11160" y="1164"/>
                    <a:pt x="11422" y="1083"/>
                    <a:pt x="11656" y="919"/>
                  </a:cubicBezTo>
                  <a:lnTo>
                    <a:pt x="12281" y="481"/>
                  </a:lnTo>
                  <a:cubicBezTo>
                    <a:pt x="12475" y="346"/>
                    <a:pt x="12693" y="278"/>
                    <a:pt x="12910" y="278"/>
                  </a:cubicBezTo>
                  <a:cubicBezTo>
                    <a:pt x="13128" y="278"/>
                    <a:pt x="13346" y="346"/>
                    <a:pt x="13540" y="481"/>
                  </a:cubicBezTo>
                  <a:cubicBezTo>
                    <a:pt x="13560" y="495"/>
                    <a:pt x="13582" y="502"/>
                    <a:pt x="13604" y="502"/>
                  </a:cubicBezTo>
                  <a:cubicBezTo>
                    <a:pt x="13645" y="502"/>
                    <a:pt x="13685" y="479"/>
                    <a:pt x="13708" y="437"/>
                  </a:cubicBezTo>
                  <a:cubicBezTo>
                    <a:pt x="13744" y="371"/>
                    <a:pt x="13726" y="287"/>
                    <a:pt x="13668" y="246"/>
                  </a:cubicBezTo>
                  <a:cubicBezTo>
                    <a:pt x="13434" y="83"/>
                    <a:pt x="13172" y="1"/>
                    <a:pt x="12910" y="1"/>
                  </a:cubicBezTo>
                  <a:cubicBezTo>
                    <a:pt x="12648" y="1"/>
                    <a:pt x="12386" y="83"/>
                    <a:pt x="12152" y="246"/>
                  </a:cubicBezTo>
                  <a:lnTo>
                    <a:pt x="11526" y="684"/>
                  </a:lnTo>
                  <a:cubicBezTo>
                    <a:pt x="11332" y="820"/>
                    <a:pt x="11115" y="887"/>
                    <a:pt x="10897" y="887"/>
                  </a:cubicBezTo>
                  <a:cubicBezTo>
                    <a:pt x="10679" y="887"/>
                    <a:pt x="10462" y="820"/>
                    <a:pt x="10268" y="684"/>
                  </a:cubicBezTo>
                  <a:lnTo>
                    <a:pt x="9644" y="246"/>
                  </a:lnTo>
                  <a:cubicBezTo>
                    <a:pt x="9410" y="83"/>
                    <a:pt x="9147" y="1"/>
                    <a:pt x="8885" y="1"/>
                  </a:cubicBezTo>
                  <a:cubicBezTo>
                    <a:pt x="8622" y="1"/>
                    <a:pt x="8360" y="83"/>
                    <a:pt x="8126" y="246"/>
                  </a:cubicBezTo>
                  <a:lnTo>
                    <a:pt x="7502" y="684"/>
                  </a:lnTo>
                  <a:cubicBezTo>
                    <a:pt x="7308" y="820"/>
                    <a:pt x="7090" y="887"/>
                    <a:pt x="6872" y="887"/>
                  </a:cubicBezTo>
                  <a:cubicBezTo>
                    <a:pt x="6654" y="887"/>
                    <a:pt x="6436" y="820"/>
                    <a:pt x="6242" y="684"/>
                  </a:cubicBezTo>
                  <a:lnTo>
                    <a:pt x="5618" y="246"/>
                  </a:lnTo>
                  <a:cubicBezTo>
                    <a:pt x="5384" y="83"/>
                    <a:pt x="5122" y="1"/>
                    <a:pt x="4859" y="1"/>
                  </a:cubicBezTo>
                  <a:cubicBezTo>
                    <a:pt x="4597" y="1"/>
                    <a:pt x="4334" y="83"/>
                    <a:pt x="4100" y="246"/>
                  </a:cubicBezTo>
                  <a:lnTo>
                    <a:pt x="3476" y="684"/>
                  </a:lnTo>
                  <a:cubicBezTo>
                    <a:pt x="3282" y="820"/>
                    <a:pt x="3064" y="887"/>
                    <a:pt x="2847" y="887"/>
                  </a:cubicBezTo>
                  <a:cubicBezTo>
                    <a:pt x="2629" y="887"/>
                    <a:pt x="2412" y="820"/>
                    <a:pt x="2217" y="684"/>
                  </a:cubicBezTo>
                  <a:lnTo>
                    <a:pt x="1592" y="246"/>
                  </a:lnTo>
                  <a:cubicBezTo>
                    <a:pt x="1358" y="83"/>
                    <a:pt x="1096" y="1"/>
                    <a:pt x="8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2024975" y="3168825"/>
              <a:ext cx="343600" cy="29150"/>
            </a:xfrm>
            <a:custGeom>
              <a:avLst/>
              <a:gdLst/>
              <a:ahLst/>
              <a:cxnLst/>
              <a:rect l="l" t="t" r="r" b="b"/>
              <a:pathLst>
                <a:path w="13744" h="1166" extrusionOk="0">
                  <a:moveTo>
                    <a:pt x="834" y="1"/>
                  </a:moveTo>
                  <a:cubicBezTo>
                    <a:pt x="572" y="1"/>
                    <a:pt x="310" y="83"/>
                    <a:pt x="76" y="247"/>
                  </a:cubicBezTo>
                  <a:cubicBezTo>
                    <a:pt x="18" y="287"/>
                    <a:pt x="0" y="372"/>
                    <a:pt x="35" y="437"/>
                  </a:cubicBezTo>
                  <a:cubicBezTo>
                    <a:pt x="59" y="480"/>
                    <a:pt x="99" y="503"/>
                    <a:pt x="139" y="503"/>
                  </a:cubicBezTo>
                  <a:cubicBezTo>
                    <a:pt x="161" y="503"/>
                    <a:pt x="184" y="496"/>
                    <a:pt x="204" y="482"/>
                  </a:cubicBezTo>
                  <a:cubicBezTo>
                    <a:pt x="398" y="346"/>
                    <a:pt x="616" y="279"/>
                    <a:pt x="834" y="279"/>
                  </a:cubicBezTo>
                  <a:cubicBezTo>
                    <a:pt x="1051" y="279"/>
                    <a:pt x="1269" y="346"/>
                    <a:pt x="1463" y="482"/>
                  </a:cubicBezTo>
                  <a:lnTo>
                    <a:pt x="2088" y="920"/>
                  </a:lnTo>
                  <a:cubicBezTo>
                    <a:pt x="2322" y="1083"/>
                    <a:pt x="2584" y="1165"/>
                    <a:pt x="2846" y="1165"/>
                  </a:cubicBezTo>
                  <a:cubicBezTo>
                    <a:pt x="3108" y="1165"/>
                    <a:pt x="3371" y="1083"/>
                    <a:pt x="3605" y="920"/>
                  </a:cubicBezTo>
                  <a:lnTo>
                    <a:pt x="4230" y="482"/>
                  </a:lnTo>
                  <a:cubicBezTo>
                    <a:pt x="4424" y="346"/>
                    <a:pt x="4642" y="279"/>
                    <a:pt x="4859" y="279"/>
                  </a:cubicBezTo>
                  <a:cubicBezTo>
                    <a:pt x="5077" y="279"/>
                    <a:pt x="5294" y="346"/>
                    <a:pt x="5488" y="482"/>
                  </a:cubicBezTo>
                  <a:lnTo>
                    <a:pt x="6113" y="920"/>
                  </a:lnTo>
                  <a:cubicBezTo>
                    <a:pt x="6347" y="1083"/>
                    <a:pt x="6610" y="1165"/>
                    <a:pt x="6871" y="1165"/>
                  </a:cubicBezTo>
                  <a:cubicBezTo>
                    <a:pt x="7134" y="1165"/>
                    <a:pt x="7396" y="1083"/>
                    <a:pt x="7631" y="920"/>
                  </a:cubicBezTo>
                  <a:lnTo>
                    <a:pt x="8255" y="482"/>
                  </a:lnTo>
                  <a:cubicBezTo>
                    <a:pt x="8449" y="346"/>
                    <a:pt x="8667" y="279"/>
                    <a:pt x="8885" y="279"/>
                  </a:cubicBezTo>
                  <a:cubicBezTo>
                    <a:pt x="9103" y="279"/>
                    <a:pt x="9321" y="346"/>
                    <a:pt x="9515" y="482"/>
                  </a:cubicBezTo>
                  <a:lnTo>
                    <a:pt x="10139" y="920"/>
                  </a:lnTo>
                  <a:cubicBezTo>
                    <a:pt x="10373" y="1083"/>
                    <a:pt x="10635" y="1165"/>
                    <a:pt x="10898" y="1165"/>
                  </a:cubicBezTo>
                  <a:cubicBezTo>
                    <a:pt x="11160" y="1165"/>
                    <a:pt x="11422" y="1083"/>
                    <a:pt x="11656" y="920"/>
                  </a:cubicBezTo>
                  <a:lnTo>
                    <a:pt x="12281" y="482"/>
                  </a:lnTo>
                  <a:cubicBezTo>
                    <a:pt x="12475" y="346"/>
                    <a:pt x="12693" y="279"/>
                    <a:pt x="12910" y="279"/>
                  </a:cubicBezTo>
                  <a:cubicBezTo>
                    <a:pt x="13128" y="279"/>
                    <a:pt x="13346" y="346"/>
                    <a:pt x="13540" y="482"/>
                  </a:cubicBezTo>
                  <a:cubicBezTo>
                    <a:pt x="13560" y="496"/>
                    <a:pt x="13582" y="503"/>
                    <a:pt x="13604" y="503"/>
                  </a:cubicBezTo>
                  <a:cubicBezTo>
                    <a:pt x="13645" y="503"/>
                    <a:pt x="13685" y="479"/>
                    <a:pt x="13708" y="437"/>
                  </a:cubicBezTo>
                  <a:cubicBezTo>
                    <a:pt x="13744" y="372"/>
                    <a:pt x="13726" y="287"/>
                    <a:pt x="13668" y="247"/>
                  </a:cubicBezTo>
                  <a:cubicBezTo>
                    <a:pt x="13434" y="83"/>
                    <a:pt x="13172" y="1"/>
                    <a:pt x="12910" y="1"/>
                  </a:cubicBezTo>
                  <a:cubicBezTo>
                    <a:pt x="12648" y="1"/>
                    <a:pt x="12386" y="83"/>
                    <a:pt x="12152" y="247"/>
                  </a:cubicBezTo>
                  <a:lnTo>
                    <a:pt x="11526" y="684"/>
                  </a:lnTo>
                  <a:cubicBezTo>
                    <a:pt x="11332" y="820"/>
                    <a:pt x="11115" y="888"/>
                    <a:pt x="10897" y="888"/>
                  </a:cubicBezTo>
                  <a:cubicBezTo>
                    <a:pt x="10679" y="888"/>
                    <a:pt x="10462" y="820"/>
                    <a:pt x="10268" y="684"/>
                  </a:cubicBezTo>
                  <a:lnTo>
                    <a:pt x="9644" y="247"/>
                  </a:lnTo>
                  <a:cubicBezTo>
                    <a:pt x="9410" y="83"/>
                    <a:pt x="9147" y="1"/>
                    <a:pt x="8885" y="1"/>
                  </a:cubicBezTo>
                  <a:cubicBezTo>
                    <a:pt x="8622" y="1"/>
                    <a:pt x="8360" y="83"/>
                    <a:pt x="8126" y="247"/>
                  </a:cubicBezTo>
                  <a:lnTo>
                    <a:pt x="7502" y="684"/>
                  </a:lnTo>
                  <a:cubicBezTo>
                    <a:pt x="7308" y="820"/>
                    <a:pt x="7090" y="888"/>
                    <a:pt x="6872" y="888"/>
                  </a:cubicBezTo>
                  <a:cubicBezTo>
                    <a:pt x="6654" y="888"/>
                    <a:pt x="6436" y="820"/>
                    <a:pt x="6242" y="684"/>
                  </a:cubicBezTo>
                  <a:lnTo>
                    <a:pt x="5618" y="247"/>
                  </a:lnTo>
                  <a:cubicBezTo>
                    <a:pt x="5384" y="83"/>
                    <a:pt x="5122" y="1"/>
                    <a:pt x="4859" y="1"/>
                  </a:cubicBezTo>
                  <a:cubicBezTo>
                    <a:pt x="4597" y="1"/>
                    <a:pt x="4334" y="83"/>
                    <a:pt x="4100" y="247"/>
                  </a:cubicBezTo>
                  <a:lnTo>
                    <a:pt x="3476" y="684"/>
                  </a:lnTo>
                  <a:cubicBezTo>
                    <a:pt x="3282" y="820"/>
                    <a:pt x="3064" y="888"/>
                    <a:pt x="2847" y="888"/>
                  </a:cubicBezTo>
                  <a:cubicBezTo>
                    <a:pt x="2629" y="888"/>
                    <a:pt x="2412" y="820"/>
                    <a:pt x="2217" y="684"/>
                  </a:cubicBezTo>
                  <a:lnTo>
                    <a:pt x="1592" y="247"/>
                  </a:lnTo>
                  <a:cubicBezTo>
                    <a:pt x="1358" y="83"/>
                    <a:pt x="1096" y="1"/>
                    <a:pt x="8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2024975" y="3197425"/>
              <a:ext cx="343600" cy="29125"/>
            </a:xfrm>
            <a:custGeom>
              <a:avLst/>
              <a:gdLst/>
              <a:ahLst/>
              <a:cxnLst/>
              <a:rect l="l" t="t" r="r" b="b"/>
              <a:pathLst>
                <a:path w="13744" h="1165" extrusionOk="0">
                  <a:moveTo>
                    <a:pt x="834" y="0"/>
                  </a:moveTo>
                  <a:cubicBezTo>
                    <a:pt x="571" y="0"/>
                    <a:pt x="309" y="82"/>
                    <a:pt x="75" y="246"/>
                  </a:cubicBezTo>
                  <a:cubicBezTo>
                    <a:pt x="18" y="286"/>
                    <a:pt x="0" y="371"/>
                    <a:pt x="35" y="436"/>
                  </a:cubicBezTo>
                  <a:cubicBezTo>
                    <a:pt x="58" y="479"/>
                    <a:pt x="98" y="502"/>
                    <a:pt x="139" y="502"/>
                  </a:cubicBezTo>
                  <a:cubicBezTo>
                    <a:pt x="161" y="502"/>
                    <a:pt x="184" y="495"/>
                    <a:pt x="204" y="481"/>
                  </a:cubicBezTo>
                  <a:cubicBezTo>
                    <a:pt x="398" y="345"/>
                    <a:pt x="616" y="277"/>
                    <a:pt x="834" y="277"/>
                  </a:cubicBezTo>
                  <a:cubicBezTo>
                    <a:pt x="1051" y="277"/>
                    <a:pt x="1269" y="345"/>
                    <a:pt x="1463" y="481"/>
                  </a:cubicBezTo>
                  <a:lnTo>
                    <a:pt x="2088" y="919"/>
                  </a:lnTo>
                  <a:cubicBezTo>
                    <a:pt x="2322" y="1083"/>
                    <a:pt x="2584" y="1165"/>
                    <a:pt x="2846" y="1165"/>
                  </a:cubicBezTo>
                  <a:cubicBezTo>
                    <a:pt x="3108" y="1165"/>
                    <a:pt x="3371" y="1083"/>
                    <a:pt x="3605" y="919"/>
                  </a:cubicBezTo>
                  <a:lnTo>
                    <a:pt x="4230" y="481"/>
                  </a:lnTo>
                  <a:cubicBezTo>
                    <a:pt x="4424" y="345"/>
                    <a:pt x="4642" y="277"/>
                    <a:pt x="4859" y="277"/>
                  </a:cubicBezTo>
                  <a:cubicBezTo>
                    <a:pt x="5077" y="277"/>
                    <a:pt x="5294" y="345"/>
                    <a:pt x="5488" y="481"/>
                  </a:cubicBezTo>
                  <a:lnTo>
                    <a:pt x="6113" y="919"/>
                  </a:lnTo>
                  <a:cubicBezTo>
                    <a:pt x="6347" y="1082"/>
                    <a:pt x="6610" y="1164"/>
                    <a:pt x="6871" y="1164"/>
                  </a:cubicBezTo>
                  <a:cubicBezTo>
                    <a:pt x="7134" y="1164"/>
                    <a:pt x="7396" y="1082"/>
                    <a:pt x="7631" y="919"/>
                  </a:cubicBezTo>
                  <a:lnTo>
                    <a:pt x="8255" y="481"/>
                  </a:lnTo>
                  <a:cubicBezTo>
                    <a:pt x="8449" y="345"/>
                    <a:pt x="8667" y="277"/>
                    <a:pt x="8885" y="277"/>
                  </a:cubicBezTo>
                  <a:cubicBezTo>
                    <a:pt x="9102" y="277"/>
                    <a:pt x="9320" y="345"/>
                    <a:pt x="9514" y="481"/>
                  </a:cubicBezTo>
                  <a:lnTo>
                    <a:pt x="10139" y="919"/>
                  </a:lnTo>
                  <a:cubicBezTo>
                    <a:pt x="10373" y="1083"/>
                    <a:pt x="10635" y="1165"/>
                    <a:pt x="10898" y="1165"/>
                  </a:cubicBezTo>
                  <a:cubicBezTo>
                    <a:pt x="11160" y="1165"/>
                    <a:pt x="11422" y="1083"/>
                    <a:pt x="11656" y="919"/>
                  </a:cubicBezTo>
                  <a:lnTo>
                    <a:pt x="12280" y="481"/>
                  </a:lnTo>
                  <a:cubicBezTo>
                    <a:pt x="12475" y="345"/>
                    <a:pt x="12692" y="277"/>
                    <a:pt x="12910" y="277"/>
                  </a:cubicBezTo>
                  <a:cubicBezTo>
                    <a:pt x="13128" y="277"/>
                    <a:pt x="13346" y="345"/>
                    <a:pt x="13540" y="481"/>
                  </a:cubicBezTo>
                  <a:cubicBezTo>
                    <a:pt x="13560" y="495"/>
                    <a:pt x="13582" y="502"/>
                    <a:pt x="13604" y="502"/>
                  </a:cubicBezTo>
                  <a:cubicBezTo>
                    <a:pt x="13645" y="502"/>
                    <a:pt x="13685" y="479"/>
                    <a:pt x="13707" y="436"/>
                  </a:cubicBezTo>
                  <a:cubicBezTo>
                    <a:pt x="13744" y="372"/>
                    <a:pt x="13726" y="286"/>
                    <a:pt x="13668" y="246"/>
                  </a:cubicBezTo>
                  <a:cubicBezTo>
                    <a:pt x="13434" y="82"/>
                    <a:pt x="13172" y="0"/>
                    <a:pt x="12910" y="0"/>
                  </a:cubicBezTo>
                  <a:cubicBezTo>
                    <a:pt x="12647" y="0"/>
                    <a:pt x="12385" y="82"/>
                    <a:pt x="12151" y="246"/>
                  </a:cubicBezTo>
                  <a:lnTo>
                    <a:pt x="11526" y="684"/>
                  </a:lnTo>
                  <a:cubicBezTo>
                    <a:pt x="11332" y="819"/>
                    <a:pt x="11115" y="887"/>
                    <a:pt x="10897" y="887"/>
                  </a:cubicBezTo>
                  <a:cubicBezTo>
                    <a:pt x="10679" y="887"/>
                    <a:pt x="10462" y="819"/>
                    <a:pt x="10268" y="684"/>
                  </a:cubicBezTo>
                  <a:lnTo>
                    <a:pt x="9644" y="246"/>
                  </a:lnTo>
                  <a:cubicBezTo>
                    <a:pt x="9410" y="82"/>
                    <a:pt x="9147" y="0"/>
                    <a:pt x="8885" y="0"/>
                  </a:cubicBezTo>
                  <a:cubicBezTo>
                    <a:pt x="8622" y="0"/>
                    <a:pt x="8360" y="82"/>
                    <a:pt x="8126" y="246"/>
                  </a:cubicBezTo>
                  <a:lnTo>
                    <a:pt x="7502" y="684"/>
                  </a:lnTo>
                  <a:cubicBezTo>
                    <a:pt x="7307" y="819"/>
                    <a:pt x="7089" y="887"/>
                    <a:pt x="6872" y="887"/>
                  </a:cubicBezTo>
                  <a:cubicBezTo>
                    <a:pt x="6654" y="887"/>
                    <a:pt x="6436" y="819"/>
                    <a:pt x="6242" y="684"/>
                  </a:cubicBezTo>
                  <a:lnTo>
                    <a:pt x="5618" y="246"/>
                  </a:lnTo>
                  <a:cubicBezTo>
                    <a:pt x="5384" y="82"/>
                    <a:pt x="5122" y="0"/>
                    <a:pt x="4859" y="0"/>
                  </a:cubicBezTo>
                  <a:cubicBezTo>
                    <a:pt x="4597" y="0"/>
                    <a:pt x="4334" y="82"/>
                    <a:pt x="4100" y="246"/>
                  </a:cubicBezTo>
                  <a:lnTo>
                    <a:pt x="3476" y="684"/>
                  </a:lnTo>
                  <a:cubicBezTo>
                    <a:pt x="3282" y="819"/>
                    <a:pt x="3064" y="887"/>
                    <a:pt x="2847" y="887"/>
                  </a:cubicBezTo>
                  <a:cubicBezTo>
                    <a:pt x="2629" y="887"/>
                    <a:pt x="2412" y="819"/>
                    <a:pt x="2217" y="684"/>
                  </a:cubicBezTo>
                  <a:lnTo>
                    <a:pt x="1592" y="246"/>
                  </a:lnTo>
                  <a:cubicBezTo>
                    <a:pt x="1358" y="82"/>
                    <a:pt x="1096" y="0"/>
                    <a:pt x="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1"/>
            <p:cNvSpPr/>
            <p:nvPr/>
          </p:nvSpPr>
          <p:spPr>
            <a:xfrm>
              <a:off x="2024975" y="3226000"/>
              <a:ext cx="343600" cy="29125"/>
            </a:xfrm>
            <a:custGeom>
              <a:avLst/>
              <a:gdLst/>
              <a:ahLst/>
              <a:cxnLst/>
              <a:rect l="l" t="t" r="r" b="b"/>
              <a:pathLst>
                <a:path w="13744" h="1165" extrusionOk="0">
                  <a:moveTo>
                    <a:pt x="834" y="1"/>
                  </a:moveTo>
                  <a:cubicBezTo>
                    <a:pt x="571" y="1"/>
                    <a:pt x="309" y="83"/>
                    <a:pt x="75" y="247"/>
                  </a:cubicBezTo>
                  <a:cubicBezTo>
                    <a:pt x="18" y="287"/>
                    <a:pt x="0" y="372"/>
                    <a:pt x="35" y="437"/>
                  </a:cubicBezTo>
                  <a:cubicBezTo>
                    <a:pt x="58" y="479"/>
                    <a:pt x="98" y="503"/>
                    <a:pt x="139" y="503"/>
                  </a:cubicBezTo>
                  <a:cubicBezTo>
                    <a:pt x="161" y="503"/>
                    <a:pt x="184" y="496"/>
                    <a:pt x="204" y="482"/>
                  </a:cubicBezTo>
                  <a:cubicBezTo>
                    <a:pt x="398" y="346"/>
                    <a:pt x="616" y="278"/>
                    <a:pt x="834" y="278"/>
                  </a:cubicBezTo>
                  <a:cubicBezTo>
                    <a:pt x="1051" y="278"/>
                    <a:pt x="1269" y="346"/>
                    <a:pt x="1463" y="482"/>
                  </a:cubicBezTo>
                  <a:lnTo>
                    <a:pt x="2088" y="919"/>
                  </a:lnTo>
                  <a:cubicBezTo>
                    <a:pt x="2322" y="1083"/>
                    <a:pt x="2584" y="1165"/>
                    <a:pt x="2846" y="1165"/>
                  </a:cubicBezTo>
                  <a:cubicBezTo>
                    <a:pt x="3108" y="1165"/>
                    <a:pt x="3371" y="1083"/>
                    <a:pt x="3605" y="919"/>
                  </a:cubicBezTo>
                  <a:lnTo>
                    <a:pt x="4230" y="482"/>
                  </a:lnTo>
                  <a:cubicBezTo>
                    <a:pt x="4424" y="346"/>
                    <a:pt x="4642" y="278"/>
                    <a:pt x="4859" y="278"/>
                  </a:cubicBezTo>
                  <a:cubicBezTo>
                    <a:pt x="5077" y="278"/>
                    <a:pt x="5294" y="346"/>
                    <a:pt x="5488" y="482"/>
                  </a:cubicBezTo>
                  <a:lnTo>
                    <a:pt x="6113" y="918"/>
                  </a:lnTo>
                  <a:cubicBezTo>
                    <a:pt x="6347" y="1083"/>
                    <a:pt x="6610" y="1165"/>
                    <a:pt x="6871" y="1165"/>
                  </a:cubicBezTo>
                  <a:cubicBezTo>
                    <a:pt x="7134" y="1165"/>
                    <a:pt x="7396" y="1083"/>
                    <a:pt x="7631" y="919"/>
                  </a:cubicBezTo>
                  <a:lnTo>
                    <a:pt x="8255" y="482"/>
                  </a:lnTo>
                  <a:cubicBezTo>
                    <a:pt x="8449" y="346"/>
                    <a:pt x="8667" y="278"/>
                    <a:pt x="8885" y="278"/>
                  </a:cubicBezTo>
                  <a:cubicBezTo>
                    <a:pt x="9102" y="278"/>
                    <a:pt x="9320" y="346"/>
                    <a:pt x="9514" y="482"/>
                  </a:cubicBezTo>
                  <a:lnTo>
                    <a:pt x="10139" y="919"/>
                  </a:lnTo>
                  <a:cubicBezTo>
                    <a:pt x="10373" y="1083"/>
                    <a:pt x="10635" y="1165"/>
                    <a:pt x="10898" y="1165"/>
                  </a:cubicBezTo>
                  <a:cubicBezTo>
                    <a:pt x="11160" y="1165"/>
                    <a:pt x="11422" y="1083"/>
                    <a:pt x="11656" y="919"/>
                  </a:cubicBezTo>
                  <a:lnTo>
                    <a:pt x="12280" y="482"/>
                  </a:lnTo>
                  <a:cubicBezTo>
                    <a:pt x="12475" y="346"/>
                    <a:pt x="12692" y="278"/>
                    <a:pt x="12910" y="278"/>
                  </a:cubicBezTo>
                  <a:cubicBezTo>
                    <a:pt x="13128" y="278"/>
                    <a:pt x="13346" y="346"/>
                    <a:pt x="13540" y="482"/>
                  </a:cubicBezTo>
                  <a:cubicBezTo>
                    <a:pt x="13560" y="496"/>
                    <a:pt x="13582" y="503"/>
                    <a:pt x="13604" y="503"/>
                  </a:cubicBezTo>
                  <a:cubicBezTo>
                    <a:pt x="13645" y="503"/>
                    <a:pt x="13685" y="479"/>
                    <a:pt x="13707" y="437"/>
                  </a:cubicBezTo>
                  <a:cubicBezTo>
                    <a:pt x="13744" y="372"/>
                    <a:pt x="13726" y="287"/>
                    <a:pt x="13668" y="247"/>
                  </a:cubicBezTo>
                  <a:cubicBezTo>
                    <a:pt x="13434" y="83"/>
                    <a:pt x="13172" y="1"/>
                    <a:pt x="12910" y="1"/>
                  </a:cubicBezTo>
                  <a:cubicBezTo>
                    <a:pt x="12647" y="1"/>
                    <a:pt x="12385" y="83"/>
                    <a:pt x="12151" y="247"/>
                  </a:cubicBezTo>
                  <a:lnTo>
                    <a:pt x="11526" y="685"/>
                  </a:lnTo>
                  <a:cubicBezTo>
                    <a:pt x="11332" y="820"/>
                    <a:pt x="11115" y="888"/>
                    <a:pt x="10897" y="888"/>
                  </a:cubicBezTo>
                  <a:cubicBezTo>
                    <a:pt x="10679" y="888"/>
                    <a:pt x="10462" y="820"/>
                    <a:pt x="10268" y="685"/>
                  </a:cubicBezTo>
                  <a:lnTo>
                    <a:pt x="9644" y="247"/>
                  </a:lnTo>
                  <a:cubicBezTo>
                    <a:pt x="9410" y="83"/>
                    <a:pt x="9147" y="1"/>
                    <a:pt x="8885" y="1"/>
                  </a:cubicBezTo>
                  <a:cubicBezTo>
                    <a:pt x="8622" y="1"/>
                    <a:pt x="8360" y="83"/>
                    <a:pt x="8126" y="247"/>
                  </a:cubicBezTo>
                  <a:lnTo>
                    <a:pt x="7502" y="685"/>
                  </a:lnTo>
                  <a:cubicBezTo>
                    <a:pt x="7307" y="820"/>
                    <a:pt x="7089" y="888"/>
                    <a:pt x="6872" y="888"/>
                  </a:cubicBezTo>
                  <a:cubicBezTo>
                    <a:pt x="6654" y="888"/>
                    <a:pt x="6436" y="820"/>
                    <a:pt x="6242" y="685"/>
                  </a:cubicBezTo>
                  <a:lnTo>
                    <a:pt x="5618" y="247"/>
                  </a:lnTo>
                  <a:cubicBezTo>
                    <a:pt x="5384" y="83"/>
                    <a:pt x="5122" y="1"/>
                    <a:pt x="4859" y="1"/>
                  </a:cubicBezTo>
                  <a:cubicBezTo>
                    <a:pt x="4597" y="1"/>
                    <a:pt x="4334" y="83"/>
                    <a:pt x="4100" y="247"/>
                  </a:cubicBezTo>
                  <a:lnTo>
                    <a:pt x="3476" y="685"/>
                  </a:lnTo>
                  <a:cubicBezTo>
                    <a:pt x="3282" y="820"/>
                    <a:pt x="3064" y="888"/>
                    <a:pt x="2847" y="888"/>
                  </a:cubicBezTo>
                  <a:cubicBezTo>
                    <a:pt x="2629" y="888"/>
                    <a:pt x="2412" y="820"/>
                    <a:pt x="2217" y="685"/>
                  </a:cubicBezTo>
                  <a:lnTo>
                    <a:pt x="1592" y="247"/>
                  </a:lnTo>
                  <a:cubicBezTo>
                    <a:pt x="1358" y="83"/>
                    <a:pt x="1096" y="1"/>
                    <a:pt x="8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2024975" y="3254600"/>
              <a:ext cx="343600" cy="29125"/>
            </a:xfrm>
            <a:custGeom>
              <a:avLst/>
              <a:gdLst/>
              <a:ahLst/>
              <a:cxnLst/>
              <a:rect l="l" t="t" r="r" b="b"/>
              <a:pathLst>
                <a:path w="13744" h="1165" extrusionOk="0">
                  <a:moveTo>
                    <a:pt x="834" y="0"/>
                  </a:moveTo>
                  <a:cubicBezTo>
                    <a:pt x="572" y="0"/>
                    <a:pt x="310" y="82"/>
                    <a:pt x="76" y="246"/>
                  </a:cubicBezTo>
                  <a:cubicBezTo>
                    <a:pt x="18" y="286"/>
                    <a:pt x="0" y="372"/>
                    <a:pt x="35" y="437"/>
                  </a:cubicBezTo>
                  <a:cubicBezTo>
                    <a:pt x="59" y="479"/>
                    <a:pt x="99" y="502"/>
                    <a:pt x="140" y="502"/>
                  </a:cubicBezTo>
                  <a:cubicBezTo>
                    <a:pt x="162" y="502"/>
                    <a:pt x="184" y="495"/>
                    <a:pt x="204" y="481"/>
                  </a:cubicBezTo>
                  <a:cubicBezTo>
                    <a:pt x="398" y="345"/>
                    <a:pt x="616" y="277"/>
                    <a:pt x="834" y="277"/>
                  </a:cubicBezTo>
                  <a:cubicBezTo>
                    <a:pt x="1051" y="277"/>
                    <a:pt x="1269" y="345"/>
                    <a:pt x="1463" y="481"/>
                  </a:cubicBezTo>
                  <a:lnTo>
                    <a:pt x="2088" y="918"/>
                  </a:lnTo>
                  <a:cubicBezTo>
                    <a:pt x="2322" y="1082"/>
                    <a:pt x="2584" y="1164"/>
                    <a:pt x="2846" y="1164"/>
                  </a:cubicBezTo>
                  <a:cubicBezTo>
                    <a:pt x="3108" y="1164"/>
                    <a:pt x="3371" y="1082"/>
                    <a:pt x="3605" y="918"/>
                  </a:cubicBezTo>
                  <a:lnTo>
                    <a:pt x="4230" y="481"/>
                  </a:lnTo>
                  <a:cubicBezTo>
                    <a:pt x="4424" y="345"/>
                    <a:pt x="4642" y="277"/>
                    <a:pt x="4859" y="277"/>
                  </a:cubicBezTo>
                  <a:cubicBezTo>
                    <a:pt x="5077" y="277"/>
                    <a:pt x="5294" y="345"/>
                    <a:pt x="5488" y="481"/>
                  </a:cubicBezTo>
                  <a:lnTo>
                    <a:pt x="6113" y="918"/>
                  </a:lnTo>
                  <a:cubicBezTo>
                    <a:pt x="6347" y="1083"/>
                    <a:pt x="6610" y="1165"/>
                    <a:pt x="6871" y="1165"/>
                  </a:cubicBezTo>
                  <a:cubicBezTo>
                    <a:pt x="7134" y="1165"/>
                    <a:pt x="7396" y="1083"/>
                    <a:pt x="7631" y="918"/>
                  </a:cubicBezTo>
                  <a:lnTo>
                    <a:pt x="8255" y="481"/>
                  </a:lnTo>
                  <a:cubicBezTo>
                    <a:pt x="8449" y="345"/>
                    <a:pt x="8667" y="277"/>
                    <a:pt x="8885" y="277"/>
                  </a:cubicBezTo>
                  <a:cubicBezTo>
                    <a:pt x="9103" y="277"/>
                    <a:pt x="9321" y="345"/>
                    <a:pt x="9515" y="481"/>
                  </a:cubicBezTo>
                  <a:lnTo>
                    <a:pt x="10139" y="918"/>
                  </a:lnTo>
                  <a:cubicBezTo>
                    <a:pt x="10373" y="1082"/>
                    <a:pt x="10635" y="1164"/>
                    <a:pt x="10898" y="1164"/>
                  </a:cubicBezTo>
                  <a:cubicBezTo>
                    <a:pt x="11160" y="1164"/>
                    <a:pt x="11422" y="1082"/>
                    <a:pt x="11656" y="918"/>
                  </a:cubicBezTo>
                  <a:lnTo>
                    <a:pt x="12281" y="481"/>
                  </a:lnTo>
                  <a:cubicBezTo>
                    <a:pt x="12475" y="345"/>
                    <a:pt x="12693" y="277"/>
                    <a:pt x="12910" y="277"/>
                  </a:cubicBezTo>
                  <a:cubicBezTo>
                    <a:pt x="13128" y="277"/>
                    <a:pt x="13346" y="345"/>
                    <a:pt x="13540" y="481"/>
                  </a:cubicBezTo>
                  <a:cubicBezTo>
                    <a:pt x="13560" y="495"/>
                    <a:pt x="13582" y="502"/>
                    <a:pt x="13604" y="502"/>
                  </a:cubicBezTo>
                  <a:cubicBezTo>
                    <a:pt x="13645" y="502"/>
                    <a:pt x="13685" y="479"/>
                    <a:pt x="13708" y="437"/>
                  </a:cubicBezTo>
                  <a:cubicBezTo>
                    <a:pt x="13744" y="372"/>
                    <a:pt x="13726" y="286"/>
                    <a:pt x="13668" y="246"/>
                  </a:cubicBezTo>
                  <a:cubicBezTo>
                    <a:pt x="13434" y="82"/>
                    <a:pt x="13172" y="0"/>
                    <a:pt x="12910" y="0"/>
                  </a:cubicBezTo>
                  <a:cubicBezTo>
                    <a:pt x="12648" y="0"/>
                    <a:pt x="12386" y="82"/>
                    <a:pt x="12152" y="246"/>
                  </a:cubicBezTo>
                  <a:lnTo>
                    <a:pt x="11526" y="683"/>
                  </a:lnTo>
                  <a:cubicBezTo>
                    <a:pt x="11332" y="819"/>
                    <a:pt x="11115" y="887"/>
                    <a:pt x="10897" y="887"/>
                  </a:cubicBezTo>
                  <a:cubicBezTo>
                    <a:pt x="10679" y="887"/>
                    <a:pt x="10462" y="819"/>
                    <a:pt x="10268" y="683"/>
                  </a:cubicBezTo>
                  <a:lnTo>
                    <a:pt x="9644" y="246"/>
                  </a:lnTo>
                  <a:cubicBezTo>
                    <a:pt x="9410" y="82"/>
                    <a:pt x="9147" y="0"/>
                    <a:pt x="8885" y="0"/>
                  </a:cubicBezTo>
                  <a:cubicBezTo>
                    <a:pt x="8622" y="0"/>
                    <a:pt x="8360" y="82"/>
                    <a:pt x="8126" y="246"/>
                  </a:cubicBezTo>
                  <a:lnTo>
                    <a:pt x="7502" y="683"/>
                  </a:lnTo>
                  <a:cubicBezTo>
                    <a:pt x="7308" y="819"/>
                    <a:pt x="7090" y="887"/>
                    <a:pt x="6872" y="887"/>
                  </a:cubicBezTo>
                  <a:cubicBezTo>
                    <a:pt x="6654" y="887"/>
                    <a:pt x="6436" y="819"/>
                    <a:pt x="6242" y="683"/>
                  </a:cubicBezTo>
                  <a:lnTo>
                    <a:pt x="5618" y="246"/>
                  </a:lnTo>
                  <a:cubicBezTo>
                    <a:pt x="5384" y="82"/>
                    <a:pt x="5122" y="0"/>
                    <a:pt x="4859" y="0"/>
                  </a:cubicBezTo>
                  <a:cubicBezTo>
                    <a:pt x="4597" y="0"/>
                    <a:pt x="4334" y="82"/>
                    <a:pt x="4100" y="246"/>
                  </a:cubicBezTo>
                  <a:lnTo>
                    <a:pt x="3476" y="683"/>
                  </a:lnTo>
                  <a:cubicBezTo>
                    <a:pt x="3282" y="819"/>
                    <a:pt x="3064" y="887"/>
                    <a:pt x="2847" y="887"/>
                  </a:cubicBezTo>
                  <a:cubicBezTo>
                    <a:pt x="2629" y="887"/>
                    <a:pt x="2412" y="819"/>
                    <a:pt x="2217" y="683"/>
                  </a:cubicBezTo>
                  <a:lnTo>
                    <a:pt x="1592" y="246"/>
                  </a:lnTo>
                  <a:cubicBezTo>
                    <a:pt x="1358" y="82"/>
                    <a:pt x="1096" y="0"/>
                    <a:pt x="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2597550" y="2364825"/>
              <a:ext cx="13575" cy="11600"/>
            </a:xfrm>
            <a:custGeom>
              <a:avLst/>
              <a:gdLst/>
              <a:ahLst/>
              <a:cxnLst/>
              <a:rect l="l" t="t" r="r" b="b"/>
              <a:pathLst>
                <a:path w="543" h="464" extrusionOk="0">
                  <a:moveTo>
                    <a:pt x="310" y="0"/>
                  </a:moveTo>
                  <a:cubicBezTo>
                    <a:pt x="253" y="0"/>
                    <a:pt x="195" y="21"/>
                    <a:pt x="148" y="68"/>
                  </a:cubicBezTo>
                  <a:cubicBezTo>
                    <a:pt x="1" y="214"/>
                    <a:pt x="104" y="464"/>
                    <a:pt x="311" y="464"/>
                  </a:cubicBezTo>
                  <a:cubicBezTo>
                    <a:pt x="438" y="464"/>
                    <a:pt x="542" y="360"/>
                    <a:pt x="543" y="232"/>
                  </a:cubicBezTo>
                  <a:cubicBezTo>
                    <a:pt x="543" y="93"/>
                    <a:pt x="429"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2597550" y="2394425"/>
              <a:ext cx="13575" cy="11650"/>
            </a:xfrm>
            <a:custGeom>
              <a:avLst/>
              <a:gdLst/>
              <a:ahLst/>
              <a:cxnLst/>
              <a:rect l="l" t="t" r="r" b="b"/>
              <a:pathLst>
                <a:path w="543" h="466" extrusionOk="0">
                  <a:moveTo>
                    <a:pt x="309" y="0"/>
                  </a:moveTo>
                  <a:cubicBezTo>
                    <a:pt x="252" y="0"/>
                    <a:pt x="194" y="22"/>
                    <a:pt x="147" y="69"/>
                  </a:cubicBezTo>
                  <a:cubicBezTo>
                    <a:pt x="1" y="215"/>
                    <a:pt x="104" y="465"/>
                    <a:pt x="311" y="465"/>
                  </a:cubicBezTo>
                  <a:cubicBezTo>
                    <a:pt x="438" y="465"/>
                    <a:pt x="542" y="362"/>
                    <a:pt x="543" y="233"/>
                  </a:cubicBezTo>
                  <a:cubicBezTo>
                    <a:pt x="543" y="93"/>
                    <a:pt x="429"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1"/>
            <p:cNvSpPr/>
            <p:nvPr/>
          </p:nvSpPr>
          <p:spPr>
            <a:xfrm>
              <a:off x="2597550" y="2424050"/>
              <a:ext cx="13575" cy="11650"/>
            </a:xfrm>
            <a:custGeom>
              <a:avLst/>
              <a:gdLst/>
              <a:ahLst/>
              <a:cxnLst/>
              <a:rect l="l" t="t" r="r" b="b"/>
              <a:pathLst>
                <a:path w="543" h="466" extrusionOk="0">
                  <a:moveTo>
                    <a:pt x="309" y="1"/>
                  </a:moveTo>
                  <a:cubicBezTo>
                    <a:pt x="252" y="1"/>
                    <a:pt x="194" y="22"/>
                    <a:pt x="147" y="69"/>
                  </a:cubicBezTo>
                  <a:cubicBezTo>
                    <a:pt x="1" y="215"/>
                    <a:pt x="104" y="465"/>
                    <a:pt x="311" y="465"/>
                  </a:cubicBezTo>
                  <a:cubicBezTo>
                    <a:pt x="438" y="464"/>
                    <a:pt x="542" y="361"/>
                    <a:pt x="543" y="233"/>
                  </a:cubicBezTo>
                  <a:cubicBezTo>
                    <a:pt x="543"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1"/>
            <p:cNvSpPr/>
            <p:nvPr/>
          </p:nvSpPr>
          <p:spPr>
            <a:xfrm>
              <a:off x="2597550" y="2453675"/>
              <a:ext cx="13575" cy="11650"/>
            </a:xfrm>
            <a:custGeom>
              <a:avLst/>
              <a:gdLst/>
              <a:ahLst/>
              <a:cxnLst/>
              <a:rect l="l" t="t" r="r" b="b"/>
              <a:pathLst>
                <a:path w="543" h="466" extrusionOk="0">
                  <a:moveTo>
                    <a:pt x="309" y="1"/>
                  </a:moveTo>
                  <a:cubicBezTo>
                    <a:pt x="252" y="1"/>
                    <a:pt x="194" y="22"/>
                    <a:pt x="147" y="69"/>
                  </a:cubicBezTo>
                  <a:cubicBezTo>
                    <a:pt x="1" y="215"/>
                    <a:pt x="104" y="465"/>
                    <a:pt x="311" y="466"/>
                  </a:cubicBezTo>
                  <a:cubicBezTo>
                    <a:pt x="438" y="465"/>
                    <a:pt x="543" y="361"/>
                    <a:pt x="543" y="233"/>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2597550" y="2483325"/>
              <a:ext cx="13575" cy="11600"/>
            </a:xfrm>
            <a:custGeom>
              <a:avLst/>
              <a:gdLst/>
              <a:ahLst/>
              <a:cxnLst/>
              <a:rect l="l" t="t" r="r" b="b"/>
              <a:pathLst>
                <a:path w="543" h="464" extrusionOk="0">
                  <a:moveTo>
                    <a:pt x="309" y="0"/>
                  </a:moveTo>
                  <a:cubicBezTo>
                    <a:pt x="252" y="0"/>
                    <a:pt x="194" y="21"/>
                    <a:pt x="147" y="68"/>
                  </a:cubicBezTo>
                  <a:cubicBezTo>
                    <a:pt x="1" y="214"/>
                    <a:pt x="104" y="464"/>
                    <a:pt x="311" y="464"/>
                  </a:cubicBezTo>
                  <a:cubicBezTo>
                    <a:pt x="438" y="464"/>
                    <a:pt x="542" y="360"/>
                    <a:pt x="543" y="232"/>
                  </a:cubicBezTo>
                  <a:cubicBezTo>
                    <a:pt x="543"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1"/>
            <p:cNvSpPr/>
            <p:nvPr/>
          </p:nvSpPr>
          <p:spPr>
            <a:xfrm>
              <a:off x="2597550" y="2512950"/>
              <a:ext cx="13575" cy="11600"/>
            </a:xfrm>
            <a:custGeom>
              <a:avLst/>
              <a:gdLst/>
              <a:ahLst/>
              <a:cxnLst/>
              <a:rect l="l" t="t" r="r" b="b"/>
              <a:pathLst>
                <a:path w="543" h="464" extrusionOk="0">
                  <a:moveTo>
                    <a:pt x="309" y="0"/>
                  </a:moveTo>
                  <a:cubicBezTo>
                    <a:pt x="252" y="0"/>
                    <a:pt x="194" y="21"/>
                    <a:pt x="147" y="69"/>
                  </a:cubicBezTo>
                  <a:cubicBezTo>
                    <a:pt x="1" y="215"/>
                    <a:pt x="104" y="464"/>
                    <a:pt x="311" y="464"/>
                  </a:cubicBezTo>
                  <a:cubicBezTo>
                    <a:pt x="438" y="464"/>
                    <a:pt x="542" y="360"/>
                    <a:pt x="543" y="232"/>
                  </a:cubicBezTo>
                  <a:cubicBezTo>
                    <a:pt x="543"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1"/>
            <p:cNvSpPr/>
            <p:nvPr/>
          </p:nvSpPr>
          <p:spPr>
            <a:xfrm>
              <a:off x="2597550" y="2542575"/>
              <a:ext cx="13575" cy="11625"/>
            </a:xfrm>
            <a:custGeom>
              <a:avLst/>
              <a:gdLst/>
              <a:ahLst/>
              <a:cxnLst/>
              <a:rect l="l" t="t" r="r" b="b"/>
              <a:pathLst>
                <a:path w="543" h="465" extrusionOk="0">
                  <a:moveTo>
                    <a:pt x="309" y="1"/>
                  </a:moveTo>
                  <a:cubicBezTo>
                    <a:pt x="252" y="1"/>
                    <a:pt x="194" y="22"/>
                    <a:pt x="147" y="69"/>
                  </a:cubicBezTo>
                  <a:cubicBezTo>
                    <a:pt x="1" y="215"/>
                    <a:pt x="104" y="464"/>
                    <a:pt x="311" y="464"/>
                  </a:cubicBezTo>
                  <a:cubicBezTo>
                    <a:pt x="438" y="464"/>
                    <a:pt x="542" y="361"/>
                    <a:pt x="543" y="232"/>
                  </a:cubicBezTo>
                  <a:cubicBezTo>
                    <a:pt x="543" y="93"/>
                    <a:pt x="429"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1"/>
            <p:cNvSpPr/>
            <p:nvPr/>
          </p:nvSpPr>
          <p:spPr>
            <a:xfrm>
              <a:off x="2597550" y="2572175"/>
              <a:ext cx="13575" cy="11650"/>
            </a:xfrm>
            <a:custGeom>
              <a:avLst/>
              <a:gdLst/>
              <a:ahLst/>
              <a:cxnLst/>
              <a:rect l="l" t="t" r="r" b="b"/>
              <a:pathLst>
                <a:path w="543" h="466" extrusionOk="0">
                  <a:moveTo>
                    <a:pt x="310" y="1"/>
                  </a:moveTo>
                  <a:cubicBezTo>
                    <a:pt x="253" y="1"/>
                    <a:pt x="195" y="22"/>
                    <a:pt x="148" y="69"/>
                  </a:cubicBezTo>
                  <a:cubicBezTo>
                    <a:pt x="1" y="215"/>
                    <a:pt x="104" y="465"/>
                    <a:pt x="311" y="465"/>
                  </a:cubicBezTo>
                  <a:cubicBezTo>
                    <a:pt x="438" y="465"/>
                    <a:pt x="542" y="361"/>
                    <a:pt x="543" y="234"/>
                  </a:cubicBezTo>
                  <a:cubicBezTo>
                    <a:pt x="543" y="93"/>
                    <a:pt x="429"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1"/>
            <p:cNvSpPr/>
            <p:nvPr/>
          </p:nvSpPr>
          <p:spPr>
            <a:xfrm>
              <a:off x="2597550" y="2601800"/>
              <a:ext cx="13575" cy="11650"/>
            </a:xfrm>
            <a:custGeom>
              <a:avLst/>
              <a:gdLst/>
              <a:ahLst/>
              <a:cxnLst/>
              <a:rect l="l" t="t" r="r" b="b"/>
              <a:pathLst>
                <a:path w="543" h="466" extrusionOk="0">
                  <a:moveTo>
                    <a:pt x="309" y="1"/>
                  </a:moveTo>
                  <a:cubicBezTo>
                    <a:pt x="252" y="1"/>
                    <a:pt x="194" y="22"/>
                    <a:pt x="147" y="69"/>
                  </a:cubicBezTo>
                  <a:cubicBezTo>
                    <a:pt x="1" y="215"/>
                    <a:pt x="104" y="465"/>
                    <a:pt x="311" y="466"/>
                  </a:cubicBezTo>
                  <a:cubicBezTo>
                    <a:pt x="438" y="465"/>
                    <a:pt x="542" y="361"/>
                    <a:pt x="543" y="233"/>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2630050" y="2364825"/>
              <a:ext cx="13575" cy="11600"/>
            </a:xfrm>
            <a:custGeom>
              <a:avLst/>
              <a:gdLst/>
              <a:ahLst/>
              <a:cxnLst/>
              <a:rect l="l" t="t" r="r" b="b"/>
              <a:pathLst>
                <a:path w="543" h="464" extrusionOk="0">
                  <a:moveTo>
                    <a:pt x="309" y="0"/>
                  </a:moveTo>
                  <a:cubicBezTo>
                    <a:pt x="252" y="0"/>
                    <a:pt x="194" y="21"/>
                    <a:pt x="147" y="68"/>
                  </a:cubicBezTo>
                  <a:cubicBezTo>
                    <a:pt x="1" y="214"/>
                    <a:pt x="104" y="464"/>
                    <a:pt x="310" y="464"/>
                  </a:cubicBezTo>
                  <a:cubicBezTo>
                    <a:pt x="439"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2630025" y="2394425"/>
              <a:ext cx="13600" cy="11650"/>
            </a:xfrm>
            <a:custGeom>
              <a:avLst/>
              <a:gdLst/>
              <a:ahLst/>
              <a:cxnLst/>
              <a:rect l="l" t="t" r="r" b="b"/>
              <a:pathLst>
                <a:path w="544" h="466" extrusionOk="0">
                  <a:moveTo>
                    <a:pt x="310" y="1"/>
                  </a:moveTo>
                  <a:cubicBezTo>
                    <a:pt x="253" y="1"/>
                    <a:pt x="195" y="22"/>
                    <a:pt x="148" y="70"/>
                  </a:cubicBezTo>
                  <a:cubicBezTo>
                    <a:pt x="1" y="216"/>
                    <a:pt x="105" y="465"/>
                    <a:pt x="311" y="465"/>
                  </a:cubicBezTo>
                  <a:cubicBezTo>
                    <a:pt x="440" y="465"/>
                    <a:pt x="543" y="362"/>
                    <a:pt x="543" y="233"/>
                  </a:cubicBezTo>
                  <a:cubicBezTo>
                    <a:pt x="543" y="93"/>
                    <a:pt x="429"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2630025" y="2424050"/>
              <a:ext cx="13600" cy="11650"/>
            </a:xfrm>
            <a:custGeom>
              <a:avLst/>
              <a:gdLst/>
              <a:ahLst/>
              <a:cxnLst/>
              <a:rect l="l" t="t" r="r" b="b"/>
              <a:pathLst>
                <a:path w="544" h="466" extrusionOk="0">
                  <a:moveTo>
                    <a:pt x="310" y="1"/>
                  </a:moveTo>
                  <a:cubicBezTo>
                    <a:pt x="253" y="1"/>
                    <a:pt x="195" y="22"/>
                    <a:pt x="148" y="69"/>
                  </a:cubicBezTo>
                  <a:cubicBezTo>
                    <a:pt x="1" y="216"/>
                    <a:pt x="105" y="465"/>
                    <a:pt x="311" y="465"/>
                  </a:cubicBezTo>
                  <a:cubicBezTo>
                    <a:pt x="440" y="464"/>
                    <a:pt x="543" y="361"/>
                    <a:pt x="543" y="233"/>
                  </a:cubicBezTo>
                  <a:cubicBezTo>
                    <a:pt x="543" y="93"/>
                    <a:pt x="429"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2630050" y="2453700"/>
              <a:ext cx="13575" cy="11625"/>
            </a:xfrm>
            <a:custGeom>
              <a:avLst/>
              <a:gdLst/>
              <a:ahLst/>
              <a:cxnLst/>
              <a:rect l="l" t="t" r="r" b="b"/>
              <a:pathLst>
                <a:path w="543" h="465" extrusionOk="0">
                  <a:moveTo>
                    <a:pt x="309" y="0"/>
                  </a:moveTo>
                  <a:cubicBezTo>
                    <a:pt x="252" y="0"/>
                    <a:pt x="194" y="21"/>
                    <a:pt x="147" y="69"/>
                  </a:cubicBezTo>
                  <a:cubicBezTo>
                    <a:pt x="1" y="215"/>
                    <a:pt x="104" y="465"/>
                    <a:pt x="310" y="465"/>
                  </a:cubicBezTo>
                  <a:cubicBezTo>
                    <a:pt x="439"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2630050" y="2483325"/>
              <a:ext cx="13575" cy="11600"/>
            </a:xfrm>
            <a:custGeom>
              <a:avLst/>
              <a:gdLst/>
              <a:ahLst/>
              <a:cxnLst/>
              <a:rect l="l" t="t" r="r" b="b"/>
              <a:pathLst>
                <a:path w="543" h="464" extrusionOk="0">
                  <a:moveTo>
                    <a:pt x="309" y="0"/>
                  </a:moveTo>
                  <a:cubicBezTo>
                    <a:pt x="252" y="0"/>
                    <a:pt x="194" y="21"/>
                    <a:pt x="147" y="68"/>
                  </a:cubicBezTo>
                  <a:cubicBezTo>
                    <a:pt x="1" y="214"/>
                    <a:pt x="104" y="464"/>
                    <a:pt x="310" y="464"/>
                  </a:cubicBezTo>
                  <a:cubicBezTo>
                    <a:pt x="439"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2630025" y="2512950"/>
              <a:ext cx="13600" cy="11600"/>
            </a:xfrm>
            <a:custGeom>
              <a:avLst/>
              <a:gdLst/>
              <a:ahLst/>
              <a:cxnLst/>
              <a:rect l="l" t="t" r="r" b="b"/>
              <a:pathLst>
                <a:path w="544" h="464" extrusionOk="0">
                  <a:moveTo>
                    <a:pt x="310" y="0"/>
                  </a:moveTo>
                  <a:cubicBezTo>
                    <a:pt x="253" y="0"/>
                    <a:pt x="195" y="21"/>
                    <a:pt x="148" y="69"/>
                  </a:cubicBezTo>
                  <a:cubicBezTo>
                    <a:pt x="1" y="215"/>
                    <a:pt x="105" y="464"/>
                    <a:pt x="311" y="464"/>
                  </a:cubicBezTo>
                  <a:cubicBezTo>
                    <a:pt x="440" y="464"/>
                    <a:pt x="543" y="360"/>
                    <a:pt x="543" y="232"/>
                  </a:cubicBezTo>
                  <a:cubicBezTo>
                    <a:pt x="543" y="93"/>
                    <a:pt x="429"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2630050" y="2542575"/>
              <a:ext cx="13575" cy="11625"/>
            </a:xfrm>
            <a:custGeom>
              <a:avLst/>
              <a:gdLst/>
              <a:ahLst/>
              <a:cxnLst/>
              <a:rect l="l" t="t" r="r" b="b"/>
              <a:pathLst>
                <a:path w="543" h="465" extrusionOk="0">
                  <a:moveTo>
                    <a:pt x="309" y="0"/>
                  </a:moveTo>
                  <a:cubicBezTo>
                    <a:pt x="252" y="0"/>
                    <a:pt x="194" y="21"/>
                    <a:pt x="147" y="69"/>
                  </a:cubicBezTo>
                  <a:cubicBezTo>
                    <a:pt x="1" y="215"/>
                    <a:pt x="104" y="464"/>
                    <a:pt x="310" y="464"/>
                  </a:cubicBezTo>
                  <a:cubicBezTo>
                    <a:pt x="439" y="464"/>
                    <a:pt x="542" y="360"/>
                    <a:pt x="542" y="232"/>
                  </a:cubicBezTo>
                  <a:cubicBezTo>
                    <a:pt x="542" y="92"/>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2630050" y="2572175"/>
              <a:ext cx="13575" cy="11650"/>
            </a:xfrm>
            <a:custGeom>
              <a:avLst/>
              <a:gdLst/>
              <a:ahLst/>
              <a:cxnLst/>
              <a:rect l="l" t="t" r="r" b="b"/>
              <a:pathLst>
                <a:path w="543" h="466" extrusionOk="0">
                  <a:moveTo>
                    <a:pt x="309" y="1"/>
                  </a:moveTo>
                  <a:cubicBezTo>
                    <a:pt x="252" y="1"/>
                    <a:pt x="194" y="22"/>
                    <a:pt x="147" y="69"/>
                  </a:cubicBezTo>
                  <a:cubicBezTo>
                    <a:pt x="1" y="216"/>
                    <a:pt x="104" y="465"/>
                    <a:pt x="310" y="465"/>
                  </a:cubicBezTo>
                  <a:cubicBezTo>
                    <a:pt x="439" y="464"/>
                    <a:pt x="542" y="361"/>
                    <a:pt x="542" y="234"/>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2630050" y="2601825"/>
              <a:ext cx="13575" cy="11625"/>
            </a:xfrm>
            <a:custGeom>
              <a:avLst/>
              <a:gdLst/>
              <a:ahLst/>
              <a:cxnLst/>
              <a:rect l="l" t="t" r="r" b="b"/>
              <a:pathLst>
                <a:path w="543" h="465" extrusionOk="0">
                  <a:moveTo>
                    <a:pt x="309" y="0"/>
                  </a:moveTo>
                  <a:cubicBezTo>
                    <a:pt x="252" y="0"/>
                    <a:pt x="194" y="22"/>
                    <a:pt x="147" y="69"/>
                  </a:cubicBezTo>
                  <a:cubicBezTo>
                    <a:pt x="1" y="215"/>
                    <a:pt x="104" y="465"/>
                    <a:pt x="310" y="465"/>
                  </a:cubicBezTo>
                  <a:cubicBezTo>
                    <a:pt x="439"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2662525" y="2364825"/>
              <a:ext cx="13600" cy="11600"/>
            </a:xfrm>
            <a:custGeom>
              <a:avLst/>
              <a:gdLst/>
              <a:ahLst/>
              <a:cxnLst/>
              <a:rect l="l" t="t" r="r" b="b"/>
              <a:pathLst>
                <a:path w="544" h="464" extrusionOk="0">
                  <a:moveTo>
                    <a:pt x="310" y="0"/>
                  </a:moveTo>
                  <a:cubicBezTo>
                    <a:pt x="253" y="0"/>
                    <a:pt x="195" y="21"/>
                    <a:pt x="148" y="68"/>
                  </a:cubicBezTo>
                  <a:cubicBezTo>
                    <a:pt x="1" y="214"/>
                    <a:pt x="104" y="464"/>
                    <a:pt x="311" y="464"/>
                  </a:cubicBezTo>
                  <a:cubicBezTo>
                    <a:pt x="439" y="464"/>
                    <a:pt x="542" y="360"/>
                    <a:pt x="543" y="232"/>
                  </a:cubicBezTo>
                  <a:cubicBezTo>
                    <a:pt x="543" y="93"/>
                    <a:pt x="429"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2662525" y="2394425"/>
              <a:ext cx="13600" cy="11650"/>
            </a:xfrm>
            <a:custGeom>
              <a:avLst/>
              <a:gdLst/>
              <a:ahLst/>
              <a:cxnLst/>
              <a:rect l="l" t="t" r="r" b="b"/>
              <a:pathLst>
                <a:path w="544" h="466" extrusionOk="0">
                  <a:moveTo>
                    <a:pt x="309" y="0"/>
                  </a:moveTo>
                  <a:cubicBezTo>
                    <a:pt x="252" y="0"/>
                    <a:pt x="194" y="22"/>
                    <a:pt x="147" y="69"/>
                  </a:cubicBezTo>
                  <a:cubicBezTo>
                    <a:pt x="1" y="215"/>
                    <a:pt x="104" y="465"/>
                    <a:pt x="311" y="465"/>
                  </a:cubicBezTo>
                  <a:cubicBezTo>
                    <a:pt x="439" y="465"/>
                    <a:pt x="542" y="362"/>
                    <a:pt x="543" y="233"/>
                  </a:cubicBezTo>
                  <a:cubicBezTo>
                    <a:pt x="543" y="93"/>
                    <a:pt x="429"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2662525" y="2424050"/>
              <a:ext cx="13600" cy="11650"/>
            </a:xfrm>
            <a:custGeom>
              <a:avLst/>
              <a:gdLst/>
              <a:ahLst/>
              <a:cxnLst/>
              <a:rect l="l" t="t" r="r" b="b"/>
              <a:pathLst>
                <a:path w="544" h="466" extrusionOk="0">
                  <a:moveTo>
                    <a:pt x="309" y="1"/>
                  </a:moveTo>
                  <a:cubicBezTo>
                    <a:pt x="252" y="1"/>
                    <a:pt x="194" y="22"/>
                    <a:pt x="147" y="69"/>
                  </a:cubicBezTo>
                  <a:cubicBezTo>
                    <a:pt x="1" y="215"/>
                    <a:pt x="104" y="465"/>
                    <a:pt x="311" y="465"/>
                  </a:cubicBezTo>
                  <a:cubicBezTo>
                    <a:pt x="439" y="465"/>
                    <a:pt x="542" y="361"/>
                    <a:pt x="543" y="233"/>
                  </a:cubicBezTo>
                  <a:cubicBezTo>
                    <a:pt x="543"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2662525" y="2453675"/>
              <a:ext cx="13600" cy="11650"/>
            </a:xfrm>
            <a:custGeom>
              <a:avLst/>
              <a:gdLst/>
              <a:ahLst/>
              <a:cxnLst/>
              <a:rect l="l" t="t" r="r" b="b"/>
              <a:pathLst>
                <a:path w="544" h="466" extrusionOk="0">
                  <a:moveTo>
                    <a:pt x="309" y="1"/>
                  </a:moveTo>
                  <a:cubicBezTo>
                    <a:pt x="252" y="1"/>
                    <a:pt x="194" y="22"/>
                    <a:pt x="147" y="69"/>
                  </a:cubicBezTo>
                  <a:cubicBezTo>
                    <a:pt x="1" y="215"/>
                    <a:pt x="104" y="465"/>
                    <a:pt x="311" y="466"/>
                  </a:cubicBezTo>
                  <a:cubicBezTo>
                    <a:pt x="439" y="465"/>
                    <a:pt x="543" y="361"/>
                    <a:pt x="543" y="233"/>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2662525" y="2483325"/>
              <a:ext cx="13600" cy="11600"/>
            </a:xfrm>
            <a:custGeom>
              <a:avLst/>
              <a:gdLst/>
              <a:ahLst/>
              <a:cxnLst/>
              <a:rect l="l" t="t" r="r" b="b"/>
              <a:pathLst>
                <a:path w="544" h="464" extrusionOk="0">
                  <a:moveTo>
                    <a:pt x="309" y="0"/>
                  </a:moveTo>
                  <a:cubicBezTo>
                    <a:pt x="252" y="0"/>
                    <a:pt x="194" y="21"/>
                    <a:pt x="147" y="68"/>
                  </a:cubicBezTo>
                  <a:cubicBezTo>
                    <a:pt x="1" y="214"/>
                    <a:pt x="104" y="464"/>
                    <a:pt x="311" y="464"/>
                  </a:cubicBezTo>
                  <a:cubicBezTo>
                    <a:pt x="439" y="464"/>
                    <a:pt x="542" y="360"/>
                    <a:pt x="543" y="232"/>
                  </a:cubicBezTo>
                  <a:cubicBezTo>
                    <a:pt x="543"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2662525" y="2512950"/>
              <a:ext cx="13600" cy="11600"/>
            </a:xfrm>
            <a:custGeom>
              <a:avLst/>
              <a:gdLst/>
              <a:ahLst/>
              <a:cxnLst/>
              <a:rect l="l" t="t" r="r" b="b"/>
              <a:pathLst>
                <a:path w="544" h="464" extrusionOk="0">
                  <a:moveTo>
                    <a:pt x="309" y="0"/>
                  </a:moveTo>
                  <a:cubicBezTo>
                    <a:pt x="252" y="0"/>
                    <a:pt x="194" y="21"/>
                    <a:pt x="147" y="69"/>
                  </a:cubicBezTo>
                  <a:cubicBezTo>
                    <a:pt x="1" y="215"/>
                    <a:pt x="104" y="464"/>
                    <a:pt x="311" y="464"/>
                  </a:cubicBezTo>
                  <a:cubicBezTo>
                    <a:pt x="439" y="464"/>
                    <a:pt x="542" y="360"/>
                    <a:pt x="543" y="232"/>
                  </a:cubicBezTo>
                  <a:cubicBezTo>
                    <a:pt x="543"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2662525" y="2542575"/>
              <a:ext cx="13600" cy="11625"/>
            </a:xfrm>
            <a:custGeom>
              <a:avLst/>
              <a:gdLst/>
              <a:ahLst/>
              <a:cxnLst/>
              <a:rect l="l" t="t" r="r" b="b"/>
              <a:pathLst>
                <a:path w="544" h="465" extrusionOk="0">
                  <a:moveTo>
                    <a:pt x="310" y="1"/>
                  </a:moveTo>
                  <a:cubicBezTo>
                    <a:pt x="252" y="1"/>
                    <a:pt x="194" y="22"/>
                    <a:pt x="147" y="69"/>
                  </a:cubicBezTo>
                  <a:cubicBezTo>
                    <a:pt x="1" y="215"/>
                    <a:pt x="104" y="464"/>
                    <a:pt x="311" y="464"/>
                  </a:cubicBezTo>
                  <a:cubicBezTo>
                    <a:pt x="439" y="464"/>
                    <a:pt x="542" y="361"/>
                    <a:pt x="543" y="232"/>
                  </a:cubicBezTo>
                  <a:cubicBezTo>
                    <a:pt x="543" y="93"/>
                    <a:pt x="429"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2662525" y="2572175"/>
              <a:ext cx="13600" cy="11650"/>
            </a:xfrm>
            <a:custGeom>
              <a:avLst/>
              <a:gdLst/>
              <a:ahLst/>
              <a:cxnLst/>
              <a:rect l="l" t="t" r="r" b="b"/>
              <a:pathLst>
                <a:path w="544" h="466" extrusionOk="0">
                  <a:moveTo>
                    <a:pt x="310" y="1"/>
                  </a:moveTo>
                  <a:cubicBezTo>
                    <a:pt x="253" y="1"/>
                    <a:pt x="195" y="22"/>
                    <a:pt x="148" y="69"/>
                  </a:cubicBezTo>
                  <a:cubicBezTo>
                    <a:pt x="1" y="215"/>
                    <a:pt x="104" y="465"/>
                    <a:pt x="311" y="465"/>
                  </a:cubicBezTo>
                  <a:cubicBezTo>
                    <a:pt x="439" y="465"/>
                    <a:pt x="542" y="361"/>
                    <a:pt x="543" y="234"/>
                  </a:cubicBezTo>
                  <a:cubicBezTo>
                    <a:pt x="543" y="93"/>
                    <a:pt x="429"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2662525" y="2601800"/>
              <a:ext cx="13600" cy="11650"/>
            </a:xfrm>
            <a:custGeom>
              <a:avLst/>
              <a:gdLst/>
              <a:ahLst/>
              <a:cxnLst/>
              <a:rect l="l" t="t" r="r" b="b"/>
              <a:pathLst>
                <a:path w="544" h="466" extrusionOk="0">
                  <a:moveTo>
                    <a:pt x="309" y="1"/>
                  </a:moveTo>
                  <a:cubicBezTo>
                    <a:pt x="252" y="1"/>
                    <a:pt x="194" y="22"/>
                    <a:pt x="147" y="69"/>
                  </a:cubicBezTo>
                  <a:cubicBezTo>
                    <a:pt x="1" y="215"/>
                    <a:pt x="104" y="465"/>
                    <a:pt x="311" y="466"/>
                  </a:cubicBezTo>
                  <a:cubicBezTo>
                    <a:pt x="439" y="465"/>
                    <a:pt x="543" y="361"/>
                    <a:pt x="543" y="233"/>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2695025" y="2364825"/>
              <a:ext cx="13575" cy="11600"/>
            </a:xfrm>
            <a:custGeom>
              <a:avLst/>
              <a:gdLst/>
              <a:ahLst/>
              <a:cxnLst/>
              <a:rect l="l" t="t" r="r" b="b"/>
              <a:pathLst>
                <a:path w="543" h="464" extrusionOk="0">
                  <a:moveTo>
                    <a:pt x="309" y="0"/>
                  </a:moveTo>
                  <a:cubicBezTo>
                    <a:pt x="252" y="0"/>
                    <a:pt x="194" y="21"/>
                    <a:pt x="147" y="68"/>
                  </a:cubicBezTo>
                  <a:cubicBezTo>
                    <a:pt x="1" y="214"/>
                    <a:pt x="104" y="464"/>
                    <a:pt x="310" y="464"/>
                  </a:cubicBezTo>
                  <a:cubicBezTo>
                    <a:pt x="439"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2695000" y="2394425"/>
              <a:ext cx="13600" cy="11650"/>
            </a:xfrm>
            <a:custGeom>
              <a:avLst/>
              <a:gdLst/>
              <a:ahLst/>
              <a:cxnLst/>
              <a:rect l="l" t="t" r="r" b="b"/>
              <a:pathLst>
                <a:path w="544" h="466" extrusionOk="0">
                  <a:moveTo>
                    <a:pt x="310" y="1"/>
                  </a:moveTo>
                  <a:cubicBezTo>
                    <a:pt x="253" y="1"/>
                    <a:pt x="194" y="22"/>
                    <a:pt x="147" y="70"/>
                  </a:cubicBezTo>
                  <a:cubicBezTo>
                    <a:pt x="1" y="216"/>
                    <a:pt x="105" y="465"/>
                    <a:pt x="311" y="465"/>
                  </a:cubicBezTo>
                  <a:cubicBezTo>
                    <a:pt x="440" y="465"/>
                    <a:pt x="543" y="362"/>
                    <a:pt x="543" y="233"/>
                  </a:cubicBezTo>
                  <a:cubicBezTo>
                    <a:pt x="543" y="93"/>
                    <a:pt x="429"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1"/>
            <p:cNvSpPr/>
            <p:nvPr/>
          </p:nvSpPr>
          <p:spPr>
            <a:xfrm>
              <a:off x="2695000" y="2424050"/>
              <a:ext cx="13600" cy="11650"/>
            </a:xfrm>
            <a:custGeom>
              <a:avLst/>
              <a:gdLst/>
              <a:ahLst/>
              <a:cxnLst/>
              <a:rect l="l" t="t" r="r" b="b"/>
              <a:pathLst>
                <a:path w="544" h="466" extrusionOk="0">
                  <a:moveTo>
                    <a:pt x="309" y="1"/>
                  </a:moveTo>
                  <a:cubicBezTo>
                    <a:pt x="252" y="1"/>
                    <a:pt x="194" y="22"/>
                    <a:pt x="147" y="69"/>
                  </a:cubicBezTo>
                  <a:cubicBezTo>
                    <a:pt x="1" y="216"/>
                    <a:pt x="105" y="465"/>
                    <a:pt x="311" y="465"/>
                  </a:cubicBezTo>
                  <a:cubicBezTo>
                    <a:pt x="440" y="464"/>
                    <a:pt x="543" y="361"/>
                    <a:pt x="543" y="233"/>
                  </a:cubicBezTo>
                  <a:cubicBezTo>
                    <a:pt x="543" y="93"/>
                    <a:pt x="429"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1"/>
            <p:cNvSpPr/>
            <p:nvPr/>
          </p:nvSpPr>
          <p:spPr>
            <a:xfrm>
              <a:off x="2695025" y="2453700"/>
              <a:ext cx="13575" cy="11625"/>
            </a:xfrm>
            <a:custGeom>
              <a:avLst/>
              <a:gdLst/>
              <a:ahLst/>
              <a:cxnLst/>
              <a:rect l="l" t="t" r="r" b="b"/>
              <a:pathLst>
                <a:path w="543" h="465" extrusionOk="0">
                  <a:moveTo>
                    <a:pt x="309" y="0"/>
                  </a:moveTo>
                  <a:cubicBezTo>
                    <a:pt x="252" y="0"/>
                    <a:pt x="194" y="21"/>
                    <a:pt x="147" y="69"/>
                  </a:cubicBezTo>
                  <a:cubicBezTo>
                    <a:pt x="1" y="215"/>
                    <a:pt x="104" y="465"/>
                    <a:pt x="310" y="465"/>
                  </a:cubicBezTo>
                  <a:cubicBezTo>
                    <a:pt x="439"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2695025" y="2483325"/>
              <a:ext cx="13575" cy="11600"/>
            </a:xfrm>
            <a:custGeom>
              <a:avLst/>
              <a:gdLst/>
              <a:ahLst/>
              <a:cxnLst/>
              <a:rect l="l" t="t" r="r" b="b"/>
              <a:pathLst>
                <a:path w="543" h="464" extrusionOk="0">
                  <a:moveTo>
                    <a:pt x="309" y="0"/>
                  </a:moveTo>
                  <a:cubicBezTo>
                    <a:pt x="252" y="0"/>
                    <a:pt x="194" y="21"/>
                    <a:pt x="147" y="68"/>
                  </a:cubicBezTo>
                  <a:cubicBezTo>
                    <a:pt x="1" y="214"/>
                    <a:pt x="104" y="464"/>
                    <a:pt x="310" y="464"/>
                  </a:cubicBezTo>
                  <a:cubicBezTo>
                    <a:pt x="439"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2695000" y="2512950"/>
              <a:ext cx="13600" cy="11600"/>
            </a:xfrm>
            <a:custGeom>
              <a:avLst/>
              <a:gdLst/>
              <a:ahLst/>
              <a:cxnLst/>
              <a:rect l="l" t="t" r="r" b="b"/>
              <a:pathLst>
                <a:path w="544" h="464" extrusionOk="0">
                  <a:moveTo>
                    <a:pt x="310" y="0"/>
                  </a:moveTo>
                  <a:cubicBezTo>
                    <a:pt x="253" y="0"/>
                    <a:pt x="194" y="21"/>
                    <a:pt x="147" y="69"/>
                  </a:cubicBezTo>
                  <a:cubicBezTo>
                    <a:pt x="1" y="215"/>
                    <a:pt x="105" y="464"/>
                    <a:pt x="311" y="464"/>
                  </a:cubicBezTo>
                  <a:cubicBezTo>
                    <a:pt x="440" y="464"/>
                    <a:pt x="543" y="360"/>
                    <a:pt x="543" y="232"/>
                  </a:cubicBezTo>
                  <a:cubicBezTo>
                    <a:pt x="543" y="93"/>
                    <a:pt x="429"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2695025" y="2542575"/>
              <a:ext cx="13575" cy="11625"/>
            </a:xfrm>
            <a:custGeom>
              <a:avLst/>
              <a:gdLst/>
              <a:ahLst/>
              <a:cxnLst/>
              <a:rect l="l" t="t" r="r" b="b"/>
              <a:pathLst>
                <a:path w="543" h="465" extrusionOk="0">
                  <a:moveTo>
                    <a:pt x="309" y="0"/>
                  </a:moveTo>
                  <a:cubicBezTo>
                    <a:pt x="252" y="0"/>
                    <a:pt x="194" y="21"/>
                    <a:pt x="147" y="69"/>
                  </a:cubicBezTo>
                  <a:cubicBezTo>
                    <a:pt x="1" y="215"/>
                    <a:pt x="104" y="464"/>
                    <a:pt x="310" y="464"/>
                  </a:cubicBezTo>
                  <a:cubicBezTo>
                    <a:pt x="439" y="464"/>
                    <a:pt x="542" y="360"/>
                    <a:pt x="542" y="232"/>
                  </a:cubicBezTo>
                  <a:cubicBezTo>
                    <a:pt x="542" y="92"/>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2695025" y="2572175"/>
              <a:ext cx="13575" cy="11650"/>
            </a:xfrm>
            <a:custGeom>
              <a:avLst/>
              <a:gdLst/>
              <a:ahLst/>
              <a:cxnLst/>
              <a:rect l="l" t="t" r="r" b="b"/>
              <a:pathLst>
                <a:path w="543" h="466" extrusionOk="0">
                  <a:moveTo>
                    <a:pt x="309" y="1"/>
                  </a:moveTo>
                  <a:cubicBezTo>
                    <a:pt x="252" y="1"/>
                    <a:pt x="194" y="22"/>
                    <a:pt x="147" y="69"/>
                  </a:cubicBezTo>
                  <a:cubicBezTo>
                    <a:pt x="1" y="216"/>
                    <a:pt x="104" y="465"/>
                    <a:pt x="310" y="465"/>
                  </a:cubicBezTo>
                  <a:cubicBezTo>
                    <a:pt x="439" y="464"/>
                    <a:pt x="542" y="361"/>
                    <a:pt x="542" y="234"/>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2695025" y="2601825"/>
              <a:ext cx="13575" cy="11625"/>
            </a:xfrm>
            <a:custGeom>
              <a:avLst/>
              <a:gdLst/>
              <a:ahLst/>
              <a:cxnLst/>
              <a:rect l="l" t="t" r="r" b="b"/>
              <a:pathLst>
                <a:path w="543" h="465" extrusionOk="0">
                  <a:moveTo>
                    <a:pt x="309" y="0"/>
                  </a:moveTo>
                  <a:cubicBezTo>
                    <a:pt x="252" y="0"/>
                    <a:pt x="194" y="22"/>
                    <a:pt x="147" y="69"/>
                  </a:cubicBezTo>
                  <a:cubicBezTo>
                    <a:pt x="1" y="215"/>
                    <a:pt x="104" y="465"/>
                    <a:pt x="310" y="465"/>
                  </a:cubicBezTo>
                  <a:cubicBezTo>
                    <a:pt x="439"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2727500" y="2364825"/>
              <a:ext cx="13600" cy="11600"/>
            </a:xfrm>
            <a:custGeom>
              <a:avLst/>
              <a:gdLst/>
              <a:ahLst/>
              <a:cxnLst/>
              <a:rect l="l" t="t" r="r" b="b"/>
              <a:pathLst>
                <a:path w="544" h="464" extrusionOk="0">
                  <a:moveTo>
                    <a:pt x="310" y="0"/>
                  </a:moveTo>
                  <a:cubicBezTo>
                    <a:pt x="253" y="0"/>
                    <a:pt x="194" y="21"/>
                    <a:pt x="147" y="68"/>
                  </a:cubicBezTo>
                  <a:cubicBezTo>
                    <a:pt x="1" y="214"/>
                    <a:pt x="104" y="464"/>
                    <a:pt x="310" y="464"/>
                  </a:cubicBezTo>
                  <a:cubicBezTo>
                    <a:pt x="439" y="464"/>
                    <a:pt x="542" y="360"/>
                    <a:pt x="542" y="232"/>
                  </a:cubicBezTo>
                  <a:cubicBezTo>
                    <a:pt x="543" y="93"/>
                    <a:pt x="429"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2727500" y="2394425"/>
              <a:ext cx="13600" cy="11650"/>
            </a:xfrm>
            <a:custGeom>
              <a:avLst/>
              <a:gdLst/>
              <a:ahLst/>
              <a:cxnLst/>
              <a:rect l="l" t="t" r="r" b="b"/>
              <a:pathLst>
                <a:path w="544" h="466" extrusionOk="0">
                  <a:moveTo>
                    <a:pt x="309" y="0"/>
                  </a:moveTo>
                  <a:cubicBezTo>
                    <a:pt x="252" y="0"/>
                    <a:pt x="194" y="22"/>
                    <a:pt x="147" y="69"/>
                  </a:cubicBezTo>
                  <a:cubicBezTo>
                    <a:pt x="1" y="215"/>
                    <a:pt x="104" y="465"/>
                    <a:pt x="310" y="465"/>
                  </a:cubicBezTo>
                  <a:cubicBezTo>
                    <a:pt x="439" y="465"/>
                    <a:pt x="542" y="362"/>
                    <a:pt x="542" y="233"/>
                  </a:cubicBezTo>
                  <a:cubicBezTo>
                    <a:pt x="543"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2727500" y="2424050"/>
              <a:ext cx="13575" cy="11650"/>
            </a:xfrm>
            <a:custGeom>
              <a:avLst/>
              <a:gdLst/>
              <a:ahLst/>
              <a:cxnLst/>
              <a:rect l="l" t="t" r="r" b="b"/>
              <a:pathLst>
                <a:path w="543" h="466" extrusionOk="0">
                  <a:moveTo>
                    <a:pt x="309" y="1"/>
                  </a:moveTo>
                  <a:cubicBezTo>
                    <a:pt x="252" y="1"/>
                    <a:pt x="194" y="22"/>
                    <a:pt x="147" y="69"/>
                  </a:cubicBezTo>
                  <a:cubicBezTo>
                    <a:pt x="1" y="215"/>
                    <a:pt x="104" y="465"/>
                    <a:pt x="310" y="465"/>
                  </a:cubicBezTo>
                  <a:cubicBezTo>
                    <a:pt x="439" y="465"/>
                    <a:pt x="542" y="361"/>
                    <a:pt x="542" y="233"/>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2727500" y="2453675"/>
              <a:ext cx="13575" cy="11650"/>
            </a:xfrm>
            <a:custGeom>
              <a:avLst/>
              <a:gdLst/>
              <a:ahLst/>
              <a:cxnLst/>
              <a:rect l="l" t="t" r="r" b="b"/>
              <a:pathLst>
                <a:path w="543" h="466" extrusionOk="0">
                  <a:moveTo>
                    <a:pt x="309" y="1"/>
                  </a:moveTo>
                  <a:cubicBezTo>
                    <a:pt x="252" y="1"/>
                    <a:pt x="194" y="22"/>
                    <a:pt x="147" y="69"/>
                  </a:cubicBezTo>
                  <a:cubicBezTo>
                    <a:pt x="1" y="215"/>
                    <a:pt x="104" y="465"/>
                    <a:pt x="310" y="466"/>
                  </a:cubicBezTo>
                  <a:cubicBezTo>
                    <a:pt x="439" y="466"/>
                    <a:pt x="542" y="361"/>
                    <a:pt x="542" y="233"/>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2727500" y="2483325"/>
              <a:ext cx="13575" cy="11600"/>
            </a:xfrm>
            <a:custGeom>
              <a:avLst/>
              <a:gdLst/>
              <a:ahLst/>
              <a:cxnLst/>
              <a:rect l="l" t="t" r="r" b="b"/>
              <a:pathLst>
                <a:path w="543" h="464" extrusionOk="0">
                  <a:moveTo>
                    <a:pt x="309" y="0"/>
                  </a:moveTo>
                  <a:cubicBezTo>
                    <a:pt x="252" y="0"/>
                    <a:pt x="194" y="21"/>
                    <a:pt x="147" y="68"/>
                  </a:cubicBezTo>
                  <a:cubicBezTo>
                    <a:pt x="1" y="214"/>
                    <a:pt x="104" y="464"/>
                    <a:pt x="310" y="464"/>
                  </a:cubicBezTo>
                  <a:cubicBezTo>
                    <a:pt x="439"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2727500" y="2512950"/>
              <a:ext cx="13575" cy="11600"/>
            </a:xfrm>
            <a:custGeom>
              <a:avLst/>
              <a:gdLst/>
              <a:ahLst/>
              <a:cxnLst/>
              <a:rect l="l" t="t" r="r" b="b"/>
              <a:pathLst>
                <a:path w="543" h="464" extrusionOk="0">
                  <a:moveTo>
                    <a:pt x="309" y="0"/>
                  </a:moveTo>
                  <a:cubicBezTo>
                    <a:pt x="252" y="0"/>
                    <a:pt x="194" y="21"/>
                    <a:pt x="147" y="69"/>
                  </a:cubicBezTo>
                  <a:cubicBezTo>
                    <a:pt x="1" y="215"/>
                    <a:pt x="104" y="464"/>
                    <a:pt x="310" y="464"/>
                  </a:cubicBezTo>
                  <a:cubicBezTo>
                    <a:pt x="439"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2727500" y="2542575"/>
              <a:ext cx="13575" cy="11625"/>
            </a:xfrm>
            <a:custGeom>
              <a:avLst/>
              <a:gdLst/>
              <a:ahLst/>
              <a:cxnLst/>
              <a:rect l="l" t="t" r="r" b="b"/>
              <a:pathLst>
                <a:path w="543" h="465" extrusionOk="0">
                  <a:moveTo>
                    <a:pt x="309" y="1"/>
                  </a:moveTo>
                  <a:cubicBezTo>
                    <a:pt x="252" y="1"/>
                    <a:pt x="194" y="22"/>
                    <a:pt x="147" y="69"/>
                  </a:cubicBezTo>
                  <a:cubicBezTo>
                    <a:pt x="1" y="215"/>
                    <a:pt x="104" y="464"/>
                    <a:pt x="310" y="464"/>
                  </a:cubicBezTo>
                  <a:cubicBezTo>
                    <a:pt x="439" y="464"/>
                    <a:pt x="542" y="361"/>
                    <a:pt x="542" y="232"/>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a:off x="2727500" y="2572175"/>
              <a:ext cx="13575" cy="11650"/>
            </a:xfrm>
            <a:custGeom>
              <a:avLst/>
              <a:gdLst/>
              <a:ahLst/>
              <a:cxnLst/>
              <a:rect l="l" t="t" r="r" b="b"/>
              <a:pathLst>
                <a:path w="543" h="466" extrusionOk="0">
                  <a:moveTo>
                    <a:pt x="309" y="1"/>
                  </a:moveTo>
                  <a:cubicBezTo>
                    <a:pt x="252" y="1"/>
                    <a:pt x="194" y="22"/>
                    <a:pt x="147" y="69"/>
                  </a:cubicBezTo>
                  <a:cubicBezTo>
                    <a:pt x="1" y="215"/>
                    <a:pt x="104" y="465"/>
                    <a:pt x="310" y="465"/>
                  </a:cubicBezTo>
                  <a:cubicBezTo>
                    <a:pt x="439" y="465"/>
                    <a:pt x="542" y="362"/>
                    <a:pt x="542" y="234"/>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2727500" y="2601800"/>
              <a:ext cx="13575" cy="11650"/>
            </a:xfrm>
            <a:custGeom>
              <a:avLst/>
              <a:gdLst/>
              <a:ahLst/>
              <a:cxnLst/>
              <a:rect l="l" t="t" r="r" b="b"/>
              <a:pathLst>
                <a:path w="543" h="466" extrusionOk="0">
                  <a:moveTo>
                    <a:pt x="309" y="1"/>
                  </a:moveTo>
                  <a:cubicBezTo>
                    <a:pt x="252" y="1"/>
                    <a:pt x="194" y="22"/>
                    <a:pt x="147" y="69"/>
                  </a:cubicBezTo>
                  <a:cubicBezTo>
                    <a:pt x="1" y="215"/>
                    <a:pt x="104" y="465"/>
                    <a:pt x="310" y="466"/>
                  </a:cubicBezTo>
                  <a:cubicBezTo>
                    <a:pt x="439" y="465"/>
                    <a:pt x="542" y="361"/>
                    <a:pt x="542" y="233"/>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2760025" y="2364825"/>
              <a:ext cx="13550" cy="11600"/>
            </a:xfrm>
            <a:custGeom>
              <a:avLst/>
              <a:gdLst/>
              <a:ahLst/>
              <a:cxnLst/>
              <a:rect l="l" t="t" r="r" b="b"/>
              <a:pathLst>
                <a:path w="542" h="464" extrusionOk="0">
                  <a:moveTo>
                    <a:pt x="308" y="0"/>
                  </a:moveTo>
                  <a:cubicBezTo>
                    <a:pt x="251" y="0"/>
                    <a:pt x="193" y="21"/>
                    <a:pt x="146" y="68"/>
                  </a:cubicBezTo>
                  <a:cubicBezTo>
                    <a:pt x="0" y="214"/>
                    <a:pt x="104" y="464"/>
                    <a:pt x="310" y="464"/>
                  </a:cubicBezTo>
                  <a:cubicBezTo>
                    <a:pt x="438" y="464"/>
                    <a:pt x="541" y="360"/>
                    <a:pt x="541" y="232"/>
                  </a:cubicBezTo>
                  <a:cubicBezTo>
                    <a:pt x="541" y="93"/>
                    <a:pt x="427" y="0"/>
                    <a:pt x="3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2760000" y="2394425"/>
              <a:ext cx="13575" cy="11650"/>
            </a:xfrm>
            <a:custGeom>
              <a:avLst/>
              <a:gdLst/>
              <a:ahLst/>
              <a:cxnLst/>
              <a:rect l="l" t="t" r="r" b="b"/>
              <a:pathLst>
                <a:path w="543" h="466" extrusionOk="0">
                  <a:moveTo>
                    <a:pt x="309" y="0"/>
                  </a:moveTo>
                  <a:cubicBezTo>
                    <a:pt x="252" y="0"/>
                    <a:pt x="194" y="22"/>
                    <a:pt x="147" y="69"/>
                  </a:cubicBezTo>
                  <a:cubicBezTo>
                    <a:pt x="0" y="216"/>
                    <a:pt x="104" y="465"/>
                    <a:pt x="311" y="465"/>
                  </a:cubicBezTo>
                  <a:cubicBezTo>
                    <a:pt x="439" y="465"/>
                    <a:pt x="542" y="362"/>
                    <a:pt x="542" y="233"/>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2760025" y="2424050"/>
              <a:ext cx="13550" cy="11650"/>
            </a:xfrm>
            <a:custGeom>
              <a:avLst/>
              <a:gdLst/>
              <a:ahLst/>
              <a:cxnLst/>
              <a:rect l="l" t="t" r="r" b="b"/>
              <a:pathLst>
                <a:path w="542" h="466" extrusionOk="0">
                  <a:moveTo>
                    <a:pt x="308" y="1"/>
                  </a:moveTo>
                  <a:cubicBezTo>
                    <a:pt x="251" y="1"/>
                    <a:pt x="193" y="22"/>
                    <a:pt x="146" y="69"/>
                  </a:cubicBezTo>
                  <a:cubicBezTo>
                    <a:pt x="0" y="215"/>
                    <a:pt x="103" y="465"/>
                    <a:pt x="310" y="465"/>
                  </a:cubicBezTo>
                  <a:cubicBezTo>
                    <a:pt x="438" y="465"/>
                    <a:pt x="541" y="361"/>
                    <a:pt x="541" y="233"/>
                  </a:cubicBezTo>
                  <a:cubicBezTo>
                    <a:pt x="541" y="93"/>
                    <a:pt x="427" y="1"/>
                    <a:pt x="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2760025" y="2453675"/>
              <a:ext cx="13550" cy="11650"/>
            </a:xfrm>
            <a:custGeom>
              <a:avLst/>
              <a:gdLst/>
              <a:ahLst/>
              <a:cxnLst/>
              <a:rect l="l" t="t" r="r" b="b"/>
              <a:pathLst>
                <a:path w="542" h="466" extrusionOk="0">
                  <a:moveTo>
                    <a:pt x="308" y="1"/>
                  </a:moveTo>
                  <a:cubicBezTo>
                    <a:pt x="251" y="1"/>
                    <a:pt x="193" y="22"/>
                    <a:pt x="146" y="69"/>
                  </a:cubicBezTo>
                  <a:cubicBezTo>
                    <a:pt x="0" y="215"/>
                    <a:pt x="104" y="465"/>
                    <a:pt x="310" y="466"/>
                  </a:cubicBezTo>
                  <a:cubicBezTo>
                    <a:pt x="438" y="466"/>
                    <a:pt x="541" y="361"/>
                    <a:pt x="541" y="233"/>
                  </a:cubicBezTo>
                  <a:cubicBezTo>
                    <a:pt x="541" y="93"/>
                    <a:pt x="427" y="1"/>
                    <a:pt x="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2760025" y="2483325"/>
              <a:ext cx="13550" cy="11600"/>
            </a:xfrm>
            <a:custGeom>
              <a:avLst/>
              <a:gdLst/>
              <a:ahLst/>
              <a:cxnLst/>
              <a:rect l="l" t="t" r="r" b="b"/>
              <a:pathLst>
                <a:path w="542" h="464" extrusionOk="0">
                  <a:moveTo>
                    <a:pt x="308" y="0"/>
                  </a:moveTo>
                  <a:cubicBezTo>
                    <a:pt x="251" y="0"/>
                    <a:pt x="193" y="21"/>
                    <a:pt x="146" y="68"/>
                  </a:cubicBezTo>
                  <a:cubicBezTo>
                    <a:pt x="0" y="214"/>
                    <a:pt x="104" y="464"/>
                    <a:pt x="310" y="464"/>
                  </a:cubicBezTo>
                  <a:cubicBezTo>
                    <a:pt x="438" y="464"/>
                    <a:pt x="541" y="360"/>
                    <a:pt x="541" y="232"/>
                  </a:cubicBezTo>
                  <a:cubicBezTo>
                    <a:pt x="541" y="93"/>
                    <a:pt x="427" y="0"/>
                    <a:pt x="3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2760025" y="2512950"/>
              <a:ext cx="13550" cy="11600"/>
            </a:xfrm>
            <a:custGeom>
              <a:avLst/>
              <a:gdLst/>
              <a:ahLst/>
              <a:cxnLst/>
              <a:rect l="l" t="t" r="r" b="b"/>
              <a:pathLst>
                <a:path w="542" h="464" extrusionOk="0">
                  <a:moveTo>
                    <a:pt x="308" y="0"/>
                  </a:moveTo>
                  <a:cubicBezTo>
                    <a:pt x="251" y="0"/>
                    <a:pt x="193" y="21"/>
                    <a:pt x="146" y="69"/>
                  </a:cubicBezTo>
                  <a:cubicBezTo>
                    <a:pt x="0" y="215"/>
                    <a:pt x="103" y="464"/>
                    <a:pt x="310" y="464"/>
                  </a:cubicBezTo>
                  <a:cubicBezTo>
                    <a:pt x="438" y="464"/>
                    <a:pt x="541" y="360"/>
                    <a:pt x="541" y="232"/>
                  </a:cubicBezTo>
                  <a:cubicBezTo>
                    <a:pt x="541" y="93"/>
                    <a:pt x="427" y="0"/>
                    <a:pt x="3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2760025" y="2542575"/>
              <a:ext cx="13550" cy="11625"/>
            </a:xfrm>
            <a:custGeom>
              <a:avLst/>
              <a:gdLst/>
              <a:ahLst/>
              <a:cxnLst/>
              <a:rect l="l" t="t" r="r" b="b"/>
              <a:pathLst>
                <a:path w="542" h="465" extrusionOk="0">
                  <a:moveTo>
                    <a:pt x="308" y="1"/>
                  </a:moveTo>
                  <a:cubicBezTo>
                    <a:pt x="251" y="1"/>
                    <a:pt x="193" y="22"/>
                    <a:pt x="146" y="69"/>
                  </a:cubicBezTo>
                  <a:cubicBezTo>
                    <a:pt x="0" y="215"/>
                    <a:pt x="104" y="464"/>
                    <a:pt x="310" y="464"/>
                  </a:cubicBezTo>
                  <a:cubicBezTo>
                    <a:pt x="438" y="464"/>
                    <a:pt x="541" y="361"/>
                    <a:pt x="541" y="232"/>
                  </a:cubicBezTo>
                  <a:cubicBezTo>
                    <a:pt x="541" y="93"/>
                    <a:pt x="427" y="1"/>
                    <a:pt x="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2760025" y="2572175"/>
              <a:ext cx="13550" cy="11650"/>
            </a:xfrm>
            <a:custGeom>
              <a:avLst/>
              <a:gdLst/>
              <a:ahLst/>
              <a:cxnLst/>
              <a:rect l="l" t="t" r="r" b="b"/>
              <a:pathLst>
                <a:path w="542" h="466" extrusionOk="0">
                  <a:moveTo>
                    <a:pt x="308" y="1"/>
                  </a:moveTo>
                  <a:cubicBezTo>
                    <a:pt x="251" y="1"/>
                    <a:pt x="193" y="22"/>
                    <a:pt x="146" y="69"/>
                  </a:cubicBezTo>
                  <a:cubicBezTo>
                    <a:pt x="0" y="215"/>
                    <a:pt x="104" y="464"/>
                    <a:pt x="310" y="465"/>
                  </a:cubicBezTo>
                  <a:cubicBezTo>
                    <a:pt x="438" y="465"/>
                    <a:pt x="541" y="362"/>
                    <a:pt x="541" y="234"/>
                  </a:cubicBezTo>
                  <a:cubicBezTo>
                    <a:pt x="541" y="93"/>
                    <a:pt x="427" y="1"/>
                    <a:pt x="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2760025" y="2601800"/>
              <a:ext cx="13550" cy="11650"/>
            </a:xfrm>
            <a:custGeom>
              <a:avLst/>
              <a:gdLst/>
              <a:ahLst/>
              <a:cxnLst/>
              <a:rect l="l" t="t" r="r" b="b"/>
              <a:pathLst>
                <a:path w="542" h="466" extrusionOk="0">
                  <a:moveTo>
                    <a:pt x="308" y="1"/>
                  </a:moveTo>
                  <a:cubicBezTo>
                    <a:pt x="251" y="1"/>
                    <a:pt x="193" y="22"/>
                    <a:pt x="146" y="69"/>
                  </a:cubicBezTo>
                  <a:cubicBezTo>
                    <a:pt x="0" y="215"/>
                    <a:pt x="104" y="465"/>
                    <a:pt x="310" y="466"/>
                  </a:cubicBezTo>
                  <a:cubicBezTo>
                    <a:pt x="438" y="465"/>
                    <a:pt x="541" y="361"/>
                    <a:pt x="541" y="233"/>
                  </a:cubicBezTo>
                  <a:cubicBezTo>
                    <a:pt x="541" y="93"/>
                    <a:pt x="427" y="1"/>
                    <a:pt x="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2792500" y="2364825"/>
              <a:ext cx="13575" cy="11600"/>
            </a:xfrm>
            <a:custGeom>
              <a:avLst/>
              <a:gdLst/>
              <a:ahLst/>
              <a:cxnLst/>
              <a:rect l="l" t="t" r="r" b="b"/>
              <a:pathLst>
                <a:path w="543" h="464" extrusionOk="0">
                  <a:moveTo>
                    <a:pt x="309" y="0"/>
                  </a:moveTo>
                  <a:cubicBezTo>
                    <a:pt x="252" y="0"/>
                    <a:pt x="194" y="21"/>
                    <a:pt x="147" y="68"/>
                  </a:cubicBezTo>
                  <a:cubicBezTo>
                    <a:pt x="0" y="214"/>
                    <a:pt x="104" y="464"/>
                    <a:pt x="311" y="464"/>
                  </a:cubicBezTo>
                  <a:cubicBezTo>
                    <a:pt x="438" y="464"/>
                    <a:pt x="542" y="360"/>
                    <a:pt x="543" y="232"/>
                  </a:cubicBezTo>
                  <a:cubicBezTo>
                    <a:pt x="543"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2792500" y="2394425"/>
              <a:ext cx="13575" cy="11650"/>
            </a:xfrm>
            <a:custGeom>
              <a:avLst/>
              <a:gdLst/>
              <a:ahLst/>
              <a:cxnLst/>
              <a:rect l="l" t="t" r="r" b="b"/>
              <a:pathLst>
                <a:path w="543" h="466" extrusionOk="0">
                  <a:moveTo>
                    <a:pt x="308" y="1"/>
                  </a:moveTo>
                  <a:cubicBezTo>
                    <a:pt x="252" y="1"/>
                    <a:pt x="194" y="22"/>
                    <a:pt x="146" y="69"/>
                  </a:cubicBezTo>
                  <a:cubicBezTo>
                    <a:pt x="0" y="215"/>
                    <a:pt x="104" y="465"/>
                    <a:pt x="311" y="465"/>
                  </a:cubicBezTo>
                  <a:cubicBezTo>
                    <a:pt x="438" y="465"/>
                    <a:pt x="542" y="362"/>
                    <a:pt x="543" y="233"/>
                  </a:cubicBezTo>
                  <a:cubicBezTo>
                    <a:pt x="543" y="94"/>
                    <a:pt x="428" y="1"/>
                    <a:pt x="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2792500" y="2424050"/>
              <a:ext cx="13575" cy="11650"/>
            </a:xfrm>
            <a:custGeom>
              <a:avLst/>
              <a:gdLst/>
              <a:ahLst/>
              <a:cxnLst/>
              <a:rect l="l" t="t" r="r" b="b"/>
              <a:pathLst>
                <a:path w="543" h="466" extrusionOk="0">
                  <a:moveTo>
                    <a:pt x="309" y="1"/>
                  </a:moveTo>
                  <a:cubicBezTo>
                    <a:pt x="252" y="1"/>
                    <a:pt x="194" y="22"/>
                    <a:pt x="146" y="69"/>
                  </a:cubicBezTo>
                  <a:cubicBezTo>
                    <a:pt x="0" y="215"/>
                    <a:pt x="104" y="465"/>
                    <a:pt x="311" y="465"/>
                  </a:cubicBezTo>
                  <a:cubicBezTo>
                    <a:pt x="438" y="465"/>
                    <a:pt x="542" y="361"/>
                    <a:pt x="543" y="233"/>
                  </a:cubicBezTo>
                  <a:cubicBezTo>
                    <a:pt x="543"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2792525" y="2453675"/>
              <a:ext cx="13550" cy="11650"/>
            </a:xfrm>
            <a:custGeom>
              <a:avLst/>
              <a:gdLst/>
              <a:ahLst/>
              <a:cxnLst/>
              <a:rect l="l" t="t" r="r" b="b"/>
              <a:pathLst>
                <a:path w="542" h="466" extrusionOk="0">
                  <a:moveTo>
                    <a:pt x="307" y="1"/>
                  </a:moveTo>
                  <a:cubicBezTo>
                    <a:pt x="250" y="1"/>
                    <a:pt x="192" y="22"/>
                    <a:pt x="145" y="69"/>
                  </a:cubicBezTo>
                  <a:cubicBezTo>
                    <a:pt x="0" y="215"/>
                    <a:pt x="103" y="465"/>
                    <a:pt x="310" y="466"/>
                  </a:cubicBezTo>
                  <a:cubicBezTo>
                    <a:pt x="437" y="465"/>
                    <a:pt x="542" y="361"/>
                    <a:pt x="542" y="233"/>
                  </a:cubicBezTo>
                  <a:cubicBezTo>
                    <a:pt x="541" y="93"/>
                    <a:pt x="426" y="1"/>
                    <a:pt x="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2792500" y="2483325"/>
              <a:ext cx="13575" cy="11600"/>
            </a:xfrm>
            <a:custGeom>
              <a:avLst/>
              <a:gdLst/>
              <a:ahLst/>
              <a:cxnLst/>
              <a:rect l="l" t="t" r="r" b="b"/>
              <a:pathLst>
                <a:path w="543" h="464" extrusionOk="0">
                  <a:moveTo>
                    <a:pt x="309" y="0"/>
                  </a:moveTo>
                  <a:cubicBezTo>
                    <a:pt x="252" y="0"/>
                    <a:pt x="194" y="21"/>
                    <a:pt x="146" y="68"/>
                  </a:cubicBezTo>
                  <a:cubicBezTo>
                    <a:pt x="0" y="214"/>
                    <a:pt x="104" y="464"/>
                    <a:pt x="311" y="464"/>
                  </a:cubicBezTo>
                  <a:cubicBezTo>
                    <a:pt x="438" y="464"/>
                    <a:pt x="543" y="360"/>
                    <a:pt x="543" y="232"/>
                  </a:cubicBezTo>
                  <a:cubicBezTo>
                    <a:pt x="543"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1"/>
            <p:cNvSpPr/>
            <p:nvPr/>
          </p:nvSpPr>
          <p:spPr>
            <a:xfrm>
              <a:off x="2792500" y="2512950"/>
              <a:ext cx="13575" cy="11600"/>
            </a:xfrm>
            <a:custGeom>
              <a:avLst/>
              <a:gdLst/>
              <a:ahLst/>
              <a:cxnLst/>
              <a:rect l="l" t="t" r="r" b="b"/>
              <a:pathLst>
                <a:path w="543" h="464" extrusionOk="0">
                  <a:moveTo>
                    <a:pt x="309" y="0"/>
                  </a:moveTo>
                  <a:cubicBezTo>
                    <a:pt x="252" y="0"/>
                    <a:pt x="194" y="21"/>
                    <a:pt x="146" y="69"/>
                  </a:cubicBezTo>
                  <a:cubicBezTo>
                    <a:pt x="0" y="215"/>
                    <a:pt x="104" y="464"/>
                    <a:pt x="311" y="464"/>
                  </a:cubicBezTo>
                  <a:cubicBezTo>
                    <a:pt x="438" y="464"/>
                    <a:pt x="543" y="360"/>
                    <a:pt x="543" y="232"/>
                  </a:cubicBezTo>
                  <a:cubicBezTo>
                    <a:pt x="543"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1"/>
            <p:cNvSpPr/>
            <p:nvPr/>
          </p:nvSpPr>
          <p:spPr>
            <a:xfrm>
              <a:off x="2792500" y="2542575"/>
              <a:ext cx="13575" cy="11625"/>
            </a:xfrm>
            <a:custGeom>
              <a:avLst/>
              <a:gdLst/>
              <a:ahLst/>
              <a:cxnLst/>
              <a:rect l="l" t="t" r="r" b="b"/>
              <a:pathLst>
                <a:path w="543" h="465" extrusionOk="0">
                  <a:moveTo>
                    <a:pt x="309" y="1"/>
                  </a:moveTo>
                  <a:cubicBezTo>
                    <a:pt x="252" y="1"/>
                    <a:pt x="194" y="22"/>
                    <a:pt x="147" y="69"/>
                  </a:cubicBezTo>
                  <a:cubicBezTo>
                    <a:pt x="0" y="215"/>
                    <a:pt x="104" y="464"/>
                    <a:pt x="311" y="464"/>
                  </a:cubicBezTo>
                  <a:cubicBezTo>
                    <a:pt x="438" y="464"/>
                    <a:pt x="543" y="361"/>
                    <a:pt x="543" y="232"/>
                  </a:cubicBezTo>
                  <a:cubicBezTo>
                    <a:pt x="543"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2792500" y="2572175"/>
              <a:ext cx="13575" cy="11650"/>
            </a:xfrm>
            <a:custGeom>
              <a:avLst/>
              <a:gdLst/>
              <a:ahLst/>
              <a:cxnLst/>
              <a:rect l="l" t="t" r="r" b="b"/>
              <a:pathLst>
                <a:path w="543" h="466" extrusionOk="0">
                  <a:moveTo>
                    <a:pt x="309" y="1"/>
                  </a:moveTo>
                  <a:cubicBezTo>
                    <a:pt x="252" y="1"/>
                    <a:pt x="194" y="22"/>
                    <a:pt x="147" y="69"/>
                  </a:cubicBezTo>
                  <a:cubicBezTo>
                    <a:pt x="0" y="215"/>
                    <a:pt x="104" y="464"/>
                    <a:pt x="311" y="465"/>
                  </a:cubicBezTo>
                  <a:cubicBezTo>
                    <a:pt x="438" y="465"/>
                    <a:pt x="542" y="362"/>
                    <a:pt x="543" y="234"/>
                  </a:cubicBezTo>
                  <a:cubicBezTo>
                    <a:pt x="543"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1"/>
            <p:cNvSpPr/>
            <p:nvPr/>
          </p:nvSpPr>
          <p:spPr>
            <a:xfrm>
              <a:off x="2792525" y="2601800"/>
              <a:ext cx="13550" cy="11650"/>
            </a:xfrm>
            <a:custGeom>
              <a:avLst/>
              <a:gdLst/>
              <a:ahLst/>
              <a:cxnLst/>
              <a:rect l="l" t="t" r="r" b="b"/>
              <a:pathLst>
                <a:path w="542" h="466" extrusionOk="0">
                  <a:moveTo>
                    <a:pt x="307" y="1"/>
                  </a:moveTo>
                  <a:cubicBezTo>
                    <a:pt x="250" y="1"/>
                    <a:pt x="192" y="22"/>
                    <a:pt x="145" y="69"/>
                  </a:cubicBezTo>
                  <a:cubicBezTo>
                    <a:pt x="0" y="215"/>
                    <a:pt x="103" y="465"/>
                    <a:pt x="310" y="466"/>
                  </a:cubicBezTo>
                  <a:cubicBezTo>
                    <a:pt x="437" y="465"/>
                    <a:pt x="542" y="361"/>
                    <a:pt x="542" y="233"/>
                  </a:cubicBezTo>
                  <a:cubicBezTo>
                    <a:pt x="541" y="93"/>
                    <a:pt x="426" y="1"/>
                    <a:pt x="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2825000" y="2364825"/>
              <a:ext cx="13550" cy="11600"/>
            </a:xfrm>
            <a:custGeom>
              <a:avLst/>
              <a:gdLst/>
              <a:ahLst/>
              <a:cxnLst/>
              <a:rect l="l" t="t" r="r" b="b"/>
              <a:pathLst>
                <a:path w="542" h="464" extrusionOk="0">
                  <a:moveTo>
                    <a:pt x="308" y="0"/>
                  </a:moveTo>
                  <a:cubicBezTo>
                    <a:pt x="251" y="0"/>
                    <a:pt x="193" y="21"/>
                    <a:pt x="146" y="68"/>
                  </a:cubicBezTo>
                  <a:cubicBezTo>
                    <a:pt x="0" y="214"/>
                    <a:pt x="104" y="464"/>
                    <a:pt x="311" y="464"/>
                  </a:cubicBezTo>
                  <a:cubicBezTo>
                    <a:pt x="438" y="464"/>
                    <a:pt x="542" y="360"/>
                    <a:pt x="542" y="232"/>
                  </a:cubicBezTo>
                  <a:cubicBezTo>
                    <a:pt x="542" y="93"/>
                    <a:pt x="427" y="0"/>
                    <a:pt x="3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2825000" y="2394425"/>
              <a:ext cx="13550" cy="11650"/>
            </a:xfrm>
            <a:custGeom>
              <a:avLst/>
              <a:gdLst/>
              <a:ahLst/>
              <a:cxnLst/>
              <a:rect l="l" t="t" r="r" b="b"/>
              <a:pathLst>
                <a:path w="542" h="466" extrusionOk="0">
                  <a:moveTo>
                    <a:pt x="309" y="1"/>
                  </a:moveTo>
                  <a:cubicBezTo>
                    <a:pt x="252" y="1"/>
                    <a:pt x="194" y="22"/>
                    <a:pt x="146" y="70"/>
                  </a:cubicBezTo>
                  <a:cubicBezTo>
                    <a:pt x="0" y="216"/>
                    <a:pt x="104" y="465"/>
                    <a:pt x="311" y="465"/>
                  </a:cubicBezTo>
                  <a:cubicBezTo>
                    <a:pt x="438" y="465"/>
                    <a:pt x="542" y="362"/>
                    <a:pt x="542" y="233"/>
                  </a:cubicBezTo>
                  <a:cubicBezTo>
                    <a:pt x="542" y="93"/>
                    <a:pt x="428"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2825000" y="2424050"/>
              <a:ext cx="13550" cy="11650"/>
            </a:xfrm>
            <a:custGeom>
              <a:avLst/>
              <a:gdLst/>
              <a:ahLst/>
              <a:cxnLst/>
              <a:rect l="l" t="t" r="r" b="b"/>
              <a:pathLst>
                <a:path w="542" h="466" extrusionOk="0">
                  <a:moveTo>
                    <a:pt x="308" y="1"/>
                  </a:moveTo>
                  <a:cubicBezTo>
                    <a:pt x="251" y="1"/>
                    <a:pt x="193" y="22"/>
                    <a:pt x="146" y="69"/>
                  </a:cubicBezTo>
                  <a:cubicBezTo>
                    <a:pt x="0" y="216"/>
                    <a:pt x="104" y="465"/>
                    <a:pt x="311" y="465"/>
                  </a:cubicBezTo>
                  <a:cubicBezTo>
                    <a:pt x="438" y="464"/>
                    <a:pt x="542" y="361"/>
                    <a:pt x="542" y="233"/>
                  </a:cubicBezTo>
                  <a:cubicBezTo>
                    <a:pt x="542" y="93"/>
                    <a:pt x="427" y="1"/>
                    <a:pt x="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2825000" y="2453700"/>
              <a:ext cx="13550" cy="11625"/>
            </a:xfrm>
            <a:custGeom>
              <a:avLst/>
              <a:gdLst/>
              <a:ahLst/>
              <a:cxnLst/>
              <a:rect l="l" t="t" r="r" b="b"/>
              <a:pathLst>
                <a:path w="542" h="465" extrusionOk="0">
                  <a:moveTo>
                    <a:pt x="309" y="0"/>
                  </a:moveTo>
                  <a:cubicBezTo>
                    <a:pt x="252" y="0"/>
                    <a:pt x="194" y="21"/>
                    <a:pt x="146" y="69"/>
                  </a:cubicBezTo>
                  <a:cubicBezTo>
                    <a:pt x="0" y="215"/>
                    <a:pt x="104" y="465"/>
                    <a:pt x="311" y="465"/>
                  </a:cubicBezTo>
                  <a:cubicBezTo>
                    <a:pt x="438"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2825000" y="2483325"/>
              <a:ext cx="13550" cy="11600"/>
            </a:xfrm>
            <a:custGeom>
              <a:avLst/>
              <a:gdLst/>
              <a:ahLst/>
              <a:cxnLst/>
              <a:rect l="l" t="t" r="r" b="b"/>
              <a:pathLst>
                <a:path w="542" h="464" extrusionOk="0">
                  <a:moveTo>
                    <a:pt x="308" y="0"/>
                  </a:moveTo>
                  <a:cubicBezTo>
                    <a:pt x="251" y="0"/>
                    <a:pt x="193" y="21"/>
                    <a:pt x="146" y="68"/>
                  </a:cubicBezTo>
                  <a:cubicBezTo>
                    <a:pt x="0" y="214"/>
                    <a:pt x="104" y="464"/>
                    <a:pt x="311" y="464"/>
                  </a:cubicBezTo>
                  <a:cubicBezTo>
                    <a:pt x="438" y="464"/>
                    <a:pt x="542" y="360"/>
                    <a:pt x="542" y="232"/>
                  </a:cubicBezTo>
                  <a:cubicBezTo>
                    <a:pt x="542" y="93"/>
                    <a:pt x="427" y="0"/>
                    <a:pt x="3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2825000" y="2512950"/>
              <a:ext cx="13550" cy="11600"/>
            </a:xfrm>
            <a:custGeom>
              <a:avLst/>
              <a:gdLst/>
              <a:ahLst/>
              <a:cxnLst/>
              <a:rect l="l" t="t" r="r" b="b"/>
              <a:pathLst>
                <a:path w="542" h="464" extrusionOk="0">
                  <a:moveTo>
                    <a:pt x="308" y="0"/>
                  </a:moveTo>
                  <a:cubicBezTo>
                    <a:pt x="251" y="0"/>
                    <a:pt x="193" y="21"/>
                    <a:pt x="146" y="69"/>
                  </a:cubicBezTo>
                  <a:cubicBezTo>
                    <a:pt x="0" y="215"/>
                    <a:pt x="104" y="464"/>
                    <a:pt x="311" y="464"/>
                  </a:cubicBezTo>
                  <a:cubicBezTo>
                    <a:pt x="438" y="464"/>
                    <a:pt x="542" y="360"/>
                    <a:pt x="542" y="232"/>
                  </a:cubicBezTo>
                  <a:cubicBezTo>
                    <a:pt x="542" y="93"/>
                    <a:pt x="427" y="0"/>
                    <a:pt x="3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2825000" y="2542575"/>
              <a:ext cx="13550" cy="11625"/>
            </a:xfrm>
            <a:custGeom>
              <a:avLst/>
              <a:gdLst/>
              <a:ahLst/>
              <a:cxnLst/>
              <a:rect l="l" t="t" r="r" b="b"/>
              <a:pathLst>
                <a:path w="542" h="465" extrusionOk="0">
                  <a:moveTo>
                    <a:pt x="309" y="0"/>
                  </a:moveTo>
                  <a:cubicBezTo>
                    <a:pt x="252" y="0"/>
                    <a:pt x="194" y="21"/>
                    <a:pt x="146" y="69"/>
                  </a:cubicBezTo>
                  <a:cubicBezTo>
                    <a:pt x="0" y="215"/>
                    <a:pt x="104" y="464"/>
                    <a:pt x="311" y="464"/>
                  </a:cubicBezTo>
                  <a:cubicBezTo>
                    <a:pt x="438" y="464"/>
                    <a:pt x="542" y="360"/>
                    <a:pt x="542" y="232"/>
                  </a:cubicBezTo>
                  <a:cubicBezTo>
                    <a:pt x="542" y="92"/>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2825000" y="2572175"/>
              <a:ext cx="13550" cy="11650"/>
            </a:xfrm>
            <a:custGeom>
              <a:avLst/>
              <a:gdLst/>
              <a:ahLst/>
              <a:cxnLst/>
              <a:rect l="l" t="t" r="r" b="b"/>
              <a:pathLst>
                <a:path w="542" h="466" extrusionOk="0">
                  <a:moveTo>
                    <a:pt x="308" y="1"/>
                  </a:moveTo>
                  <a:cubicBezTo>
                    <a:pt x="251" y="1"/>
                    <a:pt x="193" y="22"/>
                    <a:pt x="146" y="69"/>
                  </a:cubicBezTo>
                  <a:cubicBezTo>
                    <a:pt x="0" y="216"/>
                    <a:pt x="104" y="465"/>
                    <a:pt x="311" y="465"/>
                  </a:cubicBezTo>
                  <a:cubicBezTo>
                    <a:pt x="438" y="464"/>
                    <a:pt x="542" y="361"/>
                    <a:pt x="542" y="234"/>
                  </a:cubicBezTo>
                  <a:cubicBezTo>
                    <a:pt x="542" y="93"/>
                    <a:pt x="427" y="1"/>
                    <a:pt x="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2825000" y="2601825"/>
              <a:ext cx="13550" cy="11625"/>
            </a:xfrm>
            <a:custGeom>
              <a:avLst/>
              <a:gdLst/>
              <a:ahLst/>
              <a:cxnLst/>
              <a:rect l="l" t="t" r="r" b="b"/>
              <a:pathLst>
                <a:path w="542" h="465" extrusionOk="0">
                  <a:moveTo>
                    <a:pt x="309" y="0"/>
                  </a:moveTo>
                  <a:cubicBezTo>
                    <a:pt x="252" y="0"/>
                    <a:pt x="194" y="22"/>
                    <a:pt x="146" y="69"/>
                  </a:cubicBezTo>
                  <a:cubicBezTo>
                    <a:pt x="0" y="215"/>
                    <a:pt x="104" y="465"/>
                    <a:pt x="311" y="465"/>
                  </a:cubicBezTo>
                  <a:cubicBezTo>
                    <a:pt x="438" y="464"/>
                    <a:pt x="542" y="360"/>
                    <a:pt x="542" y="232"/>
                  </a:cubicBezTo>
                  <a:cubicBezTo>
                    <a:pt x="542" y="93"/>
                    <a:pt x="428"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2006450" y="2395075"/>
              <a:ext cx="1645300" cy="928600"/>
            </a:xfrm>
            <a:custGeom>
              <a:avLst/>
              <a:gdLst/>
              <a:ahLst/>
              <a:cxnLst/>
              <a:rect l="l" t="t" r="r" b="b"/>
              <a:pathLst>
                <a:path w="65812" h="37144" extrusionOk="0">
                  <a:moveTo>
                    <a:pt x="37800" y="1"/>
                  </a:moveTo>
                  <a:cubicBezTo>
                    <a:pt x="36323" y="1"/>
                    <a:pt x="34703" y="172"/>
                    <a:pt x="32905" y="548"/>
                  </a:cubicBezTo>
                  <a:cubicBezTo>
                    <a:pt x="23962" y="2417"/>
                    <a:pt x="17592" y="10297"/>
                    <a:pt x="11027" y="15748"/>
                  </a:cubicBezTo>
                  <a:cubicBezTo>
                    <a:pt x="5209" y="20579"/>
                    <a:pt x="0" y="26444"/>
                    <a:pt x="1664" y="31472"/>
                  </a:cubicBezTo>
                  <a:cubicBezTo>
                    <a:pt x="3159" y="35993"/>
                    <a:pt x="7541" y="37046"/>
                    <a:pt x="13376" y="37046"/>
                  </a:cubicBezTo>
                  <a:cubicBezTo>
                    <a:pt x="17560" y="37046"/>
                    <a:pt x="22490" y="36505"/>
                    <a:pt x="27639" y="36311"/>
                  </a:cubicBezTo>
                  <a:cubicBezTo>
                    <a:pt x="28263" y="36287"/>
                    <a:pt x="28905" y="36276"/>
                    <a:pt x="29563" y="36276"/>
                  </a:cubicBezTo>
                  <a:cubicBezTo>
                    <a:pt x="35514" y="36276"/>
                    <a:pt x="42722" y="37143"/>
                    <a:pt x="48953" y="37143"/>
                  </a:cubicBezTo>
                  <a:cubicBezTo>
                    <a:pt x="55641" y="37143"/>
                    <a:pt x="61203" y="36144"/>
                    <a:pt x="62871" y="32001"/>
                  </a:cubicBezTo>
                  <a:cubicBezTo>
                    <a:pt x="65812" y="24700"/>
                    <a:pt x="58048" y="12541"/>
                    <a:pt x="51425" y="6457"/>
                  </a:cubicBezTo>
                  <a:cubicBezTo>
                    <a:pt x="47646" y="2986"/>
                    <a:pt x="43971" y="1"/>
                    <a:pt x="37800"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2963650" y="2320450"/>
              <a:ext cx="293400" cy="289375"/>
            </a:xfrm>
            <a:custGeom>
              <a:avLst/>
              <a:gdLst/>
              <a:ahLst/>
              <a:cxnLst/>
              <a:rect l="l" t="t" r="r" b="b"/>
              <a:pathLst>
                <a:path w="11736" h="11575" extrusionOk="0">
                  <a:moveTo>
                    <a:pt x="5870" y="2427"/>
                  </a:moveTo>
                  <a:cubicBezTo>
                    <a:pt x="6365" y="2427"/>
                    <a:pt x="6867" y="2537"/>
                    <a:pt x="7341" y="2768"/>
                  </a:cubicBezTo>
                  <a:cubicBezTo>
                    <a:pt x="9009" y="3581"/>
                    <a:pt x="9702" y="5593"/>
                    <a:pt x="8888" y="7261"/>
                  </a:cubicBezTo>
                  <a:cubicBezTo>
                    <a:pt x="8306" y="8455"/>
                    <a:pt x="7110" y="9150"/>
                    <a:pt x="5865" y="9150"/>
                  </a:cubicBezTo>
                  <a:cubicBezTo>
                    <a:pt x="5371" y="9150"/>
                    <a:pt x="4869" y="9040"/>
                    <a:pt x="4395" y="8809"/>
                  </a:cubicBezTo>
                  <a:cubicBezTo>
                    <a:pt x="2727" y="7995"/>
                    <a:pt x="2034" y="5983"/>
                    <a:pt x="2847" y="4315"/>
                  </a:cubicBezTo>
                  <a:cubicBezTo>
                    <a:pt x="3429" y="3121"/>
                    <a:pt x="4626" y="2427"/>
                    <a:pt x="5870" y="2427"/>
                  </a:cubicBezTo>
                  <a:close/>
                  <a:moveTo>
                    <a:pt x="5876" y="0"/>
                  </a:moveTo>
                  <a:cubicBezTo>
                    <a:pt x="5656" y="0"/>
                    <a:pt x="5435" y="13"/>
                    <a:pt x="5216" y="38"/>
                  </a:cubicBezTo>
                  <a:lnTo>
                    <a:pt x="5396" y="1154"/>
                  </a:lnTo>
                  <a:cubicBezTo>
                    <a:pt x="4968" y="1199"/>
                    <a:pt x="4549" y="1301"/>
                    <a:pt x="4150" y="1459"/>
                  </a:cubicBezTo>
                  <a:lnTo>
                    <a:pt x="3779" y="391"/>
                  </a:lnTo>
                  <a:cubicBezTo>
                    <a:pt x="2825" y="758"/>
                    <a:pt x="1988" y="1371"/>
                    <a:pt x="1351" y="2171"/>
                  </a:cubicBezTo>
                  <a:lnTo>
                    <a:pt x="2267" y="2832"/>
                  </a:lnTo>
                  <a:cubicBezTo>
                    <a:pt x="2036" y="3113"/>
                    <a:pt x="1838" y="3418"/>
                    <a:pt x="1677" y="3744"/>
                  </a:cubicBezTo>
                  <a:cubicBezTo>
                    <a:pt x="1647" y="3806"/>
                    <a:pt x="1625" y="3870"/>
                    <a:pt x="1597" y="3932"/>
                  </a:cubicBezTo>
                  <a:lnTo>
                    <a:pt x="578" y="3439"/>
                  </a:lnTo>
                  <a:cubicBezTo>
                    <a:pt x="159" y="4379"/>
                    <a:pt x="1" y="5413"/>
                    <a:pt x="118" y="6434"/>
                  </a:cubicBezTo>
                  <a:lnTo>
                    <a:pt x="1233" y="6255"/>
                  </a:lnTo>
                  <a:cubicBezTo>
                    <a:pt x="1278" y="6686"/>
                    <a:pt x="1381" y="7109"/>
                    <a:pt x="1542" y="7512"/>
                  </a:cubicBezTo>
                  <a:lnTo>
                    <a:pt x="474" y="7883"/>
                  </a:lnTo>
                  <a:cubicBezTo>
                    <a:pt x="846" y="8847"/>
                    <a:pt x="1471" y="9693"/>
                    <a:pt x="2285" y="10332"/>
                  </a:cubicBezTo>
                  <a:lnTo>
                    <a:pt x="2945" y="9417"/>
                  </a:lnTo>
                  <a:cubicBezTo>
                    <a:pt x="3217" y="9636"/>
                    <a:pt x="3512" y="9824"/>
                    <a:pt x="3824" y="9979"/>
                  </a:cubicBezTo>
                  <a:cubicBezTo>
                    <a:pt x="3897" y="10014"/>
                    <a:pt x="3971" y="10042"/>
                    <a:pt x="4045" y="10073"/>
                  </a:cubicBezTo>
                  <a:lnTo>
                    <a:pt x="3549" y="11089"/>
                  </a:lnTo>
                  <a:cubicBezTo>
                    <a:pt x="4279" y="11410"/>
                    <a:pt x="5066" y="11575"/>
                    <a:pt x="5858" y="11575"/>
                  </a:cubicBezTo>
                  <a:cubicBezTo>
                    <a:pt x="6084" y="11575"/>
                    <a:pt x="6310" y="11561"/>
                    <a:pt x="6535" y="11534"/>
                  </a:cubicBezTo>
                  <a:lnTo>
                    <a:pt x="6358" y="10421"/>
                  </a:lnTo>
                  <a:cubicBezTo>
                    <a:pt x="6788" y="10374"/>
                    <a:pt x="7208" y="10268"/>
                    <a:pt x="7609" y="10108"/>
                  </a:cubicBezTo>
                  <a:lnTo>
                    <a:pt x="7977" y="11176"/>
                  </a:lnTo>
                  <a:cubicBezTo>
                    <a:pt x="8932" y="10805"/>
                    <a:pt x="9770" y="10185"/>
                    <a:pt x="10404" y="9379"/>
                  </a:cubicBezTo>
                  <a:lnTo>
                    <a:pt x="9492" y="8718"/>
                  </a:lnTo>
                  <a:cubicBezTo>
                    <a:pt x="9713" y="8445"/>
                    <a:pt x="9904" y="8147"/>
                    <a:pt x="10059" y="7832"/>
                  </a:cubicBezTo>
                  <a:cubicBezTo>
                    <a:pt x="10093" y="7761"/>
                    <a:pt x="10120" y="7688"/>
                    <a:pt x="10151" y="7616"/>
                  </a:cubicBezTo>
                  <a:lnTo>
                    <a:pt x="11162" y="8124"/>
                  </a:lnTo>
                  <a:cubicBezTo>
                    <a:pt x="11580" y="7182"/>
                    <a:pt x="11736" y="6143"/>
                    <a:pt x="11615" y="5121"/>
                  </a:cubicBezTo>
                  <a:lnTo>
                    <a:pt x="11615" y="5121"/>
                  </a:lnTo>
                  <a:lnTo>
                    <a:pt x="10500" y="5297"/>
                  </a:lnTo>
                  <a:cubicBezTo>
                    <a:pt x="10454" y="4871"/>
                    <a:pt x="10351" y="4454"/>
                    <a:pt x="10191" y="4058"/>
                  </a:cubicBezTo>
                  <a:lnTo>
                    <a:pt x="11271" y="3718"/>
                  </a:lnTo>
                  <a:cubicBezTo>
                    <a:pt x="10899" y="2743"/>
                    <a:pt x="10270" y="1888"/>
                    <a:pt x="9450" y="1244"/>
                  </a:cubicBezTo>
                  <a:lnTo>
                    <a:pt x="8794" y="2162"/>
                  </a:lnTo>
                  <a:cubicBezTo>
                    <a:pt x="8522" y="1941"/>
                    <a:pt x="8227" y="1751"/>
                    <a:pt x="7912" y="1597"/>
                  </a:cubicBezTo>
                  <a:cubicBezTo>
                    <a:pt x="7838" y="1561"/>
                    <a:pt x="7760" y="1533"/>
                    <a:pt x="7684" y="1500"/>
                  </a:cubicBezTo>
                  <a:lnTo>
                    <a:pt x="8178" y="482"/>
                  </a:lnTo>
                  <a:cubicBezTo>
                    <a:pt x="7450" y="163"/>
                    <a:pt x="6666" y="0"/>
                    <a:pt x="58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1"/>
            <p:cNvSpPr/>
            <p:nvPr/>
          </p:nvSpPr>
          <p:spPr>
            <a:xfrm>
              <a:off x="3230225" y="2325625"/>
              <a:ext cx="166775" cy="166750"/>
            </a:xfrm>
            <a:custGeom>
              <a:avLst/>
              <a:gdLst/>
              <a:ahLst/>
              <a:cxnLst/>
              <a:rect l="l" t="t" r="r" b="b"/>
              <a:pathLst>
                <a:path w="6671" h="6670" extrusionOk="0">
                  <a:moveTo>
                    <a:pt x="3354" y="1516"/>
                  </a:moveTo>
                  <a:cubicBezTo>
                    <a:pt x="3447" y="1516"/>
                    <a:pt x="3539" y="1524"/>
                    <a:pt x="3632" y="1538"/>
                  </a:cubicBezTo>
                  <a:cubicBezTo>
                    <a:pt x="4376" y="1656"/>
                    <a:pt x="4983" y="2243"/>
                    <a:pt x="5127" y="2982"/>
                  </a:cubicBezTo>
                  <a:cubicBezTo>
                    <a:pt x="5273" y="3728"/>
                    <a:pt x="4924" y="4507"/>
                    <a:pt x="4268" y="4893"/>
                  </a:cubicBezTo>
                  <a:cubicBezTo>
                    <a:pt x="3986" y="5060"/>
                    <a:pt x="3669" y="5141"/>
                    <a:pt x="3354" y="5141"/>
                  </a:cubicBezTo>
                  <a:cubicBezTo>
                    <a:pt x="2846" y="5141"/>
                    <a:pt x="2342" y="4932"/>
                    <a:pt x="1991" y="4537"/>
                  </a:cubicBezTo>
                  <a:cubicBezTo>
                    <a:pt x="1489" y="3974"/>
                    <a:pt x="1391" y="3133"/>
                    <a:pt x="1749" y="2469"/>
                  </a:cubicBezTo>
                  <a:cubicBezTo>
                    <a:pt x="2067" y="1879"/>
                    <a:pt x="2697" y="1516"/>
                    <a:pt x="3354" y="1516"/>
                  </a:cubicBezTo>
                  <a:close/>
                  <a:moveTo>
                    <a:pt x="2968" y="1"/>
                  </a:moveTo>
                  <a:cubicBezTo>
                    <a:pt x="2672" y="31"/>
                    <a:pt x="2381" y="101"/>
                    <a:pt x="2104" y="210"/>
                  </a:cubicBezTo>
                  <a:cubicBezTo>
                    <a:pt x="1970" y="264"/>
                    <a:pt x="1841" y="326"/>
                    <a:pt x="1716" y="396"/>
                  </a:cubicBezTo>
                  <a:lnTo>
                    <a:pt x="2134" y="1129"/>
                  </a:lnTo>
                  <a:cubicBezTo>
                    <a:pt x="1840" y="1294"/>
                    <a:pt x="1581" y="1515"/>
                    <a:pt x="1375" y="1782"/>
                  </a:cubicBezTo>
                  <a:lnTo>
                    <a:pt x="724" y="1239"/>
                  </a:lnTo>
                  <a:cubicBezTo>
                    <a:pt x="446" y="1587"/>
                    <a:pt x="237" y="1986"/>
                    <a:pt x="112" y="2415"/>
                  </a:cubicBezTo>
                  <a:lnTo>
                    <a:pt x="930" y="2637"/>
                  </a:lnTo>
                  <a:cubicBezTo>
                    <a:pt x="854" y="2893"/>
                    <a:pt x="820" y="3159"/>
                    <a:pt x="830" y="3426"/>
                  </a:cubicBezTo>
                  <a:cubicBezTo>
                    <a:pt x="833" y="3498"/>
                    <a:pt x="846" y="3566"/>
                    <a:pt x="854" y="3636"/>
                  </a:cubicBezTo>
                  <a:lnTo>
                    <a:pt x="0" y="3714"/>
                  </a:lnTo>
                  <a:cubicBezTo>
                    <a:pt x="52" y="4160"/>
                    <a:pt x="195" y="4592"/>
                    <a:pt x="418" y="4983"/>
                  </a:cubicBezTo>
                  <a:lnTo>
                    <a:pt x="1156" y="4559"/>
                  </a:lnTo>
                  <a:cubicBezTo>
                    <a:pt x="1321" y="4848"/>
                    <a:pt x="1542" y="5103"/>
                    <a:pt x="1805" y="5308"/>
                  </a:cubicBezTo>
                  <a:lnTo>
                    <a:pt x="1256" y="5967"/>
                  </a:lnTo>
                  <a:cubicBezTo>
                    <a:pt x="1581" y="6229"/>
                    <a:pt x="1954" y="6427"/>
                    <a:pt x="2352" y="6550"/>
                  </a:cubicBezTo>
                  <a:cubicBezTo>
                    <a:pt x="2378" y="6559"/>
                    <a:pt x="2404" y="6564"/>
                    <a:pt x="2430" y="6571"/>
                  </a:cubicBezTo>
                  <a:lnTo>
                    <a:pt x="2655" y="5748"/>
                  </a:lnTo>
                  <a:cubicBezTo>
                    <a:pt x="2874" y="5810"/>
                    <a:pt x="3102" y="5841"/>
                    <a:pt x="3329" y="5841"/>
                  </a:cubicBezTo>
                  <a:cubicBezTo>
                    <a:pt x="3435" y="5841"/>
                    <a:pt x="3541" y="5834"/>
                    <a:pt x="3646" y="5820"/>
                  </a:cubicBezTo>
                  <a:lnTo>
                    <a:pt x="3726" y="6669"/>
                  </a:lnTo>
                  <a:cubicBezTo>
                    <a:pt x="4166" y="6617"/>
                    <a:pt x="4591" y="6479"/>
                    <a:pt x="4978" y="6264"/>
                  </a:cubicBezTo>
                  <a:lnTo>
                    <a:pt x="4548" y="5533"/>
                  </a:lnTo>
                  <a:cubicBezTo>
                    <a:pt x="4847" y="5372"/>
                    <a:pt x="5111" y="5152"/>
                    <a:pt x="5322" y="4885"/>
                  </a:cubicBezTo>
                  <a:lnTo>
                    <a:pt x="5967" y="5430"/>
                  </a:lnTo>
                  <a:cubicBezTo>
                    <a:pt x="5990" y="5402"/>
                    <a:pt x="6014" y="5375"/>
                    <a:pt x="6035" y="5346"/>
                  </a:cubicBezTo>
                  <a:cubicBezTo>
                    <a:pt x="6281" y="5016"/>
                    <a:pt x="6462" y="4643"/>
                    <a:pt x="6569" y="4246"/>
                  </a:cubicBezTo>
                  <a:lnTo>
                    <a:pt x="5761" y="4026"/>
                  </a:lnTo>
                  <a:cubicBezTo>
                    <a:pt x="5852" y="3704"/>
                    <a:pt x="5878" y="3366"/>
                    <a:pt x="5839" y="3034"/>
                  </a:cubicBezTo>
                  <a:lnTo>
                    <a:pt x="6671" y="2973"/>
                  </a:lnTo>
                  <a:cubicBezTo>
                    <a:pt x="6622" y="2523"/>
                    <a:pt x="6483" y="2086"/>
                    <a:pt x="6264" y="1690"/>
                  </a:cubicBezTo>
                  <a:lnTo>
                    <a:pt x="5543" y="2107"/>
                  </a:lnTo>
                  <a:cubicBezTo>
                    <a:pt x="5383" y="1808"/>
                    <a:pt x="5160" y="1548"/>
                    <a:pt x="4887" y="1347"/>
                  </a:cubicBezTo>
                  <a:lnTo>
                    <a:pt x="5421" y="702"/>
                  </a:lnTo>
                  <a:cubicBezTo>
                    <a:pt x="5076" y="433"/>
                    <a:pt x="4682" y="232"/>
                    <a:pt x="4261" y="113"/>
                  </a:cubicBezTo>
                  <a:lnTo>
                    <a:pt x="4048" y="923"/>
                  </a:lnTo>
                  <a:cubicBezTo>
                    <a:pt x="3817" y="856"/>
                    <a:pt x="3577" y="821"/>
                    <a:pt x="3337" y="821"/>
                  </a:cubicBezTo>
                  <a:cubicBezTo>
                    <a:pt x="3240" y="821"/>
                    <a:pt x="3142" y="827"/>
                    <a:pt x="3045" y="838"/>
                  </a:cubicBezTo>
                  <a:lnTo>
                    <a:pt x="296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1"/>
            <p:cNvSpPr/>
            <p:nvPr/>
          </p:nvSpPr>
          <p:spPr>
            <a:xfrm>
              <a:off x="3373575" y="2511825"/>
              <a:ext cx="138925" cy="138200"/>
            </a:xfrm>
            <a:custGeom>
              <a:avLst/>
              <a:gdLst/>
              <a:ahLst/>
              <a:cxnLst/>
              <a:rect l="l" t="t" r="r" b="b"/>
              <a:pathLst>
                <a:path w="5557" h="5528" extrusionOk="0">
                  <a:moveTo>
                    <a:pt x="2787" y="1273"/>
                  </a:moveTo>
                  <a:cubicBezTo>
                    <a:pt x="3091" y="1273"/>
                    <a:pt x="3396" y="1364"/>
                    <a:pt x="3652" y="1546"/>
                  </a:cubicBezTo>
                  <a:cubicBezTo>
                    <a:pt x="4158" y="1905"/>
                    <a:pt x="4391" y="2560"/>
                    <a:pt x="4229" y="3158"/>
                  </a:cubicBezTo>
                  <a:cubicBezTo>
                    <a:pt x="4064" y="3761"/>
                    <a:pt x="3522" y="4208"/>
                    <a:pt x="2897" y="4254"/>
                  </a:cubicBezTo>
                  <a:cubicBezTo>
                    <a:pt x="2862" y="4257"/>
                    <a:pt x="2826" y="4258"/>
                    <a:pt x="2791" y="4258"/>
                  </a:cubicBezTo>
                  <a:cubicBezTo>
                    <a:pt x="2129" y="4258"/>
                    <a:pt x="1525" y="3806"/>
                    <a:pt x="1347" y="3160"/>
                  </a:cubicBezTo>
                  <a:cubicBezTo>
                    <a:pt x="1182" y="2561"/>
                    <a:pt x="1416" y="1904"/>
                    <a:pt x="1923" y="1545"/>
                  </a:cubicBezTo>
                  <a:cubicBezTo>
                    <a:pt x="2179" y="1364"/>
                    <a:pt x="2483" y="1273"/>
                    <a:pt x="2787" y="1273"/>
                  </a:cubicBezTo>
                  <a:close/>
                  <a:moveTo>
                    <a:pt x="2802" y="1"/>
                  </a:moveTo>
                  <a:cubicBezTo>
                    <a:pt x="2753" y="1"/>
                    <a:pt x="2703" y="2"/>
                    <a:pt x="2654" y="5"/>
                  </a:cubicBezTo>
                  <a:lnTo>
                    <a:pt x="2696" y="697"/>
                  </a:lnTo>
                  <a:cubicBezTo>
                    <a:pt x="2418" y="712"/>
                    <a:pt x="2147" y="781"/>
                    <a:pt x="1898" y="902"/>
                  </a:cubicBezTo>
                  <a:lnTo>
                    <a:pt x="1616" y="264"/>
                  </a:lnTo>
                  <a:cubicBezTo>
                    <a:pt x="1284" y="419"/>
                    <a:pt x="984" y="638"/>
                    <a:pt x="735" y="909"/>
                  </a:cubicBezTo>
                  <a:lnTo>
                    <a:pt x="1258" y="1371"/>
                  </a:lnTo>
                  <a:cubicBezTo>
                    <a:pt x="1109" y="1532"/>
                    <a:pt x="987" y="1716"/>
                    <a:pt x="895" y="1917"/>
                  </a:cubicBezTo>
                  <a:cubicBezTo>
                    <a:pt x="872" y="1971"/>
                    <a:pt x="857" y="2027"/>
                    <a:pt x="837" y="2081"/>
                  </a:cubicBezTo>
                  <a:lnTo>
                    <a:pt x="178" y="1827"/>
                  </a:lnTo>
                  <a:cubicBezTo>
                    <a:pt x="53" y="2176"/>
                    <a:pt x="0" y="2545"/>
                    <a:pt x="23" y="2915"/>
                  </a:cubicBezTo>
                  <a:lnTo>
                    <a:pt x="722" y="2871"/>
                  </a:lnTo>
                  <a:cubicBezTo>
                    <a:pt x="738" y="3145"/>
                    <a:pt x="808" y="3414"/>
                    <a:pt x="928" y="3661"/>
                  </a:cubicBezTo>
                  <a:lnTo>
                    <a:pt x="282" y="3947"/>
                  </a:lnTo>
                  <a:cubicBezTo>
                    <a:pt x="427" y="4259"/>
                    <a:pt x="628" y="4541"/>
                    <a:pt x="878" y="4778"/>
                  </a:cubicBezTo>
                  <a:cubicBezTo>
                    <a:pt x="894" y="4792"/>
                    <a:pt x="912" y="4806"/>
                    <a:pt x="929" y="4821"/>
                  </a:cubicBezTo>
                  <a:lnTo>
                    <a:pt x="1394" y="4296"/>
                  </a:lnTo>
                  <a:cubicBezTo>
                    <a:pt x="1598" y="4480"/>
                    <a:pt x="1838" y="4622"/>
                    <a:pt x="2099" y="4711"/>
                  </a:cubicBezTo>
                  <a:lnTo>
                    <a:pt x="1849" y="5367"/>
                  </a:lnTo>
                  <a:cubicBezTo>
                    <a:pt x="2150" y="5473"/>
                    <a:pt x="2467" y="5527"/>
                    <a:pt x="2786" y="5527"/>
                  </a:cubicBezTo>
                  <a:cubicBezTo>
                    <a:pt x="2831" y="5527"/>
                    <a:pt x="2876" y="5526"/>
                    <a:pt x="2921" y="5524"/>
                  </a:cubicBezTo>
                  <a:lnTo>
                    <a:pt x="2869" y="4829"/>
                  </a:lnTo>
                  <a:cubicBezTo>
                    <a:pt x="3149" y="4818"/>
                    <a:pt x="3424" y="4752"/>
                    <a:pt x="3677" y="4632"/>
                  </a:cubicBezTo>
                  <a:lnTo>
                    <a:pt x="3954" y="5271"/>
                  </a:lnTo>
                  <a:cubicBezTo>
                    <a:pt x="3981" y="5257"/>
                    <a:pt x="4008" y="5247"/>
                    <a:pt x="4035" y="5233"/>
                  </a:cubicBezTo>
                  <a:cubicBezTo>
                    <a:pt x="4337" y="5079"/>
                    <a:pt x="4607" y="4870"/>
                    <a:pt x="4832" y="4615"/>
                  </a:cubicBezTo>
                  <a:lnTo>
                    <a:pt x="4315" y="4159"/>
                  </a:lnTo>
                  <a:cubicBezTo>
                    <a:pt x="4500" y="3954"/>
                    <a:pt x="4643" y="3715"/>
                    <a:pt x="4735" y="3455"/>
                  </a:cubicBezTo>
                  <a:lnTo>
                    <a:pt x="5370" y="3714"/>
                  </a:lnTo>
                  <a:cubicBezTo>
                    <a:pt x="5500" y="3364"/>
                    <a:pt x="5557" y="2991"/>
                    <a:pt x="5539" y="2619"/>
                  </a:cubicBezTo>
                  <a:lnTo>
                    <a:pt x="5539" y="2619"/>
                  </a:lnTo>
                  <a:lnTo>
                    <a:pt x="4855" y="2664"/>
                  </a:lnTo>
                  <a:cubicBezTo>
                    <a:pt x="4845" y="2385"/>
                    <a:pt x="4775" y="2111"/>
                    <a:pt x="4649" y="1863"/>
                  </a:cubicBezTo>
                  <a:lnTo>
                    <a:pt x="5278" y="1582"/>
                  </a:lnTo>
                  <a:cubicBezTo>
                    <a:pt x="5121" y="1257"/>
                    <a:pt x="4903" y="965"/>
                    <a:pt x="4636" y="724"/>
                  </a:cubicBezTo>
                  <a:lnTo>
                    <a:pt x="4183" y="1244"/>
                  </a:lnTo>
                  <a:cubicBezTo>
                    <a:pt x="3977" y="1056"/>
                    <a:pt x="3736" y="910"/>
                    <a:pt x="3473" y="815"/>
                  </a:cubicBezTo>
                  <a:lnTo>
                    <a:pt x="3723" y="169"/>
                  </a:lnTo>
                  <a:cubicBezTo>
                    <a:pt x="3428" y="58"/>
                    <a:pt x="3117" y="1"/>
                    <a:pt x="280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2617075" y="2434350"/>
              <a:ext cx="197775" cy="177125"/>
            </a:xfrm>
            <a:custGeom>
              <a:avLst/>
              <a:gdLst/>
              <a:ahLst/>
              <a:cxnLst/>
              <a:rect l="l" t="t" r="r" b="b"/>
              <a:pathLst>
                <a:path w="7911" h="7085" extrusionOk="0">
                  <a:moveTo>
                    <a:pt x="0" y="1"/>
                  </a:moveTo>
                  <a:lnTo>
                    <a:pt x="0" y="7085"/>
                  </a:lnTo>
                  <a:lnTo>
                    <a:pt x="7911" y="7085"/>
                  </a:lnTo>
                  <a:lnTo>
                    <a:pt x="7911"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2620275" y="2437550"/>
              <a:ext cx="191350" cy="170700"/>
            </a:xfrm>
            <a:custGeom>
              <a:avLst/>
              <a:gdLst/>
              <a:ahLst/>
              <a:cxnLst/>
              <a:rect l="l" t="t" r="r" b="b"/>
              <a:pathLst>
                <a:path w="7654" h="6828" extrusionOk="0">
                  <a:moveTo>
                    <a:pt x="0" y="1"/>
                  </a:moveTo>
                  <a:lnTo>
                    <a:pt x="0" y="6828"/>
                  </a:lnTo>
                  <a:lnTo>
                    <a:pt x="7653" y="6828"/>
                  </a:lnTo>
                  <a:lnTo>
                    <a:pt x="76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2742400" y="2451875"/>
              <a:ext cx="44200" cy="52450"/>
            </a:xfrm>
            <a:custGeom>
              <a:avLst/>
              <a:gdLst/>
              <a:ahLst/>
              <a:cxnLst/>
              <a:rect l="l" t="t" r="r" b="b"/>
              <a:pathLst>
                <a:path w="1768" h="2098" extrusionOk="0">
                  <a:moveTo>
                    <a:pt x="0" y="0"/>
                  </a:moveTo>
                  <a:lnTo>
                    <a:pt x="0" y="2098"/>
                  </a:lnTo>
                  <a:lnTo>
                    <a:pt x="1767" y="2098"/>
                  </a:lnTo>
                  <a:lnTo>
                    <a:pt x="17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1"/>
            <p:cNvSpPr/>
            <p:nvPr/>
          </p:nvSpPr>
          <p:spPr>
            <a:xfrm>
              <a:off x="2645325" y="2557150"/>
              <a:ext cx="141275" cy="6900"/>
            </a:xfrm>
            <a:custGeom>
              <a:avLst/>
              <a:gdLst/>
              <a:ahLst/>
              <a:cxnLst/>
              <a:rect l="l" t="t" r="r" b="b"/>
              <a:pathLst>
                <a:path w="5651" h="276" extrusionOk="0">
                  <a:moveTo>
                    <a:pt x="0" y="0"/>
                  </a:moveTo>
                  <a:lnTo>
                    <a:pt x="0" y="276"/>
                  </a:lnTo>
                  <a:lnTo>
                    <a:pt x="5650" y="276"/>
                  </a:lnTo>
                  <a:lnTo>
                    <a:pt x="565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a:off x="2645325" y="2541950"/>
              <a:ext cx="141275" cy="6900"/>
            </a:xfrm>
            <a:custGeom>
              <a:avLst/>
              <a:gdLst/>
              <a:ahLst/>
              <a:cxnLst/>
              <a:rect l="l" t="t" r="r" b="b"/>
              <a:pathLst>
                <a:path w="5651" h="276" extrusionOk="0">
                  <a:moveTo>
                    <a:pt x="0" y="1"/>
                  </a:moveTo>
                  <a:lnTo>
                    <a:pt x="0" y="276"/>
                  </a:lnTo>
                  <a:lnTo>
                    <a:pt x="5650" y="276"/>
                  </a:lnTo>
                  <a:lnTo>
                    <a:pt x="565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a:off x="2645325" y="2526775"/>
              <a:ext cx="141275" cy="6925"/>
            </a:xfrm>
            <a:custGeom>
              <a:avLst/>
              <a:gdLst/>
              <a:ahLst/>
              <a:cxnLst/>
              <a:rect l="l" t="t" r="r" b="b"/>
              <a:pathLst>
                <a:path w="5651" h="277" extrusionOk="0">
                  <a:moveTo>
                    <a:pt x="0" y="0"/>
                  </a:moveTo>
                  <a:lnTo>
                    <a:pt x="0" y="276"/>
                  </a:lnTo>
                  <a:lnTo>
                    <a:pt x="5650" y="276"/>
                  </a:lnTo>
                  <a:lnTo>
                    <a:pt x="565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a:off x="2645325" y="2511600"/>
              <a:ext cx="141275" cy="6900"/>
            </a:xfrm>
            <a:custGeom>
              <a:avLst/>
              <a:gdLst/>
              <a:ahLst/>
              <a:cxnLst/>
              <a:rect l="l" t="t" r="r" b="b"/>
              <a:pathLst>
                <a:path w="5651" h="276" extrusionOk="0">
                  <a:moveTo>
                    <a:pt x="0" y="0"/>
                  </a:moveTo>
                  <a:lnTo>
                    <a:pt x="0" y="276"/>
                  </a:lnTo>
                  <a:lnTo>
                    <a:pt x="5650" y="276"/>
                  </a:lnTo>
                  <a:lnTo>
                    <a:pt x="565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a:off x="2645325" y="2497425"/>
              <a:ext cx="84175" cy="6900"/>
            </a:xfrm>
            <a:custGeom>
              <a:avLst/>
              <a:gdLst/>
              <a:ahLst/>
              <a:cxnLst/>
              <a:rect l="l" t="t" r="r" b="b"/>
              <a:pathLst>
                <a:path w="3367" h="276" extrusionOk="0">
                  <a:moveTo>
                    <a:pt x="0" y="0"/>
                  </a:moveTo>
                  <a:lnTo>
                    <a:pt x="0" y="276"/>
                  </a:lnTo>
                  <a:lnTo>
                    <a:pt x="3367" y="276"/>
                  </a:lnTo>
                  <a:lnTo>
                    <a:pt x="33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a:off x="2645325" y="2482225"/>
              <a:ext cx="84175" cy="6900"/>
            </a:xfrm>
            <a:custGeom>
              <a:avLst/>
              <a:gdLst/>
              <a:ahLst/>
              <a:cxnLst/>
              <a:rect l="l" t="t" r="r" b="b"/>
              <a:pathLst>
                <a:path w="3367" h="276" extrusionOk="0">
                  <a:moveTo>
                    <a:pt x="0" y="1"/>
                  </a:moveTo>
                  <a:lnTo>
                    <a:pt x="0" y="276"/>
                  </a:lnTo>
                  <a:lnTo>
                    <a:pt x="3367" y="276"/>
                  </a:lnTo>
                  <a:lnTo>
                    <a:pt x="336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a:off x="2645325" y="2467025"/>
              <a:ext cx="84175" cy="6925"/>
            </a:xfrm>
            <a:custGeom>
              <a:avLst/>
              <a:gdLst/>
              <a:ahLst/>
              <a:cxnLst/>
              <a:rect l="l" t="t" r="r" b="b"/>
              <a:pathLst>
                <a:path w="3367" h="277" extrusionOk="0">
                  <a:moveTo>
                    <a:pt x="0" y="1"/>
                  </a:moveTo>
                  <a:lnTo>
                    <a:pt x="0" y="276"/>
                  </a:lnTo>
                  <a:lnTo>
                    <a:pt x="3367" y="276"/>
                  </a:lnTo>
                  <a:lnTo>
                    <a:pt x="336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1"/>
            <p:cNvSpPr/>
            <p:nvPr/>
          </p:nvSpPr>
          <p:spPr>
            <a:xfrm>
              <a:off x="2645325" y="2451875"/>
              <a:ext cx="84175" cy="6900"/>
            </a:xfrm>
            <a:custGeom>
              <a:avLst/>
              <a:gdLst/>
              <a:ahLst/>
              <a:cxnLst/>
              <a:rect l="l" t="t" r="r" b="b"/>
              <a:pathLst>
                <a:path w="3367" h="276" extrusionOk="0">
                  <a:moveTo>
                    <a:pt x="0" y="0"/>
                  </a:moveTo>
                  <a:lnTo>
                    <a:pt x="0" y="276"/>
                  </a:lnTo>
                  <a:lnTo>
                    <a:pt x="3367" y="276"/>
                  </a:lnTo>
                  <a:lnTo>
                    <a:pt x="33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a:off x="3008475" y="2656775"/>
              <a:ext cx="780350" cy="426000"/>
            </a:xfrm>
            <a:custGeom>
              <a:avLst/>
              <a:gdLst/>
              <a:ahLst/>
              <a:cxnLst/>
              <a:rect l="l" t="t" r="r" b="b"/>
              <a:pathLst>
                <a:path w="31214" h="17040" extrusionOk="0">
                  <a:moveTo>
                    <a:pt x="30076" y="0"/>
                  </a:moveTo>
                  <a:cubicBezTo>
                    <a:pt x="29090" y="0"/>
                    <a:pt x="27793" y="1154"/>
                    <a:pt x="26700" y="3353"/>
                  </a:cubicBezTo>
                  <a:cubicBezTo>
                    <a:pt x="27182" y="2347"/>
                    <a:pt x="26550" y="1492"/>
                    <a:pt x="25648" y="1492"/>
                  </a:cubicBezTo>
                  <a:cubicBezTo>
                    <a:pt x="25542" y="1492"/>
                    <a:pt x="25432" y="1504"/>
                    <a:pt x="25320" y="1528"/>
                  </a:cubicBezTo>
                  <a:cubicBezTo>
                    <a:pt x="24201" y="1776"/>
                    <a:pt x="23013" y="3495"/>
                    <a:pt x="22471" y="4503"/>
                  </a:cubicBezTo>
                  <a:cubicBezTo>
                    <a:pt x="22633" y="3761"/>
                    <a:pt x="22343" y="3226"/>
                    <a:pt x="21956" y="3018"/>
                  </a:cubicBezTo>
                  <a:cubicBezTo>
                    <a:pt x="21808" y="2938"/>
                    <a:pt x="21651" y="2902"/>
                    <a:pt x="21489" y="2902"/>
                  </a:cubicBezTo>
                  <a:cubicBezTo>
                    <a:pt x="19963" y="2902"/>
                    <a:pt x="17882" y="6124"/>
                    <a:pt x="17234" y="7424"/>
                  </a:cubicBezTo>
                  <a:cubicBezTo>
                    <a:pt x="17330" y="6642"/>
                    <a:pt x="16946" y="6121"/>
                    <a:pt x="16488" y="5989"/>
                  </a:cubicBezTo>
                  <a:cubicBezTo>
                    <a:pt x="16415" y="5968"/>
                    <a:pt x="16336" y="5958"/>
                    <a:pt x="16250" y="5958"/>
                  </a:cubicBezTo>
                  <a:cubicBezTo>
                    <a:pt x="15106" y="5958"/>
                    <a:pt x="12860" y="7751"/>
                    <a:pt x="11683" y="9543"/>
                  </a:cubicBezTo>
                  <a:cubicBezTo>
                    <a:pt x="11734" y="8947"/>
                    <a:pt x="11458" y="8480"/>
                    <a:pt x="11060" y="8235"/>
                  </a:cubicBezTo>
                  <a:cubicBezTo>
                    <a:pt x="10873" y="8120"/>
                    <a:pt x="10632" y="8068"/>
                    <a:pt x="10347" y="8068"/>
                  </a:cubicBezTo>
                  <a:cubicBezTo>
                    <a:pt x="7755" y="8068"/>
                    <a:pt x="1552" y="12398"/>
                    <a:pt x="0" y="13655"/>
                  </a:cubicBezTo>
                  <a:cubicBezTo>
                    <a:pt x="2312" y="15032"/>
                    <a:pt x="6382" y="17040"/>
                    <a:pt x="8584" y="17040"/>
                  </a:cubicBezTo>
                  <a:cubicBezTo>
                    <a:pt x="9374" y="17040"/>
                    <a:pt x="9924" y="16781"/>
                    <a:pt x="10066" y="16142"/>
                  </a:cubicBezTo>
                  <a:cubicBezTo>
                    <a:pt x="10144" y="15796"/>
                    <a:pt x="9946" y="15391"/>
                    <a:pt x="9616" y="15285"/>
                  </a:cubicBezTo>
                  <a:lnTo>
                    <a:pt x="9616" y="15285"/>
                  </a:lnTo>
                  <a:cubicBezTo>
                    <a:pt x="11349" y="15715"/>
                    <a:pt x="12865" y="15893"/>
                    <a:pt x="14175" y="15893"/>
                  </a:cubicBezTo>
                  <a:cubicBezTo>
                    <a:pt x="19303" y="15893"/>
                    <a:pt x="21279" y="13165"/>
                    <a:pt x="20804" y="12138"/>
                  </a:cubicBezTo>
                  <a:cubicBezTo>
                    <a:pt x="20684" y="11880"/>
                    <a:pt x="20447" y="11696"/>
                    <a:pt x="20179" y="11593"/>
                  </a:cubicBezTo>
                  <a:cubicBezTo>
                    <a:pt x="21546" y="11569"/>
                    <a:pt x="24513" y="11170"/>
                    <a:pt x="25382" y="10203"/>
                  </a:cubicBezTo>
                  <a:cubicBezTo>
                    <a:pt x="25866" y="9663"/>
                    <a:pt x="25775" y="8843"/>
                    <a:pt x="25097" y="8718"/>
                  </a:cubicBezTo>
                  <a:cubicBezTo>
                    <a:pt x="27007" y="8181"/>
                    <a:pt x="30773" y="5299"/>
                    <a:pt x="29422" y="3980"/>
                  </a:cubicBezTo>
                  <a:cubicBezTo>
                    <a:pt x="29286" y="3847"/>
                    <a:pt x="29094" y="3777"/>
                    <a:pt x="28905" y="3777"/>
                  </a:cubicBezTo>
                  <a:cubicBezTo>
                    <a:pt x="28892" y="3777"/>
                    <a:pt x="28879" y="3777"/>
                    <a:pt x="28866" y="3778"/>
                  </a:cubicBezTo>
                  <a:cubicBezTo>
                    <a:pt x="29782" y="3310"/>
                    <a:pt x="30729" y="2626"/>
                    <a:pt x="31040" y="1648"/>
                  </a:cubicBezTo>
                  <a:cubicBezTo>
                    <a:pt x="31214" y="1100"/>
                    <a:pt x="31109" y="389"/>
                    <a:pt x="30599" y="125"/>
                  </a:cubicBezTo>
                  <a:cubicBezTo>
                    <a:pt x="30438" y="41"/>
                    <a:pt x="30262" y="0"/>
                    <a:pt x="300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a:off x="3050850" y="2738050"/>
              <a:ext cx="657950" cy="256125"/>
            </a:xfrm>
            <a:custGeom>
              <a:avLst/>
              <a:gdLst/>
              <a:ahLst/>
              <a:cxnLst/>
              <a:rect l="l" t="t" r="r" b="b"/>
              <a:pathLst>
                <a:path w="26318" h="10245" extrusionOk="0">
                  <a:moveTo>
                    <a:pt x="26207" y="1"/>
                  </a:moveTo>
                  <a:cubicBezTo>
                    <a:pt x="26183" y="1"/>
                    <a:pt x="26159" y="9"/>
                    <a:pt x="26140" y="27"/>
                  </a:cubicBezTo>
                  <a:cubicBezTo>
                    <a:pt x="19369" y="6232"/>
                    <a:pt x="9617" y="10046"/>
                    <a:pt x="581" y="10046"/>
                  </a:cubicBezTo>
                  <a:cubicBezTo>
                    <a:pt x="421" y="10046"/>
                    <a:pt x="262" y="10045"/>
                    <a:pt x="102" y="10043"/>
                  </a:cubicBezTo>
                  <a:cubicBezTo>
                    <a:pt x="70" y="10043"/>
                    <a:pt x="40" y="10057"/>
                    <a:pt x="22" y="10082"/>
                  </a:cubicBezTo>
                  <a:cubicBezTo>
                    <a:pt x="9" y="10099"/>
                    <a:pt x="2" y="10119"/>
                    <a:pt x="2" y="10140"/>
                  </a:cubicBezTo>
                  <a:cubicBezTo>
                    <a:pt x="1" y="10196"/>
                    <a:pt x="44" y="10240"/>
                    <a:pt x="99" y="10241"/>
                  </a:cubicBezTo>
                  <a:cubicBezTo>
                    <a:pt x="259" y="10244"/>
                    <a:pt x="419" y="10245"/>
                    <a:pt x="579" y="10245"/>
                  </a:cubicBezTo>
                  <a:cubicBezTo>
                    <a:pt x="5008" y="10245"/>
                    <a:pt x="9690" y="9335"/>
                    <a:pt x="14151" y="7603"/>
                  </a:cubicBezTo>
                  <a:cubicBezTo>
                    <a:pt x="18709" y="5834"/>
                    <a:pt x="22901" y="3265"/>
                    <a:pt x="26275" y="174"/>
                  </a:cubicBezTo>
                  <a:cubicBezTo>
                    <a:pt x="26315" y="136"/>
                    <a:pt x="26317" y="73"/>
                    <a:pt x="26281" y="33"/>
                  </a:cubicBezTo>
                  <a:cubicBezTo>
                    <a:pt x="26261" y="12"/>
                    <a:pt x="26234" y="1"/>
                    <a:pt x="26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1"/>
            <p:cNvSpPr/>
            <p:nvPr/>
          </p:nvSpPr>
          <p:spPr>
            <a:xfrm>
              <a:off x="3617000" y="2808225"/>
              <a:ext cx="73300" cy="33300"/>
            </a:xfrm>
            <a:custGeom>
              <a:avLst/>
              <a:gdLst/>
              <a:ahLst/>
              <a:cxnLst/>
              <a:rect l="l" t="t" r="r" b="b"/>
              <a:pathLst>
                <a:path w="2932" h="1332" extrusionOk="0">
                  <a:moveTo>
                    <a:pt x="2819" y="1"/>
                  </a:moveTo>
                  <a:cubicBezTo>
                    <a:pt x="2802" y="1"/>
                    <a:pt x="2786" y="5"/>
                    <a:pt x="2771" y="14"/>
                  </a:cubicBezTo>
                  <a:cubicBezTo>
                    <a:pt x="1948" y="527"/>
                    <a:pt x="1049" y="906"/>
                    <a:pt x="107" y="1135"/>
                  </a:cubicBezTo>
                  <a:cubicBezTo>
                    <a:pt x="84" y="1141"/>
                    <a:pt x="65" y="1153"/>
                    <a:pt x="51" y="1172"/>
                  </a:cubicBezTo>
                  <a:cubicBezTo>
                    <a:pt x="0" y="1239"/>
                    <a:pt x="52" y="1331"/>
                    <a:pt x="130" y="1331"/>
                  </a:cubicBezTo>
                  <a:cubicBezTo>
                    <a:pt x="137" y="1331"/>
                    <a:pt x="145" y="1330"/>
                    <a:pt x="154" y="1328"/>
                  </a:cubicBezTo>
                  <a:cubicBezTo>
                    <a:pt x="1116" y="1093"/>
                    <a:pt x="2035" y="707"/>
                    <a:pt x="2875" y="182"/>
                  </a:cubicBezTo>
                  <a:cubicBezTo>
                    <a:pt x="2920" y="152"/>
                    <a:pt x="2932" y="92"/>
                    <a:pt x="2903" y="48"/>
                  </a:cubicBezTo>
                  <a:cubicBezTo>
                    <a:pt x="2884" y="17"/>
                    <a:pt x="2852" y="1"/>
                    <a:pt x="28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a:off x="3511450" y="2892550"/>
              <a:ext cx="77850" cy="13050"/>
            </a:xfrm>
            <a:custGeom>
              <a:avLst/>
              <a:gdLst/>
              <a:ahLst/>
              <a:cxnLst/>
              <a:rect l="l" t="t" r="r" b="b"/>
              <a:pathLst>
                <a:path w="3114" h="522" extrusionOk="0">
                  <a:moveTo>
                    <a:pt x="3004" y="0"/>
                  </a:moveTo>
                  <a:cubicBezTo>
                    <a:pt x="2994" y="0"/>
                    <a:pt x="2984" y="2"/>
                    <a:pt x="2974" y="5"/>
                  </a:cubicBezTo>
                  <a:cubicBezTo>
                    <a:pt x="2270" y="216"/>
                    <a:pt x="1540" y="323"/>
                    <a:pt x="807" y="323"/>
                  </a:cubicBezTo>
                  <a:cubicBezTo>
                    <a:pt x="575" y="323"/>
                    <a:pt x="344" y="313"/>
                    <a:pt x="113" y="291"/>
                  </a:cubicBezTo>
                  <a:cubicBezTo>
                    <a:pt x="110" y="291"/>
                    <a:pt x="107" y="291"/>
                    <a:pt x="104" y="291"/>
                  </a:cubicBezTo>
                  <a:cubicBezTo>
                    <a:pt x="73" y="291"/>
                    <a:pt x="44" y="305"/>
                    <a:pt x="25" y="331"/>
                  </a:cubicBezTo>
                  <a:cubicBezTo>
                    <a:pt x="14" y="345"/>
                    <a:pt x="6" y="363"/>
                    <a:pt x="5" y="382"/>
                  </a:cubicBezTo>
                  <a:cubicBezTo>
                    <a:pt x="0" y="435"/>
                    <a:pt x="40" y="484"/>
                    <a:pt x="94" y="489"/>
                  </a:cubicBezTo>
                  <a:cubicBezTo>
                    <a:pt x="330" y="511"/>
                    <a:pt x="567" y="522"/>
                    <a:pt x="803" y="522"/>
                  </a:cubicBezTo>
                  <a:cubicBezTo>
                    <a:pt x="1557" y="522"/>
                    <a:pt x="2308" y="412"/>
                    <a:pt x="3032" y="194"/>
                  </a:cubicBezTo>
                  <a:cubicBezTo>
                    <a:pt x="3084" y="179"/>
                    <a:pt x="3114" y="123"/>
                    <a:pt x="3098" y="71"/>
                  </a:cubicBezTo>
                  <a:cubicBezTo>
                    <a:pt x="3085" y="28"/>
                    <a:pt x="3046" y="0"/>
                    <a:pt x="3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p:nvPr/>
          </p:nvSpPr>
          <p:spPr>
            <a:xfrm>
              <a:off x="3346200" y="2975900"/>
              <a:ext cx="118800" cy="16575"/>
            </a:xfrm>
            <a:custGeom>
              <a:avLst/>
              <a:gdLst/>
              <a:ahLst/>
              <a:cxnLst/>
              <a:rect l="l" t="t" r="r" b="b"/>
              <a:pathLst>
                <a:path w="4752" h="663" extrusionOk="0">
                  <a:moveTo>
                    <a:pt x="4639" y="0"/>
                  </a:moveTo>
                  <a:cubicBezTo>
                    <a:pt x="4627" y="0"/>
                    <a:pt x="4615" y="2"/>
                    <a:pt x="4603" y="7"/>
                  </a:cubicBezTo>
                  <a:cubicBezTo>
                    <a:pt x="3729" y="311"/>
                    <a:pt x="2813" y="464"/>
                    <a:pt x="1896" y="464"/>
                  </a:cubicBezTo>
                  <a:cubicBezTo>
                    <a:pt x="1310" y="464"/>
                    <a:pt x="723" y="402"/>
                    <a:pt x="146" y="276"/>
                  </a:cubicBezTo>
                  <a:cubicBezTo>
                    <a:pt x="139" y="275"/>
                    <a:pt x="131" y="274"/>
                    <a:pt x="124" y="274"/>
                  </a:cubicBezTo>
                  <a:cubicBezTo>
                    <a:pt x="93" y="274"/>
                    <a:pt x="64" y="288"/>
                    <a:pt x="44" y="313"/>
                  </a:cubicBezTo>
                  <a:cubicBezTo>
                    <a:pt x="1" y="371"/>
                    <a:pt x="32" y="454"/>
                    <a:pt x="103" y="470"/>
                  </a:cubicBezTo>
                  <a:cubicBezTo>
                    <a:pt x="695" y="598"/>
                    <a:pt x="1296" y="663"/>
                    <a:pt x="1897" y="663"/>
                  </a:cubicBezTo>
                  <a:cubicBezTo>
                    <a:pt x="2836" y="663"/>
                    <a:pt x="3773" y="506"/>
                    <a:pt x="4668" y="194"/>
                  </a:cubicBezTo>
                  <a:cubicBezTo>
                    <a:pt x="4722" y="179"/>
                    <a:pt x="4751" y="121"/>
                    <a:pt x="4732" y="67"/>
                  </a:cubicBezTo>
                  <a:cubicBezTo>
                    <a:pt x="4719" y="26"/>
                    <a:pt x="4680" y="0"/>
                    <a:pt x="4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a:off x="3481300" y="2781075"/>
              <a:ext cx="50575" cy="80725"/>
            </a:xfrm>
            <a:custGeom>
              <a:avLst/>
              <a:gdLst/>
              <a:ahLst/>
              <a:cxnLst/>
              <a:rect l="l" t="t" r="r" b="b"/>
              <a:pathLst>
                <a:path w="2023" h="3229" extrusionOk="0">
                  <a:moveTo>
                    <a:pt x="1913" y="1"/>
                  </a:moveTo>
                  <a:cubicBezTo>
                    <a:pt x="1887" y="1"/>
                    <a:pt x="1861" y="11"/>
                    <a:pt x="1842" y="31"/>
                  </a:cubicBezTo>
                  <a:cubicBezTo>
                    <a:pt x="1646" y="240"/>
                    <a:pt x="1461" y="461"/>
                    <a:pt x="1288" y="690"/>
                  </a:cubicBezTo>
                  <a:cubicBezTo>
                    <a:pt x="736" y="1418"/>
                    <a:pt x="308" y="2232"/>
                    <a:pt x="18" y="3098"/>
                  </a:cubicBezTo>
                  <a:cubicBezTo>
                    <a:pt x="0" y="3150"/>
                    <a:pt x="28" y="3206"/>
                    <a:pt x="80" y="3224"/>
                  </a:cubicBezTo>
                  <a:cubicBezTo>
                    <a:pt x="91" y="3227"/>
                    <a:pt x="102" y="3229"/>
                    <a:pt x="112" y="3229"/>
                  </a:cubicBezTo>
                  <a:cubicBezTo>
                    <a:pt x="154" y="3229"/>
                    <a:pt x="192" y="3203"/>
                    <a:pt x="206" y="3161"/>
                  </a:cubicBezTo>
                  <a:cubicBezTo>
                    <a:pt x="579" y="2047"/>
                    <a:pt x="1187" y="1026"/>
                    <a:pt x="1987" y="167"/>
                  </a:cubicBezTo>
                  <a:cubicBezTo>
                    <a:pt x="2023" y="127"/>
                    <a:pt x="2021" y="64"/>
                    <a:pt x="1982" y="27"/>
                  </a:cubicBezTo>
                  <a:cubicBezTo>
                    <a:pt x="1962" y="10"/>
                    <a:pt x="1937" y="1"/>
                    <a:pt x="19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1"/>
            <p:cNvSpPr/>
            <p:nvPr/>
          </p:nvSpPr>
          <p:spPr>
            <a:xfrm>
              <a:off x="3594975" y="2717275"/>
              <a:ext cx="54800" cy="73625"/>
            </a:xfrm>
            <a:custGeom>
              <a:avLst/>
              <a:gdLst/>
              <a:ahLst/>
              <a:cxnLst/>
              <a:rect l="l" t="t" r="r" b="b"/>
              <a:pathLst>
                <a:path w="2192" h="2945" extrusionOk="0">
                  <a:moveTo>
                    <a:pt x="2081" y="1"/>
                  </a:moveTo>
                  <a:cubicBezTo>
                    <a:pt x="2057" y="1"/>
                    <a:pt x="2033" y="9"/>
                    <a:pt x="2014" y="27"/>
                  </a:cubicBezTo>
                  <a:cubicBezTo>
                    <a:pt x="1637" y="365"/>
                    <a:pt x="1293" y="740"/>
                    <a:pt x="988" y="1143"/>
                  </a:cubicBezTo>
                  <a:cubicBezTo>
                    <a:pt x="599" y="1658"/>
                    <a:pt x="274" y="2217"/>
                    <a:pt x="20" y="2809"/>
                  </a:cubicBezTo>
                  <a:cubicBezTo>
                    <a:pt x="1" y="2859"/>
                    <a:pt x="24" y="2916"/>
                    <a:pt x="74" y="2936"/>
                  </a:cubicBezTo>
                  <a:cubicBezTo>
                    <a:pt x="87" y="2942"/>
                    <a:pt x="100" y="2944"/>
                    <a:pt x="112" y="2944"/>
                  </a:cubicBezTo>
                  <a:cubicBezTo>
                    <a:pt x="150" y="2944"/>
                    <a:pt x="186" y="2923"/>
                    <a:pt x="202" y="2887"/>
                  </a:cubicBezTo>
                  <a:cubicBezTo>
                    <a:pt x="647" y="1853"/>
                    <a:pt x="1310" y="927"/>
                    <a:pt x="2146" y="175"/>
                  </a:cubicBezTo>
                  <a:cubicBezTo>
                    <a:pt x="2188" y="138"/>
                    <a:pt x="2192" y="75"/>
                    <a:pt x="2155" y="34"/>
                  </a:cubicBezTo>
                  <a:cubicBezTo>
                    <a:pt x="2135" y="12"/>
                    <a:pt x="2108" y="1"/>
                    <a:pt x="2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1"/>
            <p:cNvSpPr/>
            <p:nvPr/>
          </p:nvSpPr>
          <p:spPr>
            <a:xfrm>
              <a:off x="3338025" y="2857800"/>
              <a:ext cx="47000" cy="60600"/>
            </a:xfrm>
            <a:custGeom>
              <a:avLst/>
              <a:gdLst/>
              <a:ahLst/>
              <a:cxnLst/>
              <a:rect l="l" t="t" r="r" b="b"/>
              <a:pathLst>
                <a:path w="1880" h="2424" extrusionOk="0">
                  <a:moveTo>
                    <a:pt x="1769" y="1"/>
                  </a:moveTo>
                  <a:cubicBezTo>
                    <a:pt x="1746" y="1"/>
                    <a:pt x="1723" y="9"/>
                    <a:pt x="1705" y="24"/>
                  </a:cubicBezTo>
                  <a:cubicBezTo>
                    <a:pt x="1353" y="318"/>
                    <a:pt x="1035" y="652"/>
                    <a:pt x="759" y="1018"/>
                  </a:cubicBezTo>
                  <a:cubicBezTo>
                    <a:pt x="462" y="1409"/>
                    <a:pt x="215" y="1835"/>
                    <a:pt x="23" y="2286"/>
                  </a:cubicBezTo>
                  <a:cubicBezTo>
                    <a:pt x="1" y="2336"/>
                    <a:pt x="25" y="2395"/>
                    <a:pt x="74" y="2415"/>
                  </a:cubicBezTo>
                  <a:cubicBezTo>
                    <a:pt x="87" y="2421"/>
                    <a:pt x="100" y="2423"/>
                    <a:pt x="113" y="2423"/>
                  </a:cubicBezTo>
                  <a:cubicBezTo>
                    <a:pt x="152" y="2423"/>
                    <a:pt x="188" y="2401"/>
                    <a:pt x="205" y="2364"/>
                  </a:cubicBezTo>
                  <a:cubicBezTo>
                    <a:pt x="567" y="1516"/>
                    <a:pt x="1125" y="767"/>
                    <a:pt x="1832" y="176"/>
                  </a:cubicBezTo>
                  <a:cubicBezTo>
                    <a:pt x="1874" y="141"/>
                    <a:pt x="1880" y="79"/>
                    <a:pt x="1844" y="37"/>
                  </a:cubicBezTo>
                  <a:cubicBezTo>
                    <a:pt x="1825" y="13"/>
                    <a:pt x="1797" y="1"/>
                    <a:pt x="1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a:off x="3148525" y="3014475"/>
              <a:ext cx="70975" cy="30700"/>
            </a:xfrm>
            <a:custGeom>
              <a:avLst/>
              <a:gdLst/>
              <a:ahLst/>
              <a:cxnLst/>
              <a:rect l="l" t="t" r="r" b="b"/>
              <a:pathLst>
                <a:path w="2839" h="1228" extrusionOk="0">
                  <a:moveTo>
                    <a:pt x="114" y="0"/>
                  </a:moveTo>
                  <a:cubicBezTo>
                    <a:pt x="84" y="0"/>
                    <a:pt x="54" y="14"/>
                    <a:pt x="35" y="39"/>
                  </a:cubicBezTo>
                  <a:cubicBezTo>
                    <a:pt x="32" y="44"/>
                    <a:pt x="30" y="48"/>
                    <a:pt x="27" y="53"/>
                  </a:cubicBezTo>
                  <a:cubicBezTo>
                    <a:pt x="1" y="101"/>
                    <a:pt x="18" y="161"/>
                    <a:pt x="67" y="187"/>
                  </a:cubicBezTo>
                  <a:cubicBezTo>
                    <a:pt x="898" y="641"/>
                    <a:pt x="1784" y="990"/>
                    <a:pt x="2702" y="1224"/>
                  </a:cubicBezTo>
                  <a:cubicBezTo>
                    <a:pt x="2711" y="1226"/>
                    <a:pt x="2720" y="1227"/>
                    <a:pt x="2728" y="1227"/>
                  </a:cubicBezTo>
                  <a:cubicBezTo>
                    <a:pt x="2773" y="1227"/>
                    <a:pt x="2813" y="1197"/>
                    <a:pt x="2825" y="1152"/>
                  </a:cubicBezTo>
                  <a:cubicBezTo>
                    <a:pt x="2839" y="1098"/>
                    <a:pt x="2806" y="1044"/>
                    <a:pt x="2751" y="1031"/>
                  </a:cubicBezTo>
                  <a:cubicBezTo>
                    <a:pt x="1849" y="801"/>
                    <a:pt x="979" y="459"/>
                    <a:pt x="161" y="13"/>
                  </a:cubicBezTo>
                  <a:cubicBezTo>
                    <a:pt x="146" y="4"/>
                    <a:pt x="130" y="0"/>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a:off x="3187400" y="2891025"/>
              <a:ext cx="64150" cy="63425"/>
            </a:xfrm>
            <a:custGeom>
              <a:avLst/>
              <a:gdLst/>
              <a:ahLst/>
              <a:cxnLst/>
              <a:rect l="l" t="t" r="r" b="b"/>
              <a:pathLst>
                <a:path w="2566" h="2537" extrusionOk="0">
                  <a:moveTo>
                    <a:pt x="2452" y="0"/>
                  </a:moveTo>
                  <a:cubicBezTo>
                    <a:pt x="2434" y="0"/>
                    <a:pt x="2417" y="5"/>
                    <a:pt x="2401" y="14"/>
                  </a:cubicBezTo>
                  <a:cubicBezTo>
                    <a:pt x="1643" y="466"/>
                    <a:pt x="980" y="1061"/>
                    <a:pt x="447" y="1764"/>
                  </a:cubicBezTo>
                  <a:cubicBezTo>
                    <a:pt x="296" y="1964"/>
                    <a:pt x="157" y="2171"/>
                    <a:pt x="29" y="2385"/>
                  </a:cubicBezTo>
                  <a:cubicBezTo>
                    <a:pt x="0" y="2433"/>
                    <a:pt x="16" y="2494"/>
                    <a:pt x="63" y="2522"/>
                  </a:cubicBezTo>
                  <a:cubicBezTo>
                    <a:pt x="79" y="2532"/>
                    <a:pt x="97" y="2536"/>
                    <a:pt x="114" y="2536"/>
                  </a:cubicBezTo>
                  <a:cubicBezTo>
                    <a:pt x="147" y="2536"/>
                    <a:pt x="181" y="2519"/>
                    <a:pt x="199" y="2488"/>
                  </a:cubicBezTo>
                  <a:cubicBezTo>
                    <a:pt x="764" y="1541"/>
                    <a:pt x="1556" y="749"/>
                    <a:pt x="2502" y="185"/>
                  </a:cubicBezTo>
                  <a:cubicBezTo>
                    <a:pt x="2550" y="156"/>
                    <a:pt x="2565" y="96"/>
                    <a:pt x="2537" y="48"/>
                  </a:cubicBezTo>
                  <a:cubicBezTo>
                    <a:pt x="2518" y="17"/>
                    <a:pt x="2485" y="0"/>
                    <a:pt x="2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a:off x="1871625" y="2822825"/>
              <a:ext cx="702875" cy="250200"/>
            </a:xfrm>
            <a:custGeom>
              <a:avLst/>
              <a:gdLst/>
              <a:ahLst/>
              <a:cxnLst/>
              <a:rect l="l" t="t" r="r" b="b"/>
              <a:pathLst>
                <a:path w="28115" h="10008" extrusionOk="0">
                  <a:moveTo>
                    <a:pt x="14980" y="0"/>
                  </a:moveTo>
                  <a:cubicBezTo>
                    <a:pt x="13725" y="0"/>
                    <a:pt x="12934" y="503"/>
                    <a:pt x="12849" y="1002"/>
                  </a:cubicBezTo>
                  <a:cubicBezTo>
                    <a:pt x="12809" y="1240"/>
                    <a:pt x="12886" y="1481"/>
                    <a:pt x="13024" y="1684"/>
                  </a:cubicBezTo>
                  <a:cubicBezTo>
                    <a:pt x="12153" y="1106"/>
                    <a:pt x="10226" y="116"/>
                    <a:pt x="9070" y="116"/>
                  </a:cubicBezTo>
                  <a:cubicBezTo>
                    <a:pt x="8943" y="116"/>
                    <a:pt x="8826" y="128"/>
                    <a:pt x="8720" y="153"/>
                  </a:cubicBezTo>
                  <a:cubicBezTo>
                    <a:pt x="8123" y="298"/>
                    <a:pt x="7791" y="914"/>
                    <a:pt x="8207" y="1327"/>
                  </a:cubicBezTo>
                  <a:cubicBezTo>
                    <a:pt x="7695" y="1153"/>
                    <a:pt x="6935" y="1055"/>
                    <a:pt x="6148" y="1055"/>
                  </a:cubicBezTo>
                  <a:cubicBezTo>
                    <a:pt x="4482" y="1055"/>
                    <a:pt x="2696" y="1492"/>
                    <a:pt x="2906" y="2560"/>
                  </a:cubicBezTo>
                  <a:cubicBezTo>
                    <a:pt x="2939" y="2727"/>
                    <a:pt x="3053" y="2879"/>
                    <a:pt x="3197" y="2968"/>
                  </a:cubicBezTo>
                  <a:cubicBezTo>
                    <a:pt x="2940" y="2934"/>
                    <a:pt x="2672" y="2912"/>
                    <a:pt x="2405" y="2912"/>
                  </a:cubicBezTo>
                  <a:cubicBezTo>
                    <a:pt x="1771" y="2912"/>
                    <a:pt x="1137" y="3035"/>
                    <a:pt x="654" y="3410"/>
                  </a:cubicBezTo>
                  <a:cubicBezTo>
                    <a:pt x="269" y="3710"/>
                    <a:pt x="0" y="4256"/>
                    <a:pt x="230" y="4687"/>
                  </a:cubicBezTo>
                  <a:cubicBezTo>
                    <a:pt x="435" y="5070"/>
                    <a:pt x="881" y="5274"/>
                    <a:pt x="1508" y="5274"/>
                  </a:cubicBezTo>
                  <a:cubicBezTo>
                    <a:pt x="2276" y="5274"/>
                    <a:pt x="3314" y="4967"/>
                    <a:pt x="4507" y="4305"/>
                  </a:cubicBezTo>
                  <a:lnTo>
                    <a:pt x="4507" y="4305"/>
                  </a:lnTo>
                  <a:cubicBezTo>
                    <a:pt x="3589" y="4833"/>
                    <a:pt x="3735" y="5896"/>
                    <a:pt x="4593" y="6244"/>
                  </a:cubicBezTo>
                  <a:cubicBezTo>
                    <a:pt x="4782" y="6320"/>
                    <a:pt x="5004" y="6353"/>
                    <a:pt x="5245" y="6353"/>
                  </a:cubicBezTo>
                  <a:cubicBezTo>
                    <a:pt x="6154" y="6353"/>
                    <a:pt x="7332" y="5886"/>
                    <a:pt x="8014" y="5535"/>
                  </a:cubicBezTo>
                  <a:lnTo>
                    <a:pt x="8014" y="5535"/>
                  </a:lnTo>
                  <a:cubicBezTo>
                    <a:pt x="7544" y="5976"/>
                    <a:pt x="7490" y="6489"/>
                    <a:pt x="7660" y="6820"/>
                  </a:cubicBezTo>
                  <a:cubicBezTo>
                    <a:pt x="7856" y="7203"/>
                    <a:pt x="8297" y="7350"/>
                    <a:pt x="8852" y="7350"/>
                  </a:cubicBezTo>
                  <a:cubicBezTo>
                    <a:pt x="10202" y="7350"/>
                    <a:pt x="12232" y="6479"/>
                    <a:pt x="13077" y="6012"/>
                  </a:cubicBezTo>
                  <a:lnTo>
                    <a:pt x="13077" y="6012"/>
                  </a:lnTo>
                  <a:cubicBezTo>
                    <a:pt x="12636" y="6513"/>
                    <a:pt x="12653" y="7061"/>
                    <a:pt x="12909" y="7373"/>
                  </a:cubicBezTo>
                  <a:cubicBezTo>
                    <a:pt x="13168" y="7689"/>
                    <a:pt x="13842" y="7836"/>
                    <a:pt x="14670" y="7836"/>
                  </a:cubicBezTo>
                  <a:cubicBezTo>
                    <a:pt x="15701" y="7836"/>
                    <a:pt x="16971" y="7609"/>
                    <a:pt x="17975" y="7200"/>
                  </a:cubicBezTo>
                  <a:lnTo>
                    <a:pt x="17975" y="7200"/>
                  </a:lnTo>
                  <a:cubicBezTo>
                    <a:pt x="17653" y="7593"/>
                    <a:pt x="17621" y="8051"/>
                    <a:pt x="17782" y="8413"/>
                  </a:cubicBezTo>
                  <a:cubicBezTo>
                    <a:pt x="18359" y="9716"/>
                    <a:pt x="22950" y="10007"/>
                    <a:pt x="25941" y="10007"/>
                  </a:cubicBezTo>
                  <a:cubicBezTo>
                    <a:pt x="26883" y="10007"/>
                    <a:pt x="27665" y="9979"/>
                    <a:pt x="28114" y="9943"/>
                  </a:cubicBezTo>
                  <a:cubicBezTo>
                    <a:pt x="26971" y="7458"/>
                    <a:pt x="24497" y="3121"/>
                    <a:pt x="22875" y="3121"/>
                  </a:cubicBezTo>
                  <a:cubicBezTo>
                    <a:pt x="22659" y="3121"/>
                    <a:pt x="22458" y="3198"/>
                    <a:pt x="22277" y="3366"/>
                  </a:cubicBezTo>
                  <a:cubicBezTo>
                    <a:pt x="22057" y="3571"/>
                    <a:pt x="22000" y="3950"/>
                    <a:pt x="22180" y="4182"/>
                  </a:cubicBezTo>
                  <a:cubicBezTo>
                    <a:pt x="19319" y="954"/>
                    <a:pt x="16709" y="0"/>
                    <a:pt x="14980"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a:off x="1961050" y="2906750"/>
              <a:ext cx="581800" cy="149775"/>
            </a:xfrm>
            <a:custGeom>
              <a:avLst/>
              <a:gdLst/>
              <a:ahLst/>
              <a:cxnLst/>
              <a:rect l="l" t="t" r="r" b="b"/>
              <a:pathLst>
                <a:path w="23272" h="5991" extrusionOk="0">
                  <a:moveTo>
                    <a:pt x="4295" y="1"/>
                  </a:moveTo>
                  <a:cubicBezTo>
                    <a:pt x="2861" y="1"/>
                    <a:pt x="1448" y="96"/>
                    <a:pt x="76" y="289"/>
                  </a:cubicBezTo>
                  <a:cubicBezTo>
                    <a:pt x="32" y="296"/>
                    <a:pt x="0" y="337"/>
                    <a:pt x="7" y="383"/>
                  </a:cubicBezTo>
                  <a:cubicBezTo>
                    <a:pt x="12" y="425"/>
                    <a:pt x="49" y="456"/>
                    <a:pt x="90" y="456"/>
                  </a:cubicBezTo>
                  <a:cubicBezTo>
                    <a:pt x="93" y="456"/>
                    <a:pt x="97" y="456"/>
                    <a:pt x="100" y="455"/>
                  </a:cubicBezTo>
                  <a:cubicBezTo>
                    <a:pt x="1474" y="263"/>
                    <a:pt x="2878" y="169"/>
                    <a:pt x="4292" y="169"/>
                  </a:cubicBezTo>
                  <a:cubicBezTo>
                    <a:pt x="10961" y="169"/>
                    <a:pt x="17877" y="2259"/>
                    <a:pt x="23108" y="5975"/>
                  </a:cubicBezTo>
                  <a:cubicBezTo>
                    <a:pt x="23121" y="5985"/>
                    <a:pt x="23139" y="5990"/>
                    <a:pt x="23156" y="5990"/>
                  </a:cubicBezTo>
                  <a:cubicBezTo>
                    <a:pt x="23238" y="5990"/>
                    <a:pt x="23271" y="5886"/>
                    <a:pt x="23205" y="5838"/>
                  </a:cubicBezTo>
                  <a:cubicBezTo>
                    <a:pt x="20045" y="3593"/>
                    <a:pt x="16212" y="1894"/>
                    <a:pt x="12119" y="925"/>
                  </a:cubicBezTo>
                  <a:cubicBezTo>
                    <a:pt x="9524" y="311"/>
                    <a:pt x="6876" y="1"/>
                    <a:pt x="4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a:off x="2007625" y="2873800"/>
              <a:ext cx="65850" cy="16800"/>
            </a:xfrm>
            <a:custGeom>
              <a:avLst/>
              <a:gdLst/>
              <a:ahLst/>
              <a:cxnLst/>
              <a:rect l="l" t="t" r="r" b="b"/>
              <a:pathLst>
                <a:path w="2634" h="672" extrusionOk="0">
                  <a:moveTo>
                    <a:pt x="87" y="1"/>
                  </a:moveTo>
                  <a:cubicBezTo>
                    <a:pt x="42" y="1"/>
                    <a:pt x="5" y="37"/>
                    <a:pt x="3" y="81"/>
                  </a:cubicBezTo>
                  <a:cubicBezTo>
                    <a:pt x="1" y="128"/>
                    <a:pt x="38" y="169"/>
                    <a:pt x="86" y="170"/>
                  </a:cubicBezTo>
                  <a:cubicBezTo>
                    <a:pt x="907" y="206"/>
                    <a:pt x="1717" y="374"/>
                    <a:pt x="2486" y="666"/>
                  </a:cubicBezTo>
                  <a:cubicBezTo>
                    <a:pt x="2495" y="670"/>
                    <a:pt x="2506" y="672"/>
                    <a:pt x="2516" y="672"/>
                  </a:cubicBezTo>
                  <a:cubicBezTo>
                    <a:pt x="2609" y="672"/>
                    <a:pt x="2633" y="543"/>
                    <a:pt x="2546" y="509"/>
                  </a:cubicBezTo>
                  <a:cubicBezTo>
                    <a:pt x="1760" y="210"/>
                    <a:pt x="932" y="38"/>
                    <a:pt x="94" y="1"/>
                  </a:cubicBezTo>
                  <a:cubicBezTo>
                    <a:pt x="91" y="1"/>
                    <a:pt x="8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a:off x="2118650" y="2863450"/>
              <a:ext cx="59375" cy="34025"/>
            </a:xfrm>
            <a:custGeom>
              <a:avLst/>
              <a:gdLst/>
              <a:ahLst/>
              <a:cxnLst/>
              <a:rect l="l" t="t" r="r" b="b"/>
              <a:pathLst>
                <a:path w="2375" h="1361" extrusionOk="0">
                  <a:moveTo>
                    <a:pt x="95" y="0"/>
                  </a:moveTo>
                  <a:cubicBezTo>
                    <a:pt x="60" y="0"/>
                    <a:pt x="27" y="23"/>
                    <a:pt x="15" y="59"/>
                  </a:cubicBezTo>
                  <a:cubicBezTo>
                    <a:pt x="0" y="104"/>
                    <a:pt x="25" y="151"/>
                    <a:pt x="70" y="165"/>
                  </a:cubicBezTo>
                  <a:cubicBezTo>
                    <a:pt x="850" y="416"/>
                    <a:pt x="1576" y="815"/>
                    <a:pt x="2206" y="1341"/>
                  </a:cubicBezTo>
                  <a:cubicBezTo>
                    <a:pt x="2222" y="1353"/>
                    <a:pt x="2240" y="1360"/>
                    <a:pt x="2260" y="1360"/>
                  </a:cubicBezTo>
                  <a:cubicBezTo>
                    <a:pt x="2339" y="1359"/>
                    <a:pt x="2375" y="1262"/>
                    <a:pt x="2314" y="1211"/>
                  </a:cubicBezTo>
                  <a:cubicBezTo>
                    <a:pt x="1667" y="672"/>
                    <a:pt x="923" y="262"/>
                    <a:pt x="120" y="4"/>
                  </a:cubicBezTo>
                  <a:cubicBezTo>
                    <a:pt x="112" y="2"/>
                    <a:pt x="104"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1"/>
            <p:cNvSpPr/>
            <p:nvPr/>
          </p:nvSpPr>
          <p:spPr>
            <a:xfrm>
              <a:off x="2245650" y="2864975"/>
              <a:ext cx="87275" cy="53750"/>
            </a:xfrm>
            <a:custGeom>
              <a:avLst/>
              <a:gdLst/>
              <a:ahLst/>
              <a:cxnLst/>
              <a:rect l="l" t="t" r="r" b="b"/>
              <a:pathLst>
                <a:path w="3491" h="2150" extrusionOk="0">
                  <a:moveTo>
                    <a:pt x="95" y="1"/>
                  </a:moveTo>
                  <a:cubicBezTo>
                    <a:pt x="58" y="1"/>
                    <a:pt x="24" y="26"/>
                    <a:pt x="13" y="63"/>
                  </a:cubicBezTo>
                  <a:cubicBezTo>
                    <a:pt x="1" y="109"/>
                    <a:pt x="28" y="155"/>
                    <a:pt x="74" y="167"/>
                  </a:cubicBezTo>
                  <a:cubicBezTo>
                    <a:pt x="1314" y="507"/>
                    <a:pt x="2436" y="1184"/>
                    <a:pt x="3317" y="2122"/>
                  </a:cubicBezTo>
                  <a:cubicBezTo>
                    <a:pt x="3333" y="2140"/>
                    <a:pt x="3356" y="2149"/>
                    <a:pt x="3378" y="2149"/>
                  </a:cubicBezTo>
                  <a:cubicBezTo>
                    <a:pt x="3379" y="2149"/>
                    <a:pt x="3379" y="2149"/>
                    <a:pt x="3380" y="2149"/>
                  </a:cubicBezTo>
                  <a:cubicBezTo>
                    <a:pt x="3453" y="2149"/>
                    <a:pt x="3491" y="2061"/>
                    <a:pt x="3441" y="2007"/>
                  </a:cubicBezTo>
                  <a:cubicBezTo>
                    <a:pt x="2538" y="1047"/>
                    <a:pt x="1389" y="353"/>
                    <a:pt x="119" y="4"/>
                  </a:cubicBezTo>
                  <a:cubicBezTo>
                    <a:pt x="111" y="2"/>
                    <a:pt x="103"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1"/>
            <p:cNvSpPr/>
            <p:nvPr/>
          </p:nvSpPr>
          <p:spPr>
            <a:xfrm>
              <a:off x="2104575" y="2937675"/>
              <a:ext cx="73175" cy="35475"/>
            </a:xfrm>
            <a:custGeom>
              <a:avLst/>
              <a:gdLst/>
              <a:ahLst/>
              <a:cxnLst/>
              <a:rect l="l" t="t" r="r" b="b"/>
              <a:pathLst>
                <a:path w="2927" h="1419" extrusionOk="0">
                  <a:moveTo>
                    <a:pt x="2832" y="1"/>
                  </a:moveTo>
                  <a:cubicBezTo>
                    <a:pt x="2815" y="1"/>
                    <a:pt x="2798" y="6"/>
                    <a:pt x="2784" y="16"/>
                  </a:cubicBezTo>
                  <a:cubicBezTo>
                    <a:pt x="1987" y="615"/>
                    <a:pt x="1072" y="1037"/>
                    <a:pt x="99" y="1252"/>
                  </a:cubicBezTo>
                  <a:cubicBezTo>
                    <a:pt x="0" y="1273"/>
                    <a:pt x="16" y="1419"/>
                    <a:pt x="117" y="1419"/>
                  </a:cubicBezTo>
                  <a:cubicBezTo>
                    <a:pt x="123" y="1419"/>
                    <a:pt x="130" y="1418"/>
                    <a:pt x="136" y="1416"/>
                  </a:cubicBezTo>
                  <a:cubicBezTo>
                    <a:pt x="1132" y="1195"/>
                    <a:pt x="2070" y="764"/>
                    <a:pt x="2885" y="151"/>
                  </a:cubicBezTo>
                  <a:cubicBezTo>
                    <a:pt x="2920" y="122"/>
                    <a:pt x="2927" y="70"/>
                    <a:pt x="2900" y="34"/>
                  </a:cubicBezTo>
                  <a:cubicBezTo>
                    <a:pt x="2883" y="12"/>
                    <a:pt x="2857" y="1"/>
                    <a:pt x="28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1"/>
            <p:cNvSpPr/>
            <p:nvPr/>
          </p:nvSpPr>
          <p:spPr>
            <a:xfrm>
              <a:off x="1992200" y="2932475"/>
              <a:ext cx="72150" cy="28575"/>
            </a:xfrm>
            <a:custGeom>
              <a:avLst/>
              <a:gdLst/>
              <a:ahLst/>
              <a:cxnLst/>
              <a:rect l="l" t="t" r="r" b="b"/>
              <a:pathLst>
                <a:path w="2886" h="1143" extrusionOk="0">
                  <a:moveTo>
                    <a:pt x="2790" y="0"/>
                  </a:moveTo>
                  <a:cubicBezTo>
                    <a:pt x="2775" y="0"/>
                    <a:pt x="2759" y="4"/>
                    <a:pt x="2745" y="13"/>
                  </a:cubicBezTo>
                  <a:cubicBezTo>
                    <a:pt x="1937" y="523"/>
                    <a:pt x="1029" y="851"/>
                    <a:pt x="83" y="974"/>
                  </a:cubicBezTo>
                  <a:cubicBezTo>
                    <a:pt x="36" y="977"/>
                    <a:pt x="1" y="1017"/>
                    <a:pt x="4" y="1063"/>
                  </a:cubicBezTo>
                  <a:cubicBezTo>
                    <a:pt x="7" y="1108"/>
                    <a:pt x="45" y="1143"/>
                    <a:pt x="89" y="1143"/>
                  </a:cubicBezTo>
                  <a:cubicBezTo>
                    <a:pt x="90" y="1143"/>
                    <a:pt x="92" y="1143"/>
                    <a:pt x="93" y="1143"/>
                  </a:cubicBezTo>
                  <a:cubicBezTo>
                    <a:pt x="97" y="1142"/>
                    <a:pt x="101" y="1142"/>
                    <a:pt x="105" y="1140"/>
                  </a:cubicBezTo>
                  <a:cubicBezTo>
                    <a:pt x="1075" y="1014"/>
                    <a:pt x="2007" y="678"/>
                    <a:pt x="2835" y="156"/>
                  </a:cubicBezTo>
                  <a:cubicBezTo>
                    <a:pt x="2874" y="131"/>
                    <a:pt x="2886" y="78"/>
                    <a:pt x="2861" y="39"/>
                  </a:cubicBezTo>
                  <a:cubicBezTo>
                    <a:pt x="2845" y="14"/>
                    <a:pt x="2818" y="0"/>
                    <a:pt x="2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1"/>
            <p:cNvSpPr/>
            <p:nvPr/>
          </p:nvSpPr>
          <p:spPr>
            <a:xfrm>
              <a:off x="2244800" y="2966925"/>
              <a:ext cx="60325" cy="23225"/>
            </a:xfrm>
            <a:custGeom>
              <a:avLst/>
              <a:gdLst/>
              <a:ahLst/>
              <a:cxnLst/>
              <a:rect l="l" t="t" r="r" b="b"/>
              <a:pathLst>
                <a:path w="2413" h="929" extrusionOk="0">
                  <a:moveTo>
                    <a:pt x="2316" y="1"/>
                  </a:moveTo>
                  <a:cubicBezTo>
                    <a:pt x="2301" y="1"/>
                    <a:pt x="2285" y="5"/>
                    <a:pt x="2271" y="14"/>
                  </a:cubicBezTo>
                  <a:cubicBezTo>
                    <a:pt x="1610" y="432"/>
                    <a:pt x="861" y="687"/>
                    <a:pt x="82" y="759"/>
                  </a:cubicBezTo>
                  <a:cubicBezTo>
                    <a:pt x="37" y="761"/>
                    <a:pt x="1" y="801"/>
                    <a:pt x="3" y="847"/>
                  </a:cubicBezTo>
                  <a:cubicBezTo>
                    <a:pt x="5" y="893"/>
                    <a:pt x="42" y="928"/>
                    <a:pt x="87" y="928"/>
                  </a:cubicBezTo>
                  <a:cubicBezTo>
                    <a:pt x="88" y="928"/>
                    <a:pt x="89" y="928"/>
                    <a:pt x="91" y="928"/>
                  </a:cubicBezTo>
                  <a:lnTo>
                    <a:pt x="99" y="928"/>
                  </a:lnTo>
                  <a:cubicBezTo>
                    <a:pt x="903" y="852"/>
                    <a:pt x="1679" y="589"/>
                    <a:pt x="2362" y="157"/>
                  </a:cubicBezTo>
                  <a:cubicBezTo>
                    <a:pt x="2401" y="131"/>
                    <a:pt x="2413" y="79"/>
                    <a:pt x="2388" y="40"/>
                  </a:cubicBezTo>
                  <a:cubicBezTo>
                    <a:pt x="2372" y="15"/>
                    <a:pt x="2344" y="1"/>
                    <a:pt x="2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a:off x="2447975" y="2938025"/>
              <a:ext cx="38300" cy="53675"/>
            </a:xfrm>
            <a:custGeom>
              <a:avLst/>
              <a:gdLst/>
              <a:ahLst/>
              <a:cxnLst/>
              <a:rect l="l" t="t" r="r" b="b"/>
              <a:pathLst>
                <a:path w="1532" h="2147" extrusionOk="0">
                  <a:moveTo>
                    <a:pt x="94" y="1"/>
                  </a:moveTo>
                  <a:cubicBezTo>
                    <a:pt x="75" y="1"/>
                    <a:pt x="55" y="8"/>
                    <a:pt x="39" y="22"/>
                  </a:cubicBezTo>
                  <a:cubicBezTo>
                    <a:pt x="3" y="53"/>
                    <a:pt x="0" y="108"/>
                    <a:pt x="33" y="143"/>
                  </a:cubicBezTo>
                  <a:cubicBezTo>
                    <a:pt x="552" y="737"/>
                    <a:pt x="996" y="1395"/>
                    <a:pt x="1352" y="2100"/>
                  </a:cubicBezTo>
                  <a:cubicBezTo>
                    <a:pt x="1367" y="2128"/>
                    <a:pt x="1396" y="2146"/>
                    <a:pt x="1428" y="2146"/>
                  </a:cubicBezTo>
                  <a:cubicBezTo>
                    <a:pt x="1491" y="2146"/>
                    <a:pt x="1531" y="2080"/>
                    <a:pt x="1503" y="2024"/>
                  </a:cubicBezTo>
                  <a:cubicBezTo>
                    <a:pt x="1140" y="1307"/>
                    <a:pt x="689" y="637"/>
                    <a:pt x="160" y="32"/>
                  </a:cubicBezTo>
                  <a:cubicBezTo>
                    <a:pt x="143" y="12"/>
                    <a:pt x="119"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a:off x="2354125" y="3014175"/>
              <a:ext cx="73525" cy="17300"/>
            </a:xfrm>
            <a:custGeom>
              <a:avLst/>
              <a:gdLst/>
              <a:ahLst/>
              <a:cxnLst/>
              <a:rect l="l" t="t" r="r" b="b"/>
              <a:pathLst>
                <a:path w="2941" h="692" extrusionOk="0">
                  <a:moveTo>
                    <a:pt x="2845" y="1"/>
                  </a:moveTo>
                  <a:cubicBezTo>
                    <a:pt x="2833" y="1"/>
                    <a:pt x="2822" y="3"/>
                    <a:pt x="2810" y="8"/>
                  </a:cubicBezTo>
                  <a:cubicBezTo>
                    <a:pt x="2070" y="348"/>
                    <a:pt x="1267" y="522"/>
                    <a:pt x="457" y="522"/>
                  </a:cubicBezTo>
                  <a:cubicBezTo>
                    <a:pt x="336" y="522"/>
                    <a:pt x="214" y="518"/>
                    <a:pt x="93" y="510"/>
                  </a:cubicBezTo>
                  <a:cubicBezTo>
                    <a:pt x="91" y="510"/>
                    <a:pt x="89" y="510"/>
                    <a:pt x="88" y="510"/>
                  </a:cubicBezTo>
                  <a:cubicBezTo>
                    <a:pt x="43" y="510"/>
                    <a:pt x="6" y="544"/>
                    <a:pt x="3" y="589"/>
                  </a:cubicBezTo>
                  <a:cubicBezTo>
                    <a:pt x="0" y="635"/>
                    <a:pt x="35" y="676"/>
                    <a:pt x="82" y="679"/>
                  </a:cubicBezTo>
                  <a:cubicBezTo>
                    <a:pt x="207" y="687"/>
                    <a:pt x="332" y="691"/>
                    <a:pt x="458" y="691"/>
                  </a:cubicBezTo>
                  <a:cubicBezTo>
                    <a:pt x="1294" y="691"/>
                    <a:pt x="2120" y="510"/>
                    <a:pt x="2880" y="161"/>
                  </a:cubicBezTo>
                  <a:cubicBezTo>
                    <a:pt x="2922" y="142"/>
                    <a:pt x="2941" y="92"/>
                    <a:pt x="2921" y="49"/>
                  </a:cubicBezTo>
                  <a:cubicBezTo>
                    <a:pt x="2908" y="18"/>
                    <a:pt x="2877" y="1"/>
                    <a:pt x="28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a:off x="2006675" y="2352450"/>
              <a:ext cx="498275" cy="558625"/>
            </a:xfrm>
            <a:custGeom>
              <a:avLst/>
              <a:gdLst/>
              <a:ahLst/>
              <a:cxnLst/>
              <a:rect l="l" t="t" r="r" b="b"/>
              <a:pathLst>
                <a:path w="19931" h="22345" extrusionOk="0">
                  <a:moveTo>
                    <a:pt x="1885" y="0"/>
                  </a:moveTo>
                  <a:cubicBezTo>
                    <a:pt x="1739" y="0"/>
                    <a:pt x="1605" y="28"/>
                    <a:pt x="1485" y="84"/>
                  </a:cubicBezTo>
                  <a:cubicBezTo>
                    <a:pt x="0" y="782"/>
                    <a:pt x="1500" y="4933"/>
                    <a:pt x="4625" y="6678"/>
                  </a:cubicBezTo>
                  <a:cubicBezTo>
                    <a:pt x="4230" y="6470"/>
                    <a:pt x="3784" y="6360"/>
                    <a:pt x="3373" y="6360"/>
                  </a:cubicBezTo>
                  <a:cubicBezTo>
                    <a:pt x="2820" y="6360"/>
                    <a:pt x="2334" y="6561"/>
                    <a:pt x="2131" y="6996"/>
                  </a:cubicBezTo>
                  <a:cubicBezTo>
                    <a:pt x="1758" y="7794"/>
                    <a:pt x="2621" y="8960"/>
                    <a:pt x="4415" y="9322"/>
                  </a:cubicBezTo>
                  <a:cubicBezTo>
                    <a:pt x="3859" y="9441"/>
                    <a:pt x="3305" y="10065"/>
                    <a:pt x="3698" y="10962"/>
                  </a:cubicBezTo>
                  <a:cubicBezTo>
                    <a:pt x="4382" y="12520"/>
                    <a:pt x="7274" y="13591"/>
                    <a:pt x="9235" y="14151"/>
                  </a:cubicBezTo>
                  <a:cubicBezTo>
                    <a:pt x="9035" y="14113"/>
                    <a:pt x="8836" y="14092"/>
                    <a:pt x="8646" y="14092"/>
                  </a:cubicBezTo>
                  <a:cubicBezTo>
                    <a:pt x="8086" y="14092"/>
                    <a:pt x="7605" y="14279"/>
                    <a:pt x="7430" y="14805"/>
                  </a:cubicBezTo>
                  <a:cubicBezTo>
                    <a:pt x="6892" y="16410"/>
                    <a:pt x="10431" y="17526"/>
                    <a:pt x="12831" y="18065"/>
                  </a:cubicBezTo>
                  <a:cubicBezTo>
                    <a:pt x="12378" y="18071"/>
                    <a:pt x="11951" y="18228"/>
                    <a:pt x="11776" y="18758"/>
                  </a:cubicBezTo>
                  <a:cubicBezTo>
                    <a:pt x="11161" y="20614"/>
                    <a:pt x="16336" y="21872"/>
                    <a:pt x="17954" y="22345"/>
                  </a:cubicBezTo>
                  <a:cubicBezTo>
                    <a:pt x="19931" y="17042"/>
                    <a:pt x="18239" y="12004"/>
                    <a:pt x="16445" y="12004"/>
                  </a:cubicBezTo>
                  <a:cubicBezTo>
                    <a:pt x="16261" y="12004"/>
                    <a:pt x="16076" y="12057"/>
                    <a:pt x="15894" y="12168"/>
                  </a:cubicBezTo>
                  <a:cubicBezTo>
                    <a:pt x="15673" y="12302"/>
                    <a:pt x="15509" y="12617"/>
                    <a:pt x="15462" y="12922"/>
                  </a:cubicBezTo>
                  <a:cubicBezTo>
                    <a:pt x="15029" y="11425"/>
                    <a:pt x="14250" y="9017"/>
                    <a:pt x="13185" y="8319"/>
                  </a:cubicBezTo>
                  <a:cubicBezTo>
                    <a:pt x="12900" y="8131"/>
                    <a:pt x="12632" y="8054"/>
                    <a:pt x="12391" y="8054"/>
                  </a:cubicBezTo>
                  <a:cubicBezTo>
                    <a:pt x="11763" y="8054"/>
                    <a:pt x="11319" y="8578"/>
                    <a:pt x="11236" y="9029"/>
                  </a:cubicBezTo>
                  <a:cubicBezTo>
                    <a:pt x="10724" y="6814"/>
                    <a:pt x="9406" y="4743"/>
                    <a:pt x="8498" y="4205"/>
                  </a:cubicBezTo>
                  <a:cubicBezTo>
                    <a:pt x="8222" y="4042"/>
                    <a:pt x="7954" y="3973"/>
                    <a:pt x="7711" y="3973"/>
                  </a:cubicBezTo>
                  <a:cubicBezTo>
                    <a:pt x="7034" y="3973"/>
                    <a:pt x="6557" y="4508"/>
                    <a:pt x="6695" y="5036"/>
                  </a:cubicBezTo>
                  <a:cubicBezTo>
                    <a:pt x="5210" y="1959"/>
                    <a:pt x="3121" y="0"/>
                    <a:pt x="1885"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1"/>
            <p:cNvSpPr/>
            <p:nvPr/>
          </p:nvSpPr>
          <p:spPr>
            <a:xfrm>
              <a:off x="2061950" y="2395200"/>
              <a:ext cx="386300" cy="475850"/>
            </a:xfrm>
            <a:custGeom>
              <a:avLst/>
              <a:gdLst/>
              <a:ahLst/>
              <a:cxnLst/>
              <a:rect l="l" t="t" r="r" b="b"/>
              <a:pathLst>
                <a:path w="15452" h="19034" extrusionOk="0">
                  <a:moveTo>
                    <a:pt x="115" y="1"/>
                  </a:moveTo>
                  <a:cubicBezTo>
                    <a:pt x="56" y="1"/>
                    <a:pt x="0" y="65"/>
                    <a:pt x="41" y="131"/>
                  </a:cubicBezTo>
                  <a:cubicBezTo>
                    <a:pt x="2884" y="4354"/>
                    <a:pt x="5516" y="6966"/>
                    <a:pt x="7837" y="9271"/>
                  </a:cubicBezTo>
                  <a:cubicBezTo>
                    <a:pt x="10662" y="12074"/>
                    <a:pt x="13102" y="14496"/>
                    <a:pt x="15273" y="18987"/>
                  </a:cubicBezTo>
                  <a:cubicBezTo>
                    <a:pt x="15287" y="19016"/>
                    <a:pt x="15316" y="19033"/>
                    <a:pt x="15349" y="19033"/>
                  </a:cubicBezTo>
                  <a:cubicBezTo>
                    <a:pt x="15411" y="19033"/>
                    <a:pt x="15452" y="18969"/>
                    <a:pt x="15425" y="18913"/>
                  </a:cubicBezTo>
                  <a:cubicBezTo>
                    <a:pt x="13241" y="14397"/>
                    <a:pt x="10792" y="11965"/>
                    <a:pt x="7956" y="9151"/>
                  </a:cubicBezTo>
                  <a:cubicBezTo>
                    <a:pt x="5640" y="6852"/>
                    <a:pt x="3015" y="4245"/>
                    <a:pt x="181" y="37"/>
                  </a:cubicBezTo>
                  <a:cubicBezTo>
                    <a:pt x="162" y="11"/>
                    <a:pt x="138" y="1"/>
                    <a:pt x="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1"/>
            <p:cNvSpPr/>
            <p:nvPr/>
          </p:nvSpPr>
          <p:spPr>
            <a:xfrm>
              <a:off x="2206125" y="2481150"/>
              <a:ext cx="37550" cy="83400"/>
            </a:xfrm>
            <a:custGeom>
              <a:avLst/>
              <a:gdLst/>
              <a:ahLst/>
              <a:cxnLst/>
              <a:rect l="l" t="t" r="r" b="b"/>
              <a:pathLst>
                <a:path w="1502" h="3336" extrusionOk="0">
                  <a:moveTo>
                    <a:pt x="96" y="1"/>
                  </a:moveTo>
                  <a:cubicBezTo>
                    <a:pt x="85" y="1"/>
                    <a:pt x="75" y="3"/>
                    <a:pt x="64" y="7"/>
                  </a:cubicBezTo>
                  <a:cubicBezTo>
                    <a:pt x="20" y="26"/>
                    <a:pt x="0" y="78"/>
                    <a:pt x="21" y="121"/>
                  </a:cubicBezTo>
                  <a:lnTo>
                    <a:pt x="1323" y="3284"/>
                  </a:lnTo>
                  <a:cubicBezTo>
                    <a:pt x="1337" y="3315"/>
                    <a:pt x="1367" y="3335"/>
                    <a:pt x="1401" y="3335"/>
                  </a:cubicBezTo>
                  <a:cubicBezTo>
                    <a:pt x="1461" y="3335"/>
                    <a:pt x="1501" y="3274"/>
                    <a:pt x="1478" y="3219"/>
                  </a:cubicBezTo>
                  <a:lnTo>
                    <a:pt x="176" y="58"/>
                  </a:lnTo>
                  <a:cubicBezTo>
                    <a:pt x="163" y="23"/>
                    <a:pt x="131"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1"/>
            <p:cNvSpPr/>
            <p:nvPr/>
          </p:nvSpPr>
          <p:spPr>
            <a:xfrm>
              <a:off x="2318050" y="2587600"/>
              <a:ext cx="32975" cy="81175"/>
            </a:xfrm>
            <a:custGeom>
              <a:avLst/>
              <a:gdLst/>
              <a:ahLst/>
              <a:cxnLst/>
              <a:rect l="l" t="t" r="r" b="b"/>
              <a:pathLst>
                <a:path w="1319" h="3247" extrusionOk="0">
                  <a:moveTo>
                    <a:pt x="95" y="0"/>
                  </a:moveTo>
                  <a:cubicBezTo>
                    <a:pt x="84" y="0"/>
                    <a:pt x="72" y="3"/>
                    <a:pt x="60" y="8"/>
                  </a:cubicBezTo>
                  <a:cubicBezTo>
                    <a:pt x="19" y="26"/>
                    <a:pt x="0" y="77"/>
                    <a:pt x="19" y="119"/>
                  </a:cubicBezTo>
                  <a:cubicBezTo>
                    <a:pt x="472" y="1111"/>
                    <a:pt x="848" y="2136"/>
                    <a:pt x="1144" y="3186"/>
                  </a:cubicBezTo>
                  <a:cubicBezTo>
                    <a:pt x="1154" y="3222"/>
                    <a:pt x="1187" y="3247"/>
                    <a:pt x="1225" y="3247"/>
                  </a:cubicBezTo>
                  <a:cubicBezTo>
                    <a:pt x="1233" y="3247"/>
                    <a:pt x="1240" y="3246"/>
                    <a:pt x="1248" y="3244"/>
                  </a:cubicBezTo>
                  <a:cubicBezTo>
                    <a:pt x="1293" y="3231"/>
                    <a:pt x="1319" y="3185"/>
                    <a:pt x="1306" y="3140"/>
                  </a:cubicBezTo>
                  <a:cubicBezTo>
                    <a:pt x="1008" y="2082"/>
                    <a:pt x="628" y="1049"/>
                    <a:pt x="172" y="49"/>
                  </a:cubicBezTo>
                  <a:cubicBezTo>
                    <a:pt x="158" y="18"/>
                    <a:pt x="127"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1"/>
            <p:cNvSpPr/>
            <p:nvPr/>
          </p:nvSpPr>
          <p:spPr>
            <a:xfrm>
              <a:off x="2423025" y="2695925"/>
              <a:ext cx="14175" cy="102700"/>
            </a:xfrm>
            <a:custGeom>
              <a:avLst/>
              <a:gdLst/>
              <a:ahLst/>
              <a:cxnLst/>
              <a:rect l="l" t="t" r="r" b="b"/>
              <a:pathLst>
                <a:path w="567" h="4108" extrusionOk="0">
                  <a:moveTo>
                    <a:pt x="95" y="1"/>
                  </a:moveTo>
                  <a:cubicBezTo>
                    <a:pt x="88" y="1"/>
                    <a:pt x="80" y="2"/>
                    <a:pt x="73" y="4"/>
                  </a:cubicBezTo>
                  <a:cubicBezTo>
                    <a:pt x="27" y="16"/>
                    <a:pt x="1" y="64"/>
                    <a:pt x="14" y="109"/>
                  </a:cubicBezTo>
                  <a:cubicBezTo>
                    <a:pt x="357" y="1382"/>
                    <a:pt x="396" y="2716"/>
                    <a:pt x="131" y="4006"/>
                  </a:cubicBezTo>
                  <a:cubicBezTo>
                    <a:pt x="122" y="4051"/>
                    <a:pt x="151" y="4096"/>
                    <a:pt x="196" y="4106"/>
                  </a:cubicBezTo>
                  <a:cubicBezTo>
                    <a:pt x="202" y="4107"/>
                    <a:pt x="208" y="4107"/>
                    <a:pt x="214" y="4107"/>
                  </a:cubicBezTo>
                  <a:cubicBezTo>
                    <a:pt x="253" y="4107"/>
                    <a:pt x="288" y="4079"/>
                    <a:pt x="297" y="4040"/>
                  </a:cubicBezTo>
                  <a:cubicBezTo>
                    <a:pt x="567" y="2724"/>
                    <a:pt x="525" y="1363"/>
                    <a:pt x="177" y="66"/>
                  </a:cubicBezTo>
                  <a:cubicBezTo>
                    <a:pt x="168" y="27"/>
                    <a:pt x="133"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1"/>
            <p:cNvSpPr/>
            <p:nvPr/>
          </p:nvSpPr>
          <p:spPr>
            <a:xfrm>
              <a:off x="2095125" y="2541700"/>
              <a:ext cx="82675" cy="30725"/>
            </a:xfrm>
            <a:custGeom>
              <a:avLst/>
              <a:gdLst/>
              <a:ahLst/>
              <a:cxnLst/>
              <a:rect l="l" t="t" r="r" b="b"/>
              <a:pathLst>
                <a:path w="3307" h="1229" extrusionOk="0">
                  <a:moveTo>
                    <a:pt x="94" y="1"/>
                  </a:moveTo>
                  <a:cubicBezTo>
                    <a:pt x="60" y="1"/>
                    <a:pt x="27" y="23"/>
                    <a:pt x="15" y="58"/>
                  </a:cubicBezTo>
                  <a:cubicBezTo>
                    <a:pt x="0" y="101"/>
                    <a:pt x="22" y="147"/>
                    <a:pt x="65" y="164"/>
                  </a:cubicBezTo>
                  <a:lnTo>
                    <a:pt x="3162" y="1225"/>
                  </a:lnTo>
                  <a:cubicBezTo>
                    <a:pt x="3171" y="1228"/>
                    <a:pt x="3180" y="1229"/>
                    <a:pt x="3190" y="1229"/>
                  </a:cubicBezTo>
                  <a:cubicBezTo>
                    <a:pt x="3285" y="1229"/>
                    <a:pt x="3307" y="1096"/>
                    <a:pt x="3217" y="1065"/>
                  </a:cubicBezTo>
                  <a:lnTo>
                    <a:pt x="118" y="4"/>
                  </a:lnTo>
                  <a:cubicBezTo>
                    <a:pt x="110" y="2"/>
                    <a:pt x="102"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1"/>
            <p:cNvSpPr/>
            <p:nvPr/>
          </p:nvSpPr>
          <p:spPr>
            <a:xfrm>
              <a:off x="2139275" y="2617600"/>
              <a:ext cx="108975" cy="41925"/>
            </a:xfrm>
            <a:custGeom>
              <a:avLst/>
              <a:gdLst/>
              <a:ahLst/>
              <a:cxnLst/>
              <a:rect l="l" t="t" r="r" b="b"/>
              <a:pathLst>
                <a:path w="4359" h="1677" extrusionOk="0">
                  <a:moveTo>
                    <a:pt x="95" y="0"/>
                  </a:moveTo>
                  <a:cubicBezTo>
                    <a:pt x="60" y="0"/>
                    <a:pt x="28" y="21"/>
                    <a:pt x="16" y="55"/>
                  </a:cubicBezTo>
                  <a:cubicBezTo>
                    <a:pt x="0" y="98"/>
                    <a:pt x="21" y="145"/>
                    <a:pt x="64" y="162"/>
                  </a:cubicBezTo>
                  <a:lnTo>
                    <a:pt x="4212" y="1671"/>
                  </a:lnTo>
                  <a:cubicBezTo>
                    <a:pt x="4222" y="1674"/>
                    <a:pt x="4231" y="1676"/>
                    <a:pt x="4241" y="1676"/>
                  </a:cubicBezTo>
                  <a:cubicBezTo>
                    <a:pt x="4336" y="1676"/>
                    <a:pt x="4358" y="1546"/>
                    <a:pt x="4270" y="1513"/>
                  </a:cubicBezTo>
                  <a:lnTo>
                    <a:pt x="122" y="4"/>
                  </a:lnTo>
                  <a:cubicBezTo>
                    <a:pt x="113" y="2"/>
                    <a:pt x="104"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1"/>
            <p:cNvSpPr/>
            <p:nvPr/>
          </p:nvSpPr>
          <p:spPr>
            <a:xfrm>
              <a:off x="2232775" y="2734825"/>
              <a:ext cx="89050" cy="14900"/>
            </a:xfrm>
            <a:custGeom>
              <a:avLst/>
              <a:gdLst/>
              <a:ahLst/>
              <a:cxnLst/>
              <a:rect l="l" t="t" r="r" b="b"/>
              <a:pathLst>
                <a:path w="3562" h="596" extrusionOk="0">
                  <a:moveTo>
                    <a:pt x="90" y="1"/>
                  </a:moveTo>
                  <a:cubicBezTo>
                    <a:pt x="50" y="1"/>
                    <a:pt x="14" y="30"/>
                    <a:pt x="8" y="72"/>
                  </a:cubicBezTo>
                  <a:cubicBezTo>
                    <a:pt x="0" y="116"/>
                    <a:pt x="30" y="159"/>
                    <a:pt x="75" y="168"/>
                  </a:cubicBezTo>
                  <a:cubicBezTo>
                    <a:pt x="1194" y="352"/>
                    <a:pt x="2336" y="496"/>
                    <a:pt x="3467" y="595"/>
                  </a:cubicBezTo>
                  <a:lnTo>
                    <a:pt x="3474" y="595"/>
                  </a:lnTo>
                  <a:lnTo>
                    <a:pt x="3474" y="596"/>
                  </a:lnTo>
                  <a:cubicBezTo>
                    <a:pt x="3520" y="596"/>
                    <a:pt x="3557" y="560"/>
                    <a:pt x="3559" y="515"/>
                  </a:cubicBezTo>
                  <a:cubicBezTo>
                    <a:pt x="3561" y="469"/>
                    <a:pt x="3527" y="431"/>
                    <a:pt x="3481" y="427"/>
                  </a:cubicBezTo>
                  <a:cubicBezTo>
                    <a:pt x="2354" y="329"/>
                    <a:pt x="1218" y="186"/>
                    <a:pt x="102" y="2"/>
                  </a:cubicBezTo>
                  <a:cubicBezTo>
                    <a:pt x="98" y="1"/>
                    <a:pt x="94"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1"/>
            <p:cNvSpPr/>
            <p:nvPr/>
          </p:nvSpPr>
          <p:spPr>
            <a:xfrm>
              <a:off x="2338375" y="2835750"/>
              <a:ext cx="69900" cy="10675"/>
            </a:xfrm>
            <a:custGeom>
              <a:avLst/>
              <a:gdLst/>
              <a:ahLst/>
              <a:cxnLst/>
              <a:rect l="l" t="t" r="r" b="b"/>
              <a:pathLst>
                <a:path w="2796" h="427" extrusionOk="0">
                  <a:moveTo>
                    <a:pt x="106" y="0"/>
                  </a:moveTo>
                  <a:cubicBezTo>
                    <a:pt x="1" y="6"/>
                    <a:pt x="1" y="162"/>
                    <a:pt x="106" y="168"/>
                  </a:cubicBezTo>
                  <a:cubicBezTo>
                    <a:pt x="964" y="171"/>
                    <a:pt x="1820" y="257"/>
                    <a:pt x="2662" y="425"/>
                  </a:cubicBezTo>
                  <a:cubicBezTo>
                    <a:pt x="2668" y="426"/>
                    <a:pt x="2673" y="427"/>
                    <a:pt x="2680" y="427"/>
                  </a:cubicBezTo>
                  <a:cubicBezTo>
                    <a:pt x="2781" y="426"/>
                    <a:pt x="2796" y="280"/>
                    <a:pt x="2696" y="260"/>
                  </a:cubicBezTo>
                  <a:cubicBezTo>
                    <a:pt x="1843" y="90"/>
                    <a:pt x="976" y="3"/>
                    <a:pt x="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a:off x="2268325" y="3126775"/>
              <a:ext cx="1262925" cy="97850"/>
            </a:xfrm>
            <a:custGeom>
              <a:avLst/>
              <a:gdLst/>
              <a:ahLst/>
              <a:cxnLst/>
              <a:rect l="l" t="t" r="r" b="b"/>
              <a:pathLst>
                <a:path w="50517" h="3914" extrusionOk="0">
                  <a:moveTo>
                    <a:pt x="3472" y="1"/>
                  </a:moveTo>
                  <a:lnTo>
                    <a:pt x="1" y="3913"/>
                  </a:lnTo>
                  <a:lnTo>
                    <a:pt x="50516" y="3913"/>
                  </a:lnTo>
                  <a:lnTo>
                    <a:pt x="47044"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a:off x="22683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a:off x="22743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a:off x="228027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a:off x="2286275"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1"/>
            <p:cNvSpPr/>
            <p:nvPr/>
          </p:nvSpPr>
          <p:spPr>
            <a:xfrm>
              <a:off x="23042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1"/>
            <p:cNvSpPr/>
            <p:nvPr/>
          </p:nvSpPr>
          <p:spPr>
            <a:xfrm>
              <a:off x="2310225"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1"/>
            <p:cNvSpPr/>
            <p:nvPr/>
          </p:nvSpPr>
          <p:spPr>
            <a:xfrm>
              <a:off x="23162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1"/>
            <p:cNvSpPr/>
            <p:nvPr/>
          </p:nvSpPr>
          <p:spPr>
            <a:xfrm>
              <a:off x="232217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1"/>
            <p:cNvSpPr/>
            <p:nvPr/>
          </p:nvSpPr>
          <p:spPr>
            <a:xfrm>
              <a:off x="23281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1"/>
            <p:cNvSpPr/>
            <p:nvPr/>
          </p:nvSpPr>
          <p:spPr>
            <a:xfrm>
              <a:off x="2334150"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1"/>
            <p:cNvSpPr/>
            <p:nvPr/>
          </p:nvSpPr>
          <p:spPr>
            <a:xfrm>
              <a:off x="2340150"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1"/>
            <p:cNvSpPr/>
            <p:nvPr/>
          </p:nvSpPr>
          <p:spPr>
            <a:xfrm>
              <a:off x="23461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1"/>
            <p:cNvSpPr/>
            <p:nvPr/>
          </p:nvSpPr>
          <p:spPr>
            <a:xfrm>
              <a:off x="23521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1"/>
            <p:cNvSpPr/>
            <p:nvPr/>
          </p:nvSpPr>
          <p:spPr>
            <a:xfrm>
              <a:off x="2358100"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1"/>
            <p:cNvSpPr/>
            <p:nvPr/>
          </p:nvSpPr>
          <p:spPr>
            <a:xfrm>
              <a:off x="236407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1"/>
            <p:cNvSpPr/>
            <p:nvPr/>
          </p:nvSpPr>
          <p:spPr>
            <a:xfrm>
              <a:off x="23700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1"/>
            <p:cNvSpPr/>
            <p:nvPr/>
          </p:nvSpPr>
          <p:spPr>
            <a:xfrm>
              <a:off x="23760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1"/>
            <p:cNvSpPr/>
            <p:nvPr/>
          </p:nvSpPr>
          <p:spPr>
            <a:xfrm>
              <a:off x="2382025" y="3126750"/>
              <a:ext cx="6050" cy="97875"/>
            </a:xfrm>
            <a:custGeom>
              <a:avLst/>
              <a:gdLst/>
              <a:ahLst/>
              <a:cxnLst/>
              <a:rect l="l" t="t" r="r" b="b"/>
              <a:pathLst>
                <a:path w="242"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1"/>
            <p:cNvSpPr/>
            <p:nvPr/>
          </p:nvSpPr>
          <p:spPr>
            <a:xfrm>
              <a:off x="23880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1"/>
            <p:cNvSpPr/>
            <p:nvPr/>
          </p:nvSpPr>
          <p:spPr>
            <a:xfrm>
              <a:off x="23940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1"/>
            <p:cNvSpPr/>
            <p:nvPr/>
          </p:nvSpPr>
          <p:spPr>
            <a:xfrm>
              <a:off x="24000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1"/>
            <p:cNvSpPr/>
            <p:nvPr/>
          </p:nvSpPr>
          <p:spPr>
            <a:xfrm>
              <a:off x="2405975" y="3126750"/>
              <a:ext cx="6025" cy="97875"/>
            </a:xfrm>
            <a:custGeom>
              <a:avLst/>
              <a:gdLst/>
              <a:ahLst/>
              <a:cxnLst/>
              <a:rect l="l" t="t" r="r" b="b"/>
              <a:pathLst>
                <a:path w="241" h="3915" extrusionOk="0">
                  <a:moveTo>
                    <a:pt x="0" y="1"/>
                  </a:moveTo>
                  <a:lnTo>
                    <a:pt x="0"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1"/>
            <p:cNvSpPr/>
            <p:nvPr/>
          </p:nvSpPr>
          <p:spPr>
            <a:xfrm>
              <a:off x="24119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1"/>
            <p:cNvSpPr/>
            <p:nvPr/>
          </p:nvSpPr>
          <p:spPr>
            <a:xfrm>
              <a:off x="24179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1"/>
            <p:cNvSpPr/>
            <p:nvPr/>
          </p:nvSpPr>
          <p:spPr>
            <a:xfrm>
              <a:off x="242392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1"/>
            <p:cNvSpPr/>
            <p:nvPr/>
          </p:nvSpPr>
          <p:spPr>
            <a:xfrm>
              <a:off x="24299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1"/>
            <p:cNvSpPr/>
            <p:nvPr/>
          </p:nvSpPr>
          <p:spPr>
            <a:xfrm>
              <a:off x="24359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1"/>
            <p:cNvSpPr/>
            <p:nvPr/>
          </p:nvSpPr>
          <p:spPr>
            <a:xfrm>
              <a:off x="24419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1"/>
            <p:cNvSpPr/>
            <p:nvPr/>
          </p:nvSpPr>
          <p:spPr>
            <a:xfrm>
              <a:off x="2447875"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1"/>
            <p:cNvSpPr/>
            <p:nvPr/>
          </p:nvSpPr>
          <p:spPr>
            <a:xfrm>
              <a:off x="2453875"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1"/>
            <p:cNvSpPr/>
            <p:nvPr/>
          </p:nvSpPr>
          <p:spPr>
            <a:xfrm>
              <a:off x="24598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1"/>
            <p:cNvSpPr/>
            <p:nvPr/>
          </p:nvSpPr>
          <p:spPr>
            <a:xfrm>
              <a:off x="246582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1"/>
            <p:cNvSpPr/>
            <p:nvPr/>
          </p:nvSpPr>
          <p:spPr>
            <a:xfrm>
              <a:off x="24718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1"/>
            <p:cNvSpPr/>
            <p:nvPr/>
          </p:nvSpPr>
          <p:spPr>
            <a:xfrm>
              <a:off x="2477800"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1"/>
            <p:cNvSpPr/>
            <p:nvPr/>
          </p:nvSpPr>
          <p:spPr>
            <a:xfrm>
              <a:off x="2483800"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1"/>
            <p:cNvSpPr/>
            <p:nvPr/>
          </p:nvSpPr>
          <p:spPr>
            <a:xfrm>
              <a:off x="24898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1"/>
            <p:cNvSpPr/>
            <p:nvPr/>
          </p:nvSpPr>
          <p:spPr>
            <a:xfrm>
              <a:off x="24957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1"/>
            <p:cNvSpPr/>
            <p:nvPr/>
          </p:nvSpPr>
          <p:spPr>
            <a:xfrm>
              <a:off x="2501750"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1"/>
            <p:cNvSpPr/>
            <p:nvPr/>
          </p:nvSpPr>
          <p:spPr>
            <a:xfrm>
              <a:off x="250772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1"/>
            <p:cNvSpPr/>
            <p:nvPr/>
          </p:nvSpPr>
          <p:spPr>
            <a:xfrm>
              <a:off x="25137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1"/>
            <p:cNvSpPr/>
            <p:nvPr/>
          </p:nvSpPr>
          <p:spPr>
            <a:xfrm>
              <a:off x="25197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1"/>
            <p:cNvSpPr/>
            <p:nvPr/>
          </p:nvSpPr>
          <p:spPr>
            <a:xfrm>
              <a:off x="2525675"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1"/>
            <p:cNvSpPr/>
            <p:nvPr/>
          </p:nvSpPr>
          <p:spPr>
            <a:xfrm>
              <a:off x="2531675"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1"/>
            <p:cNvSpPr/>
            <p:nvPr/>
          </p:nvSpPr>
          <p:spPr>
            <a:xfrm>
              <a:off x="25376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1"/>
            <p:cNvSpPr/>
            <p:nvPr/>
          </p:nvSpPr>
          <p:spPr>
            <a:xfrm>
              <a:off x="25436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1"/>
            <p:cNvSpPr/>
            <p:nvPr/>
          </p:nvSpPr>
          <p:spPr>
            <a:xfrm>
              <a:off x="2549625"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1"/>
            <p:cNvSpPr/>
            <p:nvPr/>
          </p:nvSpPr>
          <p:spPr>
            <a:xfrm>
              <a:off x="25556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1"/>
            <p:cNvSpPr/>
            <p:nvPr/>
          </p:nvSpPr>
          <p:spPr>
            <a:xfrm>
              <a:off x="25616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1"/>
            <p:cNvSpPr/>
            <p:nvPr/>
          </p:nvSpPr>
          <p:spPr>
            <a:xfrm>
              <a:off x="25675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1"/>
            <p:cNvSpPr/>
            <p:nvPr/>
          </p:nvSpPr>
          <p:spPr>
            <a:xfrm>
              <a:off x="2573550" y="3126750"/>
              <a:ext cx="6050" cy="97875"/>
            </a:xfrm>
            <a:custGeom>
              <a:avLst/>
              <a:gdLst/>
              <a:ahLst/>
              <a:cxnLst/>
              <a:rect l="l" t="t" r="r" b="b"/>
              <a:pathLst>
                <a:path w="242"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1"/>
            <p:cNvSpPr/>
            <p:nvPr/>
          </p:nvSpPr>
          <p:spPr>
            <a:xfrm>
              <a:off x="25795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1"/>
            <p:cNvSpPr/>
            <p:nvPr/>
          </p:nvSpPr>
          <p:spPr>
            <a:xfrm>
              <a:off x="25855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1"/>
            <p:cNvSpPr/>
            <p:nvPr/>
          </p:nvSpPr>
          <p:spPr>
            <a:xfrm>
              <a:off x="25915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1"/>
            <p:cNvSpPr/>
            <p:nvPr/>
          </p:nvSpPr>
          <p:spPr>
            <a:xfrm>
              <a:off x="25975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1"/>
            <p:cNvSpPr/>
            <p:nvPr/>
          </p:nvSpPr>
          <p:spPr>
            <a:xfrm>
              <a:off x="26035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1"/>
            <p:cNvSpPr/>
            <p:nvPr/>
          </p:nvSpPr>
          <p:spPr>
            <a:xfrm>
              <a:off x="26094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1"/>
            <p:cNvSpPr/>
            <p:nvPr/>
          </p:nvSpPr>
          <p:spPr>
            <a:xfrm>
              <a:off x="2615450" y="3126750"/>
              <a:ext cx="6050" cy="97875"/>
            </a:xfrm>
            <a:custGeom>
              <a:avLst/>
              <a:gdLst/>
              <a:ahLst/>
              <a:cxnLst/>
              <a:rect l="l" t="t" r="r" b="b"/>
              <a:pathLst>
                <a:path w="242"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1"/>
            <p:cNvSpPr/>
            <p:nvPr/>
          </p:nvSpPr>
          <p:spPr>
            <a:xfrm>
              <a:off x="26214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1"/>
            <p:cNvSpPr/>
            <p:nvPr/>
          </p:nvSpPr>
          <p:spPr>
            <a:xfrm>
              <a:off x="26274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1"/>
            <p:cNvSpPr/>
            <p:nvPr/>
          </p:nvSpPr>
          <p:spPr>
            <a:xfrm>
              <a:off x="26334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1"/>
            <p:cNvSpPr/>
            <p:nvPr/>
          </p:nvSpPr>
          <p:spPr>
            <a:xfrm>
              <a:off x="2639400" y="3126750"/>
              <a:ext cx="6025" cy="97875"/>
            </a:xfrm>
            <a:custGeom>
              <a:avLst/>
              <a:gdLst/>
              <a:ahLst/>
              <a:cxnLst/>
              <a:rect l="l" t="t" r="r" b="b"/>
              <a:pathLst>
                <a:path w="241" h="3915" extrusionOk="0">
                  <a:moveTo>
                    <a:pt x="0" y="1"/>
                  </a:moveTo>
                  <a:lnTo>
                    <a:pt x="0"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1"/>
            <p:cNvSpPr/>
            <p:nvPr/>
          </p:nvSpPr>
          <p:spPr>
            <a:xfrm>
              <a:off x="26454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1"/>
            <p:cNvSpPr/>
            <p:nvPr/>
          </p:nvSpPr>
          <p:spPr>
            <a:xfrm>
              <a:off x="26513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1"/>
            <p:cNvSpPr/>
            <p:nvPr/>
          </p:nvSpPr>
          <p:spPr>
            <a:xfrm>
              <a:off x="2657350"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1"/>
            <p:cNvSpPr/>
            <p:nvPr/>
          </p:nvSpPr>
          <p:spPr>
            <a:xfrm>
              <a:off x="26633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1"/>
            <p:cNvSpPr/>
            <p:nvPr/>
          </p:nvSpPr>
          <p:spPr>
            <a:xfrm>
              <a:off x="26693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1"/>
            <p:cNvSpPr/>
            <p:nvPr/>
          </p:nvSpPr>
          <p:spPr>
            <a:xfrm>
              <a:off x="26753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1"/>
            <p:cNvSpPr/>
            <p:nvPr/>
          </p:nvSpPr>
          <p:spPr>
            <a:xfrm>
              <a:off x="2681300"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1"/>
            <p:cNvSpPr/>
            <p:nvPr/>
          </p:nvSpPr>
          <p:spPr>
            <a:xfrm>
              <a:off x="26873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1"/>
            <p:cNvSpPr/>
            <p:nvPr/>
          </p:nvSpPr>
          <p:spPr>
            <a:xfrm>
              <a:off x="2693275"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1"/>
            <p:cNvSpPr/>
            <p:nvPr/>
          </p:nvSpPr>
          <p:spPr>
            <a:xfrm>
              <a:off x="2699250"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1"/>
            <p:cNvSpPr/>
            <p:nvPr/>
          </p:nvSpPr>
          <p:spPr>
            <a:xfrm>
              <a:off x="27052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1"/>
            <p:cNvSpPr/>
            <p:nvPr/>
          </p:nvSpPr>
          <p:spPr>
            <a:xfrm>
              <a:off x="27112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1"/>
            <p:cNvSpPr/>
            <p:nvPr/>
          </p:nvSpPr>
          <p:spPr>
            <a:xfrm>
              <a:off x="2717200"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1"/>
            <p:cNvSpPr/>
            <p:nvPr/>
          </p:nvSpPr>
          <p:spPr>
            <a:xfrm>
              <a:off x="2723200"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1"/>
            <p:cNvSpPr/>
            <p:nvPr/>
          </p:nvSpPr>
          <p:spPr>
            <a:xfrm>
              <a:off x="27292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1"/>
            <p:cNvSpPr/>
            <p:nvPr/>
          </p:nvSpPr>
          <p:spPr>
            <a:xfrm>
              <a:off x="27351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1"/>
            <p:cNvSpPr/>
            <p:nvPr/>
          </p:nvSpPr>
          <p:spPr>
            <a:xfrm>
              <a:off x="2741150" y="3126750"/>
              <a:ext cx="6025" cy="97875"/>
            </a:xfrm>
            <a:custGeom>
              <a:avLst/>
              <a:gdLst/>
              <a:ahLst/>
              <a:cxnLst/>
              <a:rect l="l" t="t" r="r" b="b"/>
              <a:pathLst>
                <a:path w="241" h="3915" extrusionOk="0">
                  <a:moveTo>
                    <a:pt x="0" y="1"/>
                  </a:moveTo>
                  <a:lnTo>
                    <a:pt x="0"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1"/>
            <p:cNvSpPr/>
            <p:nvPr/>
          </p:nvSpPr>
          <p:spPr>
            <a:xfrm>
              <a:off x="27471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1"/>
            <p:cNvSpPr/>
            <p:nvPr/>
          </p:nvSpPr>
          <p:spPr>
            <a:xfrm>
              <a:off x="27531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1"/>
            <p:cNvSpPr/>
            <p:nvPr/>
          </p:nvSpPr>
          <p:spPr>
            <a:xfrm>
              <a:off x="27591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1"/>
            <p:cNvSpPr/>
            <p:nvPr/>
          </p:nvSpPr>
          <p:spPr>
            <a:xfrm>
              <a:off x="2765075" y="3126750"/>
              <a:ext cx="6050" cy="97875"/>
            </a:xfrm>
            <a:custGeom>
              <a:avLst/>
              <a:gdLst/>
              <a:ahLst/>
              <a:cxnLst/>
              <a:rect l="l" t="t" r="r" b="b"/>
              <a:pathLst>
                <a:path w="242"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1"/>
            <p:cNvSpPr/>
            <p:nvPr/>
          </p:nvSpPr>
          <p:spPr>
            <a:xfrm>
              <a:off x="27711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1"/>
            <p:cNvSpPr/>
            <p:nvPr/>
          </p:nvSpPr>
          <p:spPr>
            <a:xfrm>
              <a:off x="27770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1"/>
            <p:cNvSpPr/>
            <p:nvPr/>
          </p:nvSpPr>
          <p:spPr>
            <a:xfrm>
              <a:off x="2783050" y="3126750"/>
              <a:ext cx="6025" cy="97875"/>
            </a:xfrm>
            <a:custGeom>
              <a:avLst/>
              <a:gdLst/>
              <a:ahLst/>
              <a:cxnLst/>
              <a:rect l="l" t="t" r="r" b="b"/>
              <a:pathLst>
                <a:path w="241" h="3915" extrusionOk="0">
                  <a:moveTo>
                    <a:pt x="0" y="1"/>
                  </a:moveTo>
                  <a:lnTo>
                    <a:pt x="0"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1"/>
            <p:cNvSpPr/>
            <p:nvPr/>
          </p:nvSpPr>
          <p:spPr>
            <a:xfrm>
              <a:off x="27890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1"/>
            <p:cNvSpPr/>
            <p:nvPr/>
          </p:nvSpPr>
          <p:spPr>
            <a:xfrm>
              <a:off x="27950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1"/>
            <p:cNvSpPr/>
            <p:nvPr/>
          </p:nvSpPr>
          <p:spPr>
            <a:xfrm>
              <a:off x="28010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1"/>
            <p:cNvSpPr/>
            <p:nvPr/>
          </p:nvSpPr>
          <p:spPr>
            <a:xfrm>
              <a:off x="2806975" y="3126750"/>
              <a:ext cx="6050" cy="97875"/>
            </a:xfrm>
            <a:custGeom>
              <a:avLst/>
              <a:gdLst/>
              <a:ahLst/>
              <a:cxnLst/>
              <a:rect l="l" t="t" r="r" b="b"/>
              <a:pathLst>
                <a:path w="242"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1"/>
            <p:cNvSpPr/>
            <p:nvPr/>
          </p:nvSpPr>
          <p:spPr>
            <a:xfrm>
              <a:off x="28130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1"/>
            <p:cNvSpPr/>
            <p:nvPr/>
          </p:nvSpPr>
          <p:spPr>
            <a:xfrm>
              <a:off x="28189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1"/>
            <p:cNvSpPr/>
            <p:nvPr/>
          </p:nvSpPr>
          <p:spPr>
            <a:xfrm>
              <a:off x="2824950"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1"/>
            <p:cNvSpPr/>
            <p:nvPr/>
          </p:nvSpPr>
          <p:spPr>
            <a:xfrm>
              <a:off x="2830950"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1"/>
            <p:cNvSpPr/>
            <p:nvPr/>
          </p:nvSpPr>
          <p:spPr>
            <a:xfrm>
              <a:off x="28369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1"/>
            <p:cNvSpPr/>
            <p:nvPr/>
          </p:nvSpPr>
          <p:spPr>
            <a:xfrm>
              <a:off x="28429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1"/>
            <p:cNvSpPr/>
            <p:nvPr/>
          </p:nvSpPr>
          <p:spPr>
            <a:xfrm>
              <a:off x="284887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1"/>
            <p:cNvSpPr/>
            <p:nvPr/>
          </p:nvSpPr>
          <p:spPr>
            <a:xfrm>
              <a:off x="2854875"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1"/>
            <p:cNvSpPr/>
            <p:nvPr/>
          </p:nvSpPr>
          <p:spPr>
            <a:xfrm>
              <a:off x="28608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1"/>
            <p:cNvSpPr/>
            <p:nvPr/>
          </p:nvSpPr>
          <p:spPr>
            <a:xfrm>
              <a:off x="2866850"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1"/>
            <p:cNvSpPr/>
            <p:nvPr/>
          </p:nvSpPr>
          <p:spPr>
            <a:xfrm>
              <a:off x="28728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1"/>
            <p:cNvSpPr/>
            <p:nvPr/>
          </p:nvSpPr>
          <p:spPr>
            <a:xfrm>
              <a:off x="2878825"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1"/>
            <p:cNvSpPr/>
            <p:nvPr/>
          </p:nvSpPr>
          <p:spPr>
            <a:xfrm>
              <a:off x="28848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1"/>
            <p:cNvSpPr/>
            <p:nvPr/>
          </p:nvSpPr>
          <p:spPr>
            <a:xfrm>
              <a:off x="289077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1"/>
            <p:cNvSpPr/>
            <p:nvPr/>
          </p:nvSpPr>
          <p:spPr>
            <a:xfrm>
              <a:off x="28967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1"/>
            <p:cNvSpPr/>
            <p:nvPr/>
          </p:nvSpPr>
          <p:spPr>
            <a:xfrm>
              <a:off x="29027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1"/>
            <p:cNvSpPr/>
            <p:nvPr/>
          </p:nvSpPr>
          <p:spPr>
            <a:xfrm>
              <a:off x="2908750"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1"/>
            <p:cNvSpPr/>
            <p:nvPr/>
          </p:nvSpPr>
          <p:spPr>
            <a:xfrm>
              <a:off x="29147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1"/>
            <p:cNvSpPr/>
            <p:nvPr/>
          </p:nvSpPr>
          <p:spPr>
            <a:xfrm>
              <a:off x="29207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1"/>
            <p:cNvSpPr/>
            <p:nvPr/>
          </p:nvSpPr>
          <p:spPr>
            <a:xfrm>
              <a:off x="29267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1"/>
            <p:cNvSpPr/>
            <p:nvPr/>
          </p:nvSpPr>
          <p:spPr>
            <a:xfrm>
              <a:off x="2932675" y="3126750"/>
              <a:ext cx="6025" cy="97875"/>
            </a:xfrm>
            <a:custGeom>
              <a:avLst/>
              <a:gdLst/>
              <a:ahLst/>
              <a:cxnLst/>
              <a:rect l="l" t="t" r="r" b="b"/>
              <a:pathLst>
                <a:path w="241" h="3915" extrusionOk="0">
                  <a:moveTo>
                    <a:pt x="0" y="1"/>
                  </a:moveTo>
                  <a:lnTo>
                    <a:pt x="0"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1"/>
            <p:cNvSpPr/>
            <p:nvPr/>
          </p:nvSpPr>
          <p:spPr>
            <a:xfrm>
              <a:off x="29386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1"/>
            <p:cNvSpPr/>
            <p:nvPr/>
          </p:nvSpPr>
          <p:spPr>
            <a:xfrm>
              <a:off x="29446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1"/>
            <p:cNvSpPr/>
            <p:nvPr/>
          </p:nvSpPr>
          <p:spPr>
            <a:xfrm>
              <a:off x="29506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1"/>
            <p:cNvSpPr/>
            <p:nvPr/>
          </p:nvSpPr>
          <p:spPr>
            <a:xfrm>
              <a:off x="29566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1"/>
            <p:cNvSpPr/>
            <p:nvPr/>
          </p:nvSpPr>
          <p:spPr>
            <a:xfrm>
              <a:off x="29626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1"/>
            <p:cNvSpPr/>
            <p:nvPr/>
          </p:nvSpPr>
          <p:spPr>
            <a:xfrm>
              <a:off x="29686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1"/>
            <p:cNvSpPr/>
            <p:nvPr/>
          </p:nvSpPr>
          <p:spPr>
            <a:xfrm>
              <a:off x="2974575" y="3126750"/>
              <a:ext cx="6025" cy="97875"/>
            </a:xfrm>
            <a:custGeom>
              <a:avLst/>
              <a:gdLst/>
              <a:ahLst/>
              <a:cxnLst/>
              <a:rect l="l" t="t" r="r" b="b"/>
              <a:pathLst>
                <a:path w="241" h="3915" extrusionOk="0">
                  <a:moveTo>
                    <a:pt x="0" y="1"/>
                  </a:moveTo>
                  <a:lnTo>
                    <a:pt x="0"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1"/>
            <p:cNvSpPr/>
            <p:nvPr/>
          </p:nvSpPr>
          <p:spPr>
            <a:xfrm>
              <a:off x="29805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1"/>
            <p:cNvSpPr/>
            <p:nvPr/>
          </p:nvSpPr>
          <p:spPr>
            <a:xfrm>
              <a:off x="29865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1"/>
            <p:cNvSpPr/>
            <p:nvPr/>
          </p:nvSpPr>
          <p:spPr>
            <a:xfrm>
              <a:off x="29925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1"/>
            <p:cNvSpPr/>
            <p:nvPr/>
          </p:nvSpPr>
          <p:spPr>
            <a:xfrm>
              <a:off x="2998525"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1"/>
            <p:cNvSpPr/>
            <p:nvPr/>
          </p:nvSpPr>
          <p:spPr>
            <a:xfrm>
              <a:off x="30045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1"/>
            <p:cNvSpPr/>
            <p:nvPr/>
          </p:nvSpPr>
          <p:spPr>
            <a:xfrm>
              <a:off x="30105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1"/>
            <p:cNvSpPr/>
            <p:nvPr/>
          </p:nvSpPr>
          <p:spPr>
            <a:xfrm>
              <a:off x="3016475"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1"/>
            <p:cNvSpPr/>
            <p:nvPr/>
          </p:nvSpPr>
          <p:spPr>
            <a:xfrm>
              <a:off x="3022475"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1"/>
            <p:cNvSpPr/>
            <p:nvPr/>
          </p:nvSpPr>
          <p:spPr>
            <a:xfrm>
              <a:off x="30284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1"/>
            <p:cNvSpPr/>
            <p:nvPr/>
          </p:nvSpPr>
          <p:spPr>
            <a:xfrm>
              <a:off x="303442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1"/>
            <p:cNvSpPr/>
            <p:nvPr/>
          </p:nvSpPr>
          <p:spPr>
            <a:xfrm>
              <a:off x="30404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1"/>
            <p:cNvSpPr/>
            <p:nvPr/>
          </p:nvSpPr>
          <p:spPr>
            <a:xfrm>
              <a:off x="3046400"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1"/>
            <p:cNvSpPr/>
            <p:nvPr/>
          </p:nvSpPr>
          <p:spPr>
            <a:xfrm>
              <a:off x="30524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1"/>
            <p:cNvSpPr/>
            <p:nvPr/>
          </p:nvSpPr>
          <p:spPr>
            <a:xfrm>
              <a:off x="3058375"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1"/>
            <p:cNvSpPr/>
            <p:nvPr/>
          </p:nvSpPr>
          <p:spPr>
            <a:xfrm>
              <a:off x="30643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1"/>
            <p:cNvSpPr/>
            <p:nvPr/>
          </p:nvSpPr>
          <p:spPr>
            <a:xfrm>
              <a:off x="3070350"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1"/>
            <p:cNvSpPr/>
            <p:nvPr/>
          </p:nvSpPr>
          <p:spPr>
            <a:xfrm>
              <a:off x="307632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1"/>
            <p:cNvSpPr/>
            <p:nvPr/>
          </p:nvSpPr>
          <p:spPr>
            <a:xfrm>
              <a:off x="30823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1"/>
            <p:cNvSpPr/>
            <p:nvPr/>
          </p:nvSpPr>
          <p:spPr>
            <a:xfrm>
              <a:off x="30883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1"/>
            <p:cNvSpPr/>
            <p:nvPr/>
          </p:nvSpPr>
          <p:spPr>
            <a:xfrm>
              <a:off x="3094275"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1"/>
            <p:cNvSpPr/>
            <p:nvPr/>
          </p:nvSpPr>
          <p:spPr>
            <a:xfrm>
              <a:off x="3100275"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1"/>
            <p:cNvSpPr/>
            <p:nvPr/>
          </p:nvSpPr>
          <p:spPr>
            <a:xfrm>
              <a:off x="31062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1"/>
            <p:cNvSpPr/>
            <p:nvPr/>
          </p:nvSpPr>
          <p:spPr>
            <a:xfrm>
              <a:off x="31122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1"/>
            <p:cNvSpPr/>
            <p:nvPr/>
          </p:nvSpPr>
          <p:spPr>
            <a:xfrm>
              <a:off x="3118225" y="3126750"/>
              <a:ext cx="6025" cy="97875"/>
            </a:xfrm>
            <a:custGeom>
              <a:avLst/>
              <a:gdLst/>
              <a:ahLst/>
              <a:cxnLst/>
              <a:rect l="l" t="t" r="r" b="b"/>
              <a:pathLst>
                <a:path w="241" h="3915" extrusionOk="0">
                  <a:moveTo>
                    <a:pt x="0" y="1"/>
                  </a:moveTo>
                  <a:lnTo>
                    <a:pt x="0"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1"/>
            <p:cNvSpPr/>
            <p:nvPr/>
          </p:nvSpPr>
          <p:spPr>
            <a:xfrm>
              <a:off x="31242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1"/>
            <p:cNvSpPr/>
            <p:nvPr/>
          </p:nvSpPr>
          <p:spPr>
            <a:xfrm>
              <a:off x="31302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1"/>
            <p:cNvSpPr/>
            <p:nvPr/>
          </p:nvSpPr>
          <p:spPr>
            <a:xfrm>
              <a:off x="31361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1"/>
            <p:cNvSpPr/>
            <p:nvPr/>
          </p:nvSpPr>
          <p:spPr>
            <a:xfrm>
              <a:off x="3142150" y="3126750"/>
              <a:ext cx="6050" cy="97875"/>
            </a:xfrm>
            <a:custGeom>
              <a:avLst/>
              <a:gdLst/>
              <a:ahLst/>
              <a:cxnLst/>
              <a:rect l="l" t="t" r="r" b="b"/>
              <a:pathLst>
                <a:path w="242"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1"/>
            <p:cNvSpPr/>
            <p:nvPr/>
          </p:nvSpPr>
          <p:spPr>
            <a:xfrm>
              <a:off x="31481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1"/>
            <p:cNvSpPr/>
            <p:nvPr/>
          </p:nvSpPr>
          <p:spPr>
            <a:xfrm>
              <a:off x="31541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1"/>
            <p:cNvSpPr/>
            <p:nvPr/>
          </p:nvSpPr>
          <p:spPr>
            <a:xfrm>
              <a:off x="3160125"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1"/>
            <p:cNvSpPr/>
            <p:nvPr/>
          </p:nvSpPr>
          <p:spPr>
            <a:xfrm>
              <a:off x="3166125"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1"/>
            <p:cNvSpPr/>
            <p:nvPr/>
          </p:nvSpPr>
          <p:spPr>
            <a:xfrm>
              <a:off x="31721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1"/>
            <p:cNvSpPr/>
            <p:nvPr/>
          </p:nvSpPr>
          <p:spPr>
            <a:xfrm>
              <a:off x="31780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1"/>
            <p:cNvSpPr/>
            <p:nvPr/>
          </p:nvSpPr>
          <p:spPr>
            <a:xfrm>
              <a:off x="3184050"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1"/>
            <p:cNvSpPr/>
            <p:nvPr/>
          </p:nvSpPr>
          <p:spPr>
            <a:xfrm>
              <a:off x="3190050"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1"/>
            <p:cNvSpPr/>
            <p:nvPr/>
          </p:nvSpPr>
          <p:spPr>
            <a:xfrm>
              <a:off x="31960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1"/>
            <p:cNvSpPr/>
            <p:nvPr/>
          </p:nvSpPr>
          <p:spPr>
            <a:xfrm>
              <a:off x="3202025"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1"/>
            <p:cNvSpPr/>
            <p:nvPr/>
          </p:nvSpPr>
          <p:spPr>
            <a:xfrm>
              <a:off x="32080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1"/>
            <p:cNvSpPr/>
            <p:nvPr/>
          </p:nvSpPr>
          <p:spPr>
            <a:xfrm>
              <a:off x="3214000"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1"/>
            <p:cNvSpPr/>
            <p:nvPr/>
          </p:nvSpPr>
          <p:spPr>
            <a:xfrm>
              <a:off x="32199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1"/>
            <p:cNvSpPr/>
            <p:nvPr/>
          </p:nvSpPr>
          <p:spPr>
            <a:xfrm>
              <a:off x="3225950"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1"/>
            <p:cNvSpPr/>
            <p:nvPr/>
          </p:nvSpPr>
          <p:spPr>
            <a:xfrm>
              <a:off x="32319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1"/>
            <p:cNvSpPr/>
            <p:nvPr/>
          </p:nvSpPr>
          <p:spPr>
            <a:xfrm>
              <a:off x="3237925"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1"/>
            <p:cNvSpPr/>
            <p:nvPr/>
          </p:nvSpPr>
          <p:spPr>
            <a:xfrm>
              <a:off x="3243925"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1"/>
            <p:cNvSpPr/>
            <p:nvPr/>
          </p:nvSpPr>
          <p:spPr>
            <a:xfrm>
              <a:off x="32499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1"/>
            <p:cNvSpPr/>
            <p:nvPr/>
          </p:nvSpPr>
          <p:spPr>
            <a:xfrm>
              <a:off x="32559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1"/>
            <p:cNvSpPr/>
            <p:nvPr/>
          </p:nvSpPr>
          <p:spPr>
            <a:xfrm>
              <a:off x="3261875"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1"/>
            <p:cNvSpPr/>
            <p:nvPr/>
          </p:nvSpPr>
          <p:spPr>
            <a:xfrm>
              <a:off x="3267850"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1"/>
            <p:cNvSpPr/>
            <p:nvPr/>
          </p:nvSpPr>
          <p:spPr>
            <a:xfrm>
              <a:off x="32738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1"/>
            <p:cNvSpPr/>
            <p:nvPr/>
          </p:nvSpPr>
          <p:spPr>
            <a:xfrm>
              <a:off x="32798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1"/>
            <p:cNvSpPr/>
            <p:nvPr/>
          </p:nvSpPr>
          <p:spPr>
            <a:xfrm>
              <a:off x="3285800" y="3126750"/>
              <a:ext cx="6050" cy="97875"/>
            </a:xfrm>
            <a:custGeom>
              <a:avLst/>
              <a:gdLst/>
              <a:ahLst/>
              <a:cxnLst/>
              <a:rect l="l" t="t" r="r" b="b"/>
              <a:pathLst>
                <a:path w="242"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1"/>
            <p:cNvSpPr/>
            <p:nvPr/>
          </p:nvSpPr>
          <p:spPr>
            <a:xfrm>
              <a:off x="32918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1"/>
            <p:cNvSpPr/>
            <p:nvPr/>
          </p:nvSpPr>
          <p:spPr>
            <a:xfrm>
              <a:off x="32978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1"/>
            <p:cNvSpPr/>
            <p:nvPr/>
          </p:nvSpPr>
          <p:spPr>
            <a:xfrm>
              <a:off x="33037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1"/>
            <p:cNvSpPr/>
            <p:nvPr/>
          </p:nvSpPr>
          <p:spPr>
            <a:xfrm>
              <a:off x="3309750" y="3126750"/>
              <a:ext cx="6025" cy="97875"/>
            </a:xfrm>
            <a:custGeom>
              <a:avLst/>
              <a:gdLst/>
              <a:ahLst/>
              <a:cxnLst/>
              <a:rect l="l" t="t" r="r" b="b"/>
              <a:pathLst>
                <a:path w="241" h="3915" extrusionOk="0">
                  <a:moveTo>
                    <a:pt x="0" y="1"/>
                  </a:moveTo>
                  <a:lnTo>
                    <a:pt x="0"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1"/>
            <p:cNvSpPr/>
            <p:nvPr/>
          </p:nvSpPr>
          <p:spPr>
            <a:xfrm>
              <a:off x="33157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1"/>
            <p:cNvSpPr/>
            <p:nvPr/>
          </p:nvSpPr>
          <p:spPr>
            <a:xfrm>
              <a:off x="33217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1"/>
            <p:cNvSpPr/>
            <p:nvPr/>
          </p:nvSpPr>
          <p:spPr>
            <a:xfrm>
              <a:off x="33277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1"/>
            <p:cNvSpPr/>
            <p:nvPr/>
          </p:nvSpPr>
          <p:spPr>
            <a:xfrm>
              <a:off x="3333700"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1"/>
            <p:cNvSpPr/>
            <p:nvPr/>
          </p:nvSpPr>
          <p:spPr>
            <a:xfrm>
              <a:off x="33397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1"/>
            <p:cNvSpPr/>
            <p:nvPr/>
          </p:nvSpPr>
          <p:spPr>
            <a:xfrm>
              <a:off x="33456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1"/>
            <p:cNvSpPr/>
            <p:nvPr/>
          </p:nvSpPr>
          <p:spPr>
            <a:xfrm>
              <a:off x="3351650"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1"/>
            <p:cNvSpPr/>
            <p:nvPr/>
          </p:nvSpPr>
          <p:spPr>
            <a:xfrm>
              <a:off x="3357650"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1"/>
            <p:cNvSpPr/>
            <p:nvPr/>
          </p:nvSpPr>
          <p:spPr>
            <a:xfrm>
              <a:off x="336362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1"/>
            <p:cNvSpPr/>
            <p:nvPr/>
          </p:nvSpPr>
          <p:spPr>
            <a:xfrm>
              <a:off x="33696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1"/>
            <p:cNvSpPr/>
            <p:nvPr/>
          </p:nvSpPr>
          <p:spPr>
            <a:xfrm>
              <a:off x="33756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1"/>
            <p:cNvSpPr/>
            <p:nvPr/>
          </p:nvSpPr>
          <p:spPr>
            <a:xfrm>
              <a:off x="3381575"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1"/>
            <p:cNvSpPr/>
            <p:nvPr/>
          </p:nvSpPr>
          <p:spPr>
            <a:xfrm>
              <a:off x="33875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1"/>
            <p:cNvSpPr/>
            <p:nvPr/>
          </p:nvSpPr>
          <p:spPr>
            <a:xfrm>
              <a:off x="3393550"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1"/>
            <p:cNvSpPr/>
            <p:nvPr/>
          </p:nvSpPr>
          <p:spPr>
            <a:xfrm>
              <a:off x="33995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1"/>
            <p:cNvSpPr/>
            <p:nvPr/>
          </p:nvSpPr>
          <p:spPr>
            <a:xfrm>
              <a:off x="3405525"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1"/>
            <p:cNvSpPr/>
            <p:nvPr/>
          </p:nvSpPr>
          <p:spPr>
            <a:xfrm>
              <a:off x="341150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1"/>
            <p:cNvSpPr/>
            <p:nvPr/>
          </p:nvSpPr>
          <p:spPr>
            <a:xfrm>
              <a:off x="341747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1"/>
            <p:cNvSpPr/>
            <p:nvPr/>
          </p:nvSpPr>
          <p:spPr>
            <a:xfrm>
              <a:off x="34234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1"/>
            <p:cNvSpPr/>
            <p:nvPr/>
          </p:nvSpPr>
          <p:spPr>
            <a:xfrm>
              <a:off x="3429450"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1"/>
            <p:cNvSpPr/>
            <p:nvPr/>
          </p:nvSpPr>
          <p:spPr>
            <a:xfrm>
              <a:off x="3435450"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1"/>
            <p:cNvSpPr/>
            <p:nvPr/>
          </p:nvSpPr>
          <p:spPr>
            <a:xfrm>
              <a:off x="34414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1"/>
            <p:cNvSpPr/>
            <p:nvPr/>
          </p:nvSpPr>
          <p:spPr>
            <a:xfrm>
              <a:off x="34474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1"/>
            <p:cNvSpPr/>
            <p:nvPr/>
          </p:nvSpPr>
          <p:spPr>
            <a:xfrm>
              <a:off x="3453400" y="3126750"/>
              <a:ext cx="6000" cy="97875"/>
            </a:xfrm>
            <a:custGeom>
              <a:avLst/>
              <a:gdLst/>
              <a:ahLst/>
              <a:cxnLst/>
              <a:rect l="l" t="t" r="r" b="b"/>
              <a:pathLst>
                <a:path w="240"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1"/>
            <p:cNvSpPr/>
            <p:nvPr/>
          </p:nvSpPr>
          <p:spPr>
            <a:xfrm>
              <a:off x="345937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1"/>
            <p:cNvSpPr/>
            <p:nvPr/>
          </p:nvSpPr>
          <p:spPr>
            <a:xfrm>
              <a:off x="34653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1"/>
            <p:cNvSpPr/>
            <p:nvPr/>
          </p:nvSpPr>
          <p:spPr>
            <a:xfrm>
              <a:off x="34713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1"/>
            <p:cNvSpPr/>
            <p:nvPr/>
          </p:nvSpPr>
          <p:spPr>
            <a:xfrm>
              <a:off x="3477325" y="3126750"/>
              <a:ext cx="6050" cy="97875"/>
            </a:xfrm>
            <a:custGeom>
              <a:avLst/>
              <a:gdLst/>
              <a:ahLst/>
              <a:cxnLst/>
              <a:rect l="l" t="t" r="r" b="b"/>
              <a:pathLst>
                <a:path w="242"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1"/>
            <p:cNvSpPr/>
            <p:nvPr/>
          </p:nvSpPr>
          <p:spPr>
            <a:xfrm>
              <a:off x="348335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1"/>
            <p:cNvSpPr/>
            <p:nvPr/>
          </p:nvSpPr>
          <p:spPr>
            <a:xfrm>
              <a:off x="348932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1"/>
            <p:cNvSpPr/>
            <p:nvPr/>
          </p:nvSpPr>
          <p:spPr>
            <a:xfrm>
              <a:off x="3495300"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1"/>
            <p:cNvSpPr/>
            <p:nvPr/>
          </p:nvSpPr>
          <p:spPr>
            <a:xfrm>
              <a:off x="3501275" y="3126750"/>
              <a:ext cx="6025" cy="97875"/>
            </a:xfrm>
            <a:custGeom>
              <a:avLst/>
              <a:gdLst/>
              <a:ahLst/>
              <a:cxnLst/>
              <a:rect l="l" t="t" r="r" b="b"/>
              <a:pathLst>
                <a:path w="241" h="3915" extrusionOk="0">
                  <a:moveTo>
                    <a:pt x="0" y="1"/>
                  </a:moveTo>
                  <a:lnTo>
                    <a:pt x="0"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1"/>
            <p:cNvSpPr/>
            <p:nvPr/>
          </p:nvSpPr>
          <p:spPr>
            <a:xfrm>
              <a:off x="3507275"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1"/>
            <p:cNvSpPr/>
            <p:nvPr/>
          </p:nvSpPr>
          <p:spPr>
            <a:xfrm>
              <a:off x="3513250" y="3126750"/>
              <a:ext cx="6000" cy="97875"/>
            </a:xfrm>
            <a:custGeom>
              <a:avLst/>
              <a:gdLst/>
              <a:ahLst/>
              <a:cxnLst/>
              <a:rect l="l" t="t" r="r" b="b"/>
              <a:pathLst>
                <a:path w="240"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1"/>
            <p:cNvSpPr/>
            <p:nvPr/>
          </p:nvSpPr>
          <p:spPr>
            <a:xfrm>
              <a:off x="3519225" y="3126750"/>
              <a:ext cx="6025" cy="97875"/>
            </a:xfrm>
            <a:custGeom>
              <a:avLst/>
              <a:gdLst/>
              <a:ahLst/>
              <a:cxnLst/>
              <a:rect l="l" t="t" r="r" b="b"/>
              <a:pathLst>
                <a:path w="241" h="3915" extrusionOk="0">
                  <a:moveTo>
                    <a:pt x="1" y="1"/>
                  </a:moveTo>
                  <a:lnTo>
                    <a:pt x="1" y="3914"/>
                  </a:lnTo>
                  <a:lnTo>
                    <a:pt x="241" y="3914"/>
                  </a:lnTo>
                  <a:lnTo>
                    <a:pt x="24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1"/>
            <p:cNvSpPr/>
            <p:nvPr/>
          </p:nvSpPr>
          <p:spPr>
            <a:xfrm>
              <a:off x="3525225" y="3126750"/>
              <a:ext cx="6025" cy="97875"/>
            </a:xfrm>
            <a:custGeom>
              <a:avLst/>
              <a:gdLst/>
              <a:ahLst/>
              <a:cxnLst/>
              <a:rect l="l" t="t" r="r" b="b"/>
              <a:pathLst>
                <a:path w="241" h="3915" extrusionOk="0">
                  <a:moveTo>
                    <a:pt x="1" y="1"/>
                  </a:moveTo>
                  <a:lnTo>
                    <a:pt x="1"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1"/>
            <p:cNvSpPr/>
            <p:nvPr/>
          </p:nvSpPr>
          <p:spPr>
            <a:xfrm>
              <a:off x="2268325" y="3224600"/>
              <a:ext cx="1262925" cy="24400"/>
            </a:xfrm>
            <a:custGeom>
              <a:avLst/>
              <a:gdLst/>
              <a:ahLst/>
              <a:cxnLst/>
              <a:rect l="l" t="t" r="r" b="b"/>
              <a:pathLst>
                <a:path w="50517" h="976" extrusionOk="0">
                  <a:moveTo>
                    <a:pt x="1" y="0"/>
                  </a:moveTo>
                  <a:cubicBezTo>
                    <a:pt x="1" y="366"/>
                    <a:pt x="146" y="717"/>
                    <a:pt x="404" y="975"/>
                  </a:cubicBezTo>
                  <a:lnTo>
                    <a:pt x="50112" y="975"/>
                  </a:lnTo>
                  <a:cubicBezTo>
                    <a:pt x="50371" y="717"/>
                    <a:pt x="50516" y="366"/>
                    <a:pt x="5051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1"/>
            <p:cNvSpPr/>
            <p:nvPr/>
          </p:nvSpPr>
          <p:spPr>
            <a:xfrm>
              <a:off x="2420325" y="3143125"/>
              <a:ext cx="48350" cy="8350"/>
            </a:xfrm>
            <a:custGeom>
              <a:avLst/>
              <a:gdLst/>
              <a:ahLst/>
              <a:cxnLst/>
              <a:rect l="l" t="t" r="r" b="b"/>
              <a:pathLst>
                <a:path w="1934" h="334" extrusionOk="0">
                  <a:moveTo>
                    <a:pt x="245" y="1"/>
                  </a:moveTo>
                  <a:lnTo>
                    <a:pt x="1" y="333"/>
                  </a:lnTo>
                  <a:lnTo>
                    <a:pt x="1711" y="333"/>
                  </a:lnTo>
                  <a:lnTo>
                    <a:pt x="1934"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1"/>
            <p:cNvSpPr/>
            <p:nvPr/>
          </p:nvSpPr>
          <p:spPr>
            <a:xfrm>
              <a:off x="2474150" y="3143125"/>
              <a:ext cx="47650" cy="8350"/>
            </a:xfrm>
            <a:custGeom>
              <a:avLst/>
              <a:gdLst/>
              <a:ahLst/>
              <a:cxnLst/>
              <a:rect l="l" t="t" r="r" b="b"/>
              <a:pathLst>
                <a:path w="1906" h="334" extrusionOk="0">
                  <a:moveTo>
                    <a:pt x="217" y="1"/>
                  </a:moveTo>
                  <a:lnTo>
                    <a:pt x="0" y="333"/>
                  </a:lnTo>
                  <a:lnTo>
                    <a:pt x="1710" y="333"/>
                  </a:lnTo>
                  <a:lnTo>
                    <a:pt x="190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1"/>
            <p:cNvSpPr/>
            <p:nvPr/>
          </p:nvSpPr>
          <p:spPr>
            <a:xfrm>
              <a:off x="2527975" y="3143125"/>
              <a:ext cx="46925" cy="8350"/>
            </a:xfrm>
            <a:custGeom>
              <a:avLst/>
              <a:gdLst/>
              <a:ahLst/>
              <a:cxnLst/>
              <a:rect l="l" t="t" r="r" b="b"/>
              <a:pathLst>
                <a:path w="1877" h="334" extrusionOk="0">
                  <a:moveTo>
                    <a:pt x="188" y="1"/>
                  </a:moveTo>
                  <a:lnTo>
                    <a:pt x="0" y="333"/>
                  </a:lnTo>
                  <a:lnTo>
                    <a:pt x="1709" y="333"/>
                  </a:lnTo>
                  <a:lnTo>
                    <a:pt x="1877"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1"/>
            <p:cNvSpPr/>
            <p:nvPr/>
          </p:nvSpPr>
          <p:spPr>
            <a:xfrm>
              <a:off x="2581775" y="3143125"/>
              <a:ext cx="46250" cy="8350"/>
            </a:xfrm>
            <a:custGeom>
              <a:avLst/>
              <a:gdLst/>
              <a:ahLst/>
              <a:cxnLst/>
              <a:rect l="l" t="t" r="r" b="b"/>
              <a:pathLst>
                <a:path w="1850" h="334" extrusionOk="0">
                  <a:moveTo>
                    <a:pt x="162" y="1"/>
                  </a:moveTo>
                  <a:lnTo>
                    <a:pt x="0" y="333"/>
                  </a:lnTo>
                  <a:lnTo>
                    <a:pt x="1709" y="333"/>
                  </a:lnTo>
                  <a:lnTo>
                    <a:pt x="1850"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1"/>
            <p:cNvSpPr/>
            <p:nvPr/>
          </p:nvSpPr>
          <p:spPr>
            <a:xfrm>
              <a:off x="2635575" y="3143125"/>
              <a:ext cx="45550" cy="8350"/>
            </a:xfrm>
            <a:custGeom>
              <a:avLst/>
              <a:gdLst/>
              <a:ahLst/>
              <a:cxnLst/>
              <a:rect l="l" t="t" r="r" b="b"/>
              <a:pathLst>
                <a:path w="1822" h="334" extrusionOk="0">
                  <a:moveTo>
                    <a:pt x="135" y="1"/>
                  </a:moveTo>
                  <a:lnTo>
                    <a:pt x="0" y="333"/>
                  </a:lnTo>
                  <a:lnTo>
                    <a:pt x="1710" y="333"/>
                  </a:lnTo>
                  <a:lnTo>
                    <a:pt x="1822"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1"/>
            <p:cNvSpPr/>
            <p:nvPr/>
          </p:nvSpPr>
          <p:spPr>
            <a:xfrm>
              <a:off x="2689375" y="3143125"/>
              <a:ext cx="44900" cy="8350"/>
            </a:xfrm>
            <a:custGeom>
              <a:avLst/>
              <a:gdLst/>
              <a:ahLst/>
              <a:cxnLst/>
              <a:rect l="l" t="t" r="r" b="b"/>
              <a:pathLst>
                <a:path w="1796" h="334" extrusionOk="0">
                  <a:moveTo>
                    <a:pt x="107" y="1"/>
                  </a:moveTo>
                  <a:lnTo>
                    <a:pt x="0" y="333"/>
                  </a:lnTo>
                  <a:lnTo>
                    <a:pt x="1710" y="333"/>
                  </a:lnTo>
                  <a:lnTo>
                    <a:pt x="1795"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1"/>
            <p:cNvSpPr/>
            <p:nvPr/>
          </p:nvSpPr>
          <p:spPr>
            <a:xfrm>
              <a:off x="2743175" y="3143125"/>
              <a:ext cx="44200" cy="8350"/>
            </a:xfrm>
            <a:custGeom>
              <a:avLst/>
              <a:gdLst/>
              <a:ahLst/>
              <a:cxnLst/>
              <a:rect l="l" t="t" r="r" b="b"/>
              <a:pathLst>
                <a:path w="1768" h="334" extrusionOk="0">
                  <a:moveTo>
                    <a:pt x="80" y="1"/>
                  </a:moveTo>
                  <a:lnTo>
                    <a:pt x="0" y="333"/>
                  </a:lnTo>
                  <a:lnTo>
                    <a:pt x="1710" y="333"/>
                  </a:lnTo>
                  <a:lnTo>
                    <a:pt x="1767"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1"/>
            <p:cNvSpPr/>
            <p:nvPr/>
          </p:nvSpPr>
          <p:spPr>
            <a:xfrm>
              <a:off x="2796975" y="3143125"/>
              <a:ext cx="43525" cy="8350"/>
            </a:xfrm>
            <a:custGeom>
              <a:avLst/>
              <a:gdLst/>
              <a:ahLst/>
              <a:cxnLst/>
              <a:rect l="l" t="t" r="r" b="b"/>
              <a:pathLst>
                <a:path w="1741" h="334" extrusionOk="0">
                  <a:moveTo>
                    <a:pt x="52" y="1"/>
                  </a:moveTo>
                  <a:lnTo>
                    <a:pt x="0" y="333"/>
                  </a:lnTo>
                  <a:lnTo>
                    <a:pt x="1710" y="333"/>
                  </a:lnTo>
                  <a:lnTo>
                    <a:pt x="1740"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1"/>
            <p:cNvSpPr/>
            <p:nvPr/>
          </p:nvSpPr>
          <p:spPr>
            <a:xfrm>
              <a:off x="2850775" y="3143125"/>
              <a:ext cx="42800" cy="8350"/>
            </a:xfrm>
            <a:custGeom>
              <a:avLst/>
              <a:gdLst/>
              <a:ahLst/>
              <a:cxnLst/>
              <a:rect l="l" t="t" r="r" b="b"/>
              <a:pathLst>
                <a:path w="1712" h="334" extrusionOk="0">
                  <a:moveTo>
                    <a:pt x="25" y="1"/>
                  </a:moveTo>
                  <a:lnTo>
                    <a:pt x="0" y="333"/>
                  </a:lnTo>
                  <a:lnTo>
                    <a:pt x="1711" y="333"/>
                  </a:lnTo>
                  <a:lnTo>
                    <a:pt x="1711"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1"/>
            <p:cNvSpPr/>
            <p:nvPr/>
          </p:nvSpPr>
          <p:spPr>
            <a:xfrm>
              <a:off x="2904550" y="3143125"/>
              <a:ext cx="42800" cy="8350"/>
            </a:xfrm>
            <a:custGeom>
              <a:avLst/>
              <a:gdLst/>
              <a:ahLst/>
              <a:cxnLst/>
              <a:rect l="l" t="t" r="r" b="b"/>
              <a:pathLst>
                <a:path w="1712" h="334" extrusionOk="0">
                  <a:moveTo>
                    <a:pt x="0" y="1"/>
                  </a:moveTo>
                  <a:lnTo>
                    <a:pt x="0" y="333"/>
                  </a:lnTo>
                  <a:lnTo>
                    <a:pt x="1711" y="333"/>
                  </a:lnTo>
                  <a:lnTo>
                    <a:pt x="1687"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1"/>
            <p:cNvSpPr/>
            <p:nvPr/>
          </p:nvSpPr>
          <p:spPr>
            <a:xfrm>
              <a:off x="2957625" y="3143125"/>
              <a:ext cx="43525" cy="8350"/>
            </a:xfrm>
            <a:custGeom>
              <a:avLst/>
              <a:gdLst/>
              <a:ahLst/>
              <a:cxnLst/>
              <a:rect l="l" t="t" r="r" b="b"/>
              <a:pathLst>
                <a:path w="1741" h="334" extrusionOk="0">
                  <a:moveTo>
                    <a:pt x="0" y="1"/>
                  </a:moveTo>
                  <a:lnTo>
                    <a:pt x="30" y="333"/>
                  </a:lnTo>
                  <a:lnTo>
                    <a:pt x="1740" y="333"/>
                  </a:lnTo>
                  <a:lnTo>
                    <a:pt x="1689"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1"/>
            <p:cNvSpPr/>
            <p:nvPr/>
          </p:nvSpPr>
          <p:spPr>
            <a:xfrm>
              <a:off x="3010750" y="3143125"/>
              <a:ext cx="44200" cy="8350"/>
            </a:xfrm>
            <a:custGeom>
              <a:avLst/>
              <a:gdLst/>
              <a:ahLst/>
              <a:cxnLst/>
              <a:rect l="l" t="t" r="r" b="b"/>
              <a:pathLst>
                <a:path w="1768" h="334" extrusionOk="0">
                  <a:moveTo>
                    <a:pt x="0" y="1"/>
                  </a:moveTo>
                  <a:lnTo>
                    <a:pt x="57" y="333"/>
                  </a:lnTo>
                  <a:lnTo>
                    <a:pt x="1767" y="333"/>
                  </a:lnTo>
                  <a:lnTo>
                    <a:pt x="1688"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1"/>
            <p:cNvSpPr/>
            <p:nvPr/>
          </p:nvSpPr>
          <p:spPr>
            <a:xfrm>
              <a:off x="3063850" y="3143125"/>
              <a:ext cx="44900" cy="8350"/>
            </a:xfrm>
            <a:custGeom>
              <a:avLst/>
              <a:gdLst/>
              <a:ahLst/>
              <a:cxnLst/>
              <a:rect l="l" t="t" r="r" b="b"/>
              <a:pathLst>
                <a:path w="1796" h="334" extrusionOk="0">
                  <a:moveTo>
                    <a:pt x="1" y="1"/>
                  </a:moveTo>
                  <a:lnTo>
                    <a:pt x="85" y="333"/>
                  </a:lnTo>
                  <a:lnTo>
                    <a:pt x="1795" y="333"/>
                  </a:lnTo>
                  <a:lnTo>
                    <a:pt x="1689"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1"/>
            <p:cNvSpPr/>
            <p:nvPr/>
          </p:nvSpPr>
          <p:spPr>
            <a:xfrm>
              <a:off x="3116975" y="3143125"/>
              <a:ext cx="45575" cy="8350"/>
            </a:xfrm>
            <a:custGeom>
              <a:avLst/>
              <a:gdLst/>
              <a:ahLst/>
              <a:cxnLst/>
              <a:rect l="l" t="t" r="r" b="b"/>
              <a:pathLst>
                <a:path w="1823" h="334" extrusionOk="0">
                  <a:moveTo>
                    <a:pt x="1" y="1"/>
                  </a:moveTo>
                  <a:lnTo>
                    <a:pt x="112" y="333"/>
                  </a:lnTo>
                  <a:lnTo>
                    <a:pt x="1823" y="333"/>
                  </a:lnTo>
                  <a:lnTo>
                    <a:pt x="1688"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1"/>
            <p:cNvSpPr/>
            <p:nvPr/>
          </p:nvSpPr>
          <p:spPr>
            <a:xfrm>
              <a:off x="3170075" y="3143125"/>
              <a:ext cx="46275" cy="8350"/>
            </a:xfrm>
            <a:custGeom>
              <a:avLst/>
              <a:gdLst/>
              <a:ahLst/>
              <a:cxnLst/>
              <a:rect l="l" t="t" r="r" b="b"/>
              <a:pathLst>
                <a:path w="1851" h="334" extrusionOk="0">
                  <a:moveTo>
                    <a:pt x="1" y="1"/>
                  </a:moveTo>
                  <a:lnTo>
                    <a:pt x="141" y="333"/>
                  </a:lnTo>
                  <a:lnTo>
                    <a:pt x="1851" y="333"/>
                  </a:lnTo>
                  <a:lnTo>
                    <a:pt x="1689"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1"/>
            <p:cNvSpPr/>
            <p:nvPr/>
          </p:nvSpPr>
          <p:spPr>
            <a:xfrm>
              <a:off x="3223200" y="3143125"/>
              <a:ext cx="46950" cy="8350"/>
            </a:xfrm>
            <a:custGeom>
              <a:avLst/>
              <a:gdLst/>
              <a:ahLst/>
              <a:cxnLst/>
              <a:rect l="l" t="t" r="r" b="b"/>
              <a:pathLst>
                <a:path w="1878" h="334" extrusionOk="0">
                  <a:moveTo>
                    <a:pt x="1" y="1"/>
                  </a:moveTo>
                  <a:lnTo>
                    <a:pt x="169" y="333"/>
                  </a:lnTo>
                  <a:lnTo>
                    <a:pt x="1878" y="333"/>
                  </a:lnTo>
                  <a:lnTo>
                    <a:pt x="1689"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1"/>
            <p:cNvSpPr/>
            <p:nvPr/>
          </p:nvSpPr>
          <p:spPr>
            <a:xfrm>
              <a:off x="3276325" y="3143125"/>
              <a:ext cx="47625" cy="8350"/>
            </a:xfrm>
            <a:custGeom>
              <a:avLst/>
              <a:gdLst/>
              <a:ahLst/>
              <a:cxnLst/>
              <a:rect l="l" t="t" r="r" b="b"/>
              <a:pathLst>
                <a:path w="1905" h="334" extrusionOk="0">
                  <a:moveTo>
                    <a:pt x="0" y="1"/>
                  </a:moveTo>
                  <a:lnTo>
                    <a:pt x="196" y="333"/>
                  </a:lnTo>
                  <a:lnTo>
                    <a:pt x="1905" y="333"/>
                  </a:lnTo>
                  <a:lnTo>
                    <a:pt x="1688"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1"/>
            <p:cNvSpPr/>
            <p:nvPr/>
          </p:nvSpPr>
          <p:spPr>
            <a:xfrm>
              <a:off x="3329450" y="3143125"/>
              <a:ext cx="48325" cy="8350"/>
            </a:xfrm>
            <a:custGeom>
              <a:avLst/>
              <a:gdLst/>
              <a:ahLst/>
              <a:cxnLst/>
              <a:rect l="l" t="t" r="r" b="b"/>
              <a:pathLst>
                <a:path w="1933" h="334" extrusionOk="0">
                  <a:moveTo>
                    <a:pt x="0" y="1"/>
                  </a:moveTo>
                  <a:lnTo>
                    <a:pt x="223" y="333"/>
                  </a:lnTo>
                  <a:lnTo>
                    <a:pt x="1933" y="333"/>
                  </a:lnTo>
                  <a:lnTo>
                    <a:pt x="1688"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1"/>
            <p:cNvSpPr/>
            <p:nvPr/>
          </p:nvSpPr>
          <p:spPr>
            <a:xfrm>
              <a:off x="2347475" y="3161775"/>
              <a:ext cx="87125" cy="12975"/>
            </a:xfrm>
            <a:custGeom>
              <a:avLst/>
              <a:gdLst/>
              <a:ahLst/>
              <a:cxnLst/>
              <a:rect l="l" t="t" r="r" b="b"/>
              <a:pathLst>
                <a:path w="3485" h="519" extrusionOk="0">
                  <a:moveTo>
                    <a:pt x="425" y="0"/>
                  </a:moveTo>
                  <a:lnTo>
                    <a:pt x="0" y="519"/>
                  </a:lnTo>
                  <a:lnTo>
                    <a:pt x="3094" y="519"/>
                  </a:lnTo>
                  <a:lnTo>
                    <a:pt x="348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1"/>
            <p:cNvSpPr/>
            <p:nvPr/>
          </p:nvSpPr>
          <p:spPr>
            <a:xfrm>
              <a:off x="2325550" y="3187525"/>
              <a:ext cx="56625" cy="14050"/>
            </a:xfrm>
            <a:custGeom>
              <a:avLst/>
              <a:gdLst/>
              <a:ahLst/>
              <a:cxnLst/>
              <a:rect l="l" t="t" r="r" b="b"/>
              <a:pathLst>
                <a:path w="2265" h="562" extrusionOk="0">
                  <a:moveTo>
                    <a:pt x="460" y="0"/>
                  </a:moveTo>
                  <a:lnTo>
                    <a:pt x="0" y="561"/>
                  </a:lnTo>
                  <a:lnTo>
                    <a:pt x="1842" y="561"/>
                  </a:lnTo>
                  <a:lnTo>
                    <a:pt x="226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1"/>
            <p:cNvSpPr/>
            <p:nvPr/>
          </p:nvSpPr>
          <p:spPr>
            <a:xfrm>
              <a:off x="2458950" y="3161775"/>
              <a:ext cx="51900" cy="12975"/>
            </a:xfrm>
            <a:custGeom>
              <a:avLst/>
              <a:gdLst/>
              <a:ahLst/>
              <a:cxnLst/>
              <a:rect l="l" t="t" r="r" b="b"/>
              <a:pathLst>
                <a:path w="2076" h="519" extrusionOk="0">
                  <a:moveTo>
                    <a:pt x="339" y="0"/>
                  </a:moveTo>
                  <a:lnTo>
                    <a:pt x="0" y="519"/>
                  </a:lnTo>
                  <a:lnTo>
                    <a:pt x="1771" y="519"/>
                  </a:lnTo>
                  <a:lnTo>
                    <a:pt x="20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1"/>
            <p:cNvSpPr/>
            <p:nvPr/>
          </p:nvSpPr>
          <p:spPr>
            <a:xfrm>
              <a:off x="2514675" y="3161775"/>
              <a:ext cx="50850" cy="12975"/>
            </a:xfrm>
            <a:custGeom>
              <a:avLst/>
              <a:gdLst/>
              <a:ahLst/>
              <a:cxnLst/>
              <a:rect l="l" t="t" r="r" b="b"/>
              <a:pathLst>
                <a:path w="2034" h="519" extrusionOk="0">
                  <a:moveTo>
                    <a:pt x="296" y="0"/>
                  </a:moveTo>
                  <a:lnTo>
                    <a:pt x="0" y="519"/>
                  </a:lnTo>
                  <a:lnTo>
                    <a:pt x="1771" y="519"/>
                  </a:lnTo>
                  <a:lnTo>
                    <a:pt x="2033"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1"/>
            <p:cNvSpPr/>
            <p:nvPr/>
          </p:nvSpPr>
          <p:spPr>
            <a:xfrm>
              <a:off x="2570400" y="3161775"/>
              <a:ext cx="49775" cy="12975"/>
            </a:xfrm>
            <a:custGeom>
              <a:avLst/>
              <a:gdLst/>
              <a:ahLst/>
              <a:cxnLst/>
              <a:rect l="l" t="t" r="r" b="b"/>
              <a:pathLst>
                <a:path w="1991" h="519" extrusionOk="0">
                  <a:moveTo>
                    <a:pt x="253" y="0"/>
                  </a:moveTo>
                  <a:lnTo>
                    <a:pt x="1" y="519"/>
                  </a:lnTo>
                  <a:lnTo>
                    <a:pt x="1772" y="519"/>
                  </a:lnTo>
                  <a:lnTo>
                    <a:pt x="199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1"/>
            <p:cNvSpPr/>
            <p:nvPr/>
          </p:nvSpPr>
          <p:spPr>
            <a:xfrm>
              <a:off x="2626125" y="3161775"/>
              <a:ext cx="48700" cy="12975"/>
            </a:xfrm>
            <a:custGeom>
              <a:avLst/>
              <a:gdLst/>
              <a:ahLst/>
              <a:cxnLst/>
              <a:rect l="l" t="t" r="r" b="b"/>
              <a:pathLst>
                <a:path w="1948" h="519" extrusionOk="0">
                  <a:moveTo>
                    <a:pt x="210" y="0"/>
                  </a:moveTo>
                  <a:lnTo>
                    <a:pt x="0" y="519"/>
                  </a:lnTo>
                  <a:lnTo>
                    <a:pt x="1771" y="519"/>
                  </a:lnTo>
                  <a:lnTo>
                    <a:pt x="1947"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1"/>
            <p:cNvSpPr/>
            <p:nvPr/>
          </p:nvSpPr>
          <p:spPr>
            <a:xfrm>
              <a:off x="2681875" y="3161775"/>
              <a:ext cx="47600" cy="12975"/>
            </a:xfrm>
            <a:custGeom>
              <a:avLst/>
              <a:gdLst/>
              <a:ahLst/>
              <a:cxnLst/>
              <a:rect l="l" t="t" r="r" b="b"/>
              <a:pathLst>
                <a:path w="1904" h="519" extrusionOk="0">
                  <a:moveTo>
                    <a:pt x="167" y="0"/>
                  </a:moveTo>
                  <a:lnTo>
                    <a:pt x="0" y="519"/>
                  </a:lnTo>
                  <a:lnTo>
                    <a:pt x="1770" y="519"/>
                  </a:lnTo>
                  <a:lnTo>
                    <a:pt x="190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2737575" y="3161775"/>
              <a:ext cx="46550" cy="12975"/>
            </a:xfrm>
            <a:custGeom>
              <a:avLst/>
              <a:gdLst/>
              <a:ahLst/>
              <a:cxnLst/>
              <a:rect l="l" t="t" r="r" b="b"/>
              <a:pathLst>
                <a:path w="1862" h="519" extrusionOk="0">
                  <a:moveTo>
                    <a:pt x="125" y="0"/>
                  </a:moveTo>
                  <a:lnTo>
                    <a:pt x="1" y="519"/>
                  </a:lnTo>
                  <a:lnTo>
                    <a:pt x="1772" y="519"/>
                  </a:lnTo>
                  <a:lnTo>
                    <a:pt x="1862"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2793325" y="3161775"/>
              <a:ext cx="45450" cy="12975"/>
            </a:xfrm>
            <a:custGeom>
              <a:avLst/>
              <a:gdLst/>
              <a:ahLst/>
              <a:cxnLst/>
              <a:rect l="l" t="t" r="r" b="b"/>
              <a:pathLst>
                <a:path w="1818" h="519" extrusionOk="0">
                  <a:moveTo>
                    <a:pt x="81" y="0"/>
                  </a:moveTo>
                  <a:lnTo>
                    <a:pt x="0" y="519"/>
                  </a:lnTo>
                  <a:lnTo>
                    <a:pt x="1771" y="519"/>
                  </a:lnTo>
                  <a:lnTo>
                    <a:pt x="181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2849025" y="3161775"/>
              <a:ext cx="44375" cy="12975"/>
            </a:xfrm>
            <a:custGeom>
              <a:avLst/>
              <a:gdLst/>
              <a:ahLst/>
              <a:cxnLst/>
              <a:rect l="l" t="t" r="r" b="b"/>
              <a:pathLst>
                <a:path w="1775" h="519" extrusionOk="0">
                  <a:moveTo>
                    <a:pt x="39" y="0"/>
                  </a:moveTo>
                  <a:lnTo>
                    <a:pt x="1" y="519"/>
                  </a:lnTo>
                  <a:lnTo>
                    <a:pt x="1774" y="519"/>
                  </a:lnTo>
                  <a:lnTo>
                    <a:pt x="177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1"/>
            <p:cNvSpPr/>
            <p:nvPr/>
          </p:nvSpPr>
          <p:spPr>
            <a:xfrm>
              <a:off x="2904725" y="3161775"/>
              <a:ext cx="44350" cy="12975"/>
            </a:xfrm>
            <a:custGeom>
              <a:avLst/>
              <a:gdLst/>
              <a:ahLst/>
              <a:cxnLst/>
              <a:rect l="l" t="t" r="r" b="b"/>
              <a:pathLst>
                <a:path w="1774" h="519" extrusionOk="0">
                  <a:moveTo>
                    <a:pt x="1" y="0"/>
                  </a:moveTo>
                  <a:lnTo>
                    <a:pt x="1" y="519"/>
                  </a:lnTo>
                  <a:lnTo>
                    <a:pt x="1774" y="519"/>
                  </a:lnTo>
                  <a:lnTo>
                    <a:pt x="1735"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1"/>
            <p:cNvSpPr/>
            <p:nvPr/>
          </p:nvSpPr>
          <p:spPr>
            <a:xfrm>
              <a:off x="2959325" y="3161775"/>
              <a:ext cx="45475" cy="12975"/>
            </a:xfrm>
            <a:custGeom>
              <a:avLst/>
              <a:gdLst/>
              <a:ahLst/>
              <a:cxnLst/>
              <a:rect l="l" t="t" r="r" b="b"/>
              <a:pathLst>
                <a:path w="1819" h="519" extrusionOk="0">
                  <a:moveTo>
                    <a:pt x="1" y="0"/>
                  </a:moveTo>
                  <a:lnTo>
                    <a:pt x="47" y="519"/>
                  </a:lnTo>
                  <a:lnTo>
                    <a:pt x="1818" y="519"/>
                  </a:lnTo>
                  <a:lnTo>
                    <a:pt x="173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1"/>
            <p:cNvSpPr/>
            <p:nvPr/>
          </p:nvSpPr>
          <p:spPr>
            <a:xfrm>
              <a:off x="3013975" y="3161775"/>
              <a:ext cx="46575" cy="12975"/>
            </a:xfrm>
            <a:custGeom>
              <a:avLst/>
              <a:gdLst/>
              <a:ahLst/>
              <a:cxnLst/>
              <a:rect l="l" t="t" r="r" b="b"/>
              <a:pathLst>
                <a:path w="1863" h="519" extrusionOk="0">
                  <a:moveTo>
                    <a:pt x="1" y="0"/>
                  </a:moveTo>
                  <a:lnTo>
                    <a:pt x="91" y="519"/>
                  </a:lnTo>
                  <a:lnTo>
                    <a:pt x="1862" y="519"/>
                  </a:lnTo>
                  <a:lnTo>
                    <a:pt x="173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3068650" y="3161775"/>
              <a:ext cx="47600" cy="12975"/>
            </a:xfrm>
            <a:custGeom>
              <a:avLst/>
              <a:gdLst/>
              <a:ahLst/>
              <a:cxnLst/>
              <a:rect l="l" t="t" r="r" b="b"/>
              <a:pathLst>
                <a:path w="1904" h="519" extrusionOk="0">
                  <a:moveTo>
                    <a:pt x="0" y="0"/>
                  </a:moveTo>
                  <a:lnTo>
                    <a:pt x="133" y="519"/>
                  </a:lnTo>
                  <a:lnTo>
                    <a:pt x="1904" y="519"/>
                  </a:lnTo>
                  <a:lnTo>
                    <a:pt x="1737"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1"/>
            <p:cNvSpPr/>
            <p:nvPr/>
          </p:nvSpPr>
          <p:spPr>
            <a:xfrm>
              <a:off x="3123300" y="3161775"/>
              <a:ext cx="48700" cy="12975"/>
            </a:xfrm>
            <a:custGeom>
              <a:avLst/>
              <a:gdLst/>
              <a:ahLst/>
              <a:cxnLst/>
              <a:rect l="l" t="t" r="r" b="b"/>
              <a:pathLst>
                <a:path w="1948" h="519" extrusionOk="0">
                  <a:moveTo>
                    <a:pt x="0" y="0"/>
                  </a:moveTo>
                  <a:lnTo>
                    <a:pt x="176" y="519"/>
                  </a:lnTo>
                  <a:lnTo>
                    <a:pt x="1947" y="519"/>
                  </a:lnTo>
                  <a:lnTo>
                    <a:pt x="1737"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1"/>
            <p:cNvSpPr/>
            <p:nvPr/>
          </p:nvSpPr>
          <p:spPr>
            <a:xfrm>
              <a:off x="3181100" y="3169300"/>
              <a:ext cx="49775" cy="12975"/>
            </a:xfrm>
            <a:custGeom>
              <a:avLst/>
              <a:gdLst/>
              <a:ahLst/>
              <a:cxnLst/>
              <a:rect l="l" t="t" r="r" b="b"/>
              <a:pathLst>
                <a:path w="1991" h="519" extrusionOk="0">
                  <a:moveTo>
                    <a:pt x="1" y="0"/>
                  </a:moveTo>
                  <a:lnTo>
                    <a:pt x="220" y="519"/>
                  </a:lnTo>
                  <a:lnTo>
                    <a:pt x="1990" y="519"/>
                  </a:lnTo>
                  <a:lnTo>
                    <a:pt x="173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3232600" y="3161775"/>
              <a:ext cx="50850" cy="12975"/>
            </a:xfrm>
            <a:custGeom>
              <a:avLst/>
              <a:gdLst/>
              <a:ahLst/>
              <a:cxnLst/>
              <a:rect l="l" t="t" r="r" b="b"/>
              <a:pathLst>
                <a:path w="2034" h="519" extrusionOk="0">
                  <a:moveTo>
                    <a:pt x="1" y="0"/>
                  </a:moveTo>
                  <a:lnTo>
                    <a:pt x="263" y="519"/>
                  </a:lnTo>
                  <a:lnTo>
                    <a:pt x="2034" y="519"/>
                  </a:lnTo>
                  <a:lnTo>
                    <a:pt x="173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3287250" y="3161775"/>
              <a:ext cx="51925" cy="12975"/>
            </a:xfrm>
            <a:custGeom>
              <a:avLst/>
              <a:gdLst/>
              <a:ahLst/>
              <a:cxnLst/>
              <a:rect l="l" t="t" r="r" b="b"/>
              <a:pathLst>
                <a:path w="2077" h="519" extrusionOk="0">
                  <a:moveTo>
                    <a:pt x="1" y="0"/>
                  </a:moveTo>
                  <a:lnTo>
                    <a:pt x="306" y="519"/>
                  </a:lnTo>
                  <a:lnTo>
                    <a:pt x="2076" y="519"/>
                  </a:lnTo>
                  <a:lnTo>
                    <a:pt x="173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1"/>
            <p:cNvSpPr/>
            <p:nvPr/>
          </p:nvSpPr>
          <p:spPr>
            <a:xfrm>
              <a:off x="2383500" y="3187525"/>
              <a:ext cx="55450" cy="14050"/>
            </a:xfrm>
            <a:custGeom>
              <a:avLst/>
              <a:gdLst/>
              <a:ahLst/>
              <a:cxnLst/>
              <a:rect l="l" t="t" r="r" b="b"/>
              <a:pathLst>
                <a:path w="2218" h="562" extrusionOk="0">
                  <a:moveTo>
                    <a:pt x="413" y="0"/>
                  </a:moveTo>
                  <a:lnTo>
                    <a:pt x="1" y="561"/>
                  </a:lnTo>
                  <a:lnTo>
                    <a:pt x="1842" y="561"/>
                  </a:lnTo>
                  <a:lnTo>
                    <a:pt x="2217"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1"/>
            <p:cNvSpPr/>
            <p:nvPr/>
          </p:nvSpPr>
          <p:spPr>
            <a:xfrm>
              <a:off x="2441450" y="3187525"/>
              <a:ext cx="54300" cy="14050"/>
            </a:xfrm>
            <a:custGeom>
              <a:avLst/>
              <a:gdLst/>
              <a:ahLst/>
              <a:cxnLst/>
              <a:rect l="l" t="t" r="r" b="b"/>
              <a:pathLst>
                <a:path w="2172" h="562" extrusionOk="0">
                  <a:moveTo>
                    <a:pt x="366" y="0"/>
                  </a:moveTo>
                  <a:lnTo>
                    <a:pt x="1" y="561"/>
                  </a:lnTo>
                  <a:lnTo>
                    <a:pt x="1842" y="561"/>
                  </a:lnTo>
                  <a:lnTo>
                    <a:pt x="2171"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1"/>
            <p:cNvSpPr/>
            <p:nvPr/>
          </p:nvSpPr>
          <p:spPr>
            <a:xfrm>
              <a:off x="2499400" y="3187525"/>
              <a:ext cx="53125" cy="14050"/>
            </a:xfrm>
            <a:custGeom>
              <a:avLst/>
              <a:gdLst/>
              <a:ahLst/>
              <a:cxnLst/>
              <a:rect l="l" t="t" r="r" b="b"/>
              <a:pathLst>
                <a:path w="2125" h="562" extrusionOk="0">
                  <a:moveTo>
                    <a:pt x="320" y="0"/>
                  </a:moveTo>
                  <a:lnTo>
                    <a:pt x="0" y="561"/>
                  </a:lnTo>
                  <a:lnTo>
                    <a:pt x="1842" y="561"/>
                  </a:lnTo>
                  <a:lnTo>
                    <a:pt x="212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1"/>
            <p:cNvSpPr/>
            <p:nvPr/>
          </p:nvSpPr>
          <p:spPr>
            <a:xfrm>
              <a:off x="2557325" y="3187525"/>
              <a:ext cx="51975" cy="14050"/>
            </a:xfrm>
            <a:custGeom>
              <a:avLst/>
              <a:gdLst/>
              <a:ahLst/>
              <a:cxnLst/>
              <a:rect l="l" t="t" r="r" b="b"/>
              <a:pathLst>
                <a:path w="2079" h="562" extrusionOk="0">
                  <a:moveTo>
                    <a:pt x="274" y="0"/>
                  </a:moveTo>
                  <a:lnTo>
                    <a:pt x="1" y="561"/>
                  </a:lnTo>
                  <a:lnTo>
                    <a:pt x="1842" y="561"/>
                  </a:lnTo>
                  <a:lnTo>
                    <a:pt x="207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1"/>
            <p:cNvSpPr/>
            <p:nvPr/>
          </p:nvSpPr>
          <p:spPr>
            <a:xfrm>
              <a:off x="2615275" y="3187525"/>
              <a:ext cx="451675" cy="14050"/>
            </a:xfrm>
            <a:custGeom>
              <a:avLst/>
              <a:gdLst/>
              <a:ahLst/>
              <a:cxnLst/>
              <a:rect l="l" t="t" r="r" b="b"/>
              <a:pathLst>
                <a:path w="18067" h="562" extrusionOk="0">
                  <a:moveTo>
                    <a:pt x="227" y="0"/>
                  </a:moveTo>
                  <a:lnTo>
                    <a:pt x="1" y="561"/>
                  </a:lnTo>
                  <a:lnTo>
                    <a:pt x="18067" y="561"/>
                  </a:lnTo>
                  <a:lnTo>
                    <a:pt x="17932"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1"/>
            <p:cNvSpPr/>
            <p:nvPr/>
          </p:nvSpPr>
          <p:spPr>
            <a:xfrm>
              <a:off x="3075250" y="3187525"/>
              <a:ext cx="49650" cy="14050"/>
            </a:xfrm>
            <a:custGeom>
              <a:avLst/>
              <a:gdLst/>
              <a:ahLst/>
              <a:cxnLst/>
              <a:rect l="l" t="t" r="r" b="b"/>
              <a:pathLst>
                <a:path w="1986" h="562" extrusionOk="0">
                  <a:moveTo>
                    <a:pt x="0" y="0"/>
                  </a:moveTo>
                  <a:lnTo>
                    <a:pt x="144" y="561"/>
                  </a:lnTo>
                  <a:lnTo>
                    <a:pt x="1985" y="561"/>
                  </a:lnTo>
                  <a:lnTo>
                    <a:pt x="180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1"/>
            <p:cNvSpPr/>
            <p:nvPr/>
          </p:nvSpPr>
          <p:spPr>
            <a:xfrm>
              <a:off x="3137600" y="3187525"/>
              <a:ext cx="50825" cy="14050"/>
            </a:xfrm>
            <a:custGeom>
              <a:avLst/>
              <a:gdLst/>
              <a:ahLst/>
              <a:cxnLst/>
              <a:rect l="l" t="t" r="r" b="b"/>
              <a:pathLst>
                <a:path w="2033" h="562" extrusionOk="0">
                  <a:moveTo>
                    <a:pt x="1" y="0"/>
                  </a:moveTo>
                  <a:lnTo>
                    <a:pt x="191" y="561"/>
                  </a:lnTo>
                  <a:lnTo>
                    <a:pt x="2033" y="561"/>
                  </a:lnTo>
                  <a:lnTo>
                    <a:pt x="180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1"/>
            <p:cNvSpPr/>
            <p:nvPr/>
          </p:nvSpPr>
          <p:spPr>
            <a:xfrm>
              <a:off x="3188825" y="3187525"/>
              <a:ext cx="51950" cy="14050"/>
            </a:xfrm>
            <a:custGeom>
              <a:avLst/>
              <a:gdLst/>
              <a:ahLst/>
              <a:cxnLst/>
              <a:rect l="l" t="t" r="r" b="b"/>
              <a:pathLst>
                <a:path w="2078" h="562" extrusionOk="0">
                  <a:moveTo>
                    <a:pt x="0" y="0"/>
                  </a:moveTo>
                  <a:lnTo>
                    <a:pt x="236" y="561"/>
                  </a:lnTo>
                  <a:lnTo>
                    <a:pt x="2078" y="561"/>
                  </a:lnTo>
                  <a:lnTo>
                    <a:pt x="1804"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1"/>
            <p:cNvSpPr/>
            <p:nvPr/>
          </p:nvSpPr>
          <p:spPr>
            <a:xfrm>
              <a:off x="3240000" y="3187525"/>
              <a:ext cx="53125" cy="14050"/>
            </a:xfrm>
            <a:custGeom>
              <a:avLst/>
              <a:gdLst/>
              <a:ahLst/>
              <a:cxnLst/>
              <a:rect l="l" t="t" r="r" b="b"/>
              <a:pathLst>
                <a:path w="2125" h="562" extrusionOk="0">
                  <a:moveTo>
                    <a:pt x="1" y="0"/>
                  </a:moveTo>
                  <a:lnTo>
                    <a:pt x="283" y="561"/>
                  </a:lnTo>
                  <a:lnTo>
                    <a:pt x="2125" y="561"/>
                  </a:lnTo>
                  <a:lnTo>
                    <a:pt x="1805"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1"/>
            <p:cNvSpPr/>
            <p:nvPr/>
          </p:nvSpPr>
          <p:spPr>
            <a:xfrm>
              <a:off x="3302375" y="3187525"/>
              <a:ext cx="54300" cy="14050"/>
            </a:xfrm>
            <a:custGeom>
              <a:avLst/>
              <a:gdLst/>
              <a:ahLst/>
              <a:cxnLst/>
              <a:rect l="l" t="t" r="r" b="b"/>
              <a:pathLst>
                <a:path w="2172" h="562" extrusionOk="0">
                  <a:moveTo>
                    <a:pt x="0" y="0"/>
                  </a:moveTo>
                  <a:lnTo>
                    <a:pt x="330" y="561"/>
                  </a:lnTo>
                  <a:lnTo>
                    <a:pt x="2171" y="561"/>
                  </a:lnTo>
                  <a:lnTo>
                    <a:pt x="180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1"/>
            <p:cNvSpPr/>
            <p:nvPr/>
          </p:nvSpPr>
          <p:spPr>
            <a:xfrm>
              <a:off x="3359175" y="3187525"/>
              <a:ext cx="55425" cy="14050"/>
            </a:xfrm>
            <a:custGeom>
              <a:avLst/>
              <a:gdLst/>
              <a:ahLst/>
              <a:cxnLst/>
              <a:rect l="l" t="t" r="r" b="b"/>
              <a:pathLst>
                <a:path w="2217" h="562" extrusionOk="0">
                  <a:moveTo>
                    <a:pt x="1" y="0"/>
                  </a:moveTo>
                  <a:lnTo>
                    <a:pt x="375" y="561"/>
                  </a:lnTo>
                  <a:lnTo>
                    <a:pt x="2217" y="561"/>
                  </a:lnTo>
                  <a:lnTo>
                    <a:pt x="1805"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1"/>
            <p:cNvSpPr/>
            <p:nvPr/>
          </p:nvSpPr>
          <p:spPr>
            <a:xfrm>
              <a:off x="2366525" y="3143125"/>
              <a:ext cx="49025" cy="8350"/>
            </a:xfrm>
            <a:custGeom>
              <a:avLst/>
              <a:gdLst/>
              <a:ahLst/>
              <a:cxnLst/>
              <a:rect l="l" t="t" r="r" b="b"/>
              <a:pathLst>
                <a:path w="1961" h="334" extrusionOk="0">
                  <a:moveTo>
                    <a:pt x="273" y="1"/>
                  </a:moveTo>
                  <a:lnTo>
                    <a:pt x="1" y="333"/>
                  </a:lnTo>
                  <a:lnTo>
                    <a:pt x="1711" y="333"/>
                  </a:lnTo>
                  <a:lnTo>
                    <a:pt x="1960"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1"/>
            <p:cNvSpPr/>
            <p:nvPr/>
          </p:nvSpPr>
          <p:spPr>
            <a:xfrm>
              <a:off x="3341925" y="3161775"/>
              <a:ext cx="108700" cy="12975"/>
            </a:xfrm>
            <a:custGeom>
              <a:avLst/>
              <a:gdLst/>
              <a:ahLst/>
              <a:cxnLst/>
              <a:rect l="l" t="t" r="r" b="b"/>
              <a:pathLst>
                <a:path w="4348" h="519" extrusionOk="0">
                  <a:moveTo>
                    <a:pt x="0" y="0"/>
                  </a:moveTo>
                  <a:lnTo>
                    <a:pt x="348" y="519"/>
                  </a:lnTo>
                  <a:lnTo>
                    <a:pt x="4348" y="519"/>
                  </a:lnTo>
                  <a:lnTo>
                    <a:pt x="3923"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1"/>
            <p:cNvSpPr/>
            <p:nvPr/>
          </p:nvSpPr>
          <p:spPr>
            <a:xfrm>
              <a:off x="3415950" y="3187525"/>
              <a:ext cx="56600" cy="14050"/>
            </a:xfrm>
            <a:custGeom>
              <a:avLst/>
              <a:gdLst/>
              <a:ahLst/>
              <a:cxnLst/>
              <a:rect l="l" t="t" r="r" b="b"/>
              <a:pathLst>
                <a:path w="2264" h="562" extrusionOk="0">
                  <a:moveTo>
                    <a:pt x="1" y="0"/>
                  </a:moveTo>
                  <a:lnTo>
                    <a:pt x="423" y="561"/>
                  </a:lnTo>
                  <a:lnTo>
                    <a:pt x="2263" y="561"/>
                  </a:lnTo>
                  <a:lnTo>
                    <a:pt x="1805"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1"/>
            <p:cNvSpPr/>
            <p:nvPr/>
          </p:nvSpPr>
          <p:spPr>
            <a:xfrm>
              <a:off x="3382575" y="3143125"/>
              <a:ext cx="49000" cy="8350"/>
            </a:xfrm>
            <a:custGeom>
              <a:avLst/>
              <a:gdLst/>
              <a:ahLst/>
              <a:cxnLst/>
              <a:rect l="l" t="t" r="r" b="b"/>
              <a:pathLst>
                <a:path w="1960" h="334" extrusionOk="0">
                  <a:moveTo>
                    <a:pt x="0" y="1"/>
                  </a:moveTo>
                  <a:lnTo>
                    <a:pt x="250" y="333"/>
                  </a:lnTo>
                  <a:lnTo>
                    <a:pt x="1960" y="333"/>
                  </a:lnTo>
                  <a:lnTo>
                    <a:pt x="1688"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1"/>
            <p:cNvSpPr/>
            <p:nvPr/>
          </p:nvSpPr>
          <p:spPr>
            <a:xfrm>
              <a:off x="2850775" y="3151450"/>
              <a:ext cx="42800" cy="3350"/>
            </a:xfrm>
            <a:custGeom>
              <a:avLst/>
              <a:gdLst/>
              <a:ahLst/>
              <a:cxnLst/>
              <a:rect l="l" t="t" r="r" b="b"/>
              <a:pathLst>
                <a:path w="1712" h="134" extrusionOk="0">
                  <a:moveTo>
                    <a:pt x="0" y="0"/>
                  </a:moveTo>
                  <a:lnTo>
                    <a:pt x="0" y="134"/>
                  </a:lnTo>
                  <a:lnTo>
                    <a:pt x="1710" y="134"/>
                  </a:lnTo>
                  <a:lnTo>
                    <a:pt x="171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1"/>
            <p:cNvSpPr/>
            <p:nvPr/>
          </p:nvSpPr>
          <p:spPr>
            <a:xfrm>
              <a:off x="2904550" y="3151450"/>
              <a:ext cx="42800" cy="3350"/>
            </a:xfrm>
            <a:custGeom>
              <a:avLst/>
              <a:gdLst/>
              <a:ahLst/>
              <a:cxnLst/>
              <a:rect l="l" t="t" r="r" b="b"/>
              <a:pathLst>
                <a:path w="1712" h="134" extrusionOk="0">
                  <a:moveTo>
                    <a:pt x="0" y="0"/>
                  </a:moveTo>
                  <a:lnTo>
                    <a:pt x="1" y="134"/>
                  </a:lnTo>
                  <a:lnTo>
                    <a:pt x="1711" y="134"/>
                  </a:lnTo>
                  <a:lnTo>
                    <a:pt x="171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1"/>
            <p:cNvSpPr/>
            <p:nvPr/>
          </p:nvSpPr>
          <p:spPr>
            <a:xfrm>
              <a:off x="2957625" y="3143125"/>
              <a:ext cx="43525" cy="11675"/>
            </a:xfrm>
            <a:custGeom>
              <a:avLst/>
              <a:gdLst/>
              <a:ahLst/>
              <a:cxnLst/>
              <a:rect l="l" t="t" r="r" b="b"/>
              <a:pathLst>
                <a:path w="1741" h="467" extrusionOk="0">
                  <a:moveTo>
                    <a:pt x="0" y="1"/>
                  </a:moveTo>
                  <a:lnTo>
                    <a:pt x="0" y="134"/>
                  </a:lnTo>
                  <a:lnTo>
                    <a:pt x="30" y="467"/>
                  </a:lnTo>
                  <a:lnTo>
                    <a:pt x="1740" y="467"/>
                  </a:lnTo>
                  <a:lnTo>
                    <a:pt x="1740" y="333"/>
                  </a:lnTo>
                  <a:lnTo>
                    <a:pt x="30" y="333"/>
                  </a:lnTo>
                  <a:lnTo>
                    <a:pt x="0"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1"/>
            <p:cNvSpPr/>
            <p:nvPr/>
          </p:nvSpPr>
          <p:spPr>
            <a:xfrm>
              <a:off x="3010750" y="3143125"/>
              <a:ext cx="44200" cy="11675"/>
            </a:xfrm>
            <a:custGeom>
              <a:avLst/>
              <a:gdLst/>
              <a:ahLst/>
              <a:cxnLst/>
              <a:rect l="l" t="t" r="r" b="b"/>
              <a:pathLst>
                <a:path w="1768" h="467" extrusionOk="0">
                  <a:moveTo>
                    <a:pt x="0" y="1"/>
                  </a:moveTo>
                  <a:lnTo>
                    <a:pt x="0" y="134"/>
                  </a:lnTo>
                  <a:lnTo>
                    <a:pt x="57" y="467"/>
                  </a:lnTo>
                  <a:lnTo>
                    <a:pt x="1767" y="467"/>
                  </a:lnTo>
                  <a:lnTo>
                    <a:pt x="1767" y="333"/>
                  </a:lnTo>
                  <a:lnTo>
                    <a:pt x="57" y="333"/>
                  </a:lnTo>
                  <a:lnTo>
                    <a:pt x="0"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1"/>
            <p:cNvSpPr/>
            <p:nvPr/>
          </p:nvSpPr>
          <p:spPr>
            <a:xfrm>
              <a:off x="3063850" y="3143125"/>
              <a:ext cx="44900" cy="11675"/>
            </a:xfrm>
            <a:custGeom>
              <a:avLst/>
              <a:gdLst/>
              <a:ahLst/>
              <a:cxnLst/>
              <a:rect l="l" t="t" r="r" b="b"/>
              <a:pathLst>
                <a:path w="1796" h="467" extrusionOk="0">
                  <a:moveTo>
                    <a:pt x="1" y="1"/>
                  </a:moveTo>
                  <a:lnTo>
                    <a:pt x="1" y="134"/>
                  </a:lnTo>
                  <a:lnTo>
                    <a:pt x="85" y="467"/>
                  </a:lnTo>
                  <a:lnTo>
                    <a:pt x="1795" y="467"/>
                  </a:lnTo>
                  <a:lnTo>
                    <a:pt x="1795" y="333"/>
                  </a:lnTo>
                  <a:lnTo>
                    <a:pt x="85" y="333"/>
                  </a:lnTo>
                  <a:lnTo>
                    <a:pt x="1"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1"/>
            <p:cNvSpPr/>
            <p:nvPr/>
          </p:nvSpPr>
          <p:spPr>
            <a:xfrm>
              <a:off x="3116975" y="3143125"/>
              <a:ext cx="45575" cy="11675"/>
            </a:xfrm>
            <a:custGeom>
              <a:avLst/>
              <a:gdLst/>
              <a:ahLst/>
              <a:cxnLst/>
              <a:rect l="l" t="t" r="r" b="b"/>
              <a:pathLst>
                <a:path w="1823" h="467" extrusionOk="0">
                  <a:moveTo>
                    <a:pt x="1" y="1"/>
                  </a:moveTo>
                  <a:lnTo>
                    <a:pt x="1" y="134"/>
                  </a:lnTo>
                  <a:lnTo>
                    <a:pt x="112" y="467"/>
                  </a:lnTo>
                  <a:lnTo>
                    <a:pt x="1823" y="467"/>
                  </a:lnTo>
                  <a:lnTo>
                    <a:pt x="1823" y="333"/>
                  </a:lnTo>
                  <a:lnTo>
                    <a:pt x="112" y="333"/>
                  </a:lnTo>
                  <a:lnTo>
                    <a:pt x="1"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1"/>
            <p:cNvSpPr/>
            <p:nvPr/>
          </p:nvSpPr>
          <p:spPr>
            <a:xfrm>
              <a:off x="3170075" y="3143125"/>
              <a:ext cx="46275" cy="11675"/>
            </a:xfrm>
            <a:custGeom>
              <a:avLst/>
              <a:gdLst/>
              <a:ahLst/>
              <a:cxnLst/>
              <a:rect l="l" t="t" r="r" b="b"/>
              <a:pathLst>
                <a:path w="1851" h="467" extrusionOk="0">
                  <a:moveTo>
                    <a:pt x="1" y="1"/>
                  </a:moveTo>
                  <a:lnTo>
                    <a:pt x="1" y="134"/>
                  </a:lnTo>
                  <a:lnTo>
                    <a:pt x="141" y="467"/>
                  </a:lnTo>
                  <a:lnTo>
                    <a:pt x="1851" y="467"/>
                  </a:lnTo>
                  <a:lnTo>
                    <a:pt x="1851" y="333"/>
                  </a:lnTo>
                  <a:lnTo>
                    <a:pt x="141" y="333"/>
                  </a:lnTo>
                  <a:lnTo>
                    <a:pt x="1"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1"/>
            <p:cNvSpPr/>
            <p:nvPr/>
          </p:nvSpPr>
          <p:spPr>
            <a:xfrm>
              <a:off x="3223200" y="3143125"/>
              <a:ext cx="46950" cy="11675"/>
            </a:xfrm>
            <a:custGeom>
              <a:avLst/>
              <a:gdLst/>
              <a:ahLst/>
              <a:cxnLst/>
              <a:rect l="l" t="t" r="r" b="b"/>
              <a:pathLst>
                <a:path w="1878" h="467" extrusionOk="0">
                  <a:moveTo>
                    <a:pt x="1" y="1"/>
                  </a:moveTo>
                  <a:lnTo>
                    <a:pt x="1" y="134"/>
                  </a:lnTo>
                  <a:lnTo>
                    <a:pt x="169" y="467"/>
                  </a:lnTo>
                  <a:lnTo>
                    <a:pt x="1878" y="467"/>
                  </a:lnTo>
                  <a:lnTo>
                    <a:pt x="1878" y="333"/>
                  </a:lnTo>
                  <a:lnTo>
                    <a:pt x="169" y="333"/>
                  </a:lnTo>
                  <a:lnTo>
                    <a:pt x="1"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1"/>
            <p:cNvSpPr/>
            <p:nvPr/>
          </p:nvSpPr>
          <p:spPr>
            <a:xfrm>
              <a:off x="3276325" y="3143125"/>
              <a:ext cx="47625" cy="11675"/>
            </a:xfrm>
            <a:custGeom>
              <a:avLst/>
              <a:gdLst/>
              <a:ahLst/>
              <a:cxnLst/>
              <a:rect l="l" t="t" r="r" b="b"/>
              <a:pathLst>
                <a:path w="1905" h="467" extrusionOk="0">
                  <a:moveTo>
                    <a:pt x="0" y="1"/>
                  </a:moveTo>
                  <a:lnTo>
                    <a:pt x="0" y="134"/>
                  </a:lnTo>
                  <a:lnTo>
                    <a:pt x="196" y="467"/>
                  </a:lnTo>
                  <a:lnTo>
                    <a:pt x="1905" y="467"/>
                  </a:lnTo>
                  <a:lnTo>
                    <a:pt x="1905" y="333"/>
                  </a:lnTo>
                  <a:lnTo>
                    <a:pt x="196" y="333"/>
                  </a:lnTo>
                  <a:lnTo>
                    <a:pt x="0"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1"/>
            <p:cNvSpPr/>
            <p:nvPr/>
          </p:nvSpPr>
          <p:spPr>
            <a:xfrm>
              <a:off x="3329450" y="3143125"/>
              <a:ext cx="48325" cy="11675"/>
            </a:xfrm>
            <a:custGeom>
              <a:avLst/>
              <a:gdLst/>
              <a:ahLst/>
              <a:cxnLst/>
              <a:rect l="l" t="t" r="r" b="b"/>
              <a:pathLst>
                <a:path w="1933" h="467" extrusionOk="0">
                  <a:moveTo>
                    <a:pt x="0" y="1"/>
                  </a:moveTo>
                  <a:lnTo>
                    <a:pt x="0" y="134"/>
                  </a:lnTo>
                  <a:lnTo>
                    <a:pt x="223" y="467"/>
                  </a:lnTo>
                  <a:lnTo>
                    <a:pt x="1933" y="467"/>
                  </a:lnTo>
                  <a:lnTo>
                    <a:pt x="1933" y="333"/>
                  </a:lnTo>
                  <a:lnTo>
                    <a:pt x="223" y="333"/>
                  </a:lnTo>
                  <a:lnTo>
                    <a:pt x="0"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1"/>
            <p:cNvSpPr/>
            <p:nvPr/>
          </p:nvSpPr>
          <p:spPr>
            <a:xfrm>
              <a:off x="3382575" y="3143125"/>
              <a:ext cx="49000" cy="11675"/>
            </a:xfrm>
            <a:custGeom>
              <a:avLst/>
              <a:gdLst/>
              <a:ahLst/>
              <a:cxnLst/>
              <a:rect l="l" t="t" r="r" b="b"/>
              <a:pathLst>
                <a:path w="1960" h="467" extrusionOk="0">
                  <a:moveTo>
                    <a:pt x="0" y="1"/>
                  </a:moveTo>
                  <a:lnTo>
                    <a:pt x="0" y="134"/>
                  </a:lnTo>
                  <a:lnTo>
                    <a:pt x="250" y="467"/>
                  </a:lnTo>
                  <a:lnTo>
                    <a:pt x="1960" y="467"/>
                  </a:lnTo>
                  <a:lnTo>
                    <a:pt x="1960" y="333"/>
                  </a:lnTo>
                  <a:lnTo>
                    <a:pt x="250" y="333"/>
                  </a:lnTo>
                  <a:lnTo>
                    <a:pt x="0"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1"/>
            <p:cNvSpPr/>
            <p:nvPr/>
          </p:nvSpPr>
          <p:spPr>
            <a:xfrm>
              <a:off x="2458950" y="3161775"/>
              <a:ext cx="51900" cy="16350"/>
            </a:xfrm>
            <a:custGeom>
              <a:avLst/>
              <a:gdLst/>
              <a:ahLst/>
              <a:cxnLst/>
              <a:rect l="l" t="t" r="r" b="b"/>
              <a:pathLst>
                <a:path w="2076" h="654" extrusionOk="0">
                  <a:moveTo>
                    <a:pt x="2076" y="0"/>
                  </a:moveTo>
                  <a:lnTo>
                    <a:pt x="1771" y="519"/>
                  </a:lnTo>
                  <a:lnTo>
                    <a:pt x="0" y="519"/>
                  </a:lnTo>
                  <a:lnTo>
                    <a:pt x="0" y="653"/>
                  </a:lnTo>
                  <a:lnTo>
                    <a:pt x="1771" y="653"/>
                  </a:lnTo>
                  <a:lnTo>
                    <a:pt x="2076" y="134"/>
                  </a:lnTo>
                  <a:lnTo>
                    <a:pt x="207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1"/>
            <p:cNvSpPr/>
            <p:nvPr/>
          </p:nvSpPr>
          <p:spPr>
            <a:xfrm>
              <a:off x="2514675" y="3161775"/>
              <a:ext cx="50850" cy="16350"/>
            </a:xfrm>
            <a:custGeom>
              <a:avLst/>
              <a:gdLst/>
              <a:ahLst/>
              <a:cxnLst/>
              <a:rect l="l" t="t" r="r" b="b"/>
              <a:pathLst>
                <a:path w="2034" h="654" extrusionOk="0">
                  <a:moveTo>
                    <a:pt x="2033" y="0"/>
                  </a:moveTo>
                  <a:lnTo>
                    <a:pt x="1771" y="519"/>
                  </a:lnTo>
                  <a:lnTo>
                    <a:pt x="0" y="519"/>
                  </a:lnTo>
                  <a:lnTo>
                    <a:pt x="0" y="653"/>
                  </a:lnTo>
                  <a:lnTo>
                    <a:pt x="1771" y="653"/>
                  </a:lnTo>
                  <a:lnTo>
                    <a:pt x="2033" y="134"/>
                  </a:lnTo>
                  <a:lnTo>
                    <a:pt x="20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1"/>
            <p:cNvSpPr/>
            <p:nvPr/>
          </p:nvSpPr>
          <p:spPr>
            <a:xfrm>
              <a:off x="2626125" y="3161775"/>
              <a:ext cx="48700" cy="16350"/>
            </a:xfrm>
            <a:custGeom>
              <a:avLst/>
              <a:gdLst/>
              <a:ahLst/>
              <a:cxnLst/>
              <a:rect l="l" t="t" r="r" b="b"/>
              <a:pathLst>
                <a:path w="1948" h="654" extrusionOk="0">
                  <a:moveTo>
                    <a:pt x="1947" y="0"/>
                  </a:moveTo>
                  <a:lnTo>
                    <a:pt x="1771" y="519"/>
                  </a:lnTo>
                  <a:lnTo>
                    <a:pt x="0" y="519"/>
                  </a:lnTo>
                  <a:lnTo>
                    <a:pt x="0" y="653"/>
                  </a:lnTo>
                  <a:lnTo>
                    <a:pt x="1771" y="653"/>
                  </a:lnTo>
                  <a:lnTo>
                    <a:pt x="1947" y="134"/>
                  </a:lnTo>
                  <a:lnTo>
                    <a:pt x="1947"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1"/>
            <p:cNvSpPr/>
            <p:nvPr/>
          </p:nvSpPr>
          <p:spPr>
            <a:xfrm>
              <a:off x="2849025" y="3174725"/>
              <a:ext cx="44375" cy="3400"/>
            </a:xfrm>
            <a:custGeom>
              <a:avLst/>
              <a:gdLst/>
              <a:ahLst/>
              <a:cxnLst/>
              <a:rect l="l" t="t" r="r" b="b"/>
              <a:pathLst>
                <a:path w="1775" h="136" extrusionOk="0">
                  <a:moveTo>
                    <a:pt x="1" y="1"/>
                  </a:moveTo>
                  <a:lnTo>
                    <a:pt x="1" y="135"/>
                  </a:lnTo>
                  <a:lnTo>
                    <a:pt x="1772" y="135"/>
                  </a:lnTo>
                  <a:lnTo>
                    <a:pt x="1774"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1"/>
            <p:cNvSpPr/>
            <p:nvPr/>
          </p:nvSpPr>
          <p:spPr>
            <a:xfrm>
              <a:off x="2904725" y="3174725"/>
              <a:ext cx="44350" cy="3400"/>
            </a:xfrm>
            <a:custGeom>
              <a:avLst/>
              <a:gdLst/>
              <a:ahLst/>
              <a:cxnLst/>
              <a:rect l="l" t="t" r="r" b="b"/>
              <a:pathLst>
                <a:path w="1774" h="136" extrusionOk="0">
                  <a:moveTo>
                    <a:pt x="1" y="1"/>
                  </a:moveTo>
                  <a:lnTo>
                    <a:pt x="3" y="135"/>
                  </a:lnTo>
                  <a:lnTo>
                    <a:pt x="1774" y="135"/>
                  </a:lnTo>
                  <a:lnTo>
                    <a:pt x="1774"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1"/>
            <p:cNvSpPr/>
            <p:nvPr/>
          </p:nvSpPr>
          <p:spPr>
            <a:xfrm>
              <a:off x="3068650" y="3161775"/>
              <a:ext cx="47600" cy="16350"/>
            </a:xfrm>
            <a:custGeom>
              <a:avLst/>
              <a:gdLst/>
              <a:ahLst/>
              <a:cxnLst/>
              <a:rect l="l" t="t" r="r" b="b"/>
              <a:pathLst>
                <a:path w="1904" h="654" extrusionOk="0">
                  <a:moveTo>
                    <a:pt x="0" y="0"/>
                  </a:moveTo>
                  <a:lnTo>
                    <a:pt x="0" y="134"/>
                  </a:lnTo>
                  <a:lnTo>
                    <a:pt x="133" y="653"/>
                  </a:lnTo>
                  <a:lnTo>
                    <a:pt x="1904" y="653"/>
                  </a:lnTo>
                  <a:lnTo>
                    <a:pt x="1904" y="519"/>
                  </a:lnTo>
                  <a:lnTo>
                    <a:pt x="133" y="519"/>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1"/>
            <p:cNvSpPr/>
            <p:nvPr/>
          </p:nvSpPr>
          <p:spPr>
            <a:xfrm>
              <a:off x="3123300" y="3161775"/>
              <a:ext cx="48700" cy="16350"/>
            </a:xfrm>
            <a:custGeom>
              <a:avLst/>
              <a:gdLst/>
              <a:ahLst/>
              <a:cxnLst/>
              <a:rect l="l" t="t" r="r" b="b"/>
              <a:pathLst>
                <a:path w="1948" h="654" extrusionOk="0">
                  <a:moveTo>
                    <a:pt x="0" y="0"/>
                  </a:moveTo>
                  <a:lnTo>
                    <a:pt x="0" y="134"/>
                  </a:lnTo>
                  <a:lnTo>
                    <a:pt x="176" y="653"/>
                  </a:lnTo>
                  <a:lnTo>
                    <a:pt x="1947" y="653"/>
                  </a:lnTo>
                  <a:lnTo>
                    <a:pt x="1947" y="519"/>
                  </a:lnTo>
                  <a:lnTo>
                    <a:pt x="176" y="519"/>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1"/>
            <p:cNvSpPr/>
            <p:nvPr/>
          </p:nvSpPr>
          <p:spPr>
            <a:xfrm>
              <a:off x="3287250" y="3161775"/>
              <a:ext cx="51925" cy="16350"/>
            </a:xfrm>
            <a:custGeom>
              <a:avLst/>
              <a:gdLst/>
              <a:ahLst/>
              <a:cxnLst/>
              <a:rect l="l" t="t" r="r" b="b"/>
              <a:pathLst>
                <a:path w="2077" h="654" extrusionOk="0">
                  <a:moveTo>
                    <a:pt x="1" y="0"/>
                  </a:moveTo>
                  <a:lnTo>
                    <a:pt x="1" y="134"/>
                  </a:lnTo>
                  <a:lnTo>
                    <a:pt x="306" y="653"/>
                  </a:lnTo>
                  <a:lnTo>
                    <a:pt x="2076" y="653"/>
                  </a:lnTo>
                  <a:lnTo>
                    <a:pt x="2076" y="519"/>
                  </a:lnTo>
                  <a:lnTo>
                    <a:pt x="306" y="519"/>
                  </a:lnTo>
                  <a:lnTo>
                    <a:pt x="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1"/>
            <p:cNvSpPr/>
            <p:nvPr/>
          </p:nvSpPr>
          <p:spPr>
            <a:xfrm>
              <a:off x="2325550" y="3187525"/>
              <a:ext cx="56625" cy="17375"/>
            </a:xfrm>
            <a:custGeom>
              <a:avLst/>
              <a:gdLst/>
              <a:ahLst/>
              <a:cxnLst/>
              <a:rect l="l" t="t" r="r" b="b"/>
              <a:pathLst>
                <a:path w="2265" h="695" extrusionOk="0">
                  <a:moveTo>
                    <a:pt x="2264" y="0"/>
                  </a:moveTo>
                  <a:lnTo>
                    <a:pt x="1842" y="561"/>
                  </a:lnTo>
                  <a:lnTo>
                    <a:pt x="0" y="561"/>
                  </a:lnTo>
                  <a:lnTo>
                    <a:pt x="0" y="695"/>
                  </a:lnTo>
                  <a:lnTo>
                    <a:pt x="1842" y="695"/>
                  </a:lnTo>
                  <a:lnTo>
                    <a:pt x="2264" y="135"/>
                  </a:lnTo>
                  <a:lnTo>
                    <a:pt x="2264"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1"/>
            <p:cNvSpPr/>
            <p:nvPr/>
          </p:nvSpPr>
          <p:spPr>
            <a:xfrm>
              <a:off x="2383500" y="3187525"/>
              <a:ext cx="55450" cy="17375"/>
            </a:xfrm>
            <a:custGeom>
              <a:avLst/>
              <a:gdLst/>
              <a:ahLst/>
              <a:cxnLst/>
              <a:rect l="l" t="t" r="r" b="b"/>
              <a:pathLst>
                <a:path w="2218" h="695" extrusionOk="0">
                  <a:moveTo>
                    <a:pt x="2217" y="0"/>
                  </a:moveTo>
                  <a:lnTo>
                    <a:pt x="1842" y="561"/>
                  </a:lnTo>
                  <a:lnTo>
                    <a:pt x="1" y="561"/>
                  </a:lnTo>
                  <a:lnTo>
                    <a:pt x="1" y="695"/>
                  </a:lnTo>
                  <a:lnTo>
                    <a:pt x="1842" y="695"/>
                  </a:lnTo>
                  <a:lnTo>
                    <a:pt x="2217" y="135"/>
                  </a:lnTo>
                  <a:lnTo>
                    <a:pt x="2217"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1"/>
            <p:cNvSpPr/>
            <p:nvPr/>
          </p:nvSpPr>
          <p:spPr>
            <a:xfrm>
              <a:off x="2441450" y="3187525"/>
              <a:ext cx="54300" cy="17375"/>
            </a:xfrm>
            <a:custGeom>
              <a:avLst/>
              <a:gdLst/>
              <a:ahLst/>
              <a:cxnLst/>
              <a:rect l="l" t="t" r="r" b="b"/>
              <a:pathLst>
                <a:path w="2172" h="695" extrusionOk="0">
                  <a:moveTo>
                    <a:pt x="2171" y="0"/>
                  </a:moveTo>
                  <a:lnTo>
                    <a:pt x="1842" y="561"/>
                  </a:lnTo>
                  <a:lnTo>
                    <a:pt x="1" y="561"/>
                  </a:lnTo>
                  <a:lnTo>
                    <a:pt x="1" y="695"/>
                  </a:lnTo>
                  <a:lnTo>
                    <a:pt x="1842" y="695"/>
                  </a:lnTo>
                  <a:lnTo>
                    <a:pt x="2171" y="135"/>
                  </a:lnTo>
                  <a:lnTo>
                    <a:pt x="217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1"/>
            <p:cNvSpPr/>
            <p:nvPr/>
          </p:nvSpPr>
          <p:spPr>
            <a:xfrm>
              <a:off x="2499400" y="3187525"/>
              <a:ext cx="53125" cy="17375"/>
            </a:xfrm>
            <a:custGeom>
              <a:avLst/>
              <a:gdLst/>
              <a:ahLst/>
              <a:cxnLst/>
              <a:rect l="l" t="t" r="r" b="b"/>
              <a:pathLst>
                <a:path w="2125" h="695" extrusionOk="0">
                  <a:moveTo>
                    <a:pt x="2124" y="0"/>
                  </a:moveTo>
                  <a:lnTo>
                    <a:pt x="1842" y="561"/>
                  </a:lnTo>
                  <a:lnTo>
                    <a:pt x="0" y="561"/>
                  </a:lnTo>
                  <a:lnTo>
                    <a:pt x="0" y="695"/>
                  </a:lnTo>
                  <a:lnTo>
                    <a:pt x="1842" y="695"/>
                  </a:lnTo>
                  <a:lnTo>
                    <a:pt x="2124" y="135"/>
                  </a:lnTo>
                  <a:lnTo>
                    <a:pt x="2124"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1"/>
            <p:cNvSpPr/>
            <p:nvPr/>
          </p:nvSpPr>
          <p:spPr>
            <a:xfrm>
              <a:off x="2557325" y="3187525"/>
              <a:ext cx="51975" cy="17425"/>
            </a:xfrm>
            <a:custGeom>
              <a:avLst/>
              <a:gdLst/>
              <a:ahLst/>
              <a:cxnLst/>
              <a:rect l="l" t="t" r="r" b="b"/>
              <a:pathLst>
                <a:path w="2079" h="697" extrusionOk="0">
                  <a:moveTo>
                    <a:pt x="2078" y="0"/>
                  </a:moveTo>
                  <a:lnTo>
                    <a:pt x="1842" y="561"/>
                  </a:lnTo>
                  <a:lnTo>
                    <a:pt x="1" y="561"/>
                  </a:lnTo>
                  <a:lnTo>
                    <a:pt x="1" y="695"/>
                  </a:lnTo>
                  <a:lnTo>
                    <a:pt x="1842" y="695"/>
                  </a:lnTo>
                  <a:cubicBezTo>
                    <a:pt x="1843" y="696"/>
                    <a:pt x="1843" y="696"/>
                    <a:pt x="1843" y="696"/>
                  </a:cubicBezTo>
                  <a:cubicBezTo>
                    <a:pt x="1860" y="696"/>
                    <a:pt x="2078" y="135"/>
                    <a:pt x="2078" y="135"/>
                  </a:cubicBezTo>
                  <a:lnTo>
                    <a:pt x="2078"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1"/>
            <p:cNvSpPr/>
            <p:nvPr/>
          </p:nvSpPr>
          <p:spPr>
            <a:xfrm>
              <a:off x="2615275" y="3201550"/>
              <a:ext cx="451675" cy="3350"/>
            </a:xfrm>
            <a:custGeom>
              <a:avLst/>
              <a:gdLst/>
              <a:ahLst/>
              <a:cxnLst/>
              <a:rect l="l" t="t" r="r" b="b"/>
              <a:pathLst>
                <a:path w="18067" h="134" extrusionOk="0">
                  <a:moveTo>
                    <a:pt x="1" y="0"/>
                  </a:moveTo>
                  <a:lnTo>
                    <a:pt x="1" y="134"/>
                  </a:lnTo>
                  <a:lnTo>
                    <a:pt x="18067" y="134"/>
                  </a:lnTo>
                  <a:lnTo>
                    <a:pt x="18067"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1"/>
            <p:cNvSpPr/>
            <p:nvPr/>
          </p:nvSpPr>
          <p:spPr>
            <a:xfrm>
              <a:off x="3415950" y="3187525"/>
              <a:ext cx="56625" cy="17375"/>
            </a:xfrm>
            <a:custGeom>
              <a:avLst/>
              <a:gdLst/>
              <a:ahLst/>
              <a:cxnLst/>
              <a:rect l="l" t="t" r="r" b="b"/>
              <a:pathLst>
                <a:path w="2265" h="695" extrusionOk="0">
                  <a:moveTo>
                    <a:pt x="1" y="0"/>
                  </a:moveTo>
                  <a:lnTo>
                    <a:pt x="1" y="135"/>
                  </a:lnTo>
                  <a:lnTo>
                    <a:pt x="423" y="695"/>
                  </a:lnTo>
                  <a:lnTo>
                    <a:pt x="2264" y="695"/>
                  </a:lnTo>
                  <a:lnTo>
                    <a:pt x="2264" y="561"/>
                  </a:lnTo>
                  <a:lnTo>
                    <a:pt x="423" y="561"/>
                  </a:lnTo>
                  <a:lnTo>
                    <a:pt x="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1"/>
            <p:cNvSpPr/>
            <p:nvPr/>
          </p:nvSpPr>
          <p:spPr>
            <a:xfrm>
              <a:off x="2366525" y="3143125"/>
              <a:ext cx="49025" cy="11675"/>
            </a:xfrm>
            <a:custGeom>
              <a:avLst/>
              <a:gdLst/>
              <a:ahLst/>
              <a:cxnLst/>
              <a:rect l="l" t="t" r="r" b="b"/>
              <a:pathLst>
                <a:path w="1961" h="467" extrusionOk="0">
                  <a:moveTo>
                    <a:pt x="1960" y="1"/>
                  </a:moveTo>
                  <a:lnTo>
                    <a:pt x="1711" y="333"/>
                  </a:lnTo>
                  <a:lnTo>
                    <a:pt x="1" y="333"/>
                  </a:lnTo>
                  <a:lnTo>
                    <a:pt x="1" y="467"/>
                  </a:lnTo>
                  <a:lnTo>
                    <a:pt x="1711" y="467"/>
                  </a:lnTo>
                  <a:lnTo>
                    <a:pt x="1960" y="134"/>
                  </a:lnTo>
                  <a:lnTo>
                    <a:pt x="1960"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1"/>
            <p:cNvSpPr/>
            <p:nvPr/>
          </p:nvSpPr>
          <p:spPr>
            <a:xfrm>
              <a:off x="2347475" y="3161775"/>
              <a:ext cx="87125" cy="16350"/>
            </a:xfrm>
            <a:custGeom>
              <a:avLst/>
              <a:gdLst/>
              <a:ahLst/>
              <a:cxnLst/>
              <a:rect l="l" t="t" r="r" b="b"/>
              <a:pathLst>
                <a:path w="3485" h="654" extrusionOk="0">
                  <a:moveTo>
                    <a:pt x="3484" y="0"/>
                  </a:moveTo>
                  <a:lnTo>
                    <a:pt x="3094" y="519"/>
                  </a:lnTo>
                  <a:lnTo>
                    <a:pt x="0" y="519"/>
                  </a:lnTo>
                  <a:lnTo>
                    <a:pt x="0" y="653"/>
                  </a:lnTo>
                  <a:lnTo>
                    <a:pt x="3094" y="653"/>
                  </a:lnTo>
                  <a:lnTo>
                    <a:pt x="3484" y="134"/>
                  </a:lnTo>
                  <a:lnTo>
                    <a:pt x="3484"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1"/>
            <p:cNvSpPr/>
            <p:nvPr/>
          </p:nvSpPr>
          <p:spPr>
            <a:xfrm>
              <a:off x="2420325" y="3143125"/>
              <a:ext cx="48350" cy="11675"/>
            </a:xfrm>
            <a:custGeom>
              <a:avLst/>
              <a:gdLst/>
              <a:ahLst/>
              <a:cxnLst/>
              <a:rect l="l" t="t" r="r" b="b"/>
              <a:pathLst>
                <a:path w="1934" h="467" extrusionOk="0">
                  <a:moveTo>
                    <a:pt x="1934" y="1"/>
                  </a:moveTo>
                  <a:lnTo>
                    <a:pt x="1711" y="333"/>
                  </a:lnTo>
                  <a:lnTo>
                    <a:pt x="1" y="333"/>
                  </a:lnTo>
                  <a:lnTo>
                    <a:pt x="1" y="467"/>
                  </a:lnTo>
                  <a:lnTo>
                    <a:pt x="1711" y="467"/>
                  </a:lnTo>
                  <a:lnTo>
                    <a:pt x="1934" y="134"/>
                  </a:lnTo>
                  <a:lnTo>
                    <a:pt x="1934"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1"/>
            <p:cNvSpPr/>
            <p:nvPr/>
          </p:nvSpPr>
          <p:spPr>
            <a:xfrm>
              <a:off x="2474150" y="3143125"/>
              <a:ext cx="47650" cy="11675"/>
            </a:xfrm>
            <a:custGeom>
              <a:avLst/>
              <a:gdLst/>
              <a:ahLst/>
              <a:cxnLst/>
              <a:rect l="l" t="t" r="r" b="b"/>
              <a:pathLst>
                <a:path w="1906" h="467" extrusionOk="0">
                  <a:moveTo>
                    <a:pt x="1906" y="1"/>
                  </a:moveTo>
                  <a:lnTo>
                    <a:pt x="1710" y="333"/>
                  </a:lnTo>
                  <a:lnTo>
                    <a:pt x="0" y="333"/>
                  </a:lnTo>
                  <a:lnTo>
                    <a:pt x="0" y="467"/>
                  </a:lnTo>
                  <a:lnTo>
                    <a:pt x="1710" y="467"/>
                  </a:lnTo>
                  <a:lnTo>
                    <a:pt x="1906" y="134"/>
                  </a:lnTo>
                  <a:lnTo>
                    <a:pt x="190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1"/>
            <p:cNvSpPr/>
            <p:nvPr/>
          </p:nvSpPr>
          <p:spPr>
            <a:xfrm>
              <a:off x="2527975" y="3143125"/>
              <a:ext cx="46925" cy="11675"/>
            </a:xfrm>
            <a:custGeom>
              <a:avLst/>
              <a:gdLst/>
              <a:ahLst/>
              <a:cxnLst/>
              <a:rect l="l" t="t" r="r" b="b"/>
              <a:pathLst>
                <a:path w="1877" h="467" extrusionOk="0">
                  <a:moveTo>
                    <a:pt x="1877" y="1"/>
                  </a:moveTo>
                  <a:lnTo>
                    <a:pt x="1709" y="333"/>
                  </a:lnTo>
                  <a:lnTo>
                    <a:pt x="0" y="333"/>
                  </a:lnTo>
                  <a:lnTo>
                    <a:pt x="0" y="467"/>
                  </a:lnTo>
                  <a:lnTo>
                    <a:pt x="1709" y="467"/>
                  </a:lnTo>
                  <a:lnTo>
                    <a:pt x="1877" y="134"/>
                  </a:lnTo>
                  <a:lnTo>
                    <a:pt x="1877"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1"/>
            <p:cNvSpPr/>
            <p:nvPr/>
          </p:nvSpPr>
          <p:spPr>
            <a:xfrm>
              <a:off x="2570400" y="3161775"/>
              <a:ext cx="49775" cy="16350"/>
            </a:xfrm>
            <a:custGeom>
              <a:avLst/>
              <a:gdLst/>
              <a:ahLst/>
              <a:cxnLst/>
              <a:rect l="l" t="t" r="r" b="b"/>
              <a:pathLst>
                <a:path w="1991" h="654" extrusionOk="0">
                  <a:moveTo>
                    <a:pt x="1990" y="0"/>
                  </a:moveTo>
                  <a:lnTo>
                    <a:pt x="1772" y="519"/>
                  </a:lnTo>
                  <a:lnTo>
                    <a:pt x="1" y="519"/>
                  </a:lnTo>
                  <a:lnTo>
                    <a:pt x="1" y="653"/>
                  </a:lnTo>
                  <a:lnTo>
                    <a:pt x="1772" y="653"/>
                  </a:lnTo>
                  <a:lnTo>
                    <a:pt x="1990" y="134"/>
                  </a:lnTo>
                  <a:lnTo>
                    <a:pt x="199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1"/>
            <p:cNvSpPr/>
            <p:nvPr/>
          </p:nvSpPr>
          <p:spPr>
            <a:xfrm>
              <a:off x="2581775" y="3143125"/>
              <a:ext cx="46250" cy="11675"/>
            </a:xfrm>
            <a:custGeom>
              <a:avLst/>
              <a:gdLst/>
              <a:ahLst/>
              <a:cxnLst/>
              <a:rect l="l" t="t" r="r" b="b"/>
              <a:pathLst>
                <a:path w="1850" h="467" extrusionOk="0">
                  <a:moveTo>
                    <a:pt x="1850" y="1"/>
                  </a:moveTo>
                  <a:lnTo>
                    <a:pt x="1709" y="333"/>
                  </a:lnTo>
                  <a:lnTo>
                    <a:pt x="0" y="333"/>
                  </a:lnTo>
                  <a:lnTo>
                    <a:pt x="0" y="467"/>
                  </a:lnTo>
                  <a:lnTo>
                    <a:pt x="1709" y="467"/>
                  </a:lnTo>
                  <a:lnTo>
                    <a:pt x="1850" y="134"/>
                  </a:lnTo>
                  <a:lnTo>
                    <a:pt x="1850"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1"/>
            <p:cNvSpPr/>
            <p:nvPr/>
          </p:nvSpPr>
          <p:spPr>
            <a:xfrm>
              <a:off x="2635575" y="3143125"/>
              <a:ext cx="45550" cy="11675"/>
            </a:xfrm>
            <a:custGeom>
              <a:avLst/>
              <a:gdLst/>
              <a:ahLst/>
              <a:cxnLst/>
              <a:rect l="l" t="t" r="r" b="b"/>
              <a:pathLst>
                <a:path w="1822" h="467" extrusionOk="0">
                  <a:moveTo>
                    <a:pt x="1822" y="1"/>
                  </a:moveTo>
                  <a:lnTo>
                    <a:pt x="1710" y="333"/>
                  </a:lnTo>
                  <a:lnTo>
                    <a:pt x="0" y="333"/>
                  </a:lnTo>
                  <a:lnTo>
                    <a:pt x="0" y="467"/>
                  </a:lnTo>
                  <a:lnTo>
                    <a:pt x="1710" y="467"/>
                  </a:lnTo>
                  <a:lnTo>
                    <a:pt x="1822" y="134"/>
                  </a:lnTo>
                  <a:lnTo>
                    <a:pt x="1822"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1"/>
            <p:cNvSpPr/>
            <p:nvPr/>
          </p:nvSpPr>
          <p:spPr>
            <a:xfrm>
              <a:off x="2681875" y="3161775"/>
              <a:ext cx="47600" cy="16350"/>
            </a:xfrm>
            <a:custGeom>
              <a:avLst/>
              <a:gdLst/>
              <a:ahLst/>
              <a:cxnLst/>
              <a:rect l="l" t="t" r="r" b="b"/>
              <a:pathLst>
                <a:path w="1904" h="654" extrusionOk="0">
                  <a:moveTo>
                    <a:pt x="1904" y="0"/>
                  </a:moveTo>
                  <a:lnTo>
                    <a:pt x="1770" y="519"/>
                  </a:lnTo>
                  <a:lnTo>
                    <a:pt x="0" y="519"/>
                  </a:lnTo>
                  <a:lnTo>
                    <a:pt x="0" y="653"/>
                  </a:lnTo>
                  <a:lnTo>
                    <a:pt x="1770" y="653"/>
                  </a:lnTo>
                  <a:lnTo>
                    <a:pt x="1904" y="134"/>
                  </a:lnTo>
                  <a:lnTo>
                    <a:pt x="1904"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1"/>
            <p:cNvSpPr/>
            <p:nvPr/>
          </p:nvSpPr>
          <p:spPr>
            <a:xfrm>
              <a:off x="2689375" y="3143125"/>
              <a:ext cx="44900" cy="11675"/>
            </a:xfrm>
            <a:custGeom>
              <a:avLst/>
              <a:gdLst/>
              <a:ahLst/>
              <a:cxnLst/>
              <a:rect l="l" t="t" r="r" b="b"/>
              <a:pathLst>
                <a:path w="1796" h="467" extrusionOk="0">
                  <a:moveTo>
                    <a:pt x="1795" y="1"/>
                  </a:moveTo>
                  <a:lnTo>
                    <a:pt x="1710" y="333"/>
                  </a:lnTo>
                  <a:lnTo>
                    <a:pt x="0" y="333"/>
                  </a:lnTo>
                  <a:lnTo>
                    <a:pt x="0" y="467"/>
                  </a:lnTo>
                  <a:lnTo>
                    <a:pt x="1710" y="467"/>
                  </a:lnTo>
                  <a:lnTo>
                    <a:pt x="1795" y="134"/>
                  </a:lnTo>
                  <a:lnTo>
                    <a:pt x="179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1"/>
            <p:cNvSpPr/>
            <p:nvPr/>
          </p:nvSpPr>
          <p:spPr>
            <a:xfrm>
              <a:off x="2743175" y="3143125"/>
              <a:ext cx="44200" cy="11675"/>
            </a:xfrm>
            <a:custGeom>
              <a:avLst/>
              <a:gdLst/>
              <a:ahLst/>
              <a:cxnLst/>
              <a:rect l="l" t="t" r="r" b="b"/>
              <a:pathLst>
                <a:path w="1768" h="467" extrusionOk="0">
                  <a:moveTo>
                    <a:pt x="1767" y="1"/>
                  </a:moveTo>
                  <a:lnTo>
                    <a:pt x="1710" y="333"/>
                  </a:lnTo>
                  <a:lnTo>
                    <a:pt x="0" y="333"/>
                  </a:lnTo>
                  <a:lnTo>
                    <a:pt x="0" y="467"/>
                  </a:lnTo>
                  <a:lnTo>
                    <a:pt x="1710" y="467"/>
                  </a:lnTo>
                  <a:lnTo>
                    <a:pt x="1767" y="134"/>
                  </a:lnTo>
                  <a:lnTo>
                    <a:pt x="1767"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1"/>
            <p:cNvSpPr/>
            <p:nvPr/>
          </p:nvSpPr>
          <p:spPr>
            <a:xfrm>
              <a:off x="2737575" y="3161775"/>
              <a:ext cx="46550" cy="16350"/>
            </a:xfrm>
            <a:custGeom>
              <a:avLst/>
              <a:gdLst/>
              <a:ahLst/>
              <a:cxnLst/>
              <a:rect l="l" t="t" r="r" b="b"/>
              <a:pathLst>
                <a:path w="1862" h="654" extrusionOk="0">
                  <a:moveTo>
                    <a:pt x="1862" y="0"/>
                  </a:moveTo>
                  <a:lnTo>
                    <a:pt x="1772" y="519"/>
                  </a:lnTo>
                  <a:lnTo>
                    <a:pt x="1" y="519"/>
                  </a:lnTo>
                  <a:lnTo>
                    <a:pt x="1" y="653"/>
                  </a:lnTo>
                  <a:lnTo>
                    <a:pt x="1772" y="653"/>
                  </a:lnTo>
                  <a:lnTo>
                    <a:pt x="1862" y="134"/>
                  </a:lnTo>
                  <a:lnTo>
                    <a:pt x="186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1"/>
            <p:cNvSpPr/>
            <p:nvPr/>
          </p:nvSpPr>
          <p:spPr>
            <a:xfrm>
              <a:off x="2793325" y="3161775"/>
              <a:ext cx="45450" cy="16350"/>
            </a:xfrm>
            <a:custGeom>
              <a:avLst/>
              <a:gdLst/>
              <a:ahLst/>
              <a:cxnLst/>
              <a:rect l="l" t="t" r="r" b="b"/>
              <a:pathLst>
                <a:path w="1818" h="654" extrusionOk="0">
                  <a:moveTo>
                    <a:pt x="1818" y="0"/>
                  </a:moveTo>
                  <a:lnTo>
                    <a:pt x="1771" y="519"/>
                  </a:lnTo>
                  <a:lnTo>
                    <a:pt x="0" y="519"/>
                  </a:lnTo>
                  <a:lnTo>
                    <a:pt x="0" y="653"/>
                  </a:lnTo>
                  <a:lnTo>
                    <a:pt x="1771" y="653"/>
                  </a:lnTo>
                  <a:lnTo>
                    <a:pt x="1818" y="134"/>
                  </a:lnTo>
                  <a:lnTo>
                    <a:pt x="1818"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1"/>
            <p:cNvSpPr/>
            <p:nvPr/>
          </p:nvSpPr>
          <p:spPr>
            <a:xfrm>
              <a:off x="2796975" y="3143125"/>
              <a:ext cx="43525" cy="11675"/>
            </a:xfrm>
            <a:custGeom>
              <a:avLst/>
              <a:gdLst/>
              <a:ahLst/>
              <a:cxnLst/>
              <a:rect l="l" t="t" r="r" b="b"/>
              <a:pathLst>
                <a:path w="1741" h="467" extrusionOk="0">
                  <a:moveTo>
                    <a:pt x="1740" y="1"/>
                  </a:moveTo>
                  <a:lnTo>
                    <a:pt x="1710" y="333"/>
                  </a:lnTo>
                  <a:lnTo>
                    <a:pt x="0" y="333"/>
                  </a:lnTo>
                  <a:lnTo>
                    <a:pt x="0" y="467"/>
                  </a:lnTo>
                  <a:lnTo>
                    <a:pt x="1710" y="467"/>
                  </a:lnTo>
                  <a:lnTo>
                    <a:pt x="1740" y="134"/>
                  </a:lnTo>
                  <a:lnTo>
                    <a:pt x="1740"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1"/>
            <p:cNvSpPr/>
            <p:nvPr/>
          </p:nvSpPr>
          <p:spPr>
            <a:xfrm>
              <a:off x="2959325" y="3161775"/>
              <a:ext cx="45475" cy="16350"/>
            </a:xfrm>
            <a:custGeom>
              <a:avLst/>
              <a:gdLst/>
              <a:ahLst/>
              <a:cxnLst/>
              <a:rect l="l" t="t" r="r" b="b"/>
              <a:pathLst>
                <a:path w="1819" h="654" extrusionOk="0">
                  <a:moveTo>
                    <a:pt x="1" y="0"/>
                  </a:moveTo>
                  <a:lnTo>
                    <a:pt x="3" y="159"/>
                  </a:lnTo>
                  <a:lnTo>
                    <a:pt x="47" y="653"/>
                  </a:lnTo>
                  <a:lnTo>
                    <a:pt x="1818" y="653"/>
                  </a:lnTo>
                  <a:lnTo>
                    <a:pt x="1818" y="519"/>
                  </a:lnTo>
                  <a:lnTo>
                    <a:pt x="47" y="519"/>
                  </a:lnTo>
                  <a:lnTo>
                    <a:pt x="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1"/>
            <p:cNvSpPr/>
            <p:nvPr/>
          </p:nvSpPr>
          <p:spPr>
            <a:xfrm>
              <a:off x="3013975" y="3161775"/>
              <a:ext cx="46575" cy="16350"/>
            </a:xfrm>
            <a:custGeom>
              <a:avLst/>
              <a:gdLst/>
              <a:ahLst/>
              <a:cxnLst/>
              <a:rect l="l" t="t" r="r" b="b"/>
              <a:pathLst>
                <a:path w="1863" h="654" extrusionOk="0">
                  <a:moveTo>
                    <a:pt x="1" y="0"/>
                  </a:moveTo>
                  <a:lnTo>
                    <a:pt x="1" y="134"/>
                  </a:lnTo>
                  <a:lnTo>
                    <a:pt x="91" y="653"/>
                  </a:lnTo>
                  <a:lnTo>
                    <a:pt x="1862" y="653"/>
                  </a:lnTo>
                  <a:lnTo>
                    <a:pt x="1862" y="519"/>
                  </a:lnTo>
                  <a:lnTo>
                    <a:pt x="91" y="519"/>
                  </a:lnTo>
                  <a:lnTo>
                    <a:pt x="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1"/>
            <p:cNvSpPr/>
            <p:nvPr/>
          </p:nvSpPr>
          <p:spPr>
            <a:xfrm>
              <a:off x="3075250" y="3187525"/>
              <a:ext cx="49650" cy="17375"/>
            </a:xfrm>
            <a:custGeom>
              <a:avLst/>
              <a:gdLst/>
              <a:ahLst/>
              <a:cxnLst/>
              <a:rect l="l" t="t" r="r" b="b"/>
              <a:pathLst>
                <a:path w="1986" h="695" extrusionOk="0">
                  <a:moveTo>
                    <a:pt x="0" y="0"/>
                  </a:moveTo>
                  <a:lnTo>
                    <a:pt x="0" y="135"/>
                  </a:lnTo>
                  <a:lnTo>
                    <a:pt x="144" y="695"/>
                  </a:lnTo>
                  <a:lnTo>
                    <a:pt x="1985" y="695"/>
                  </a:lnTo>
                  <a:lnTo>
                    <a:pt x="1985" y="561"/>
                  </a:lnTo>
                  <a:lnTo>
                    <a:pt x="144" y="561"/>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1"/>
            <p:cNvSpPr/>
            <p:nvPr/>
          </p:nvSpPr>
          <p:spPr>
            <a:xfrm>
              <a:off x="3137600" y="3187525"/>
              <a:ext cx="50825" cy="17375"/>
            </a:xfrm>
            <a:custGeom>
              <a:avLst/>
              <a:gdLst/>
              <a:ahLst/>
              <a:cxnLst/>
              <a:rect l="l" t="t" r="r" b="b"/>
              <a:pathLst>
                <a:path w="2033" h="695" extrusionOk="0">
                  <a:moveTo>
                    <a:pt x="1" y="0"/>
                  </a:moveTo>
                  <a:lnTo>
                    <a:pt x="1" y="135"/>
                  </a:lnTo>
                  <a:lnTo>
                    <a:pt x="191" y="695"/>
                  </a:lnTo>
                  <a:lnTo>
                    <a:pt x="2033" y="695"/>
                  </a:lnTo>
                  <a:lnTo>
                    <a:pt x="2033" y="561"/>
                  </a:lnTo>
                  <a:lnTo>
                    <a:pt x="191" y="561"/>
                  </a:lnTo>
                  <a:lnTo>
                    <a:pt x="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1"/>
            <p:cNvSpPr/>
            <p:nvPr/>
          </p:nvSpPr>
          <p:spPr>
            <a:xfrm>
              <a:off x="3181100" y="3169300"/>
              <a:ext cx="49775" cy="16325"/>
            </a:xfrm>
            <a:custGeom>
              <a:avLst/>
              <a:gdLst/>
              <a:ahLst/>
              <a:cxnLst/>
              <a:rect l="l" t="t" r="r" b="b"/>
              <a:pathLst>
                <a:path w="1991" h="653" extrusionOk="0">
                  <a:moveTo>
                    <a:pt x="1" y="0"/>
                  </a:moveTo>
                  <a:lnTo>
                    <a:pt x="1" y="134"/>
                  </a:lnTo>
                  <a:lnTo>
                    <a:pt x="220" y="652"/>
                  </a:lnTo>
                  <a:lnTo>
                    <a:pt x="1990" y="652"/>
                  </a:lnTo>
                  <a:lnTo>
                    <a:pt x="1990" y="519"/>
                  </a:lnTo>
                  <a:lnTo>
                    <a:pt x="220" y="519"/>
                  </a:lnTo>
                  <a:lnTo>
                    <a:pt x="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1"/>
            <p:cNvSpPr/>
            <p:nvPr/>
          </p:nvSpPr>
          <p:spPr>
            <a:xfrm>
              <a:off x="3188825" y="3187525"/>
              <a:ext cx="51950" cy="17375"/>
            </a:xfrm>
            <a:custGeom>
              <a:avLst/>
              <a:gdLst/>
              <a:ahLst/>
              <a:cxnLst/>
              <a:rect l="l" t="t" r="r" b="b"/>
              <a:pathLst>
                <a:path w="2078" h="695" extrusionOk="0">
                  <a:moveTo>
                    <a:pt x="0" y="0"/>
                  </a:moveTo>
                  <a:lnTo>
                    <a:pt x="0" y="135"/>
                  </a:lnTo>
                  <a:lnTo>
                    <a:pt x="236" y="695"/>
                  </a:lnTo>
                  <a:lnTo>
                    <a:pt x="2078" y="695"/>
                  </a:lnTo>
                  <a:lnTo>
                    <a:pt x="2078" y="561"/>
                  </a:lnTo>
                  <a:lnTo>
                    <a:pt x="236" y="561"/>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1"/>
            <p:cNvSpPr/>
            <p:nvPr/>
          </p:nvSpPr>
          <p:spPr>
            <a:xfrm>
              <a:off x="3232600" y="3161775"/>
              <a:ext cx="50850" cy="16350"/>
            </a:xfrm>
            <a:custGeom>
              <a:avLst/>
              <a:gdLst/>
              <a:ahLst/>
              <a:cxnLst/>
              <a:rect l="l" t="t" r="r" b="b"/>
              <a:pathLst>
                <a:path w="2034" h="654" extrusionOk="0">
                  <a:moveTo>
                    <a:pt x="1" y="0"/>
                  </a:moveTo>
                  <a:lnTo>
                    <a:pt x="1" y="134"/>
                  </a:lnTo>
                  <a:lnTo>
                    <a:pt x="263" y="653"/>
                  </a:lnTo>
                  <a:lnTo>
                    <a:pt x="2034" y="653"/>
                  </a:lnTo>
                  <a:lnTo>
                    <a:pt x="2034" y="519"/>
                  </a:lnTo>
                  <a:lnTo>
                    <a:pt x="263" y="519"/>
                  </a:lnTo>
                  <a:lnTo>
                    <a:pt x="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1"/>
            <p:cNvSpPr/>
            <p:nvPr/>
          </p:nvSpPr>
          <p:spPr>
            <a:xfrm>
              <a:off x="3240000" y="3187525"/>
              <a:ext cx="53125" cy="17375"/>
            </a:xfrm>
            <a:custGeom>
              <a:avLst/>
              <a:gdLst/>
              <a:ahLst/>
              <a:cxnLst/>
              <a:rect l="l" t="t" r="r" b="b"/>
              <a:pathLst>
                <a:path w="2125" h="695" extrusionOk="0">
                  <a:moveTo>
                    <a:pt x="1" y="0"/>
                  </a:moveTo>
                  <a:lnTo>
                    <a:pt x="1" y="135"/>
                  </a:lnTo>
                  <a:lnTo>
                    <a:pt x="283" y="695"/>
                  </a:lnTo>
                  <a:lnTo>
                    <a:pt x="2125" y="695"/>
                  </a:lnTo>
                  <a:lnTo>
                    <a:pt x="2125" y="561"/>
                  </a:lnTo>
                  <a:lnTo>
                    <a:pt x="283" y="561"/>
                  </a:lnTo>
                  <a:lnTo>
                    <a:pt x="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1"/>
            <p:cNvSpPr/>
            <p:nvPr/>
          </p:nvSpPr>
          <p:spPr>
            <a:xfrm>
              <a:off x="3302375" y="3187525"/>
              <a:ext cx="54300" cy="17375"/>
            </a:xfrm>
            <a:custGeom>
              <a:avLst/>
              <a:gdLst/>
              <a:ahLst/>
              <a:cxnLst/>
              <a:rect l="l" t="t" r="r" b="b"/>
              <a:pathLst>
                <a:path w="2172" h="695" extrusionOk="0">
                  <a:moveTo>
                    <a:pt x="0" y="0"/>
                  </a:moveTo>
                  <a:lnTo>
                    <a:pt x="0" y="135"/>
                  </a:lnTo>
                  <a:lnTo>
                    <a:pt x="330" y="695"/>
                  </a:lnTo>
                  <a:lnTo>
                    <a:pt x="2171" y="695"/>
                  </a:lnTo>
                  <a:lnTo>
                    <a:pt x="2171" y="561"/>
                  </a:lnTo>
                  <a:lnTo>
                    <a:pt x="330" y="561"/>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a:off x="3341925" y="3161775"/>
              <a:ext cx="108700" cy="16350"/>
            </a:xfrm>
            <a:custGeom>
              <a:avLst/>
              <a:gdLst/>
              <a:ahLst/>
              <a:cxnLst/>
              <a:rect l="l" t="t" r="r" b="b"/>
              <a:pathLst>
                <a:path w="4348" h="654" extrusionOk="0">
                  <a:moveTo>
                    <a:pt x="0" y="0"/>
                  </a:moveTo>
                  <a:lnTo>
                    <a:pt x="0" y="134"/>
                  </a:lnTo>
                  <a:lnTo>
                    <a:pt x="348" y="653"/>
                  </a:lnTo>
                  <a:lnTo>
                    <a:pt x="4348" y="653"/>
                  </a:lnTo>
                  <a:lnTo>
                    <a:pt x="4348" y="519"/>
                  </a:lnTo>
                  <a:lnTo>
                    <a:pt x="348" y="519"/>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a:off x="3359175" y="3187525"/>
              <a:ext cx="55425" cy="17375"/>
            </a:xfrm>
            <a:custGeom>
              <a:avLst/>
              <a:gdLst/>
              <a:ahLst/>
              <a:cxnLst/>
              <a:rect l="l" t="t" r="r" b="b"/>
              <a:pathLst>
                <a:path w="2217" h="695" extrusionOk="0">
                  <a:moveTo>
                    <a:pt x="1" y="0"/>
                  </a:moveTo>
                  <a:lnTo>
                    <a:pt x="1" y="135"/>
                  </a:lnTo>
                  <a:lnTo>
                    <a:pt x="375" y="695"/>
                  </a:lnTo>
                  <a:lnTo>
                    <a:pt x="2217" y="695"/>
                  </a:lnTo>
                  <a:lnTo>
                    <a:pt x="2217" y="561"/>
                  </a:lnTo>
                  <a:lnTo>
                    <a:pt x="375" y="561"/>
                  </a:lnTo>
                  <a:lnTo>
                    <a:pt x="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a:off x="2355125" y="2567975"/>
              <a:ext cx="1089325" cy="558825"/>
            </a:xfrm>
            <a:custGeom>
              <a:avLst/>
              <a:gdLst/>
              <a:ahLst/>
              <a:cxnLst/>
              <a:rect l="l" t="t" r="r" b="b"/>
              <a:pathLst>
                <a:path w="43573" h="22353" extrusionOk="0">
                  <a:moveTo>
                    <a:pt x="0" y="1"/>
                  </a:moveTo>
                  <a:lnTo>
                    <a:pt x="0" y="22353"/>
                  </a:lnTo>
                  <a:lnTo>
                    <a:pt x="43572" y="22353"/>
                  </a:lnTo>
                  <a:lnTo>
                    <a:pt x="43572"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a:off x="2372825" y="2589275"/>
              <a:ext cx="1053925" cy="516225"/>
            </a:xfrm>
            <a:custGeom>
              <a:avLst/>
              <a:gdLst/>
              <a:ahLst/>
              <a:cxnLst/>
              <a:rect l="l" t="t" r="r" b="b"/>
              <a:pathLst>
                <a:path w="42157" h="20649" extrusionOk="0">
                  <a:moveTo>
                    <a:pt x="0" y="1"/>
                  </a:moveTo>
                  <a:lnTo>
                    <a:pt x="0" y="20649"/>
                  </a:lnTo>
                  <a:lnTo>
                    <a:pt x="42156" y="20649"/>
                  </a:lnTo>
                  <a:lnTo>
                    <a:pt x="4215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a:off x="2383450" y="2599900"/>
              <a:ext cx="1032650" cy="495000"/>
            </a:xfrm>
            <a:custGeom>
              <a:avLst/>
              <a:gdLst/>
              <a:ahLst/>
              <a:cxnLst/>
              <a:rect l="l" t="t" r="r" b="b"/>
              <a:pathLst>
                <a:path w="41306" h="19800" extrusionOk="0">
                  <a:moveTo>
                    <a:pt x="1" y="0"/>
                  </a:moveTo>
                  <a:lnTo>
                    <a:pt x="1" y="19799"/>
                  </a:lnTo>
                  <a:lnTo>
                    <a:pt x="41306" y="19799"/>
                  </a:lnTo>
                  <a:lnTo>
                    <a:pt x="413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a:off x="2383450" y="2599900"/>
              <a:ext cx="1032650" cy="495000"/>
            </a:xfrm>
            <a:custGeom>
              <a:avLst/>
              <a:gdLst/>
              <a:ahLst/>
              <a:cxnLst/>
              <a:rect l="l" t="t" r="r" b="b"/>
              <a:pathLst>
                <a:path w="41306" h="19800" extrusionOk="0">
                  <a:moveTo>
                    <a:pt x="1" y="0"/>
                  </a:moveTo>
                  <a:lnTo>
                    <a:pt x="1" y="19799"/>
                  </a:lnTo>
                  <a:lnTo>
                    <a:pt x="41306" y="19799"/>
                  </a:lnTo>
                  <a:lnTo>
                    <a:pt x="413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a:off x="2474150" y="2599900"/>
              <a:ext cx="365250" cy="495000"/>
            </a:xfrm>
            <a:custGeom>
              <a:avLst/>
              <a:gdLst/>
              <a:ahLst/>
              <a:cxnLst/>
              <a:rect l="l" t="t" r="r" b="b"/>
              <a:pathLst>
                <a:path w="14610" h="19800" extrusionOk="0">
                  <a:moveTo>
                    <a:pt x="0" y="0"/>
                  </a:moveTo>
                  <a:lnTo>
                    <a:pt x="0" y="19799"/>
                  </a:lnTo>
                  <a:lnTo>
                    <a:pt x="14610" y="19799"/>
                  </a:lnTo>
                  <a:lnTo>
                    <a:pt x="1461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a:off x="2541525"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a:off x="2546650"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a:off x="2551775"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a:off x="2556900"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a:off x="2562025"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a:off x="2567150"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a:off x="2572275"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a:off x="2577400" y="2660675"/>
              <a:ext cx="5125" cy="11275"/>
            </a:xfrm>
            <a:custGeom>
              <a:avLst/>
              <a:gdLst/>
              <a:ahLst/>
              <a:cxnLst/>
              <a:rect l="l" t="t" r="r" b="b"/>
              <a:pathLst>
                <a:path w="205" h="451" extrusionOk="0">
                  <a:moveTo>
                    <a:pt x="0" y="1"/>
                  </a:moveTo>
                  <a:lnTo>
                    <a:pt x="0" y="450"/>
                  </a:lnTo>
                  <a:lnTo>
                    <a:pt x="204" y="450"/>
                  </a:lnTo>
                  <a:lnTo>
                    <a:pt x="20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a:off x="2582500"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a:off x="2587625"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a:off x="2592750" y="2660675"/>
              <a:ext cx="5125" cy="11275"/>
            </a:xfrm>
            <a:custGeom>
              <a:avLst/>
              <a:gdLst/>
              <a:ahLst/>
              <a:cxnLst/>
              <a:rect l="l" t="t" r="r" b="b"/>
              <a:pathLst>
                <a:path w="205"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a:off x="2597850"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a:off x="2602975"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a:off x="2608100"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a:off x="2613225"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a:off x="2618350" y="2660675"/>
              <a:ext cx="5125" cy="11275"/>
            </a:xfrm>
            <a:custGeom>
              <a:avLst/>
              <a:gdLst/>
              <a:ahLst/>
              <a:cxnLst/>
              <a:rect l="l" t="t" r="r" b="b"/>
              <a:pathLst>
                <a:path w="205" h="451" extrusionOk="0">
                  <a:moveTo>
                    <a:pt x="1" y="1"/>
                  </a:moveTo>
                  <a:lnTo>
                    <a:pt x="1"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a:off x="2623475" y="2660675"/>
              <a:ext cx="5125" cy="11275"/>
            </a:xfrm>
            <a:custGeom>
              <a:avLst/>
              <a:gdLst/>
              <a:ahLst/>
              <a:cxnLst/>
              <a:rect l="l" t="t" r="r" b="b"/>
              <a:pathLst>
                <a:path w="205" h="451" extrusionOk="0">
                  <a:moveTo>
                    <a:pt x="1" y="1"/>
                  </a:moveTo>
                  <a:lnTo>
                    <a:pt x="1"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a:off x="2628575"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a:off x="2633700"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a:off x="2638825"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1"/>
            <p:cNvSpPr/>
            <p:nvPr/>
          </p:nvSpPr>
          <p:spPr>
            <a:xfrm>
              <a:off x="2643950" y="2660675"/>
              <a:ext cx="5150" cy="11275"/>
            </a:xfrm>
            <a:custGeom>
              <a:avLst/>
              <a:gdLst/>
              <a:ahLst/>
              <a:cxnLst/>
              <a:rect l="l" t="t" r="r" b="b"/>
              <a:pathLst>
                <a:path w="206" h="451" extrusionOk="0">
                  <a:moveTo>
                    <a:pt x="1" y="1"/>
                  </a:moveTo>
                  <a:lnTo>
                    <a:pt x="1"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a:off x="2649075"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a:off x="2654200"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a:off x="2659325"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a:off x="2664450" y="2660675"/>
              <a:ext cx="5125" cy="11275"/>
            </a:xfrm>
            <a:custGeom>
              <a:avLst/>
              <a:gdLst/>
              <a:ahLst/>
              <a:cxnLst/>
              <a:rect l="l" t="t" r="r" b="b"/>
              <a:pathLst>
                <a:path w="205" h="451" extrusionOk="0">
                  <a:moveTo>
                    <a:pt x="0" y="1"/>
                  </a:moveTo>
                  <a:lnTo>
                    <a:pt x="0" y="450"/>
                  </a:lnTo>
                  <a:lnTo>
                    <a:pt x="204" y="450"/>
                  </a:lnTo>
                  <a:lnTo>
                    <a:pt x="20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a:off x="2669550"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a:off x="2674675"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a:off x="2679800"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1"/>
            <p:cNvSpPr/>
            <p:nvPr/>
          </p:nvSpPr>
          <p:spPr>
            <a:xfrm>
              <a:off x="2684925"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a:off x="2690050"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a:off x="2695175"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1"/>
            <p:cNvSpPr/>
            <p:nvPr/>
          </p:nvSpPr>
          <p:spPr>
            <a:xfrm>
              <a:off x="2700250"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1"/>
            <p:cNvSpPr/>
            <p:nvPr/>
          </p:nvSpPr>
          <p:spPr>
            <a:xfrm>
              <a:off x="2705375"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1"/>
            <p:cNvSpPr/>
            <p:nvPr/>
          </p:nvSpPr>
          <p:spPr>
            <a:xfrm>
              <a:off x="2710500"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1"/>
            <p:cNvSpPr/>
            <p:nvPr/>
          </p:nvSpPr>
          <p:spPr>
            <a:xfrm>
              <a:off x="2715625"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1"/>
            <p:cNvSpPr/>
            <p:nvPr/>
          </p:nvSpPr>
          <p:spPr>
            <a:xfrm>
              <a:off x="2720750"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1"/>
            <p:cNvSpPr/>
            <p:nvPr/>
          </p:nvSpPr>
          <p:spPr>
            <a:xfrm>
              <a:off x="2725875"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a:off x="2731000"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a:off x="2736125"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a:off x="2741250" y="2660675"/>
              <a:ext cx="5125" cy="11275"/>
            </a:xfrm>
            <a:custGeom>
              <a:avLst/>
              <a:gdLst/>
              <a:ahLst/>
              <a:cxnLst/>
              <a:rect l="l" t="t" r="r" b="b"/>
              <a:pathLst>
                <a:path w="205" h="451" extrusionOk="0">
                  <a:moveTo>
                    <a:pt x="1" y="1"/>
                  </a:moveTo>
                  <a:lnTo>
                    <a:pt x="1"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a:off x="2746350" y="2660675"/>
              <a:ext cx="5150" cy="11275"/>
            </a:xfrm>
            <a:custGeom>
              <a:avLst/>
              <a:gdLst/>
              <a:ahLst/>
              <a:cxnLst/>
              <a:rect l="l" t="t" r="r" b="b"/>
              <a:pathLst>
                <a:path w="206" h="451" extrusionOk="0">
                  <a:moveTo>
                    <a:pt x="1" y="1"/>
                  </a:moveTo>
                  <a:lnTo>
                    <a:pt x="1" y="450"/>
                  </a:lnTo>
                  <a:lnTo>
                    <a:pt x="206" y="450"/>
                  </a:lnTo>
                  <a:lnTo>
                    <a:pt x="20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a:off x="2751475" y="2660675"/>
              <a:ext cx="5150" cy="11275"/>
            </a:xfrm>
            <a:custGeom>
              <a:avLst/>
              <a:gdLst/>
              <a:ahLst/>
              <a:cxnLst/>
              <a:rect l="l" t="t" r="r" b="b"/>
              <a:pathLst>
                <a:path w="206" h="451" extrusionOk="0">
                  <a:moveTo>
                    <a:pt x="1" y="1"/>
                  </a:moveTo>
                  <a:lnTo>
                    <a:pt x="1"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a:off x="2756600"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a:off x="2761725"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a:off x="2766850" y="2660675"/>
              <a:ext cx="5150" cy="11275"/>
            </a:xfrm>
            <a:custGeom>
              <a:avLst/>
              <a:gdLst/>
              <a:ahLst/>
              <a:cxnLst/>
              <a:rect l="l" t="t" r="r" b="b"/>
              <a:pathLst>
                <a:path w="206" h="451" extrusionOk="0">
                  <a:moveTo>
                    <a:pt x="0" y="1"/>
                  </a:moveTo>
                  <a:lnTo>
                    <a:pt x="0" y="450"/>
                  </a:lnTo>
                  <a:lnTo>
                    <a:pt x="205" y="450"/>
                  </a:lnTo>
                  <a:lnTo>
                    <a:pt x="20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a:off x="2541525"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a:off x="2546650"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a:off x="2551775"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a:off x="2556900"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a:off x="2562025"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a:off x="2567150"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a:off x="2572275"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a:off x="2577400" y="2641675"/>
              <a:ext cx="5125" cy="11225"/>
            </a:xfrm>
            <a:custGeom>
              <a:avLst/>
              <a:gdLst/>
              <a:ahLst/>
              <a:cxnLst/>
              <a:rect l="l" t="t" r="r" b="b"/>
              <a:pathLst>
                <a:path w="205" h="449" extrusionOk="0">
                  <a:moveTo>
                    <a:pt x="0" y="0"/>
                  </a:moveTo>
                  <a:lnTo>
                    <a:pt x="0" y="448"/>
                  </a:lnTo>
                  <a:lnTo>
                    <a:pt x="204" y="448"/>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a:off x="2582500"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a:off x="2587625"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a:off x="2592750" y="2641675"/>
              <a:ext cx="5125" cy="11225"/>
            </a:xfrm>
            <a:custGeom>
              <a:avLst/>
              <a:gdLst/>
              <a:ahLst/>
              <a:cxnLst/>
              <a:rect l="l" t="t" r="r" b="b"/>
              <a:pathLst>
                <a:path w="205"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a:off x="2597850"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a:off x="2602975"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a:off x="2608100"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a:off x="2613225"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a:off x="2618350" y="2641675"/>
              <a:ext cx="5125" cy="11225"/>
            </a:xfrm>
            <a:custGeom>
              <a:avLst/>
              <a:gdLst/>
              <a:ahLst/>
              <a:cxnLst/>
              <a:rect l="l" t="t" r="r" b="b"/>
              <a:pathLst>
                <a:path w="205" h="449" extrusionOk="0">
                  <a:moveTo>
                    <a:pt x="1" y="0"/>
                  </a:moveTo>
                  <a:lnTo>
                    <a:pt x="1"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a:off x="2623475" y="2641675"/>
              <a:ext cx="5125" cy="11225"/>
            </a:xfrm>
            <a:custGeom>
              <a:avLst/>
              <a:gdLst/>
              <a:ahLst/>
              <a:cxnLst/>
              <a:rect l="l" t="t" r="r" b="b"/>
              <a:pathLst>
                <a:path w="205" h="449" extrusionOk="0">
                  <a:moveTo>
                    <a:pt x="1" y="0"/>
                  </a:moveTo>
                  <a:lnTo>
                    <a:pt x="1"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a:off x="2628575"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a:off x="2633700"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1"/>
            <p:cNvSpPr/>
            <p:nvPr/>
          </p:nvSpPr>
          <p:spPr>
            <a:xfrm>
              <a:off x="2638825"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a:off x="2643950" y="2641675"/>
              <a:ext cx="5150" cy="11225"/>
            </a:xfrm>
            <a:custGeom>
              <a:avLst/>
              <a:gdLst/>
              <a:ahLst/>
              <a:cxnLst/>
              <a:rect l="l" t="t" r="r" b="b"/>
              <a:pathLst>
                <a:path w="206" h="449" extrusionOk="0">
                  <a:moveTo>
                    <a:pt x="1" y="0"/>
                  </a:moveTo>
                  <a:lnTo>
                    <a:pt x="1"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a:off x="2649075"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a:off x="2654200"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a:off x="2659325"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a:off x="2664450" y="2641675"/>
              <a:ext cx="5125" cy="11225"/>
            </a:xfrm>
            <a:custGeom>
              <a:avLst/>
              <a:gdLst/>
              <a:ahLst/>
              <a:cxnLst/>
              <a:rect l="l" t="t" r="r" b="b"/>
              <a:pathLst>
                <a:path w="205" h="449" extrusionOk="0">
                  <a:moveTo>
                    <a:pt x="0" y="0"/>
                  </a:moveTo>
                  <a:lnTo>
                    <a:pt x="0" y="448"/>
                  </a:lnTo>
                  <a:lnTo>
                    <a:pt x="204" y="448"/>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a:off x="2669550"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a:off x="2674675"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1"/>
            <p:cNvSpPr/>
            <p:nvPr/>
          </p:nvSpPr>
          <p:spPr>
            <a:xfrm>
              <a:off x="2679800"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a:off x="2684925"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a:off x="2690050"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1"/>
            <p:cNvSpPr/>
            <p:nvPr/>
          </p:nvSpPr>
          <p:spPr>
            <a:xfrm>
              <a:off x="2695175"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1"/>
            <p:cNvSpPr/>
            <p:nvPr/>
          </p:nvSpPr>
          <p:spPr>
            <a:xfrm>
              <a:off x="2700250"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2705375"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1"/>
            <p:cNvSpPr/>
            <p:nvPr/>
          </p:nvSpPr>
          <p:spPr>
            <a:xfrm>
              <a:off x="2710500"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1"/>
            <p:cNvSpPr/>
            <p:nvPr/>
          </p:nvSpPr>
          <p:spPr>
            <a:xfrm>
              <a:off x="2715625"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2720750"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1"/>
            <p:cNvSpPr/>
            <p:nvPr/>
          </p:nvSpPr>
          <p:spPr>
            <a:xfrm>
              <a:off x="2725875"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1"/>
            <p:cNvSpPr/>
            <p:nvPr/>
          </p:nvSpPr>
          <p:spPr>
            <a:xfrm>
              <a:off x="2731000"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2736125"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1"/>
            <p:cNvSpPr/>
            <p:nvPr/>
          </p:nvSpPr>
          <p:spPr>
            <a:xfrm>
              <a:off x="2741250" y="2641675"/>
              <a:ext cx="5125" cy="11225"/>
            </a:xfrm>
            <a:custGeom>
              <a:avLst/>
              <a:gdLst/>
              <a:ahLst/>
              <a:cxnLst/>
              <a:rect l="l" t="t" r="r" b="b"/>
              <a:pathLst>
                <a:path w="205" h="449" extrusionOk="0">
                  <a:moveTo>
                    <a:pt x="1" y="0"/>
                  </a:moveTo>
                  <a:lnTo>
                    <a:pt x="1"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1"/>
            <p:cNvSpPr/>
            <p:nvPr/>
          </p:nvSpPr>
          <p:spPr>
            <a:xfrm>
              <a:off x="2746350" y="2641675"/>
              <a:ext cx="5150" cy="11225"/>
            </a:xfrm>
            <a:custGeom>
              <a:avLst/>
              <a:gdLst/>
              <a:ahLst/>
              <a:cxnLst/>
              <a:rect l="l" t="t" r="r" b="b"/>
              <a:pathLst>
                <a:path w="206" h="449" extrusionOk="0">
                  <a:moveTo>
                    <a:pt x="1" y="0"/>
                  </a:moveTo>
                  <a:lnTo>
                    <a:pt x="1" y="448"/>
                  </a:lnTo>
                  <a:lnTo>
                    <a:pt x="206" y="448"/>
                  </a:lnTo>
                  <a:lnTo>
                    <a:pt x="20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1"/>
            <p:cNvSpPr/>
            <p:nvPr/>
          </p:nvSpPr>
          <p:spPr>
            <a:xfrm>
              <a:off x="2751475" y="2641675"/>
              <a:ext cx="5150" cy="11225"/>
            </a:xfrm>
            <a:custGeom>
              <a:avLst/>
              <a:gdLst/>
              <a:ahLst/>
              <a:cxnLst/>
              <a:rect l="l" t="t" r="r" b="b"/>
              <a:pathLst>
                <a:path w="206" h="449" extrusionOk="0">
                  <a:moveTo>
                    <a:pt x="1" y="0"/>
                  </a:moveTo>
                  <a:lnTo>
                    <a:pt x="1"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1"/>
            <p:cNvSpPr/>
            <p:nvPr/>
          </p:nvSpPr>
          <p:spPr>
            <a:xfrm>
              <a:off x="2756600"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1"/>
            <p:cNvSpPr/>
            <p:nvPr/>
          </p:nvSpPr>
          <p:spPr>
            <a:xfrm>
              <a:off x="2761725"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1"/>
            <p:cNvSpPr/>
            <p:nvPr/>
          </p:nvSpPr>
          <p:spPr>
            <a:xfrm>
              <a:off x="2766850" y="2641675"/>
              <a:ext cx="5150" cy="11225"/>
            </a:xfrm>
            <a:custGeom>
              <a:avLst/>
              <a:gdLst/>
              <a:ahLst/>
              <a:cxnLst/>
              <a:rect l="l" t="t" r="r" b="b"/>
              <a:pathLst>
                <a:path w="206" h="449" extrusionOk="0">
                  <a:moveTo>
                    <a:pt x="0" y="0"/>
                  </a:moveTo>
                  <a:lnTo>
                    <a:pt x="0" y="448"/>
                  </a:lnTo>
                  <a:lnTo>
                    <a:pt x="205" y="448"/>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1"/>
            <p:cNvSpPr/>
            <p:nvPr/>
          </p:nvSpPr>
          <p:spPr>
            <a:xfrm>
              <a:off x="2559475"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1"/>
            <p:cNvSpPr/>
            <p:nvPr/>
          </p:nvSpPr>
          <p:spPr>
            <a:xfrm>
              <a:off x="2563800"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1"/>
            <p:cNvSpPr/>
            <p:nvPr/>
          </p:nvSpPr>
          <p:spPr>
            <a:xfrm>
              <a:off x="2568125" y="2678900"/>
              <a:ext cx="4350" cy="11250"/>
            </a:xfrm>
            <a:custGeom>
              <a:avLst/>
              <a:gdLst/>
              <a:ahLst/>
              <a:cxnLst/>
              <a:rect l="l" t="t" r="r" b="b"/>
              <a:pathLst>
                <a:path w="174" h="450" extrusionOk="0">
                  <a:moveTo>
                    <a:pt x="1" y="1"/>
                  </a:moveTo>
                  <a:lnTo>
                    <a:pt x="1"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1"/>
            <p:cNvSpPr/>
            <p:nvPr/>
          </p:nvSpPr>
          <p:spPr>
            <a:xfrm>
              <a:off x="2572450"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1"/>
            <p:cNvSpPr/>
            <p:nvPr/>
          </p:nvSpPr>
          <p:spPr>
            <a:xfrm>
              <a:off x="2576775"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1"/>
            <p:cNvSpPr/>
            <p:nvPr/>
          </p:nvSpPr>
          <p:spPr>
            <a:xfrm>
              <a:off x="2581100"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1"/>
            <p:cNvSpPr/>
            <p:nvPr/>
          </p:nvSpPr>
          <p:spPr>
            <a:xfrm>
              <a:off x="2585425" y="2678900"/>
              <a:ext cx="4325" cy="11250"/>
            </a:xfrm>
            <a:custGeom>
              <a:avLst/>
              <a:gdLst/>
              <a:ahLst/>
              <a:cxnLst/>
              <a:rect l="l" t="t" r="r" b="b"/>
              <a:pathLst>
                <a:path w="173"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1"/>
            <p:cNvSpPr/>
            <p:nvPr/>
          </p:nvSpPr>
          <p:spPr>
            <a:xfrm>
              <a:off x="2589725"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1"/>
            <p:cNvSpPr/>
            <p:nvPr/>
          </p:nvSpPr>
          <p:spPr>
            <a:xfrm>
              <a:off x="2594050"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1"/>
            <p:cNvSpPr/>
            <p:nvPr/>
          </p:nvSpPr>
          <p:spPr>
            <a:xfrm>
              <a:off x="2598375"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1"/>
            <p:cNvSpPr/>
            <p:nvPr/>
          </p:nvSpPr>
          <p:spPr>
            <a:xfrm>
              <a:off x="2602700" y="2678900"/>
              <a:ext cx="4350" cy="11250"/>
            </a:xfrm>
            <a:custGeom>
              <a:avLst/>
              <a:gdLst/>
              <a:ahLst/>
              <a:cxnLst/>
              <a:rect l="l" t="t" r="r" b="b"/>
              <a:pathLst>
                <a:path w="174" h="450" extrusionOk="0">
                  <a:moveTo>
                    <a:pt x="1" y="1"/>
                  </a:moveTo>
                  <a:lnTo>
                    <a:pt x="1"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1"/>
            <p:cNvSpPr/>
            <p:nvPr/>
          </p:nvSpPr>
          <p:spPr>
            <a:xfrm>
              <a:off x="2607025"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1"/>
            <p:cNvSpPr/>
            <p:nvPr/>
          </p:nvSpPr>
          <p:spPr>
            <a:xfrm>
              <a:off x="2611350"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1"/>
            <p:cNvSpPr/>
            <p:nvPr/>
          </p:nvSpPr>
          <p:spPr>
            <a:xfrm>
              <a:off x="2615675" y="2678900"/>
              <a:ext cx="4375" cy="11250"/>
            </a:xfrm>
            <a:custGeom>
              <a:avLst/>
              <a:gdLst/>
              <a:ahLst/>
              <a:cxnLst/>
              <a:rect l="l" t="t" r="r" b="b"/>
              <a:pathLst>
                <a:path w="175" h="450" extrusionOk="0">
                  <a:moveTo>
                    <a:pt x="0" y="1"/>
                  </a:moveTo>
                  <a:lnTo>
                    <a:pt x="0"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1"/>
            <p:cNvSpPr/>
            <p:nvPr/>
          </p:nvSpPr>
          <p:spPr>
            <a:xfrm>
              <a:off x="2620000" y="2678900"/>
              <a:ext cx="4350" cy="11250"/>
            </a:xfrm>
            <a:custGeom>
              <a:avLst/>
              <a:gdLst/>
              <a:ahLst/>
              <a:cxnLst/>
              <a:rect l="l" t="t" r="r" b="b"/>
              <a:pathLst>
                <a:path w="174" h="450" extrusionOk="0">
                  <a:moveTo>
                    <a:pt x="0" y="1"/>
                  </a:moveTo>
                  <a:lnTo>
                    <a:pt x="0"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1"/>
            <p:cNvSpPr/>
            <p:nvPr/>
          </p:nvSpPr>
          <p:spPr>
            <a:xfrm>
              <a:off x="2624325"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1"/>
            <p:cNvSpPr/>
            <p:nvPr/>
          </p:nvSpPr>
          <p:spPr>
            <a:xfrm>
              <a:off x="2628650"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1"/>
            <p:cNvSpPr/>
            <p:nvPr/>
          </p:nvSpPr>
          <p:spPr>
            <a:xfrm>
              <a:off x="2632975"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1"/>
            <p:cNvSpPr/>
            <p:nvPr/>
          </p:nvSpPr>
          <p:spPr>
            <a:xfrm>
              <a:off x="2637300" y="2678900"/>
              <a:ext cx="4350" cy="11250"/>
            </a:xfrm>
            <a:custGeom>
              <a:avLst/>
              <a:gdLst/>
              <a:ahLst/>
              <a:cxnLst/>
              <a:rect l="l" t="t" r="r" b="b"/>
              <a:pathLst>
                <a:path w="174" h="450" extrusionOk="0">
                  <a:moveTo>
                    <a:pt x="1" y="1"/>
                  </a:moveTo>
                  <a:lnTo>
                    <a:pt x="1"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1"/>
            <p:cNvSpPr/>
            <p:nvPr/>
          </p:nvSpPr>
          <p:spPr>
            <a:xfrm>
              <a:off x="2641625"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1"/>
            <p:cNvSpPr/>
            <p:nvPr/>
          </p:nvSpPr>
          <p:spPr>
            <a:xfrm>
              <a:off x="2645950"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1"/>
            <p:cNvSpPr/>
            <p:nvPr/>
          </p:nvSpPr>
          <p:spPr>
            <a:xfrm>
              <a:off x="2650275" y="2678900"/>
              <a:ext cx="4325" cy="11250"/>
            </a:xfrm>
            <a:custGeom>
              <a:avLst/>
              <a:gdLst/>
              <a:ahLst/>
              <a:cxnLst/>
              <a:rect l="l" t="t" r="r" b="b"/>
              <a:pathLst>
                <a:path w="173"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1"/>
            <p:cNvSpPr/>
            <p:nvPr/>
          </p:nvSpPr>
          <p:spPr>
            <a:xfrm>
              <a:off x="2654575"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1"/>
            <p:cNvSpPr/>
            <p:nvPr/>
          </p:nvSpPr>
          <p:spPr>
            <a:xfrm>
              <a:off x="2658900"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1"/>
            <p:cNvSpPr/>
            <p:nvPr/>
          </p:nvSpPr>
          <p:spPr>
            <a:xfrm>
              <a:off x="2663225"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1"/>
            <p:cNvSpPr/>
            <p:nvPr/>
          </p:nvSpPr>
          <p:spPr>
            <a:xfrm>
              <a:off x="2667550" y="2678900"/>
              <a:ext cx="4375" cy="11250"/>
            </a:xfrm>
            <a:custGeom>
              <a:avLst/>
              <a:gdLst/>
              <a:ahLst/>
              <a:cxnLst/>
              <a:rect l="l" t="t" r="r" b="b"/>
              <a:pathLst>
                <a:path w="175"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1"/>
            <p:cNvSpPr/>
            <p:nvPr/>
          </p:nvSpPr>
          <p:spPr>
            <a:xfrm>
              <a:off x="2671875"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1"/>
            <p:cNvSpPr/>
            <p:nvPr/>
          </p:nvSpPr>
          <p:spPr>
            <a:xfrm>
              <a:off x="2676225"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1"/>
            <p:cNvSpPr/>
            <p:nvPr/>
          </p:nvSpPr>
          <p:spPr>
            <a:xfrm>
              <a:off x="2680550"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1"/>
            <p:cNvSpPr/>
            <p:nvPr/>
          </p:nvSpPr>
          <p:spPr>
            <a:xfrm>
              <a:off x="2684875" y="2678900"/>
              <a:ext cx="4325" cy="11250"/>
            </a:xfrm>
            <a:custGeom>
              <a:avLst/>
              <a:gdLst/>
              <a:ahLst/>
              <a:cxnLst/>
              <a:rect l="l" t="t" r="r" b="b"/>
              <a:pathLst>
                <a:path w="173"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1"/>
            <p:cNvSpPr/>
            <p:nvPr/>
          </p:nvSpPr>
          <p:spPr>
            <a:xfrm>
              <a:off x="2689175"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1"/>
            <p:cNvSpPr/>
            <p:nvPr/>
          </p:nvSpPr>
          <p:spPr>
            <a:xfrm>
              <a:off x="2693500"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1"/>
            <p:cNvSpPr/>
            <p:nvPr/>
          </p:nvSpPr>
          <p:spPr>
            <a:xfrm>
              <a:off x="2697825"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1"/>
            <p:cNvSpPr/>
            <p:nvPr/>
          </p:nvSpPr>
          <p:spPr>
            <a:xfrm>
              <a:off x="2702150" y="2678900"/>
              <a:ext cx="4350" cy="11250"/>
            </a:xfrm>
            <a:custGeom>
              <a:avLst/>
              <a:gdLst/>
              <a:ahLst/>
              <a:cxnLst/>
              <a:rect l="l" t="t" r="r" b="b"/>
              <a:pathLst>
                <a:path w="174" h="450" extrusionOk="0">
                  <a:moveTo>
                    <a:pt x="1" y="1"/>
                  </a:moveTo>
                  <a:lnTo>
                    <a:pt x="1"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1"/>
            <p:cNvSpPr/>
            <p:nvPr/>
          </p:nvSpPr>
          <p:spPr>
            <a:xfrm>
              <a:off x="2706475"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1"/>
            <p:cNvSpPr/>
            <p:nvPr/>
          </p:nvSpPr>
          <p:spPr>
            <a:xfrm>
              <a:off x="2710800"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1"/>
            <p:cNvSpPr/>
            <p:nvPr/>
          </p:nvSpPr>
          <p:spPr>
            <a:xfrm>
              <a:off x="2715125"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1"/>
            <p:cNvSpPr/>
            <p:nvPr/>
          </p:nvSpPr>
          <p:spPr>
            <a:xfrm>
              <a:off x="2719450" y="2678900"/>
              <a:ext cx="4325" cy="11250"/>
            </a:xfrm>
            <a:custGeom>
              <a:avLst/>
              <a:gdLst/>
              <a:ahLst/>
              <a:cxnLst/>
              <a:rect l="l" t="t" r="r" b="b"/>
              <a:pathLst>
                <a:path w="173"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1"/>
            <p:cNvSpPr/>
            <p:nvPr/>
          </p:nvSpPr>
          <p:spPr>
            <a:xfrm>
              <a:off x="2723750" y="2678900"/>
              <a:ext cx="4350" cy="11250"/>
            </a:xfrm>
            <a:custGeom>
              <a:avLst/>
              <a:gdLst/>
              <a:ahLst/>
              <a:cxnLst/>
              <a:rect l="l" t="t" r="r" b="b"/>
              <a:pathLst>
                <a:path w="174" h="450" extrusionOk="0">
                  <a:moveTo>
                    <a:pt x="1" y="1"/>
                  </a:moveTo>
                  <a:lnTo>
                    <a:pt x="1" y="450"/>
                  </a:lnTo>
                  <a:lnTo>
                    <a:pt x="174" y="450"/>
                  </a:lnTo>
                  <a:lnTo>
                    <a:pt x="1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1"/>
            <p:cNvSpPr/>
            <p:nvPr/>
          </p:nvSpPr>
          <p:spPr>
            <a:xfrm>
              <a:off x="2728075" y="2678900"/>
              <a:ext cx="4375" cy="11250"/>
            </a:xfrm>
            <a:custGeom>
              <a:avLst/>
              <a:gdLst/>
              <a:ahLst/>
              <a:cxnLst/>
              <a:rect l="l" t="t" r="r" b="b"/>
              <a:pathLst>
                <a:path w="175" h="450" extrusionOk="0">
                  <a:moveTo>
                    <a:pt x="1" y="1"/>
                  </a:moveTo>
                  <a:lnTo>
                    <a:pt x="1" y="450"/>
                  </a:lnTo>
                  <a:lnTo>
                    <a:pt x="175" y="450"/>
                  </a:lnTo>
                  <a:lnTo>
                    <a:pt x="17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p:cNvSpPr/>
            <p:nvPr/>
          </p:nvSpPr>
          <p:spPr>
            <a:xfrm>
              <a:off x="2732400" y="2678900"/>
              <a:ext cx="4375" cy="11250"/>
            </a:xfrm>
            <a:custGeom>
              <a:avLst/>
              <a:gdLst/>
              <a:ahLst/>
              <a:cxnLst/>
              <a:rect l="l" t="t" r="r" b="b"/>
              <a:pathLst>
                <a:path w="175" h="450" extrusionOk="0">
                  <a:moveTo>
                    <a:pt x="1" y="1"/>
                  </a:moveTo>
                  <a:lnTo>
                    <a:pt x="1" y="450"/>
                  </a:lnTo>
                  <a:lnTo>
                    <a:pt x="175" y="450"/>
                  </a:lnTo>
                  <a:lnTo>
                    <a:pt x="17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p:cNvSpPr/>
            <p:nvPr/>
          </p:nvSpPr>
          <p:spPr>
            <a:xfrm>
              <a:off x="2736750" y="2678900"/>
              <a:ext cx="4350" cy="11250"/>
            </a:xfrm>
            <a:custGeom>
              <a:avLst/>
              <a:gdLst/>
              <a:ahLst/>
              <a:cxnLst/>
              <a:rect l="l" t="t" r="r" b="b"/>
              <a:pathLst>
                <a:path w="174" h="450" extrusionOk="0">
                  <a:moveTo>
                    <a:pt x="1" y="1"/>
                  </a:moveTo>
                  <a:lnTo>
                    <a:pt x="1"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1"/>
            <p:cNvSpPr/>
            <p:nvPr/>
          </p:nvSpPr>
          <p:spPr>
            <a:xfrm>
              <a:off x="2741075"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1"/>
            <p:cNvSpPr/>
            <p:nvPr/>
          </p:nvSpPr>
          <p:spPr>
            <a:xfrm>
              <a:off x="2745400" y="2678900"/>
              <a:ext cx="4350" cy="11250"/>
            </a:xfrm>
            <a:custGeom>
              <a:avLst/>
              <a:gdLst/>
              <a:ahLst/>
              <a:cxnLst/>
              <a:rect l="l" t="t" r="r" b="b"/>
              <a:pathLst>
                <a:path w="174"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p:cNvSpPr/>
            <p:nvPr/>
          </p:nvSpPr>
          <p:spPr>
            <a:xfrm>
              <a:off x="2749725" y="2678900"/>
              <a:ext cx="4325" cy="11250"/>
            </a:xfrm>
            <a:custGeom>
              <a:avLst/>
              <a:gdLst/>
              <a:ahLst/>
              <a:cxnLst/>
              <a:rect l="l" t="t" r="r" b="b"/>
              <a:pathLst>
                <a:path w="173" h="450" extrusionOk="0">
                  <a:moveTo>
                    <a:pt x="0" y="1"/>
                  </a:moveTo>
                  <a:lnTo>
                    <a:pt x="0" y="450"/>
                  </a:lnTo>
                  <a:lnTo>
                    <a:pt x="173" y="450"/>
                  </a:lnTo>
                  <a:lnTo>
                    <a:pt x="1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p:cNvSpPr/>
            <p:nvPr/>
          </p:nvSpPr>
          <p:spPr>
            <a:xfrm>
              <a:off x="2603925" y="2782400"/>
              <a:ext cx="5650" cy="5125"/>
            </a:xfrm>
            <a:custGeom>
              <a:avLst/>
              <a:gdLst/>
              <a:ahLst/>
              <a:cxnLst/>
              <a:rect l="l" t="t" r="r" b="b"/>
              <a:pathLst>
                <a:path w="226" h="205" extrusionOk="0">
                  <a:moveTo>
                    <a:pt x="113" y="0"/>
                  </a:moveTo>
                  <a:cubicBezTo>
                    <a:pt x="51" y="0"/>
                    <a:pt x="0" y="46"/>
                    <a:pt x="0" y="103"/>
                  </a:cubicBezTo>
                  <a:cubicBezTo>
                    <a:pt x="0" y="158"/>
                    <a:pt x="50" y="205"/>
                    <a:pt x="113" y="205"/>
                  </a:cubicBezTo>
                  <a:cubicBezTo>
                    <a:pt x="175" y="205"/>
                    <a:pt x="226" y="158"/>
                    <a:pt x="226" y="103"/>
                  </a:cubicBezTo>
                  <a:cubicBezTo>
                    <a:pt x="226" y="46"/>
                    <a:pt x="175" y="0"/>
                    <a:pt x="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p:cNvSpPr/>
            <p:nvPr/>
          </p:nvSpPr>
          <p:spPr>
            <a:xfrm>
              <a:off x="2618575" y="2782400"/>
              <a:ext cx="5650" cy="5125"/>
            </a:xfrm>
            <a:custGeom>
              <a:avLst/>
              <a:gdLst/>
              <a:ahLst/>
              <a:cxnLst/>
              <a:rect l="l" t="t" r="r" b="b"/>
              <a:pathLst>
                <a:path w="226" h="205" extrusionOk="0">
                  <a:moveTo>
                    <a:pt x="113" y="0"/>
                  </a:moveTo>
                  <a:cubicBezTo>
                    <a:pt x="51" y="0"/>
                    <a:pt x="0" y="46"/>
                    <a:pt x="0" y="103"/>
                  </a:cubicBezTo>
                  <a:cubicBezTo>
                    <a:pt x="0" y="158"/>
                    <a:pt x="51" y="205"/>
                    <a:pt x="113" y="205"/>
                  </a:cubicBezTo>
                  <a:cubicBezTo>
                    <a:pt x="175" y="205"/>
                    <a:pt x="226" y="158"/>
                    <a:pt x="226" y="103"/>
                  </a:cubicBezTo>
                  <a:cubicBezTo>
                    <a:pt x="226" y="46"/>
                    <a:pt x="175" y="0"/>
                    <a:pt x="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p:cNvSpPr/>
            <p:nvPr/>
          </p:nvSpPr>
          <p:spPr>
            <a:xfrm>
              <a:off x="2633225" y="2782400"/>
              <a:ext cx="5675" cy="5125"/>
            </a:xfrm>
            <a:custGeom>
              <a:avLst/>
              <a:gdLst/>
              <a:ahLst/>
              <a:cxnLst/>
              <a:rect l="l" t="t" r="r" b="b"/>
              <a:pathLst>
                <a:path w="227" h="205" extrusionOk="0">
                  <a:moveTo>
                    <a:pt x="114" y="0"/>
                  </a:moveTo>
                  <a:cubicBezTo>
                    <a:pt x="52" y="0"/>
                    <a:pt x="1" y="46"/>
                    <a:pt x="1" y="103"/>
                  </a:cubicBezTo>
                  <a:cubicBezTo>
                    <a:pt x="1" y="158"/>
                    <a:pt x="52" y="205"/>
                    <a:pt x="114" y="205"/>
                  </a:cubicBezTo>
                  <a:cubicBezTo>
                    <a:pt x="176" y="205"/>
                    <a:pt x="227" y="158"/>
                    <a:pt x="227" y="103"/>
                  </a:cubicBezTo>
                  <a:cubicBezTo>
                    <a:pt x="227" y="46"/>
                    <a:pt x="176" y="0"/>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p:cNvSpPr/>
            <p:nvPr/>
          </p:nvSpPr>
          <p:spPr>
            <a:xfrm>
              <a:off x="2647900" y="2782400"/>
              <a:ext cx="5675" cy="5125"/>
            </a:xfrm>
            <a:custGeom>
              <a:avLst/>
              <a:gdLst/>
              <a:ahLst/>
              <a:cxnLst/>
              <a:rect l="l" t="t" r="r" b="b"/>
              <a:pathLst>
                <a:path w="227" h="205" extrusionOk="0">
                  <a:moveTo>
                    <a:pt x="114" y="0"/>
                  </a:moveTo>
                  <a:cubicBezTo>
                    <a:pt x="52" y="0"/>
                    <a:pt x="1" y="46"/>
                    <a:pt x="1" y="103"/>
                  </a:cubicBezTo>
                  <a:cubicBezTo>
                    <a:pt x="1" y="158"/>
                    <a:pt x="51" y="205"/>
                    <a:pt x="114" y="205"/>
                  </a:cubicBezTo>
                  <a:cubicBezTo>
                    <a:pt x="176" y="205"/>
                    <a:pt x="227" y="158"/>
                    <a:pt x="227" y="103"/>
                  </a:cubicBezTo>
                  <a:cubicBezTo>
                    <a:pt x="227" y="46"/>
                    <a:pt x="176" y="0"/>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p:cNvSpPr/>
            <p:nvPr/>
          </p:nvSpPr>
          <p:spPr>
            <a:xfrm>
              <a:off x="2662550" y="2782400"/>
              <a:ext cx="5675" cy="5125"/>
            </a:xfrm>
            <a:custGeom>
              <a:avLst/>
              <a:gdLst/>
              <a:ahLst/>
              <a:cxnLst/>
              <a:rect l="l" t="t" r="r" b="b"/>
              <a:pathLst>
                <a:path w="227" h="205" extrusionOk="0">
                  <a:moveTo>
                    <a:pt x="114" y="0"/>
                  </a:moveTo>
                  <a:cubicBezTo>
                    <a:pt x="52" y="0"/>
                    <a:pt x="1" y="46"/>
                    <a:pt x="1" y="103"/>
                  </a:cubicBezTo>
                  <a:cubicBezTo>
                    <a:pt x="1" y="158"/>
                    <a:pt x="52" y="205"/>
                    <a:pt x="114" y="205"/>
                  </a:cubicBezTo>
                  <a:cubicBezTo>
                    <a:pt x="176" y="205"/>
                    <a:pt x="226" y="158"/>
                    <a:pt x="226" y="103"/>
                  </a:cubicBezTo>
                  <a:cubicBezTo>
                    <a:pt x="226" y="46"/>
                    <a:pt x="176" y="0"/>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p:cNvSpPr/>
            <p:nvPr/>
          </p:nvSpPr>
          <p:spPr>
            <a:xfrm>
              <a:off x="2677225" y="2782400"/>
              <a:ext cx="5650" cy="5125"/>
            </a:xfrm>
            <a:custGeom>
              <a:avLst/>
              <a:gdLst/>
              <a:ahLst/>
              <a:cxnLst/>
              <a:rect l="l" t="t" r="r" b="b"/>
              <a:pathLst>
                <a:path w="226" h="205" extrusionOk="0">
                  <a:moveTo>
                    <a:pt x="114" y="0"/>
                  </a:moveTo>
                  <a:cubicBezTo>
                    <a:pt x="50" y="0"/>
                    <a:pt x="1" y="46"/>
                    <a:pt x="1" y="103"/>
                  </a:cubicBezTo>
                  <a:cubicBezTo>
                    <a:pt x="1" y="158"/>
                    <a:pt x="50" y="205"/>
                    <a:pt x="114" y="205"/>
                  </a:cubicBezTo>
                  <a:cubicBezTo>
                    <a:pt x="176" y="205"/>
                    <a:pt x="225" y="158"/>
                    <a:pt x="225" y="103"/>
                  </a:cubicBezTo>
                  <a:cubicBezTo>
                    <a:pt x="225" y="46"/>
                    <a:pt x="176" y="0"/>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p:cNvSpPr/>
            <p:nvPr/>
          </p:nvSpPr>
          <p:spPr>
            <a:xfrm>
              <a:off x="2691900" y="2782400"/>
              <a:ext cx="5675" cy="5125"/>
            </a:xfrm>
            <a:custGeom>
              <a:avLst/>
              <a:gdLst/>
              <a:ahLst/>
              <a:cxnLst/>
              <a:rect l="l" t="t" r="r" b="b"/>
              <a:pathLst>
                <a:path w="227" h="205" extrusionOk="0">
                  <a:moveTo>
                    <a:pt x="113" y="0"/>
                  </a:moveTo>
                  <a:cubicBezTo>
                    <a:pt x="51" y="0"/>
                    <a:pt x="1" y="46"/>
                    <a:pt x="1" y="103"/>
                  </a:cubicBezTo>
                  <a:cubicBezTo>
                    <a:pt x="1" y="158"/>
                    <a:pt x="51" y="205"/>
                    <a:pt x="113" y="205"/>
                  </a:cubicBezTo>
                  <a:cubicBezTo>
                    <a:pt x="176" y="205"/>
                    <a:pt x="226" y="158"/>
                    <a:pt x="226" y="103"/>
                  </a:cubicBezTo>
                  <a:cubicBezTo>
                    <a:pt x="226" y="46"/>
                    <a:pt x="176" y="0"/>
                    <a:pt x="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p:cNvSpPr/>
            <p:nvPr/>
          </p:nvSpPr>
          <p:spPr>
            <a:xfrm>
              <a:off x="2706550" y="2782400"/>
              <a:ext cx="5675" cy="5125"/>
            </a:xfrm>
            <a:custGeom>
              <a:avLst/>
              <a:gdLst/>
              <a:ahLst/>
              <a:cxnLst/>
              <a:rect l="l" t="t" r="r" b="b"/>
              <a:pathLst>
                <a:path w="227" h="205" extrusionOk="0">
                  <a:moveTo>
                    <a:pt x="113" y="0"/>
                  </a:moveTo>
                  <a:cubicBezTo>
                    <a:pt x="51" y="0"/>
                    <a:pt x="1" y="46"/>
                    <a:pt x="1" y="103"/>
                  </a:cubicBezTo>
                  <a:cubicBezTo>
                    <a:pt x="1" y="158"/>
                    <a:pt x="51" y="205"/>
                    <a:pt x="113" y="205"/>
                  </a:cubicBezTo>
                  <a:cubicBezTo>
                    <a:pt x="175" y="205"/>
                    <a:pt x="226" y="158"/>
                    <a:pt x="226" y="103"/>
                  </a:cubicBezTo>
                  <a:cubicBezTo>
                    <a:pt x="226" y="46"/>
                    <a:pt x="175" y="0"/>
                    <a:pt x="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1"/>
            <p:cNvSpPr/>
            <p:nvPr/>
          </p:nvSpPr>
          <p:spPr>
            <a:xfrm>
              <a:off x="2557400" y="2715200"/>
              <a:ext cx="194775" cy="31075"/>
            </a:xfrm>
            <a:custGeom>
              <a:avLst/>
              <a:gdLst/>
              <a:ahLst/>
              <a:cxnLst/>
              <a:rect l="l" t="t" r="r" b="b"/>
              <a:pathLst>
                <a:path w="7791" h="1243" extrusionOk="0">
                  <a:moveTo>
                    <a:pt x="104" y="1"/>
                  </a:moveTo>
                  <a:cubicBezTo>
                    <a:pt x="47" y="1"/>
                    <a:pt x="0" y="47"/>
                    <a:pt x="0" y="104"/>
                  </a:cubicBezTo>
                  <a:lnTo>
                    <a:pt x="0" y="1139"/>
                  </a:lnTo>
                  <a:cubicBezTo>
                    <a:pt x="0" y="1196"/>
                    <a:pt x="46" y="1243"/>
                    <a:pt x="104" y="1243"/>
                  </a:cubicBezTo>
                  <a:lnTo>
                    <a:pt x="7687" y="1243"/>
                  </a:lnTo>
                  <a:cubicBezTo>
                    <a:pt x="7744" y="1243"/>
                    <a:pt x="7790" y="1196"/>
                    <a:pt x="7790" y="1139"/>
                  </a:cubicBezTo>
                  <a:lnTo>
                    <a:pt x="7790" y="104"/>
                  </a:lnTo>
                  <a:cubicBezTo>
                    <a:pt x="7790" y="47"/>
                    <a:pt x="7744" y="1"/>
                    <a:pt x="76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1"/>
            <p:cNvSpPr/>
            <p:nvPr/>
          </p:nvSpPr>
          <p:spPr>
            <a:xfrm>
              <a:off x="2557400" y="2763425"/>
              <a:ext cx="194775" cy="31075"/>
            </a:xfrm>
            <a:custGeom>
              <a:avLst/>
              <a:gdLst/>
              <a:ahLst/>
              <a:cxnLst/>
              <a:rect l="l" t="t" r="r" b="b"/>
              <a:pathLst>
                <a:path w="7791" h="1243" extrusionOk="0">
                  <a:moveTo>
                    <a:pt x="104" y="0"/>
                  </a:moveTo>
                  <a:cubicBezTo>
                    <a:pt x="46" y="0"/>
                    <a:pt x="0" y="46"/>
                    <a:pt x="0" y="104"/>
                  </a:cubicBezTo>
                  <a:lnTo>
                    <a:pt x="0" y="1139"/>
                  </a:lnTo>
                  <a:cubicBezTo>
                    <a:pt x="0" y="1196"/>
                    <a:pt x="46" y="1242"/>
                    <a:pt x="104" y="1242"/>
                  </a:cubicBezTo>
                  <a:lnTo>
                    <a:pt x="7687" y="1242"/>
                  </a:lnTo>
                  <a:cubicBezTo>
                    <a:pt x="7744" y="1242"/>
                    <a:pt x="7790" y="1196"/>
                    <a:pt x="7790" y="1139"/>
                  </a:cubicBezTo>
                  <a:lnTo>
                    <a:pt x="7790" y="104"/>
                  </a:lnTo>
                  <a:cubicBezTo>
                    <a:pt x="7790" y="46"/>
                    <a:pt x="7744" y="0"/>
                    <a:pt x="768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1"/>
            <p:cNvSpPr/>
            <p:nvPr/>
          </p:nvSpPr>
          <p:spPr>
            <a:xfrm>
              <a:off x="2574875" y="2718325"/>
              <a:ext cx="11225" cy="13475"/>
            </a:xfrm>
            <a:custGeom>
              <a:avLst/>
              <a:gdLst/>
              <a:ahLst/>
              <a:cxnLst/>
              <a:rect l="l" t="t" r="r" b="b"/>
              <a:pathLst>
                <a:path w="449" h="539" extrusionOk="0">
                  <a:moveTo>
                    <a:pt x="222" y="0"/>
                  </a:moveTo>
                  <a:cubicBezTo>
                    <a:pt x="100" y="0"/>
                    <a:pt x="1" y="102"/>
                    <a:pt x="1" y="251"/>
                  </a:cubicBezTo>
                  <a:cubicBezTo>
                    <a:pt x="1" y="399"/>
                    <a:pt x="138" y="538"/>
                    <a:pt x="226" y="538"/>
                  </a:cubicBezTo>
                  <a:cubicBezTo>
                    <a:pt x="311" y="538"/>
                    <a:pt x="449" y="399"/>
                    <a:pt x="449" y="251"/>
                  </a:cubicBezTo>
                  <a:cubicBezTo>
                    <a:pt x="449" y="102"/>
                    <a:pt x="350" y="0"/>
                    <a:pt x="222"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1"/>
            <p:cNvSpPr/>
            <p:nvPr/>
          </p:nvSpPr>
          <p:spPr>
            <a:xfrm>
              <a:off x="2568775" y="2733500"/>
              <a:ext cx="23475" cy="9700"/>
            </a:xfrm>
            <a:custGeom>
              <a:avLst/>
              <a:gdLst/>
              <a:ahLst/>
              <a:cxnLst/>
              <a:rect l="l" t="t" r="r" b="b"/>
              <a:pathLst>
                <a:path w="939" h="388" extrusionOk="0">
                  <a:moveTo>
                    <a:pt x="469" y="1"/>
                  </a:moveTo>
                  <a:cubicBezTo>
                    <a:pt x="408" y="1"/>
                    <a:pt x="347" y="9"/>
                    <a:pt x="288" y="26"/>
                  </a:cubicBezTo>
                  <a:cubicBezTo>
                    <a:pt x="235" y="40"/>
                    <a:pt x="184" y="59"/>
                    <a:pt x="135" y="82"/>
                  </a:cubicBezTo>
                  <a:cubicBezTo>
                    <a:pt x="104" y="96"/>
                    <a:pt x="77" y="118"/>
                    <a:pt x="56" y="145"/>
                  </a:cubicBezTo>
                  <a:cubicBezTo>
                    <a:pt x="35" y="175"/>
                    <a:pt x="21" y="209"/>
                    <a:pt x="15" y="246"/>
                  </a:cubicBezTo>
                  <a:cubicBezTo>
                    <a:pt x="12" y="256"/>
                    <a:pt x="7" y="307"/>
                    <a:pt x="0" y="388"/>
                  </a:cubicBezTo>
                  <a:lnTo>
                    <a:pt x="938" y="388"/>
                  </a:lnTo>
                  <a:cubicBezTo>
                    <a:pt x="931" y="307"/>
                    <a:pt x="926" y="256"/>
                    <a:pt x="924" y="246"/>
                  </a:cubicBezTo>
                  <a:cubicBezTo>
                    <a:pt x="918" y="209"/>
                    <a:pt x="903" y="175"/>
                    <a:pt x="881" y="145"/>
                  </a:cubicBezTo>
                  <a:cubicBezTo>
                    <a:pt x="861" y="118"/>
                    <a:pt x="834" y="96"/>
                    <a:pt x="803" y="82"/>
                  </a:cubicBezTo>
                  <a:cubicBezTo>
                    <a:pt x="754" y="59"/>
                    <a:pt x="702" y="40"/>
                    <a:pt x="651" y="26"/>
                  </a:cubicBezTo>
                  <a:cubicBezTo>
                    <a:pt x="591" y="9"/>
                    <a:pt x="530" y="1"/>
                    <a:pt x="469"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1"/>
            <p:cNvSpPr/>
            <p:nvPr/>
          </p:nvSpPr>
          <p:spPr>
            <a:xfrm>
              <a:off x="2574675" y="2766575"/>
              <a:ext cx="11650" cy="12100"/>
            </a:xfrm>
            <a:custGeom>
              <a:avLst/>
              <a:gdLst/>
              <a:ahLst/>
              <a:cxnLst/>
              <a:rect l="l" t="t" r="r" b="b"/>
              <a:pathLst>
                <a:path w="466" h="484" extrusionOk="0">
                  <a:moveTo>
                    <a:pt x="233" y="1"/>
                  </a:moveTo>
                  <a:cubicBezTo>
                    <a:pt x="106" y="1"/>
                    <a:pt x="4" y="104"/>
                    <a:pt x="4" y="230"/>
                  </a:cubicBezTo>
                  <a:lnTo>
                    <a:pt x="4" y="433"/>
                  </a:lnTo>
                  <a:cubicBezTo>
                    <a:pt x="0" y="460"/>
                    <a:pt x="21" y="484"/>
                    <a:pt x="48" y="484"/>
                  </a:cubicBezTo>
                  <a:cubicBezTo>
                    <a:pt x="76" y="484"/>
                    <a:pt x="97" y="460"/>
                    <a:pt x="94" y="433"/>
                  </a:cubicBezTo>
                  <a:lnTo>
                    <a:pt x="94" y="230"/>
                  </a:lnTo>
                  <a:cubicBezTo>
                    <a:pt x="96" y="156"/>
                    <a:pt x="158" y="96"/>
                    <a:pt x="232" y="96"/>
                  </a:cubicBezTo>
                  <a:cubicBezTo>
                    <a:pt x="308" y="96"/>
                    <a:pt x="369" y="156"/>
                    <a:pt x="371" y="230"/>
                  </a:cubicBezTo>
                  <a:lnTo>
                    <a:pt x="371" y="433"/>
                  </a:lnTo>
                  <a:cubicBezTo>
                    <a:pt x="368" y="460"/>
                    <a:pt x="390" y="484"/>
                    <a:pt x="417" y="484"/>
                  </a:cubicBezTo>
                  <a:cubicBezTo>
                    <a:pt x="444" y="484"/>
                    <a:pt x="465" y="460"/>
                    <a:pt x="462" y="433"/>
                  </a:cubicBezTo>
                  <a:lnTo>
                    <a:pt x="462" y="230"/>
                  </a:lnTo>
                  <a:cubicBezTo>
                    <a:pt x="462" y="104"/>
                    <a:pt x="360" y="2"/>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1"/>
            <p:cNvSpPr/>
            <p:nvPr/>
          </p:nvSpPr>
          <p:spPr>
            <a:xfrm>
              <a:off x="2572425" y="2775750"/>
              <a:ext cx="16150" cy="14300"/>
            </a:xfrm>
            <a:custGeom>
              <a:avLst/>
              <a:gdLst/>
              <a:ahLst/>
              <a:cxnLst/>
              <a:rect l="l" t="t" r="r" b="b"/>
              <a:pathLst>
                <a:path w="646" h="572" extrusionOk="0">
                  <a:moveTo>
                    <a:pt x="323" y="130"/>
                  </a:moveTo>
                  <a:cubicBezTo>
                    <a:pt x="405" y="130"/>
                    <a:pt x="439" y="236"/>
                    <a:pt x="372" y="284"/>
                  </a:cubicBezTo>
                  <a:lnTo>
                    <a:pt x="387" y="351"/>
                  </a:lnTo>
                  <a:lnTo>
                    <a:pt x="402" y="420"/>
                  </a:lnTo>
                  <a:cubicBezTo>
                    <a:pt x="403" y="426"/>
                    <a:pt x="401" y="434"/>
                    <a:pt x="397" y="439"/>
                  </a:cubicBezTo>
                  <a:cubicBezTo>
                    <a:pt x="393" y="444"/>
                    <a:pt x="387" y="447"/>
                    <a:pt x="379" y="447"/>
                  </a:cubicBezTo>
                  <a:lnTo>
                    <a:pt x="266" y="447"/>
                  </a:lnTo>
                  <a:cubicBezTo>
                    <a:pt x="259" y="447"/>
                    <a:pt x="253" y="444"/>
                    <a:pt x="249" y="439"/>
                  </a:cubicBezTo>
                  <a:cubicBezTo>
                    <a:pt x="245" y="434"/>
                    <a:pt x="243" y="426"/>
                    <a:pt x="245" y="420"/>
                  </a:cubicBezTo>
                  <a:lnTo>
                    <a:pt x="274" y="284"/>
                  </a:lnTo>
                  <a:cubicBezTo>
                    <a:pt x="206" y="236"/>
                    <a:pt x="241" y="130"/>
                    <a:pt x="323" y="130"/>
                  </a:cubicBezTo>
                  <a:close/>
                  <a:moveTo>
                    <a:pt x="64" y="0"/>
                  </a:moveTo>
                  <a:cubicBezTo>
                    <a:pt x="28" y="0"/>
                    <a:pt x="0" y="28"/>
                    <a:pt x="0" y="63"/>
                  </a:cubicBezTo>
                  <a:lnTo>
                    <a:pt x="0" y="509"/>
                  </a:lnTo>
                  <a:cubicBezTo>
                    <a:pt x="0" y="543"/>
                    <a:pt x="28" y="571"/>
                    <a:pt x="64" y="571"/>
                  </a:cubicBezTo>
                  <a:lnTo>
                    <a:pt x="583" y="571"/>
                  </a:lnTo>
                  <a:cubicBezTo>
                    <a:pt x="617" y="571"/>
                    <a:pt x="645" y="543"/>
                    <a:pt x="645" y="509"/>
                  </a:cubicBezTo>
                  <a:lnTo>
                    <a:pt x="645" y="63"/>
                  </a:lnTo>
                  <a:cubicBezTo>
                    <a:pt x="645" y="47"/>
                    <a:pt x="639" y="30"/>
                    <a:pt x="627" y="19"/>
                  </a:cubicBezTo>
                  <a:cubicBezTo>
                    <a:pt x="615" y="7"/>
                    <a:pt x="600" y="0"/>
                    <a:pt x="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1"/>
            <p:cNvSpPr/>
            <p:nvPr/>
          </p:nvSpPr>
          <p:spPr>
            <a:xfrm>
              <a:off x="2618525" y="2728000"/>
              <a:ext cx="5525" cy="5525"/>
            </a:xfrm>
            <a:custGeom>
              <a:avLst/>
              <a:gdLst/>
              <a:ahLst/>
              <a:cxnLst/>
              <a:rect l="l" t="t" r="r" b="b"/>
              <a:pathLst>
                <a:path w="221" h="221" extrusionOk="0">
                  <a:moveTo>
                    <a:pt x="111" y="0"/>
                  </a:moveTo>
                  <a:cubicBezTo>
                    <a:pt x="50" y="0"/>
                    <a:pt x="0" y="49"/>
                    <a:pt x="0" y="110"/>
                  </a:cubicBezTo>
                  <a:cubicBezTo>
                    <a:pt x="0" y="171"/>
                    <a:pt x="50" y="221"/>
                    <a:pt x="111" y="221"/>
                  </a:cubicBezTo>
                  <a:cubicBezTo>
                    <a:pt x="172" y="221"/>
                    <a:pt x="220" y="171"/>
                    <a:pt x="220" y="110"/>
                  </a:cubicBezTo>
                  <a:cubicBezTo>
                    <a:pt x="220" y="49"/>
                    <a:pt x="172" y="0"/>
                    <a:pt x="111"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p:cNvSpPr/>
            <p:nvPr/>
          </p:nvSpPr>
          <p:spPr>
            <a:xfrm>
              <a:off x="2631950" y="2728000"/>
              <a:ext cx="6500" cy="5525"/>
            </a:xfrm>
            <a:custGeom>
              <a:avLst/>
              <a:gdLst/>
              <a:ahLst/>
              <a:cxnLst/>
              <a:rect l="l" t="t" r="r" b="b"/>
              <a:pathLst>
                <a:path w="260" h="221" extrusionOk="0">
                  <a:moveTo>
                    <a:pt x="148" y="0"/>
                  </a:moveTo>
                  <a:cubicBezTo>
                    <a:pt x="50" y="0"/>
                    <a:pt x="0" y="118"/>
                    <a:pt x="70" y="189"/>
                  </a:cubicBezTo>
                  <a:cubicBezTo>
                    <a:pt x="92" y="211"/>
                    <a:pt x="120" y="221"/>
                    <a:pt x="147" y="221"/>
                  </a:cubicBezTo>
                  <a:cubicBezTo>
                    <a:pt x="204" y="221"/>
                    <a:pt x="258" y="177"/>
                    <a:pt x="259" y="110"/>
                  </a:cubicBezTo>
                  <a:cubicBezTo>
                    <a:pt x="259" y="49"/>
                    <a:pt x="209" y="0"/>
                    <a:pt x="14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1"/>
            <p:cNvSpPr/>
            <p:nvPr/>
          </p:nvSpPr>
          <p:spPr>
            <a:xfrm>
              <a:off x="2646325" y="2728000"/>
              <a:ext cx="6475" cy="5525"/>
            </a:xfrm>
            <a:custGeom>
              <a:avLst/>
              <a:gdLst/>
              <a:ahLst/>
              <a:cxnLst/>
              <a:rect l="l" t="t" r="r" b="b"/>
              <a:pathLst>
                <a:path w="259" h="221" extrusionOk="0">
                  <a:moveTo>
                    <a:pt x="148" y="0"/>
                  </a:moveTo>
                  <a:cubicBezTo>
                    <a:pt x="49" y="0"/>
                    <a:pt x="1" y="118"/>
                    <a:pt x="70" y="189"/>
                  </a:cubicBezTo>
                  <a:cubicBezTo>
                    <a:pt x="92" y="211"/>
                    <a:pt x="120" y="221"/>
                    <a:pt x="147" y="221"/>
                  </a:cubicBezTo>
                  <a:cubicBezTo>
                    <a:pt x="204" y="221"/>
                    <a:pt x="259" y="177"/>
                    <a:pt x="259" y="110"/>
                  </a:cubicBezTo>
                  <a:cubicBezTo>
                    <a:pt x="259" y="49"/>
                    <a:pt x="209" y="0"/>
                    <a:pt x="14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1"/>
            <p:cNvSpPr/>
            <p:nvPr/>
          </p:nvSpPr>
          <p:spPr>
            <a:xfrm>
              <a:off x="2660675" y="2728000"/>
              <a:ext cx="6500" cy="5525"/>
            </a:xfrm>
            <a:custGeom>
              <a:avLst/>
              <a:gdLst/>
              <a:ahLst/>
              <a:cxnLst/>
              <a:rect l="l" t="t" r="r" b="b"/>
              <a:pathLst>
                <a:path w="260" h="221" extrusionOk="0">
                  <a:moveTo>
                    <a:pt x="148" y="0"/>
                  </a:moveTo>
                  <a:cubicBezTo>
                    <a:pt x="50" y="0"/>
                    <a:pt x="0" y="118"/>
                    <a:pt x="70" y="189"/>
                  </a:cubicBezTo>
                  <a:cubicBezTo>
                    <a:pt x="92" y="211"/>
                    <a:pt x="120" y="221"/>
                    <a:pt x="147" y="221"/>
                  </a:cubicBezTo>
                  <a:cubicBezTo>
                    <a:pt x="204" y="221"/>
                    <a:pt x="258" y="177"/>
                    <a:pt x="259" y="110"/>
                  </a:cubicBezTo>
                  <a:cubicBezTo>
                    <a:pt x="259" y="49"/>
                    <a:pt x="209" y="0"/>
                    <a:pt x="14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1"/>
            <p:cNvSpPr/>
            <p:nvPr/>
          </p:nvSpPr>
          <p:spPr>
            <a:xfrm>
              <a:off x="2676000" y="2728000"/>
              <a:ext cx="5525" cy="5525"/>
            </a:xfrm>
            <a:custGeom>
              <a:avLst/>
              <a:gdLst/>
              <a:ahLst/>
              <a:cxnLst/>
              <a:rect l="l" t="t" r="r" b="b"/>
              <a:pathLst>
                <a:path w="221" h="221" extrusionOk="0">
                  <a:moveTo>
                    <a:pt x="111" y="0"/>
                  </a:moveTo>
                  <a:cubicBezTo>
                    <a:pt x="50" y="0"/>
                    <a:pt x="0" y="49"/>
                    <a:pt x="0" y="110"/>
                  </a:cubicBezTo>
                  <a:cubicBezTo>
                    <a:pt x="0" y="171"/>
                    <a:pt x="50" y="221"/>
                    <a:pt x="111" y="221"/>
                  </a:cubicBezTo>
                  <a:cubicBezTo>
                    <a:pt x="172" y="221"/>
                    <a:pt x="221" y="171"/>
                    <a:pt x="221" y="110"/>
                  </a:cubicBezTo>
                  <a:cubicBezTo>
                    <a:pt x="221" y="49"/>
                    <a:pt x="172" y="0"/>
                    <a:pt x="111"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p:cNvSpPr/>
            <p:nvPr/>
          </p:nvSpPr>
          <p:spPr>
            <a:xfrm>
              <a:off x="2689425" y="2728000"/>
              <a:ext cx="6500" cy="5525"/>
            </a:xfrm>
            <a:custGeom>
              <a:avLst/>
              <a:gdLst/>
              <a:ahLst/>
              <a:cxnLst/>
              <a:rect l="l" t="t" r="r" b="b"/>
              <a:pathLst>
                <a:path w="260" h="221" extrusionOk="0">
                  <a:moveTo>
                    <a:pt x="148" y="0"/>
                  </a:moveTo>
                  <a:cubicBezTo>
                    <a:pt x="50" y="0"/>
                    <a:pt x="0" y="118"/>
                    <a:pt x="70" y="189"/>
                  </a:cubicBezTo>
                  <a:cubicBezTo>
                    <a:pt x="92" y="211"/>
                    <a:pt x="120" y="221"/>
                    <a:pt x="147" y="221"/>
                  </a:cubicBezTo>
                  <a:cubicBezTo>
                    <a:pt x="204" y="221"/>
                    <a:pt x="258" y="177"/>
                    <a:pt x="259" y="110"/>
                  </a:cubicBezTo>
                  <a:cubicBezTo>
                    <a:pt x="259" y="49"/>
                    <a:pt x="209" y="0"/>
                    <a:pt x="14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p:cNvSpPr/>
            <p:nvPr/>
          </p:nvSpPr>
          <p:spPr>
            <a:xfrm>
              <a:off x="2704750" y="2728000"/>
              <a:ext cx="5525" cy="5525"/>
            </a:xfrm>
            <a:custGeom>
              <a:avLst/>
              <a:gdLst/>
              <a:ahLst/>
              <a:cxnLst/>
              <a:rect l="l" t="t" r="r" b="b"/>
              <a:pathLst>
                <a:path w="221" h="221" extrusionOk="0">
                  <a:moveTo>
                    <a:pt x="110" y="0"/>
                  </a:moveTo>
                  <a:cubicBezTo>
                    <a:pt x="49" y="0"/>
                    <a:pt x="0" y="49"/>
                    <a:pt x="0" y="110"/>
                  </a:cubicBezTo>
                  <a:cubicBezTo>
                    <a:pt x="0" y="171"/>
                    <a:pt x="49" y="221"/>
                    <a:pt x="110" y="221"/>
                  </a:cubicBezTo>
                  <a:cubicBezTo>
                    <a:pt x="171" y="221"/>
                    <a:pt x="221" y="171"/>
                    <a:pt x="221" y="110"/>
                  </a:cubicBezTo>
                  <a:cubicBezTo>
                    <a:pt x="221" y="49"/>
                    <a:pt x="171" y="0"/>
                    <a:pt x="11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1"/>
            <p:cNvSpPr/>
            <p:nvPr/>
          </p:nvSpPr>
          <p:spPr>
            <a:xfrm>
              <a:off x="2718175" y="2728000"/>
              <a:ext cx="6475" cy="5525"/>
            </a:xfrm>
            <a:custGeom>
              <a:avLst/>
              <a:gdLst/>
              <a:ahLst/>
              <a:cxnLst/>
              <a:rect l="l" t="t" r="r" b="b"/>
              <a:pathLst>
                <a:path w="259" h="221" extrusionOk="0">
                  <a:moveTo>
                    <a:pt x="147" y="0"/>
                  </a:moveTo>
                  <a:cubicBezTo>
                    <a:pt x="49" y="0"/>
                    <a:pt x="0" y="118"/>
                    <a:pt x="70" y="189"/>
                  </a:cubicBezTo>
                  <a:cubicBezTo>
                    <a:pt x="92" y="211"/>
                    <a:pt x="119" y="221"/>
                    <a:pt x="146" y="221"/>
                  </a:cubicBezTo>
                  <a:cubicBezTo>
                    <a:pt x="203" y="221"/>
                    <a:pt x="258" y="177"/>
                    <a:pt x="258" y="110"/>
                  </a:cubicBezTo>
                  <a:cubicBezTo>
                    <a:pt x="258" y="49"/>
                    <a:pt x="208" y="0"/>
                    <a:pt x="147"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1"/>
            <p:cNvSpPr/>
            <p:nvPr/>
          </p:nvSpPr>
          <p:spPr>
            <a:xfrm>
              <a:off x="2617575" y="2778375"/>
              <a:ext cx="6475" cy="5550"/>
            </a:xfrm>
            <a:custGeom>
              <a:avLst/>
              <a:gdLst/>
              <a:ahLst/>
              <a:cxnLst/>
              <a:rect l="l" t="t" r="r" b="b"/>
              <a:pathLst>
                <a:path w="259" h="222" extrusionOk="0">
                  <a:moveTo>
                    <a:pt x="149" y="1"/>
                  </a:moveTo>
                  <a:cubicBezTo>
                    <a:pt x="50" y="1"/>
                    <a:pt x="1" y="119"/>
                    <a:pt x="70" y="189"/>
                  </a:cubicBezTo>
                  <a:cubicBezTo>
                    <a:pt x="92" y="211"/>
                    <a:pt x="120" y="221"/>
                    <a:pt x="147" y="221"/>
                  </a:cubicBezTo>
                  <a:cubicBezTo>
                    <a:pt x="204" y="221"/>
                    <a:pt x="258" y="177"/>
                    <a:pt x="258" y="110"/>
                  </a:cubicBezTo>
                  <a:cubicBezTo>
                    <a:pt x="258" y="49"/>
                    <a:pt x="210"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1"/>
            <p:cNvSpPr/>
            <p:nvPr/>
          </p:nvSpPr>
          <p:spPr>
            <a:xfrm>
              <a:off x="2631950" y="2778375"/>
              <a:ext cx="6500" cy="5550"/>
            </a:xfrm>
            <a:custGeom>
              <a:avLst/>
              <a:gdLst/>
              <a:ahLst/>
              <a:cxnLst/>
              <a:rect l="l" t="t" r="r" b="b"/>
              <a:pathLst>
                <a:path w="260" h="222" extrusionOk="0">
                  <a:moveTo>
                    <a:pt x="148" y="1"/>
                  </a:moveTo>
                  <a:cubicBezTo>
                    <a:pt x="50" y="1"/>
                    <a:pt x="0" y="119"/>
                    <a:pt x="70" y="189"/>
                  </a:cubicBezTo>
                  <a:cubicBezTo>
                    <a:pt x="92" y="211"/>
                    <a:pt x="120" y="221"/>
                    <a:pt x="147" y="221"/>
                  </a:cubicBezTo>
                  <a:cubicBezTo>
                    <a:pt x="204" y="221"/>
                    <a:pt x="258" y="177"/>
                    <a:pt x="259" y="110"/>
                  </a:cubicBezTo>
                  <a:cubicBezTo>
                    <a:pt x="259" y="49"/>
                    <a:pt x="209" y="1"/>
                    <a:pt x="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1"/>
            <p:cNvSpPr/>
            <p:nvPr/>
          </p:nvSpPr>
          <p:spPr>
            <a:xfrm>
              <a:off x="2646325" y="2778375"/>
              <a:ext cx="6475" cy="5550"/>
            </a:xfrm>
            <a:custGeom>
              <a:avLst/>
              <a:gdLst/>
              <a:ahLst/>
              <a:cxnLst/>
              <a:rect l="l" t="t" r="r" b="b"/>
              <a:pathLst>
                <a:path w="259" h="222" extrusionOk="0">
                  <a:moveTo>
                    <a:pt x="148" y="1"/>
                  </a:moveTo>
                  <a:cubicBezTo>
                    <a:pt x="49" y="1"/>
                    <a:pt x="1" y="119"/>
                    <a:pt x="70" y="189"/>
                  </a:cubicBezTo>
                  <a:cubicBezTo>
                    <a:pt x="92" y="211"/>
                    <a:pt x="120" y="221"/>
                    <a:pt x="147" y="221"/>
                  </a:cubicBezTo>
                  <a:cubicBezTo>
                    <a:pt x="204" y="221"/>
                    <a:pt x="259" y="177"/>
                    <a:pt x="259" y="110"/>
                  </a:cubicBezTo>
                  <a:cubicBezTo>
                    <a:pt x="259" y="49"/>
                    <a:pt x="209" y="1"/>
                    <a:pt x="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1"/>
            <p:cNvSpPr/>
            <p:nvPr/>
          </p:nvSpPr>
          <p:spPr>
            <a:xfrm>
              <a:off x="2660675" y="2778375"/>
              <a:ext cx="6500" cy="5550"/>
            </a:xfrm>
            <a:custGeom>
              <a:avLst/>
              <a:gdLst/>
              <a:ahLst/>
              <a:cxnLst/>
              <a:rect l="l" t="t" r="r" b="b"/>
              <a:pathLst>
                <a:path w="260" h="222" extrusionOk="0">
                  <a:moveTo>
                    <a:pt x="148" y="1"/>
                  </a:moveTo>
                  <a:cubicBezTo>
                    <a:pt x="50" y="1"/>
                    <a:pt x="0" y="119"/>
                    <a:pt x="70" y="189"/>
                  </a:cubicBezTo>
                  <a:cubicBezTo>
                    <a:pt x="92" y="211"/>
                    <a:pt x="120" y="221"/>
                    <a:pt x="147" y="221"/>
                  </a:cubicBezTo>
                  <a:cubicBezTo>
                    <a:pt x="204" y="221"/>
                    <a:pt x="258" y="177"/>
                    <a:pt x="259" y="110"/>
                  </a:cubicBezTo>
                  <a:cubicBezTo>
                    <a:pt x="259" y="49"/>
                    <a:pt x="209" y="1"/>
                    <a:pt x="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1"/>
            <p:cNvSpPr/>
            <p:nvPr/>
          </p:nvSpPr>
          <p:spPr>
            <a:xfrm>
              <a:off x="2675050" y="2778375"/>
              <a:ext cx="6475" cy="5550"/>
            </a:xfrm>
            <a:custGeom>
              <a:avLst/>
              <a:gdLst/>
              <a:ahLst/>
              <a:cxnLst/>
              <a:rect l="l" t="t" r="r" b="b"/>
              <a:pathLst>
                <a:path w="259" h="222" extrusionOk="0">
                  <a:moveTo>
                    <a:pt x="149" y="1"/>
                  </a:moveTo>
                  <a:cubicBezTo>
                    <a:pt x="50" y="1"/>
                    <a:pt x="1" y="119"/>
                    <a:pt x="70" y="189"/>
                  </a:cubicBezTo>
                  <a:cubicBezTo>
                    <a:pt x="92" y="211"/>
                    <a:pt x="120" y="221"/>
                    <a:pt x="147" y="221"/>
                  </a:cubicBezTo>
                  <a:cubicBezTo>
                    <a:pt x="204" y="221"/>
                    <a:pt x="259" y="177"/>
                    <a:pt x="259" y="110"/>
                  </a:cubicBezTo>
                  <a:cubicBezTo>
                    <a:pt x="259" y="49"/>
                    <a:pt x="210"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1"/>
            <p:cNvSpPr/>
            <p:nvPr/>
          </p:nvSpPr>
          <p:spPr>
            <a:xfrm>
              <a:off x="2689425" y="2778375"/>
              <a:ext cx="6500" cy="5550"/>
            </a:xfrm>
            <a:custGeom>
              <a:avLst/>
              <a:gdLst/>
              <a:ahLst/>
              <a:cxnLst/>
              <a:rect l="l" t="t" r="r" b="b"/>
              <a:pathLst>
                <a:path w="260" h="222" extrusionOk="0">
                  <a:moveTo>
                    <a:pt x="148" y="1"/>
                  </a:moveTo>
                  <a:cubicBezTo>
                    <a:pt x="50" y="1"/>
                    <a:pt x="0" y="119"/>
                    <a:pt x="70" y="189"/>
                  </a:cubicBezTo>
                  <a:cubicBezTo>
                    <a:pt x="92" y="211"/>
                    <a:pt x="120" y="221"/>
                    <a:pt x="147" y="221"/>
                  </a:cubicBezTo>
                  <a:cubicBezTo>
                    <a:pt x="204" y="221"/>
                    <a:pt x="258" y="177"/>
                    <a:pt x="259" y="110"/>
                  </a:cubicBezTo>
                  <a:cubicBezTo>
                    <a:pt x="259" y="49"/>
                    <a:pt x="209" y="1"/>
                    <a:pt x="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1"/>
            <p:cNvSpPr/>
            <p:nvPr/>
          </p:nvSpPr>
          <p:spPr>
            <a:xfrm>
              <a:off x="2703800" y="2778375"/>
              <a:ext cx="6475" cy="5550"/>
            </a:xfrm>
            <a:custGeom>
              <a:avLst/>
              <a:gdLst/>
              <a:ahLst/>
              <a:cxnLst/>
              <a:rect l="l" t="t" r="r" b="b"/>
              <a:pathLst>
                <a:path w="259" h="222" extrusionOk="0">
                  <a:moveTo>
                    <a:pt x="148" y="1"/>
                  </a:moveTo>
                  <a:cubicBezTo>
                    <a:pt x="49" y="1"/>
                    <a:pt x="1" y="119"/>
                    <a:pt x="70" y="189"/>
                  </a:cubicBezTo>
                  <a:cubicBezTo>
                    <a:pt x="92" y="211"/>
                    <a:pt x="120" y="221"/>
                    <a:pt x="147" y="221"/>
                  </a:cubicBezTo>
                  <a:cubicBezTo>
                    <a:pt x="204" y="221"/>
                    <a:pt x="259" y="177"/>
                    <a:pt x="259" y="110"/>
                  </a:cubicBezTo>
                  <a:cubicBezTo>
                    <a:pt x="259" y="49"/>
                    <a:pt x="209" y="1"/>
                    <a:pt x="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1"/>
            <p:cNvSpPr/>
            <p:nvPr/>
          </p:nvSpPr>
          <p:spPr>
            <a:xfrm>
              <a:off x="2718175" y="2778375"/>
              <a:ext cx="6475" cy="5550"/>
            </a:xfrm>
            <a:custGeom>
              <a:avLst/>
              <a:gdLst/>
              <a:ahLst/>
              <a:cxnLst/>
              <a:rect l="l" t="t" r="r" b="b"/>
              <a:pathLst>
                <a:path w="259" h="222" extrusionOk="0">
                  <a:moveTo>
                    <a:pt x="147" y="1"/>
                  </a:moveTo>
                  <a:cubicBezTo>
                    <a:pt x="49" y="1"/>
                    <a:pt x="0" y="119"/>
                    <a:pt x="70" y="189"/>
                  </a:cubicBezTo>
                  <a:cubicBezTo>
                    <a:pt x="92" y="211"/>
                    <a:pt x="119" y="221"/>
                    <a:pt x="146" y="221"/>
                  </a:cubicBezTo>
                  <a:cubicBezTo>
                    <a:pt x="203" y="221"/>
                    <a:pt x="258" y="177"/>
                    <a:pt x="258" y="110"/>
                  </a:cubicBezTo>
                  <a:cubicBezTo>
                    <a:pt x="258" y="49"/>
                    <a:pt x="208" y="1"/>
                    <a:pt x="1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1"/>
            <p:cNvSpPr/>
            <p:nvPr/>
          </p:nvSpPr>
          <p:spPr>
            <a:xfrm>
              <a:off x="2868150" y="2641675"/>
              <a:ext cx="75475" cy="89550"/>
            </a:xfrm>
            <a:custGeom>
              <a:avLst/>
              <a:gdLst/>
              <a:ahLst/>
              <a:cxnLst/>
              <a:rect l="l" t="t" r="r" b="b"/>
              <a:pathLst>
                <a:path w="3019" h="3582" extrusionOk="0">
                  <a:moveTo>
                    <a:pt x="1" y="0"/>
                  </a:moveTo>
                  <a:lnTo>
                    <a:pt x="1" y="3582"/>
                  </a:lnTo>
                  <a:lnTo>
                    <a:pt x="3018" y="3582"/>
                  </a:lnTo>
                  <a:lnTo>
                    <a:pt x="3018"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1"/>
            <p:cNvSpPr/>
            <p:nvPr/>
          </p:nvSpPr>
          <p:spPr>
            <a:xfrm>
              <a:off x="2919300" y="2649750"/>
              <a:ext cx="16800" cy="14375"/>
            </a:xfrm>
            <a:custGeom>
              <a:avLst/>
              <a:gdLst/>
              <a:ahLst/>
              <a:cxnLst/>
              <a:rect l="l" t="t" r="r" b="b"/>
              <a:pathLst>
                <a:path w="672" h="575" extrusionOk="0">
                  <a:moveTo>
                    <a:pt x="383" y="1"/>
                  </a:moveTo>
                  <a:cubicBezTo>
                    <a:pt x="128" y="1"/>
                    <a:pt x="1" y="310"/>
                    <a:pt x="181" y="491"/>
                  </a:cubicBezTo>
                  <a:cubicBezTo>
                    <a:pt x="240" y="549"/>
                    <a:pt x="312" y="575"/>
                    <a:pt x="382" y="575"/>
                  </a:cubicBezTo>
                  <a:cubicBezTo>
                    <a:pt x="530" y="575"/>
                    <a:pt x="671" y="461"/>
                    <a:pt x="671" y="288"/>
                  </a:cubicBezTo>
                  <a:cubicBezTo>
                    <a:pt x="671" y="129"/>
                    <a:pt x="543" y="1"/>
                    <a:pt x="384" y="1"/>
                  </a:cubicBezTo>
                  <a:cubicBezTo>
                    <a:pt x="384" y="1"/>
                    <a:pt x="384" y="1"/>
                    <a:pt x="383"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1"/>
            <p:cNvSpPr/>
            <p:nvPr/>
          </p:nvSpPr>
          <p:spPr>
            <a:xfrm>
              <a:off x="2868150" y="2673175"/>
              <a:ext cx="75475" cy="58050"/>
            </a:xfrm>
            <a:custGeom>
              <a:avLst/>
              <a:gdLst/>
              <a:ahLst/>
              <a:cxnLst/>
              <a:rect l="l" t="t" r="r" b="b"/>
              <a:pathLst>
                <a:path w="3019" h="2322" extrusionOk="0">
                  <a:moveTo>
                    <a:pt x="913" y="1"/>
                  </a:moveTo>
                  <a:cubicBezTo>
                    <a:pt x="913" y="1"/>
                    <a:pt x="24" y="1417"/>
                    <a:pt x="1" y="1451"/>
                  </a:cubicBezTo>
                  <a:lnTo>
                    <a:pt x="1" y="2322"/>
                  </a:lnTo>
                  <a:lnTo>
                    <a:pt x="3018" y="2322"/>
                  </a:lnTo>
                  <a:lnTo>
                    <a:pt x="3018" y="1451"/>
                  </a:lnTo>
                  <a:lnTo>
                    <a:pt x="2248" y="916"/>
                  </a:lnTo>
                  <a:lnTo>
                    <a:pt x="1785" y="1161"/>
                  </a:lnTo>
                  <a:lnTo>
                    <a:pt x="913"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1"/>
            <p:cNvSpPr/>
            <p:nvPr/>
          </p:nvSpPr>
          <p:spPr>
            <a:xfrm>
              <a:off x="2868150" y="2821450"/>
              <a:ext cx="241250" cy="11800"/>
            </a:xfrm>
            <a:custGeom>
              <a:avLst/>
              <a:gdLst/>
              <a:ahLst/>
              <a:cxnLst/>
              <a:rect l="l" t="t" r="r" b="b"/>
              <a:pathLst>
                <a:path w="9650" h="472" extrusionOk="0">
                  <a:moveTo>
                    <a:pt x="1" y="0"/>
                  </a:moveTo>
                  <a:lnTo>
                    <a:pt x="1" y="471"/>
                  </a:lnTo>
                  <a:lnTo>
                    <a:pt x="9649" y="471"/>
                  </a:lnTo>
                  <a:lnTo>
                    <a:pt x="9649"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1"/>
            <p:cNvSpPr/>
            <p:nvPr/>
          </p:nvSpPr>
          <p:spPr>
            <a:xfrm>
              <a:off x="2868150" y="2795525"/>
              <a:ext cx="241250" cy="11775"/>
            </a:xfrm>
            <a:custGeom>
              <a:avLst/>
              <a:gdLst/>
              <a:ahLst/>
              <a:cxnLst/>
              <a:rect l="l" t="t" r="r" b="b"/>
              <a:pathLst>
                <a:path w="9650" h="471" extrusionOk="0">
                  <a:moveTo>
                    <a:pt x="1" y="1"/>
                  </a:moveTo>
                  <a:lnTo>
                    <a:pt x="1" y="471"/>
                  </a:lnTo>
                  <a:lnTo>
                    <a:pt x="9649" y="471"/>
                  </a:lnTo>
                  <a:lnTo>
                    <a:pt x="9649"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1"/>
            <p:cNvSpPr/>
            <p:nvPr/>
          </p:nvSpPr>
          <p:spPr>
            <a:xfrm>
              <a:off x="2868150" y="2769575"/>
              <a:ext cx="241250" cy="11800"/>
            </a:xfrm>
            <a:custGeom>
              <a:avLst/>
              <a:gdLst/>
              <a:ahLst/>
              <a:cxnLst/>
              <a:rect l="l" t="t" r="r" b="b"/>
              <a:pathLst>
                <a:path w="9650" h="472" extrusionOk="0">
                  <a:moveTo>
                    <a:pt x="1" y="1"/>
                  </a:moveTo>
                  <a:lnTo>
                    <a:pt x="1" y="472"/>
                  </a:lnTo>
                  <a:lnTo>
                    <a:pt x="9649" y="472"/>
                  </a:lnTo>
                  <a:lnTo>
                    <a:pt x="9649"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1"/>
            <p:cNvSpPr/>
            <p:nvPr/>
          </p:nvSpPr>
          <p:spPr>
            <a:xfrm>
              <a:off x="2868150" y="2743650"/>
              <a:ext cx="241250" cy="11800"/>
            </a:xfrm>
            <a:custGeom>
              <a:avLst/>
              <a:gdLst/>
              <a:ahLst/>
              <a:cxnLst/>
              <a:rect l="l" t="t" r="r" b="b"/>
              <a:pathLst>
                <a:path w="9650" h="472" extrusionOk="0">
                  <a:moveTo>
                    <a:pt x="1" y="0"/>
                  </a:moveTo>
                  <a:lnTo>
                    <a:pt x="1" y="471"/>
                  </a:lnTo>
                  <a:lnTo>
                    <a:pt x="9649" y="471"/>
                  </a:lnTo>
                  <a:lnTo>
                    <a:pt x="9649"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1"/>
            <p:cNvSpPr/>
            <p:nvPr/>
          </p:nvSpPr>
          <p:spPr>
            <a:xfrm>
              <a:off x="2965650" y="2719450"/>
              <a:ext cx="143750" cy="11775"/>
            </a:xfrm>
            <a:custGeom>
              <a:avLst/>
              <a:gdLst/>
              <a:ahLst/>
              <a:cxnLst/>
              <a:rect l="l" t="t" r="r" b="b"/>
              <a:pathLst>
                <a:path w="5750" h="471" extrusionOk="0">
                  <a:moveTo>
                    <a:pt x="0" y="1"/>
                  </a:moveTo>
                  <a:lnTo>
                    <a:pt x="0" y="471"/>
                  </a:lnTo>
                  <a:lnTo>
                    <a:pt x="5749" y="471"/>
                  </a:lnTo>
                  <a:lnTo>
                    <a:pt x="5749"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1"/>
            <p:cNvSpPr/>
            <p:nvPr/>
          </p:nvSpPr>
          <p:spPr>
            <a:xfrm>
              <a:off x="2965650" y="2693525"/>
              <a:ext cx="143750" cy="11775"/>
            </a:xfrm>
            <a:custGeom>
              <a:avLst/>
              <a:gdLst/>
              <a:ahLst/>
              <a:cxnLst/>
              <a:rect l="l" t="t" r="r" b="b"/>
              <a:pathLst>
                <a:path w="5750" h="471" extrusionOk="0">
                  <a:moveTo>
                    <a:pt x="0" y="0"/>
                  </a:moveTo>
                  <a:lnTo>
                    <a:pt x="0" y="470"/>
                  </a:lnTo>
                  <a:lnTo>
                    <a:pt x="5749" y="470"/>
                  </a:lnTo>
                  <a:lnTo>
                    <a:pt x="5749"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1"/>
            <p:cNvSpPr/>
            <p:nvPr/>
          </p:nvSpPr>
          <p:spPr>
            <a:xfrm>
              <a:off x="2965650" y="2667600"/>
              <a:ext cx="143750" cy="11775"/>
            </a:xfrm>
            <a:custGeom>
              <a:avLst/>
              <a:gdLst/>
              <a:ahLst/>
              <a:cxnLst/>
              <a:rect l="l" t="t" r="r" b="b"/>
              <a:pathLst>
                <a:path w="5750" h="471" extrusionOk="0">
                  <a:moveTo>
                    <a:pt x="0" y="0"/>
                  </a:moveTo>
                  <a:lnTo>
                    <a:pt x="0" y="470"/>
                  </a:lnTo>
                  <a:lnTo>
                    <a:pt x="5749" y="470"/>
                  </a:lnTo>
                  <a:lnTo>
                    <a:pt x="5749"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1"/>
            <p:cNvSpPr/>
            <p:nvPr/>
          </p:nvSpPr>
          <p:spPr>
            <a:xfrm>
              <a:off x="2965650" y="2641675"/>
              <a:ext cx="143750" cy="11750"/>
            </a:xfrm>
            <a:custGeom>
              <a:avLst/>
              <a:gdLst/>
              <a:ahLst/>
              <a:cxnLst/>
              <a:rect l="l" t="t" r="r" b="b"/>
              <a:pathLst>
                <a:path w="5750" h="470" extrusionOk="0">
                  <a:moveTo>
                    <a:pt x="0" y="0"/>
                  </a:moveTo>
                  <a:lnTo>
                    <a:pt x="0" y="470"/>
                  </a:lnTo>
                  <a:lnTo>
                    <a:pt x="5749" y="470"/>
                  </a:lnTo>
                  <a:lnTo>
                    <a:pt x="5749"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1"/>
            <p:cNvSpPr/>
            <p:nvPr/>
          </p:nvSpPr>
          <p:spPr>
            <a:xfrm>
              <a:off x="2535300" y="2817800"/>
              <a:ext cx="241000" cy="248650"/>
            </a:xfrm>
            <a:custGeom>
              <a:avLst/>
              <a:gdLst/>
              <a:ahLst/>
              <a:cxnLst/>
              <a:rect l="l" t="t" r="r" b="b"/>
              <a:pathLst>
                <a:path w="9640" h="9946" extrusionOk="0">
                  <a:moveTo>
                    <a:pt x="309" y="1"/>
                  </a:moveTo>
                  <a:cubicBezTo>
                    <a:pt x="252" y="1"/>
                    <a:pt x="194" y="22"/>
                    <a:pt x="146" y="69"/>
                  </a:cubicBezTo>
                  <a:cubicBezTo>
                    <a:pt x="0" y="215"/>
                    <a:pt x="104" y="465"/>
                    <a:pt x="310" y="465"/>
                  </a:cubicBezTo>
                  <a:cubicBezTo>
                    <a:pt x="438" y="465"/>
                    <a:pt x="541" y="361"/>
                    <a:pt x="542" y="233"/>
                  </a:cubicBezTo>
                  <a:cubicBezTo>
                    <a:pt x="542" y="94"/>
                    <a:pt x="428" y="1"/>
                    <a:pt x="309" y="1"/>
                  </a:cubicBezTo>
                  <a:close/>
                  <a:moveTo>
                    <a:pt x="1608" y="1"/>
                  </a:moveTo>
                  <a:cubicBezTo>
                    <a:pt x="1551" y="1"/>
                    <a:pt x="1493" y="22"/>
                    <a:pt x="1446" y="69"/>
                  </a:cubicBezTo>
                  <a:cubicBezTo>
                    <a:pt x="1300" y="215"/>
                    <a:pt x="1404" y="465"/>
                    <a:pt x="1610" y="465"/>
                  </a:cubicBezTo>
                  <a:cubicBezTo>
                    <a:pt x="1738" y="465"/>
                    <a:pt x="1842" y="361"/>
                    <a:pt x="1842" y="233"/>
                  </a:cubicBezTo>
                  <a:cubicBezTo>
                    <a:pt x="1842" y="94"/>
                    <a:pt x="1727" y="1"/>
                    <a:pt x="1608" y="1"/>
                  </a:cubicBezTo>
                  <a:close/>
                  <a:moveTo>
                    <a:pt x="2907" y="0"/>
                  </a:moveTo>
                  <a:cubicBezTo>
                    <a:pt x="2851" y="0"/>
                    <a:pt x="2793" y="21"/>
                    <a:pt x="2745" y="68"/>
                  </a:cubicBezTo>
                  <a:cubicBezTo>
                    <a:pt x="2599" y="215"/>
                    <a:pt x="2703" y="465"/>
                    <a:pt x="2910" y="465"/>
                  </a:cubicBezTo>
                  <a:cubicBezTo>
                    <a:pt x="3037" y="465"/>
                    <a:pt x="3141" y="361"/>
                    <a:pt x="3142" y="233"/>
                  </a:cubicBezTo>
                  <a:cubicBezTo>
                    <a:pt x="3142" y="93"/>
                    <a:pt x="3027" y="0"/>
                    <a:pt x="2907" y="0"/>
                  </a:cubicBezTo>
                  <a:close/>
                  <a:moveTo>
                    <a:pt x="4207" y="1"/>
                  </a:moveTo>
                  <a:cubicBezTo>
                    <a:pt x="4151" y="1"/>
                    <a:pt x="4093" y="22"/>
                    <a:pt x="4045" y="69"/>
                  </a:cubicBezTo>
                  <a:cubicBezTo>
                    <a:pt x="3898" y="215"/>
                    <a:pt x="4003" y="465"/>
                    <a:pt x="4209" y="465"/>
                  </a:cubicBezTo>
                  <a:cubicBezTo>
                    <a:pt x="4337" y="465"/>
                    <a:pt x="4440" y="361"/>
                    <a:pt x="4441" y="233"/>
                  </a:cubicBezTo>
                  <a:cubicBezTo>
                    <a:pt x="4441" y="94"/>
                    <a:pt x="4327" y="1"/>
                    <a:pt x="4207" y="1"/>
                  </a:cubicBezTo>
                  <a:close/>
                  <a:moveTo>
                    <a:pt x="5507" y="1"/>
                  </a:moveTo>
                  <a:cubicBezTo>
                    <a:pt x="5450" y="1"/>
                    <a:pt x="5392" y="22"/>
                    <a:pt x="5344" y="69"/>
                  </a:cubicBezTo>
                  <a:cubicBezTo>
                    <a:pt x="5198" y="215"/>
                    <a:pt x="5302" y="465"/>
                    <a:pt x="5508" y="465"/>
                  </a:cubicBezTo>
                  <a:cubicBezTo>
                    <a:pt x="5636" y="465"/>
                    <a:pt x="5740" y="361"/>
                    <a:pt x="5740" y="233"/>
                  </a:cubicBezTo>
                  <a:cubicBezTo>
                    <a:pt x="5740" y="94"/>
                    <a:pt x="5626" y="1"/>
                    <a:pt x="5507" y="1"/>
                  </a:cubicBezTo>
                  <a:close/>
                  <a:moveTo>
                    <a:pt x="6806" y="0"/>
                  </a:moveTo>
                  <a:cubicBezTo>
                    <a:pt x="6749" y="0"/>
                    <a:pt x="6692" y="21"/>
                    <a:pt x="6645" y="68"/>
                  </a:cubicBezTo>
                  <a:cubicBezTo>
                    <a:pt x="6498" y="214"/>
                    <a:pt x="6601" y="465"/>
                    <a:pt x="6808" y="465"/>
                  </a:cubicBezTo>
                  <a:cubicBezTo>
                    <a:pt x="6935" y="465"/>
                    <a:pt x="7040" y="361"/>
                    <a:pt x="7040" y="233"/>
                  </a:cubicBezTo>
                  <a:cubicBezTo>
                    <a:pt x="7040" y="93"/>
                    <a:pt x="6925" y="0"/>
                    <a:pt x="6806" y="0"/>
                  </a:cubicBezTo>
                  <a:close/>
                  <a:moveTo>
                    <a:pt x="8106" y="0"/>
                  </a:moveTo>
                  <a:cubicBezTo>
                    <a:pt x="8049" y="0"/>
                    <a:pt x="7992" y="21"/>
                    <a:pt x="7945" y="68"/>
                  </a:cubicBezTo>
                  <a:cubicBezTo>
                    <a:pt x="7798" y="214"/>
                    <a:pt x="7901" y="465"/>
                    <a:pt x="8108" y="465"/>
                  </a:cubicBezTo>
                  <a:cubicBezTo>
                    <a:pt x="8236" y="465"/>
                    <a:pt x="8340" y="361"/>
                    <a:pt x="8340" y="233"/>
                  </a:cubicBezTo>
                  <a:cubicBezTo>
                    <a:pt x="8340" y="93"/>
                    <a:pt x="8225" y="0"/>
                    <a:pt x="8106" y="0"/>
                  </a:cubicBezTo>
                  <a:close/>
                  <a:moveTo>
                    <a:pt x="9406" y="1"/>
                  </a:moveTo>
                  <a:cubicBezTo>
                    <a:pt x="9349" y="1"/>
                    <a:pt x="9291" y="22"/>
                    <a:pt x="9244" y="69"/>
                  </a:cubicBezTo>
                  <a:cubicBezTo>
                    <a:pt x="9098" y="215"/>
                    <a:pt x="9201" y="465"/>
                    <a:pt x="9408" y="465"/>
                  </a:cubicBezTo>
                  <a:cubicBezTo>
                    <a:pt x="9536" y="464"/>
                    <a:pt x="9638" y="361"/>
                    <a:pt x="9639" y="233"/>
                  </a:cubicBezTo>
                  <a:cubicBezTo>
                    <a:pt x="9639" y="94"/>
                    <a:pt x="9525" y="1"/>
                    <a:pt x="9406" y="1"/>
                  </a:cubicBezTo>
                  <a:close/>
                  <a:moveTo>
                    <a:pt x="309" y="1186"/>
                  </a:moveTo>
                  <a:cubicBezTo>
                    <a:pt x="252" y="1186"/>
                    <a:pt x="194" y="1208"/>
                    <a:pt x="146" y="1255"/>
                  </a:cubicBezTo>
                  <a:cubicBezTo>
                    <a:pt x="0" y="1401"/>
                    <a:pt x="104" y="1650"/>
                    <a:pt x="310" y="1650"/>
                  </a:cubicBezTo>
                  <a:cubicBezTo>
                    <a:pt x="438" y="1649"/>
                    <a:pt x="541" y="1547"/>
                    <a:pt x="542" y="1418"/>
                  </a:cubicBezTo>
                  <a:cubicBezTo>
                    <a:pt x="542" y="1279"/>
                    <a:pt x="428" y="1186"/>
                    <a:pt x="309" y="1186"/>
                  </a:cubicBezTo>
                  <a:close/>
                  <a:moveTo>
                    <a:pt x="1608" y="1186"/>
                  </a:moveTo>
                  <a:cubicBezTo>
                    <a:pt x="1551" y="1186"/>
                    <a:pt x="1493" y="1208"/>
                    <a:pt x="1446" y="1255"/>
                  </a:cubicBezTo>
                  <a:cubicBezTo>
                    <a:pt x="1300" y="1401"/>
                    <a:pt x="1404" y="1650"/>
                    <a:pt x="1610" y="1650"/>
                  </a:cubicBezTo>
                  <a:cubicBezTo>
                    <a:pt x="1738" y="1650"/>
                    <a:pt x="1842" y="1547"/>
                    <a:pt x="1842" y="1418"/>
                  </a:cubicBezTo>
                  <a:cubicBezTo>
                    <a:pt x="1842" y="1279"/>
                    <a:pt x="1727" y="1186"/>
                    <a:pt x="1608" y="1186"/>
                  </a:cubicBezTo>
                  <a:close/>
                  <a:moveTo>
                    <a:pt x="2907" y="1185"/>
                  </a:moveTo>
                  <a:cubicBezTo>
                    <a:pt x="2850" y="1185"/>
                    <a:pt x="2792" y="1207"/>
                    <a:pt x="2745" y="1254"/>
                  </a:cubicBezTo>
                  <a:cubicBezTo>
                    <a:pt x="2599" y="1400"/>
                    <a:pt x="2703" y="1650"/>
                    <a:pt x="2910" y="1650"/>
                  </a:cubicBezTo>
                  <a:cubicBezTo>
                    <a:pt x="3037" y="1650"/>
                    <a:pt x="3141" y="1547"/>
                    <a:pt x="3142" y="1418"/>
                  </a:cubicBezTo>
                  <a:cubicBezTo>
                    <a:pt x="3142" y="1278"/>
                    <a:pt x="3027" y="1185"/>
                    <a:pt x="2907" y="1185"/>
                  </a:cubicBezTo>
                  <a:close/>
                  <a:moveTo>
                    <a:pt x="4207" y="1186"/>
                  </a:moveTo>
                  <a:cubicBezTo>
                    <a:pt x="4150" y="1186"/>
                    <a:pt x="4092" y="1208"/>
                    <a:pt x="4044" y="1255"/>
                  </a:cubicBezTo>
                  <a:cubicBezTo>
                    <a:pt x="3898" y="1401"/>
                    <a:pt x="4003" y="1650"/>
                    <a:pt x="4209" y="1650"/>
                  </a:cubicBezTo>
                  <a:cubicBezTo>
                    <a:pt x="4337" y="1649"/>
                    <a:pt x="4440" y="1546"/>
                    <a:pt x="4441" y="1418"/>
                  </a:cubicBezTo>
                  <a:cubicBezTo>
                    <a:pt x="4441" y="1279"/>
                    <a:pt x="4327" y="1186"/>
                    <a:pt x="4207" y="1186"/>
                  </a:cubicBezTo>
                  <a:close/>
                  <a:moveTo>
                    <a:pt x="5507" y="1186"/>
                  </a:moveTo>
                  <a:cubicBezTo>
                    <a:pt x="5450" y="1186"/>
                    <a:pt x="5392" y="1208"/>
                    <a:pt x="5344" y="1255"/>
                  </a:cubicBezTo>
                  <a:cubicBezTo>
                    <a:pt x="5198" y="1401"/>
                    <a:pt x="5302" y="1650"/>
                    <a:pt x="5508" y="1650"/>
                  </a:cubicBezTo>
                  <a:cubicBezTo>
                    <a:pt x="5636" y="1649"/>
                    <a:pt x="5740" y="1547"/>
                    <a:pt x="5740" y="1418"/>
                  </a:cubicBezTo>
                  <a:cubicBezTo>
                    <a:pt x="5740" y="1279"/>
                    <a:pt x="5626" y="1186"/>
                    <a:pt x="5507" y="1186"/>
                  </a:cubicBezTo>
                  <a:close/>
                  <a:moveTo>
                    <a:pt x="6806" y="1186"/>
                  </a:moveTo>
                  <a:cubicBezTo>
                    <a:pt x="6749" y="1186"/>
                    <a:pt x="6692" y="1207"/>
                    <a:pt x="6645" y="1254"/>
                  </a:cubicBezTo>
                  <a:cubicBezTo>
                    <a:pt x="6499" y="1400"/>
                    <a:pt x="6601" y="1650"/>
                    <a:pt x="6808" y="1650"/>
                  </a:cubicBezTo>
                  <a:cubicBezTo>
                    <a:pt x="6935" y="1650"/>
                    <a:pt x="7040" y="1547"/>
                    <a:pt x="7040" y="1418"/>
                  </a:cubicBezTo>
                  <a:cubicBezTo>
                    <a:pt x="7040" y="1279"/>
                    <a:pt x="6925" y="1186"/>
                    <a:pt x="6806" y="1186"/>
                  </a:cubicBezTo>
                  <a:close/>
                  <a:moveTo>
                    <a:pt x="8106" y="1186"/>
                  </a:moveTo>
                  <a:cubicBezTo>
                    <a:pt x="8049" y="1186"/>
                    <a:pt x="7992" y="1207"/>
                    <a:pt x="7945" y="1254"/>
                  </a:cubicBezTo>
                  <a:cubicBezTo>
                    <a:pt x="7799" y="1400"/>
                    <a:pt x="7901" y="1650"/>
                    <a:pt x="8108" y="1650"/>
                  </a:cubicBezTo>
                  <a:cubicBezTo>
                    <a:pt x="8236" y="1650"/>
                    <a:pt x="8340" y="1547"/>
                    <a:pt x="8340" y="1418"/>
                  </a:cubicBezTo>
                  <a:cubicBezTo>
                    <a:pt x="8340" y="1279"/>
                    <a:pt x="8225" y="1186"/>
                    <a:pt x="8106" y="1186"/>
                  </a:cubicBezTo>
                  <a:close/>
                  <a:moveTo>
                    <a:pt x="9406" y="1186"/>
                  </a:moveTo>
                  <a:cubicBezTo>
                    <a:pt x="9349" y="1186"/>
                    <a:pt x="9291" y="1208"/>
                    <a:pt x="9244" y="1255"/>
                  </a:cubicBezTo>
                  <a:cubicBezTo>
                    <a:pt x="9098" y="1401"/>
                    <a:pt x="9201" y="1650"/>
                    <a:pt x="9408" y="1650"/>
                  </a:cubicBezTo>
                  <a:cubicBezTo>
                    <a:pt x="9536" y="1649"/>
                    <a:pt x="9638" y="1546"/>
                    <a:pt x="9639" y="1418"/>
                  </a:cubicBezTo>
                  <a:cubicBezTo>
                    <a:pt x="9639" y="1279"/>
                    <a:pt x="9525" y="1186"/>
                    <a:pt x="9406" y="1186"/>
                  </a:cubicBezTo>
                  <a:close/>
                  <a:moveTo>
                    <a:pt x="308" y="2371"/>
                  </a:moveTo>
                  <a:cubicBezTo>
                    <a:pt x="251" y="2371"/>
                    <a:pt x="193" y="2392"/>
                    <a:pt x="146" y="2439"/>
                  </a:cubicBezTo>
                  <a:cubicBezTo>
                    <a:pt x="0" y="2585"/>
                    <a:pt x="104" y="2835"/>
                    <a:pt x="310" y="2835"/>
                  </a:cubicBezTo>
                  <a:cubicBezTo>
                    <a:pt x="438" y="2834"/>
                    <a:pt x="541" y="2732"/>
                    <a:pt x="542" y="2603"/>
                  </a:cubicBezTo>
                  <a:cubicBezTo>
                    <a:pt x="542" y="2463"/>
                    <a:pt x="427" y="2371"/>
                    <a:pt x="308" y="2371"/>
                  </a:cubicBezTo>
                  <a:close/>
                  <a:moveTo>
                    <a:pt x="1609" y="2371"/>
                  </a:moveTo>
                  <a:cubicBezTo>
                    <a:pt x="1552" y="2371"/>
                    <a:pt x="1493" y="2392"/>
                    <a:pt x="1446" y="2440"/>
                  </a:cubicBezTo>
                  <a:cubicBezTo>
                    <a:pt x="1300" y="2586"/>
                    <a:pt x="1404" y="2835"/>
                    <a:pt x="1610" y="2835"/>
                  </a:cubicBezTo>
                  <a:cubicBezTo>
                    <a:pt x="1738" y="2834"/>
                    <a:pt x="1842" y="2731"/>
                    <a:pt x="1842" y="2603"/>
                  </a:cubicBezTo>
                  <a:cubicBezTo>
                    <a:pt x="1842" y="2464"/>
                    <a:pt x="1728" y="2371"/>
                    <a:pt x="1609" y="2371"/>
                  </a:cubicBezTo>
                  <a:close/>
                  <a:moveTo>
                    <a:pt x="2907" y="2371"/>
                  </a:moveTo>
                  <a:cubicBezTo>
                    <a:pt x="2850" y="2371"/>
                    <a:pt x="2792" y="2392"/>
                    <a:pt x="2745" y="2439"/>
                  </a:cubicBezTo>
                  <a:cubicBezTo>
                    <a:pt x="2599" y="2585"/>
                    <a:pt x="2703" y="2835"/>
                    <a:pt x="2910" y="2835"/>
                  </a:cubicBezTo>
                  <a:cubicBezTo>
                    <a:pt x="3037" y="2835"/>
                    <a:pt x="3141" y="2732"/>
                    <a:pt x="3142" y="2603"/>
                  </a:cubicBezTo>
                  <a:cubicBezTo>
                    <a:pt x="3142" y="2463"/>
                    <a:pt x="3027" y="2371"/>
                    <a:pt x="2907" y="2371"/>
                  </a:cubicBezTo>
                  <a:close/>
                  <a:moveTo>
                    <a:pt x="4207" y="2371"/>
                  </a:moveTo>
                  <a:cubicBezTo>
                    <a:pt x="4150" y="2371"/>
                    <a:pt x="4092" y="2392"/>
                    <a:pt x="4044" y="2440"/>
                  </a:cubicBezTo>
                  <a:cubicBezTo>
                    <a:pt x="3898" y="2586"/>
                    <a:pt x="4003" y="2835"/>
                    <a:pt x="4209" y="2835"/>
                  </a:cubicBezTo>
                  <a:cubicBezTo>
                    <a:pt x="4337" y="2834"/>
                    <a:pt x="4441" y="2731"/>
                    <a:pt x="4441" y="2603"/>
                  </a:cubicBezTo>
                  <a:cubicBezTo>
                    <a:pt x="4441" y="2464"/>
                    <a:pt x="4326" y="2371"/>
                    <a:pt x="4207" y="2371"/>
                  </a:cubicBezTo>
                  <a:close/>
                  <a:moveTo>
                    <a:pt x="5506" y="2371"/>
                  </a:moveTo>
                  <a:cubicBezTo>
                    <a:pt x="5450" y="2371"/>
                    <a:pt x="5392" y="2392"/>
                    <a:pt x="5344" y="2439"/>
                  </a:cubicBezTo>
                  <a:cubicBezTo>
                    <a:pt x="5198" y="2585"/>
                    <a:pt x="5302" y="2835"/>
                    <a:pt x="5508" y="2835"/>
                  </a:cubicBezTo>
                  <a:cubicBezTo>
                    <a:pt x="5636" y="2834"/>
                    <a:pt x="5740" y="2732"/>
                    <a:pt x="5740" y="2603"/>
                  </a:cubicBezTo>
                  <a:cubicBezTo>
                    <a:pt x="5740" y="2463"/>
                    <a:pt x="5626" y="2371"/>
                    <a:pt x="5506" y="2371"/>
                  </a:cubicBezTo>
                  <a:close/>
                  <a:moveTo>
                    <a:pt x="6806" y="2371"/>
                  </a:moveTo>
                  <a:cubicBezTo>
                    <a:pt x="6750" y="2371"/>
                    <a:pt x="6692" y="2392"/>
                    <a:pt x="6645" y="2439"/>
                  </a:cubicBezTo>
                  <a:cubicBezTo>
                    <a:pt x="6499" y="2585"/>
                    <a:pt x="6601" y="2835"/>
                    <a:pt x="6808" y="2835"/>
                  </a:cubicBezTo>
                  <a:cubicBezTo>
                    <a:pt x="6935" y="2835"/>
                    <a:pt x="7040" y="2732"/>
                    <a:pt x="7040" y="2603"/>
                  </a:cubicBezTo>
                  <a:cubicBezTo>
                    <a:pt x="7040" y="2463"/>
                    <a:pt x="6926" y="2371"/>
                    <a:pt x="6806" y="2371"/>
                  </a:cubicBezTo>
                  <a:close/>
                  <a:moveTo>
                    <a:pt x="8107" y="2371"/>
                  </a:moveTo>
                  <a:cubicBezTo>
                    <a:pt x="8050" y="2371"/>
                    <a:pt x="7992" y="2392"/>
                    <a:pt x="7945" y="2439"/>
                  </a:cubicBezTo>
                  <a:cubicBezTo>
                    <a:pt x="7799" y="2585"/>
                    <a:pt x="7901" y="2835"/>
                    <a:pt x="8108" y="2835"/>
                  </a:cubicBezTo>
                  <a:cubicBezTo>
                    <a:pt x="8236" y="2835"/>
                    <a:pt x="8340" y="2732"/>
                    <a:pt x="8340" y="2603"/>
                  </a:cubicBezTo>
                  <a:cubicBezTo>
                    <a:pt x="8340" y="2463"/>
                    <a:pt x="8226" y="2371"/>
                    <a:pt x="8107" y="2371"/>
                  </a:cubicBezTo>
                  <a:close/>
                  <a:moveTo>
                    <a:pt x="9406" y="2371"/>
                  </a:moveTo>
                  <a:cubicBezTo>
                    <a:pt x="9349" y="2371"/>
                    <a:pt x="9291" y="2392"/>
                    <a:pt x="9244" y="2440"/>
                  </a:cubicBezTo>
                  <a:cubicBezTo>
                    <a:pt x="9098" y="2586"/>
                    <a:pt x="9201" y="2835"/>
                    <a:pt x="9408" y="2835"/>
                  </a:cubicBezTo>
                  <a:cubicBezTo>
                    <a:pt x="9536" y="2834"/>
                    <a:pt x="9638" y="2731"/>
                    <a:pt x="9639" y="2603"/>
                  </a:cubicBezTo>
                  <a:cubicBezTo>
                    <a:pt x="9639" y="2464"/>
                    <a:pt x="9525" y="2371"/>
                    <a:pt x="9406" y="2371"/>
                  </a:cubicBezTo>
                  <a:close/>
                  <a:moveTo>
                    <a:pt x="308" y="3556"/>
                  </a:moveTo>
                  <a:cubicBezTo>
                    <a:pt x="251" y="3556"/>
                    <a:pt x="193" y="3577"/>
                    <a:pt x="146" y="3624"/>
                  </a:cubicBezTo>
                  <a:cubicBezTo>
                    <a:pt x="0" y="3770"/>
                    <a:pt x="104" y="4020"/>
                    <a:pt x="310" y="4021"/>
                  </a:cubicBezTo>
                  <a:cubicBezTo>
                    <a:pt x="438" y="4021"/>
                    <a:pt x="542" y="3916"/>
                    <a:pt x="542" y="3788"/>
                  </a:cubicBezTo>
                  <a:cubicBezTo>
                    <a:pt x="542" y="3648"/>
                    <a:pt x="427" y="3556"/>
                    <a:pt x="308" y="3556"/>
                  </a:cubicBezTo>
                  <a:close/>
                  <a:moveTo>
                    <a:pt x="1608" y="3556"/>
                  </a:moveTo>
                  <a:cubicBezTo>
                    <a:pt x="1551" y="3556"/>
                    <a:pt x="1493" y="3577"/>
                    <a:pt x="1446" y="3625"/>
                  </a:cubicBezTo>
                  <a:cubicBezTo>
                    <a:pt x="1300" y="3771"/>
                    <a:pt x="1404" y="4021"/>
                    <a:pt x="1610" y="4021"/>
                  </a:cubicBezTo>
                  <a:cubicBezTo>
                    <a:pt x="1738" y="4020"/>
                    <a:pt x="1842" y="3916"/>
                    <a:pt x="1842" y="3788"/>
                  </a:cubicBezTo>
                  <a:cubicBezTo>
                    <a:pt x="1842" y="3649"/>
                    <a:pt x="1727" y="3556"/>
                    <a:pt x="1608" y="3556"/>
                  </a:cubicBezTo>
                  <a:close/>
                  <a:moveTo>
                    <a:pt x="2907" y="3556"/>
                  </a:moveTo>
                  <a:cubicBezTo>
                    <a:pt x="2850" y="3556"/>
                    <a:pt x="2792" y="3577"/>
                    <a:pt x="2745" y="3624"/>
                  </a:cubicBezTo>
                  <a:cubicBezTo>
                    <a:pt x="2599" y="3770"/>
                    <a:pt x="2703" y="4020"/>
                    <a:pt x="2910" y="4021"/>
                  </a:cubicBezTo>
                  <a:cubicBezTo>
                    <a:pt x="3037" y="4021"/>
                    <a:pt x="3142" y="3916"/>
                    <a:pt x="3142" y="3788"/>
                  </a:cubicBezTo>
                  <a:cubicBezTo>
                    <a:pt x="3141" y="3648"/>
                    <a:pt x="3026" y="3556"/>
                    <a:pt x="2907" y="3556"/>
                  </a:cubicBezTo>
                  <a:close/>
                  <a:moveTo>
                    <a:pt x="4207" y="3556"/>
                  </a:moveTo>
                  <a:cubicBezTo>
                    <a:pt x="4150" y="3556"/>
                    <a:pt x="4092" y="3577"/>
                    <a:pt x="4044" y="3625"/>
                  </a:cubicBezTo>
                  <a:cubicBezTo>
                    <a:pt x="3899" y="3771"/>
                    <a:pt x="4003" y="4021"/>
                    <a:pt x="4209" y="4021"/>
                  </a:cubicBezTo>
                  <a:cubicBezTo>
                    <a:pt x="4337" y="4020"/>
                    <a:pt x="4441" y="3916"/>
                    <a:pt x="4441" y="3788"/>
                  </a:cubicBezTo>
                  <a:cubicBezTo>
                    <a:pt x="4441" y="3649"/>
                    <a:pt x="4326" y="3556"/>
                    <a:pt x="4207" y="3556"/>
                  </a:cubicBezTo>
                  <a:close/>
                  <a:moveTo>
                    <a:pt x="5507" y="3556"/>
                  </a:moveTo>
                  <a:cubicBezTo>
                    <a:pt x="5450" y="3556"/>
                    <a:pt x="5392" y="3577"/>
                    <a:pt x="5344" y="3624"/>
                  </a:cubicBezTo>
                  <a:cubicBezTo>
                    <a:pt x="5198" y="3770"/>
                    <a:pt x="5302" y="4020"/>
                    <a:pt x="5508" y="4021"/>
                  </a:cubicBezTo>
                  <a:cubicBezTo>
                    <a:pt x="5636" y="4021"/>
                    <a:pt x="5740" y="3916"/>
                    <a:pt x="5740" y="3788"/>
                  </a:cubicBezTo>
                  <a:cubicBezTo>
                    <a:pt x="5740" y="3648"/>
                    <a:pt x="5626" y="3556"/>
                    <a:pt x="5507" y="3556"/>
                  </a:cubicBezTo>
                  <a:close/>
                  <a:moveTo>
                    <a:pt x="6807" y="3556"/>
                  </a:moveTo>
                  <a:cubicBezTo>
                    <a:pt x="6750" y="3556"/>
                    <a:pt x="6692" y="3577"/>
                    <a:pt x="6645" y="3624"/>
                  </a:cubicBezTo>
                  <a:cubicBezTo>
                    <a:pt x="6499" y="3770"/>
                    <a:pt x="6601" y="4020"/>
                    <a:pt x="6808" y="4021"/>
                  </a:cubicBezTo>
                  <a:cubicBezTo>
                    <a:pt x="6936" y="4021"/>
                    <a:pt x="7040" y="3916"/>
                    <a:pt x="7040" y="3788"/>
                  </a:cubicBezTo>
                  <a:cubicBezTo>
                    <a:pt x="7040" y="3648"/>
                    <a:pt x="6926" y="3556"/>
                    <a:pt x="6807" y="3556"/>
                  </a:cubicBezTo>
                  <a:close/>
                  <a:moveTo>
                    <a:pt x="8107" y="3556"/>
                  </a:moveTo>
                  <a:cubicBezTo>
                    <a:pt x="8050" y="3556"/>
                    <a:pt x="7992" y="3577"/>
                    <a:pt x="7945" y="3624"/>
                  </a:cubicBezTo>
                  <a:cubicBezTo>
                    <a:pt x="7799" y="3770"/>
                    <a:pt x="7901" y="4020"/>
                    <a:pt x="8108" y="4021"/>
                  </a:cubicBezTo>
                  <a:cubicBezTo>
                    <a:pt x="8237" y="4021"/>
                    <a:pt x="8340" y="3916"/>
                    <a:pt x="8340" y="3788"/>
                  </a:cubicBezTo>
                  <a:cubicBezTo>
                    <a:pt x="8340" y="3648"/>
                    <a:pt x="8226" y="3556"/>
                    <a:pt x="8107" y="3556"/>
                  </a:cubicBezTo>
                  <a:close/>
                  <a:moveTo>
                    <a:pt x="9406" y="3556"/>
                  </a:moveTo>
                  <a:cubicBezTo>
                    <a:pt x="9349" y="3556"/>
                    <a:pt x="9291" y="3577"/>
                    <a:pt x="9244" y="3625"/>
                  </a:cubicBezTo>
                  <a:cubicBezTo>
                    <a:pt x="9098" y="3771"/>
                    <a:pt x="9201" y="4021"/>
                    <a:pt x="9408" y="4021"/>
                  </a:cubicBezTo>
                  <a:cubicBezTo>
                    <a:pt x="9536" y="4020"/>
                    <a:pt x="9639" y="3916"/>
                    <a:pt x="9639" y="3788"/>
                  </a:cubicBezTo>
                  <a:cubicBezTo>
                    <a:pt x="9639" y="3649"/>
                    <a:pt x="9525" y="3556"/>
                    <a:pt x="9406" y="3556"/>
                  </a:cubicBezTo>
                  <a:close/>
                  <a:moveTo>
                    <a:pt x="308" y="4741"/>
                  </a:moveTo>
                  <a:cubicBezTo>
                    <a:pt x="251" y="4741"/>
                    <a:pt x="193" y="4762"/>
                    <a:pt x="146" y="4809"/>
                  </a:cubicBezTo>
                  <a:cubicBezTo>
                    <a:pt x="0" y="4955"/>
                    <a:pt x="104" y="5205"/>
                    <a:pt x="310" y="5205"/>
                  </a:cubicBezTo>
                  <a:cubicBezTo>
                    <a:pt x="438" y="5205"/>
                    <a:pt x="542" y="5101"/>
                    <a:pt x="542" y="4973"/>
                  </a:cubicBezTo>
                  <a:cubicBezTo>
                    <a:pt x="542" y="4833"/>
                    <a:pt x="427" y="4741"/>
                    <a:pt x="308" y="4741"/>
                  </a:cubicBezTo>
                  <a:close/>
                  <a:moveTo>
                    <a:pt x="2907" y="4741"/>
                  </a:moveTo>
                  <a:cubicBezTo>
                    <a:pt x="2850" y="4741"/>
                    <a:pt x="2792" y="4762"/>
                    <a:pt x="2745" y="4809"/>
                  </a:cubicBezTo>
                  <a:cubicBezTo>
                    <a:pt x="2599" y="4955"/>
                    <a:pt x="2703" y="5205"/>
                    <a:pt x="2910" y="5205"/>
                  </a:cubicBezTo>
                  <a:cubicBezTo>
                    <a:pt x="3037" y="5205"/>
                    <a:pt x="3142" y="5101"/>
                    <a:pt x="3142" y="4973"/>
                  </a:cubicBezTo>
                  <a:cubicBezTo>
                    <a:pt x="3141" y="4833"/>
                    <a:pt x="3026" y="4741"/>
                    <a:pt x="2907" y="4741"/>
                  </a:cubicBezTo>
                  <a:close/>
                  <a:moveTo>
                    <a:pt x="5507" y="4741"/>
                  </a:moveTo>
                  <a:cubicBezTo>
                    <a:pt x="5450" y="4741"/>
                    <a:pt x="5392" y="4762"/>
                    <a:pt x="5344" y="4809"/>
                  </a:cubicBezTo>
                  <a:cubicBezTo>
                    <a:pt x="5198" y="4955"/>
                    <a:pt x="5302" y="5205"/>
                    <a:pt x="5508" y="5205"/>
                  </a:cubicBezTo>
                  <a:cubicBezTo>
                    <a:pt x="5636" y="5205"/>
                    <a:pt x="5740" y="5101"/>
                    <a:pt x="5740" y="4973"/>
                  </a:cubicBezTo>
                  <a:cubicBezTo>
                    <a:pt x="5740" y="4833"/>
                    <a:pt x="5626" y="4741"/>
                    <a:pt x="5507" y="4741"/>
                  </a:cubicBezTo>
                  <a:close/>
                  <a:moveTo>
                    <a:pt x="6807" y="4741"/>
                  </a:moveTo>
                  <a:cubicBezTo>
                    <a:pt x="6750" y="4741"/>
                    <a:pt x="6692" y="4762"/>
                    <a:pt x="6645" y="4809"/>
                  </a:cubicBezTo>
                  <a:cubicBezTo>
                    <a:pt x="6499" y="4955"/>
                    <a:pt x="6601" y="5205"/>
                    <a:pt x="6808" y="5205"/>
                  </a:cubicBezTo>
                  <a:cubicBezTo>
                    <a:pt x="6936" y="5205"/>
                    <a:pt x="7040" y="5101"/>
                    <a:pt x="7040" y="4973"/>
                  </a:cubicBezTo>
                  <a:cubicBezTo>
                    <a:pt x="7040" y="4833"/>
                    <a:pt x="6926" y="4741"/>
                    <a:pt x="6807" y="4741"/>
                  </a:cubicBezTo>
                  <a:close/>
                  <a:moveTo>
                    <a:pt x="8107" y="4741"/>
                  </a:moveTo>
                  <a:cubicBezTo>
                    <a:pt x="8050" y="4741"/>
                    <a:pt x="7992" y="4762"/>
                    <a:pt x="7945" y="4809"/>
                  </a:cubicBezTo>
                  <a:cubicBezTo>
                    <a:pt x="7799" y="4955"/>
                    <a:pt x="7901" y="5205"/>
                    <a:pt x="8108" y="5205"/>
                  </a:cubicBezTo>
                  <a:cubicBezTo>
                    <a:pt x="8237" y="5205"/>
                    <a:pt x="8340" y="5101"/>
                    <a:pt x="8340" y="4973"/>
                  </a:cubicBezTo>
                  <a:cubicBezTo>
                    <a:pt x="8340" y="4833"/>
                    <a:pt x="8226" y="4741"/>
                    <a:pt x="8107" y="4741"/>
                  </a:cubicBezTo>
                  <a:close/>
                  <a:moveTo>
                    <a:pt x="1608" y="4741"/>
                  </a:moveTo>
                  <a:cubicBezTo>
                    <a:pt x="1551" y="4741"/>
                    <a:pt x="1493" y="4762"/>
                    <a:pt x="1446" y="4809"/>
                  </a:cubicBezTo>
                  <a:cubicBezTo>
                    <a:pt x="1300" y="4956"/>
                    <a:pt x="1403" y="5205"/>
                    <a:pt x="1608" y="5205"/>
                  </a:cubicBezTo>
                  <a:cubicBezTo>
                    <a:pt x="1609" y="5205"/>
                    <a:pt x="1609" y="5205"/>
                    <a:pt x="1610" y="5205"/>
                  </a:cubicBezTo>
                  <a:cubicBezTo>
                    <a:pt x="1738" y="5205"/>
                    <a:pt x="1842" y="5101"/>
                    <a:pt x="1842" y="4973"/>
                  </a:cubicBezTo>
                  <a:cubicBezTo>
                    <a:pt x="1842" y="4833"/>
                    <a:pt x="1727" y="4741"/>
                    <a:pt x="1608" y="4741"/>
                  </a:cubicBezTo>
                  <a:close/>
                  <a:moveTo>
                    <a:pt x="4207" y="4741"/>
                  </a:moveTo>
                  <a:cubicBezTo>
                    <a:pt x="4150" y="4741"/>
                    <a:pt x="4091" y="4762"/>
                    <a:pt x="4044" y="4809"/>
                  </a:cubicBezTo>
                  <a:cubicBezTo>
                    <a:pt x="3900" y="4956"/>
                    <a:pt x="4002" y="5205"/>
                    <a:pt x="4208" y="5205"/>
                  </a:cubicBezTo>
                  <a:cubicBezTo>
                    <a:pt x="4208" y="5205"/>
                    <a:pt x="4208" y="5205"/>
                    <a:pt x="4209" y="5205"/>
                  </a:cubicBezTo>
                  <a:cubicBezTo>
                    <a:pt x="4337" y="5205"/>
                    <a:pt x="4441" y="5101"/>
                    <a:pt x="4441" y="4973"/>
                  </a:cubicBezTo>
                  <a:cubicBezTo>
                    <a:pt x="4441" y="4833"/>
                    <a:pt x="4326" y="4741"/>
                    <a:pt x="4207" y="4741"/>
                  </a:cubicBezTo>
                  <a:close/>
                  <a:moveTo>
                    <a:pt x="9406" y="4741"/>
                  </a:moveTo>
                  <a:cubicBezTo>
                    <a:pt x="9349" y="4741"/>
                    <a:pt x="9291" y="4762"/>
                    <a:pt x="9244" y="4809"/>
                  </a:cubicBezTo>
                  <a:cubicBezTo>
                    <a:pt x="9098" y="4956"/>
                    <a:pt x="9201" y="5205"/>
                    <a:pt x="9407" y="5205"/>
                  </a:cubicBezTo>
                  <a:cubicBezTo>
                    <a:pt x="9407" y="5205"/>
                    <a:pt x="9408" y="5205"/>
                    <a:pt x="9408" y="5205"/>
                  </a:cubicBezTo>
                  <a:cubicBezTo>
                    <a:pt x="9536" y="5205"/>
                    <a:pt x="9639" y="5101"/>
                    <a:pt x="9639" y="4973"/>
                  </a:cubicBezTo>
                  <a:cubicBezTo>
                    <a:pt x="9639" y="4833"/>
                    <a:pt x="9525" y="4741"/>
                    <a:pt x="9406" y="4741"/>
                  </a:cubicBezTo>
                  <a:close/>
                  <a:moveTo>
                    <a:pt x="308" y="5926"/>
                  </a:moveTo>
                  <a:cubicBezTo>
                    <a:pt x="251" y="5926"/>
                    <a:pt x="193" y="5947"/>
                    <a:pt x="146" y="5995"/>
                  </a:cubicBezTo>
                  <a:cubicBezTo>
                    <a:pt x="0" y="6141"/>
                    <a:pt x="104" y="6390"/>
                    <a:pt x="310" y="6390"/>
                  </a:cubicBezTo>
                  <a:cubicBezTo>
                    <a:pt x="438" y="6390"/>
                    <a:pt x="541" y="6286"/>
                    <a:pt x="542" y="6158"/>
                  </a:cubicBezTo>
                  <a:cubicBezTo>
                    <a:pt x="542" y="6019"/>
                    <a:pt x="427" y="5926"/>
                    <a:pt x="308" y="5926"/>
                  </a:cubicBezTo>
                  <a:close/>
                  <a:moveTo>
                    <a:pt x="1608" y="5926"/>
                  </a:moveTo>
                  <a:cubicBezTo>
                    <a:pt x="1551" y="5926"/>
                    <a:pt x="1493" y="5947"/>
                    <a:pt x="1446" y="5995"/>
                  </a:cubicBezTo>
                  <a:cubicBezTo>
                    <a:pt x="1300" y="6141"/>
                    <a:pt x="1404" y="6390"/>
                    <a:pt x="1610" y="6390"/>
                  </a:cubicBezTo>
                  <a:cubicBezTo>
                    <a:pt x="1738" y="6390"/>
                    <a:pt x="1842" y="6286"/>
                    <a:pt x="1842" y="6158"/>
                  </a:cubicBezTo>
                  <a:cubicBezTo>
                    <a:pt x="1842" y="6019"/>
                    <a:pt x="1727" y="5926"/>
                    <a:pt x="1608" y="5926"/>
                  </a:cubicBezTo>
                  <a:close/>
                  <a:moveTo>
                    <a:pt x="2908" y="5926"/>
                  </a:moveTo>
                  <a:cubicBezTo>
                    <a:pt x="2851" y="5926"/>
                    <a:pt x="2792" y="5947"/>
                    <a:pt x="2745" y="5995"/>
                  </a:cubicBezTo>
                  <a:cubicBezTo>
                    <a:pt x="2599" y="6141"/>
                    <a:pt x="2703" y="6390"/>
                    <a:pt x="2910" y="6390"/>
                  </a:cubicBezTo>
                  <a:cubicBezTo>
                    <a:pt x="3037" y="6390"/>
                    <a:pt x="3141" y="6286"/>
                    <a:pt x="3142" y="6158"/>
                  </a:cubicBezTo>
                  <a:cubicBezTo>
                    <a:pt x="3142" y="6019"/>
                    <a:pt x="3027" y="5926"/>
                    <a:pt x="2908" y="5926"/>
                  </a:cubicBezTo>
                  <a:close/>
                  <a:moveTo>
                    <a:pt x="4207" y="5926"/>
                  </a:moveTo>
                  <a:cubicBezTo>
                    <a:pt x="4150" y="5926"/>
                    <a:pt x="4091" y="5947"/>
                    <a:pt x="4044" y="5995"/>
                  </a:cubicBezTo>
                  <a:cubicBezTo>
                    <a:pt x="3898" y="6141"/>
                    <a:pt x="4003" y="6390"/>
                    <a:pt x="4209" y="6390"/>
                  </a:cubicBezTo>
                  <a:cubicBezTo>
                    <a:pt x="4337" y="6390"/>
                    <a:pt x="4441" y="6286"/>
                    <a:pt x="4441" y="6158"/>
                  </a:cubicBezTo>
                  <a:cubicBezTo>
                    <a:pt x="4441" y="6019"/>
                    <a:pt x="4326" y="5926"/>
                    <a:pt x="4207" y="5926"/>
                  </a:cubicBezTo>
                  <a:close/>
                  <a:moveTo>
                    <a:pt x="5507" y="5926"/>
                  </a:moveTo>
                  <a:cubicBezTo>
                    <a:pt x="5450" y="5926"/>
                    <a:pt x="5392" y="5947"/>
                    <a:pt x="5344" y="5995"/>
                  </a:cubicBezTo>
                  <a:cubicBezTo>
                    <a:pt x="5198" y="6141"/>
                    <a:pt x="5302" y="6390"/>
                    <a:pt x="5508" y="6390"/>
                  </a:cubicBezTo>
                  <a:cubicBezTo>
                    <a:pt x="5636" y="6390"/>
                    <a:pt x="5740" y="6286"/>
                    <a:pt x="5740" y="6158"/>
                  </a:cubicBezTo>
                  <a:cubicBezTo>
                    <a:pt x="5740" y="6019"/>
                    <a:pt x="5626" y="5926"/>
                    <a:pt x="5507" y="5926"/>
                  </a:cubicBezTo>
                  <a:close/>
                  <a:moveTo>
                    <a:pt x="6807" y="5926"/>
                  </a:moveTo>
                  <a:cubicBezTo>
                    <a:pt x="6750" y="5926"/>
                    <a:pt x="6692" y="5947"/>
                    <a:pt x="6645" y="5995"/>
                  </a:cubicBezTo>
                  <a:cubicBezTo>
                    <a:pt x="6499" y="6141"/>
                    <a:pt x="6601" y="6390"/>
                    <a:pt x="6808" y="6390"/>
                  </a:cubicBezTo>
                  <a:cubicBezTo>
                    <a:pt x="6936" y="6390"/>
                    <a:pt x="7040" y="6286"/>
                    <a:pt x="7040" y="6158"/>
                  </a:cubicBezTo>
                  <a:cubicBezTo>
                    <a:pt x="7040" y="6019"/>
                    <a:pt x="6926" y="5926"/>
                    <a:pt x="6807" y="5926"/>
                  </a:cubicBezTo>
                  <a:close/>
                  <a:moveTo>
                    <a:pt x="8107" y="5926"/>
                  </a:moveTo>
                  <a:cubicBezTo>
                    <a:pt x="8050" y="5926"/>
                    <a:pt x="7992" y="5947"/>
                    <a:pt x="7945" y="5995"/>
                  </a:cubicBezTo>
                  <a:cubicBezTo>
                    <a:pt x="7799" y="6141"/>
                    <a:pt x="7901" y="6390"/>
                    <a:pt x="8108" y="6390"/>
                  </a:cubicBezTo>
                  <a:cubicBezTo>
                    <a:pt x="8237" y="6390"/>
                    <a:pt x="8340" y="6286"/>
                    <a:pt x="8340" y="6158"/>
                  </a:cubicBezTo>
                  <a:cubicBezTo>
                    <a:pt x="8340" y="6019"/>
                    <a:pt x="8226" y="5926"/>
                    <a:pt x="8107" y="5926"/>
                  </a:cubicBezTo>
                  <a:close/>
                  <a:moveTo>
                    <a:pt x="9406" y="5926"/>
                  </a:moveTo>
                  <a:cubicBezTo>
                    <a:pt x="9349" y="5926"/>
                    <a:pt x="9291" y="5947"/>
                    <a:pt x="9244" y="5995"/>
                  </a:cubicBezTo>
                  <a:cubicBezTo>
                    <a:pt x="9098" y="6141"/>
                    <a:pt x="9201" y="6390"/>
                    <a:pt x="9408" y="6390"/>
                  </a:cubicBezTo>
                  <a:cubicBezTo>
                    <a:pt x="9536" y="6390"/>
                    <a:pt x="9639" y="6286"/>
                    <a:pt x="9639" y="6158"/>
                  </a:cubicBezTo>
                  <a:cubicBezTo>
                    <a:pt x="9639" y="6019"/>
                    <a:pt x="9525" y="5926"/>
                    <a:pt x="9406" y="5926"/>
                  </a:cubicBezTo>
                  <a:close/>
                  <a:moveTo>
                    <a:pt x="309" y="7111"/>
                  </a:moveTo>
                  <a:cubicBezTo>
                    <a:pt x="252" y="7111"/>
                    <a:pt x="194" y="7133"/>
                    <a:pt x="146" y="7180"/>
                  </a:cubicBezTo>
                  <a:cubicBezTo>
                    <a:pt x="0" y="7326"/>
                    <a:pt x="104" y="7575"/>
                    <a:pt x="310" y="7575"/>
                  </a:cubicBezTo>
                  <a:cubicBezTo>
                    <a:pt x="438" y="7575"/>
                    <a:pt x="541" y="7472"/>
                    <a:pt x="542" y="7343"/>
                  </a:cubicBezTo>
                  <a:cubicBezTo>
                    <a:pt x="542" y="7204"/>
                    <a:pt x="428" y="7111"/>
                    <a:pt x="309" y="7111"/>
                  </a:cubicBezTo>
                  <a:close/>
                  <a:moveTo>
                    <a:pt x="1608" y="7111"/>
                  </a:moveTo>
                  <a:cubicBezTo>
                    <a:pt x="1551" y="7111"/>
                    <a:pt x="1493" y="7133"/>
                    <a:pt x="1446" y="7180"/>
                  </a:cubicBezTo>
                  <a:cubicBezTo>
                    <a:pt x="1300" y="7326"/>
                    <a:pt x="1404" y="7575"/>
                    <a:pt x="1610" y="7575"/>
                  </a:cubicBezTo>
                  <a:cubicBezTo>
                    <a:pt x="1738" y="7575"/>
                    <a:pt x="1842" y="7472"/>
                    <a:pt x="1842" y="7343"/>
                  </a:cubicBezTo>
                  <a:cubicBezTo>
                    <a:pt x="1842" y="7204"/>
                    <a:pt x="1727" y="7111"/>
                    <a:pt x="1608" y="7111"/>
                  </a:cubicBezTo>
                  <a:close/>
                  <a:moveTo>
                    <a:pt x="2907" y="7110"/>
                  </a:moveTo>
                  <a:cubicBezTo>
                    <a:pt x="2850" y="7110"/>
                    <a:pt x="2792" y="7132"/>
                    <a:pt x="2745" y="7179"/>
                  </a:cubicBezTo>
                  <a:cubicBezTo>
                    <a:pt x="2599" y="7325"/>
                    <a:pt x="2703" y="7575"/>
                    <a:pt x="2910" y="7575"/>
                  </a:cubicBezTo>
                  <a:cubicBezTo>
                    <a:pt x="3037" y="7575"/>
                    <a:pt x="3141" y="7472"/>
                    <a:pt x="3142" y="7343"/>
                  </a:cubicBezTo>
                  <a:cubicBezTo>
                    <a:pt x="3142" y="7203"/>
                    <a:pt x="3027" y="7110"/>
                    <a:pt x="2907" y="7110"/>
                  </a:cubicBezTo>
                  <a:close/>
                  <a:moveTo>
                    <a:pt x="4207" y="7111"/>
                  </a:moveTo>
                  <a:cubicBezTo>
                    <a:pt x="4150" y="7111"/>
                    <a:pt x="4092" y="7133"/>
                    <a:pt x="4044" y="7180"/>
                  </a:cubicBezTo>
                  <a:cubicBezTo>
                    <a:pt x="3898" y="7326"/>
                    <a:pt x="4003" y="7575"/>
                    <a:pt x="4209" y="7575"/>
                  </a:cubicBezTo>
                  <a:cubicBezTo>
                    <a:pt x="4337" y="7575"/>
                    <a:pt x="4441" y="7472"/>
                    <a:pt x="4441" y="7343"/>
                  </a:cubicBezTo>
                  <a:cubicBezTo>
                    <a:pt x="4441" y="7204"/>
                    <a:pt x="4327" y="7111"/>
                    <a:pt x="4207" y="7111"/>
                  </a:cubicBezTo>
                  <a:close/>
                  <a:moveTo>
                    <a:pt x="5507" y="7111"/>
                  </a:moveTo>
                  <a:cubicBezTo>
                    <a:pt x="5450" y="7111"/>
                    <a:pt x="5392" y="7133"/>
                    <a:pt x="5344" y="7180"/>
                  </a:cubicBezTo>
                  <a:cubicBezTo>
                    <a:pt x="5198" y="7326"/>
                    <a:pt x="5302" y="7575"/>
                    <a:pt x="5508" y="7575"/>
                  </a:cubicBezTo>
                  <a:cubicBezTo>
                    <a:pt x="5636" y="7575"/>
                    <a:pt x="5740" y="7472"/>
                    <a:pt x="5740" y="7343"/>
                  </a:cubicBezTo>
                  <a:cubicBezTo>
                    <a:pt x="5740" y="7204"/>
                    <a:pt x="5626" y="7111"/>
                    <a:pt x="5507" y="7111"/>
                  </a:cubicBezTo>
                  <a:close/>
                  <a:moveTo>
                    <a:pt x="6806" y="7111"/>
                  </a:moveTo>
                  <a:cubicBezTo>
                    <a:pt x="6749" y="7111"/>
                    <a:pt x="6692" y="7132"/>
                    <a:pt x="6645" y="7179"/>
                  </a:cubicBezTo>
                  <a:cubicBezTo>
                    <a:pt x="6499" y="7325"/>
                    <a:pt x="6601" y="7575"/>
                    <a:pt x="6808" y="7575"/>
                  </a:cubicBezTo>
                  <a:cubicBezTo>
                    <a:pt x="6935" y="7575"/>
                    <a:pt x="7040" y="7472"/>
                    <a:pt x="7040" y="7343"/>
                  </a:cubicBezTo>
                  <a:cubicBezTo>
                    <a:pt x="7040" y="7204"/>
                    <a:pt x="6925" y="7111"/>
                    <a:pt x="6806" y="7111"/>
                  </a:cubicBezTo>
                  <a:close/>
                  <a:moveTo>
                    <a:pt x="8106" y="7111"/>
                  </a:moveTo>
                  <a:cubicBezTo>
                    <a:pt x="8049" y="7111"/>
                    <a:pt x="7992" y="7132"/>
                    <a:pt x="7945" y="7179"/>
                  </a:cubicBezTo>
                  <a:cubicBezTo>
                    <a:pt x="7799" y="7325"/>
                    <a:pt x="7901" y="7575"/>
                    <a:pt x="8108" y="7575"/>
                  </a:cubicBezTo>
                  <a:cubicBezTo>
                    <a:pt x="8236" y="7575"/>
                    <a:pt x="8340" y="7472"/>
                    <a:pt x="8340" y="7343"/>
                  </a:cubicBezTo>
                  <a:cubicBezTo>
                    <a:pt x="8340" y="7204"/>
                    <a:pt x="8225" y="7111"/>
                    <a:pt x="8106" y="7111"/>
                  </a:cubicBezTo>
                  <a:close/>
                  <a:moveTo>
                    <a:pt x="9406" y="7111"/>
                  </a:moveTo>
                  <a:cubicBezTo>
                    <a:pt x="9349" y="7111"/>
                    <a:pt x="9291" y="7133"/>
                    <a:pt x="9244" y="7180"/>
                  </a:cubicBezTo>
                  <a:cubicBezTo>
                    <a:pt x="9098" y="7326"/>
                    <a:pt x="9201" y="7575"/>
                    <a:pt x="9408" y="7575"/>
                  </a:cubicBezTo>
                  <a:cubicBezTo>
                    <a:pt x="9536" y="7574"/>
                    <a:pt x="9639" y="7471"/>
                    <a:pt x="9639" y="7343"/>
                  </a:cubicBezTo>
                  <a:cubicBezTo>
                    <a:pt x="9639" y="7204"/>
                    <a:pt x="9525" y="7111"/>
                    <a:pt x="9406" y="7111"/>
                  </a:cubicBezTo>
                  <a:close/>
                  <a:moveTo>
                    <a:pt x="309" y="8296"/>
                  </a:moveTo>
                  <a:cubicBezTo>
                    <a:pt x="251" y="8296"/>
                    <a:pt x="193" y="8318"/>
                    <a:pt x="146" y="8365"/>
                  </a:cubicBezTo>
                  <a:cubicBezTo>
                    <a:pt x="0" y="8511"/>
                    <a:pt x="104" y="8760"/>
                    <a:pt x="310" y="8760"/>
                  </a:cubicBezTo>
                  <a:cubicBezTo>
                    <a:pt x="438" y="8760"/>
                    <a:pt x="541" y="8656"/>
                    <a:pt x="542" y="8529"/>
                  </a:cubicBezTo>
                  <a:cubicBezTo>
                    <a:pt x="542" y="8389"/>
                    <a:pt x="428" y="8296"/>
                    <a:pt x="309" y="8296"/>
                  </a:cubicBezTo>
                  <a:close/>
                  <a:moveTo>
                    <a:pt x="1609" y="8296"/>
                  </a:moveTo>
                  <a:cubicBezTo>
                    <a:pt x="1552" y="8296"/>
                    <a:pt x="1493" y="8318"/>
                    <a:pt x="1446" y="8365"/>
                  </a:cubicBezTo>
                  <a:cubicBezTo>
                    <a:pt x="1300" y="8511"/>
                    <a:pt x="1404" y="8760"/>
                    <a:pt x="1610" y="8760"/>
                  </a:cubicBezTo>
                  <a:cubicBezTo>
                    <a:pt x="1738" y="8760"/>
                    <a:pt x="1842" y="8656"/>
                    <a:pt x="1842" y="8529"/>
                  </a:cubicBezTo>
                  <a:cubicBezTo>
                    <a:pt x="1842" y="8389"/>
                    <a:pt x="1728" y="8296"/>
                    <a:pt x="1609" y="8296"/>
                  </a:cubicBezTo>
                  <a:close/>
                  <a:moveTo>
                    <a:pt x="2907" y="8296"/>
                  </a:moveTo>
                  <a:cubicBezTo>
                    <a:pt x="2850" y="8296"/>
                    <a:pt x="2792" y="8317"/>
                    <a:pt x="2745" y="8364"/>
                  </a:cubicBezTo>
                  <a:cubicBezTo>
                    <a:pt x="2599" y="8510"/>
                    <a:pt x="2703" y="8760"/>
                    <a:pt x="2910" y="8760"/>
                  </a:cubicBezTo>
                  <a:cubicBezTo>
                    <a:pt x="3037" y="8760"/>
                    <a:pt x="3141" y="8657"/>
                    <a:pt x="3142" y="8529"/>
                  </a:cubicBezTo>
                  <a:cubicBezTo>
                    <a:pt x="3142" y="8388"/>
                    <a:pt x="3027" y="8296"/>
                    <a:pt x="2907" y="8296"/>
                  </a:cubicBezTo>
                  <a:close/>
                  <a:moveTo>
                    <a:pt x="4207" y="8296"/>
                  </a:moveTo>
                  <a:cubicBezTo>
                    <a:pt x="4150" y="8296"/>
                    <a:pt x="4092" y="8318"/>
                    <a:pt x="4044" y="8365"/>
                  </a:cubicBezTo>
                  <a:cubicBezTo>
                    <a:pt x="3898" y="8511"/>
                    <a:pt x="4003" y="8760"/>
                    <a:pt x="4209" y="8760"/>
                  </a:cubicBezTo>
                  <a:cubicBezTo>
                    <a:pt x="4337" y="8759"/>
                    <a:pt x="4441" y="8656"/>
                    <a:pt x="4441" y="8529"/>
                  </a:cubicBezTo>
                  <a:cubicBezTo>
                    <a:pt x="4441" y="8389"/>
                    <a:pt x="4326" y="8296"/>
                    <a:pt x="4207" y="8296"/>
                  </a:cubicBezTo>
                  <a:close/>
                  <a:moveTo>
                    <a:pt x="5507" y="8296"/>
                  </a:moveTo>
                  <a:cubicBezTo>
                    <a:pt x="5450" y="8296"/>
                    <a:pt x="5392" y="8318"/>
                    <a:pt x="5344" y="8365"/>
                  </a:cubicBezTo>
                  <a:cubicBezTo>
                    <a:pt x="5198" y="8511"/>
                    <a:pt x="5302" y="8760"/>
                    <a:pt x="5508" y="8760"/>
                  </a:cubicBezTo>
                  <a:cubicBezTo>
                    <a:pt x="5636" y="8760"/>
                    <a:pt x="5740" y="8656"/>
                    <a:pt x="5740" y="8529"/>
                  </a:cubicBezTo>
                  <a:cubicBezTo>
                    <a:pt x="5740" y="8389"/>
                    <a:pt x="5626" y="8296"/>
                    <a:pt x="5507" y="8296"/>
                  </a:cubicBezTo>
                  <a:close/>
                  <a:moveTo>
                    <a:pt x="6806" y="8296"/>
                  </a:moveTo>
                  <a:cubicBezTo>
                    <a:pt x="6750" y="8296"/>
                    <a:pt x="6692" y="8317"/>
                    <a:pt x="6645" y="8364"/>
                  </a:cubicBezTo>
                  <a:cubicBezTo>
                    <a:pt x="6499" y="8510"/>
                    <a:pt x="6601" y="8760"/>
                    <a:pt x="6808" y="8760"/>
                  </a:cubicBezTo>
                  <a:cubicBezTo>
                    <a:pt x="6936" y="8760"/>
                    <a:pt x="7040" y="8657"/>
                    <a:pt x="7040" y="8529"/>
                  </a:cubicBezTo>
                  <a:cubicBezTo>
                    <a:pt x="7040" y="8388"/>
                    <a:pt x="6926" y="8296"/>
                    <a:pt x="6806" y="8296"/>
                  </a:cubicBezTo>
                  <a:close/>
                  <a:moveTo>
                    <a:pt x="8107" y="8296"/>
                  </a:moveTo>
                  <a:cubicBezTo>
                    <a:pt x="8050" y="8296"/>
                    <a:pt x="7992" y="8317"/>
                    <a:pt x="7945" y="8364"/>
                  </a:cubicBezTo>
                  <a:cubicBezTo>
                    <a:pt x="7799" y="8510"/>
                    <a:pt x="7901" y="8760"/>
                    <a:pt x="8108" y="8760"/>
                  </a:cubicBezTo>
                  <a:cubicBezTo>
                    <a:pt x="8237" y="8760"/>
                    <a:pt x="8340" y="8657"/>
                    <a:pt x="8340" y="8529"/>
                  </a:cubicBezTo>
                  <a:cubicBezTo>
                    <a:pt x="8340" y="8388"/>
                    <a:pt x="8226" y="8296"/>
                    <a:pt x="8107" y="8296"/>
                  </a:cubicBezTo>
                  <a:close/>
                  <a:moveTo>
                    <a:pt x="9406" y="8296"/>
                  </a:moveTo>
                  <a:cubicBezTo>
                    <a:pt x="9349" y="8296"/>
                    <a:pt x="9291" y="8318"/>
                    <a:pt x="9244" y="8365"/>
                  </a:cubicBezTo>
                  <a:cubicBezTo>
                    <a:pt x="9098" y="8511"/>
                    <a:pt x="9201" y="8760"/>
                    <a:pt x="9408" y="8760"/>
                  </a:cubicBezTo>
                  <a:cubicBezTo>
                    <a:pt x="9536" y="8759"/>
                    <a:pt x="9639" y="8656"/>
                    <a:pt x="9639" y="8529"/>
                  </a:cubicBezTo>
                  <a:cubicBezTo>
                    <a:pt x="9639" y="8389"/>
                    <a:pt x="9525" y="8296"/>
                    <a:pt x="9406" y="8296"/>
                  </a:cubicBezTo>
                  <a:close/>
                  <a:moveTo>
                    <a:pt x="308" y="9481"/>
                  </a:moveTo>
                  <a:cubicBezTo>
                    <a:pt x="251" y="9481"/>
                    <a:pt x="193" y="9502"/>
                    <a:pt x="146" y="9549"/>
                  </a:cubicBezTo>
                  <a:cubicBezTo>
                    <a:pt x="0" y="9696"/>
                    <a:pt x="104" y="9946"/>
                    <a:pt x="310" y="9946"/>
                  </a:cubicBezTo>
                  <a:cubicBezTo>
                    <a:pt x="438" y="9946"/>
                    <a:pt x="542" y="9841"/>
                    <a:pt x="542" y="9714"/>
                  </a:cubicBezTo>
                  <a:cubicBezTo>
                    <a:pt x="542" y="9574"/>
                    <a:pt x="427" y="9481"/>
                    <a:pt x="308" y="9481"/>
                  </a:cubicBezTo>
                  <a:close/>
                  <a:moveTo>
                    <a:pt x="1608" y="9481"/>
                  </a:moveTo>
                  <a:cubicBezTo>
                    <a:pt x="1551" y="9481"/>
                    <a:pt x="1493" y="9503"/>
                    <a:pt x="1446" y="9550"/>
                  </a:cubicBezTo>
                  <a:cubicBezTo>
                    <a:pt x="1300" y="9696"/>
                    <a:pt x="1404" y="9946"/>
                    <a:pt x="1610" y="9946"/>
                  </a:cubicBezTo>
                  <a:cubicBezTo>
                    <a:pt x="1738" y="9946"/>
                    <a:pt x="1842" y="9841"/>
                    <a:pt x="1842" y="9714"/>
                  </a:cubicBezTo>
                  <a:cubicBezTo>
                    <a:pt x="1842" y="9574"/>
                    <a:pt x="1727" y="9481"/>
                    <a:pt x="1608" y="9481"/>
                  </a:cubicBezTo>
                  <a:close/>
                  <a:moveTo>
                    <a:pt x="2907" y="9481"/>
                  </a:moveTo>
                  <a:cubicBezTo>
                    <a:pt x="2850" y="9481"/>
                    <a:pt x="2792" y="9502"/>
                    <a:pt x="2745" y="9549"/>
                  </a:cubicBezTo>
                  <a:cubicBezTo>
                    <a:pt x="2599" y="9695"/>
                    <a:pt x="2703" y="9946"/>
                    <a:pt x="2910" y="9946"/>
                  </a:cubicBezTo>
                  <a:cubicBezTo>
                    <a:pt x="3037" y="9946"/>
                    <a:pt x="3142" y="9841"/>
                    <a:pt x="3142" y="9714"/>
                  </a:cubicBezTo>
                  <a:cubicBezTo>
                    <a:pt x="3141" y="9574"/>
                    <a:pt x="3026" y="9481"/>
                    <a:pt x="2907" y="9481"/>
                  </a:cubicBezTo>
                  <a:close/>
                  <a:moveTo>
                    <a:pt x="4207" y="9481"/>
                  </a:moveTo>
                  <a:cubicBezTo>
                    <a:pt x="4150" y="9481"/>
                    <a:pt x="4092" y="9503"/>
                    <a:pt x="4044" y="9550"/>
                  </a:cubicBezTo>
                  <a:cubicBezTo>
                    <a:pt x="3899" y="9696"/>
                    <a:pt x="4003" y="9946"/>
                    <a:pt x="4209" y="9946"/>
                  </a:cubicBezTo>
                  <a:cubicBezTo>
                    <a:pt x="4337" y="9945"/>
                    <a:pt x="4441" y="9841"/>
                    <a:pt x="4441" y="9714"/>
                  </a:cubicBezTo>
                  <a:cubicBezTo>
                    <a:pt x="4441" y="9574"/>
                    <a:pt x="4326" y="9481"/>
                    <a:pt x="4207" y="9481"/>
                  </a:cubicBezTo>
                  <a:close/>
                  <a:moveTo>
                    <a:pt x="5506" y="9481"/>
                  </a:moveTo>
                  <a:cubicBezTo>
                    <a:pt x="5450" y="9481"/>
                    <a:pt x="5392" y="9502"/>
                    <a:pt x="5344" y="9549"/>
                  </a:cubicBezTo>
                  <a:cubicBezTo>
                    <a:pt x="5198" y="9696"/>
                    <a:pt x="5302" y="9946"/>
                    <a:pt x="5508" y="9946"/>
                  </a:cubicBezTo>
                  <a:cubicBezTo>
                    <a:pt x="5636" y="9946"/>
                    <a:pt x="5740" y="9841"/>
                    <a:pt x="5740" y="9714"/>
                  </a:cubicBezTo>
                  <a:cubicBezTo>
                    <a:pt x="5740" y="9574"/>
                    <a:pt x="5626" y="9481"/>
                    <a:pt x="5506" y="9481"/>
                  </a:cubicBezTo>
                  <a:close/>
                  <a:moveTo>
                    <a:pt x="6806" y="9481"/>
                  </a:moveTo>
                  <a:cubicBezTo>
                    <a:pt x="6750" y="9481"/>
                    <a:pt x="6692" y="9502"/>
                    <a:pt x="6645" y="9549"/>
                  </a:cubicBezTo>
                  <a:cubicBezTo>
                    <a:pt x="6499" y="9695"/>
                    <a:pt x="6601" y="9946"/>
                    <a:pt x="6808" y="9946"/>
                  </a:cubicBezTo>
                  <a:cubicBezTo>
                    <a:pt x="6936" y="9946"/>
                    <a:pt x="7040" y="9841"/>
                    <a:pt x="7040" y="9714"/>
                  </a:cubicBezTo>
                  <a:cubicBezTo>
                    <a:pt x="7040" y="9574"/>
                    <a:pt x="6926" y="9481"/>
                    <a:pt x="6806" y="9481"/>
                  </a:cubicBezTo>
                  <a:close/>
                  <a:moveTo>
                    <a:pt x="8107" y="9481"/>
                  </a:moveTo>
                  <a:cubicBezTo>
                    <a:pt x="8050" y="9481"/>
                    <a:pt x="7992" y="9502"/>
                    <a:pt x="7945" y="9549"/>
                  </a:cubicBezTo>
                  <a:cubicBezTo>
                    <a:pt x="7799" y="9695"/>
                    <a:pt x="7901" y="9946"/>
                    <a:pt x="8108" y="9946"/>
                  </a:cubicBezTo>
                  <a:cubicBezTo>
                    <a:pt x="8237" y="9946"/>
                    <a:pt x="8340" y="9841"/>
                    <a:pt x="8340" y="9714"/>
                  </a:cubicBezTo>
                  <a:cubicBezTo>
                    <a:pt x="8340" y="9574"/>
                    <a:pt x="8226" y="9481"/>
                    <a:pt x="8107" y="9481"/>
                  </a:cubicBezTo>
                  <a:close/>
                  <a:moveTo>
                    <a:pt x="9406" y="9481"/>
                  </a:moveTo>
                  <a:cubicBezTo>
                    <a:pt x="9349" y="9481"/>
                    <a:pt x="9291" y="9503"/>
                    <a:pt x="9244" y="9550"/>
                  </a:cubicBezTo>
                  <a:cubicBezTo>
                    <a:pt x="9098" y="9696"/>
                    <a:pt x="9201" y="9946"/>
                    <a:pt x="9408" y="9946"/>
                  </a:cubicBezTo>
                  <a:cubicBezTo>
                    <a:pt x="9536" y="9945"/>
                    <a:pt x="9639" y="9841"/>
                    <a:pt x="9639" y="9714"/>
                  </a:cubicBezTo>
                  <a:cubicBezTo>
                    <a:pt x="9639" y="9574"/>
                    <a:pt x="9525" y="9481"/>
                    <a:pt x="9406" y="948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1"/>
            <p:cNvSpPr/>
            <p:nvPr/>
          </p:nvSpPr>
          <p:spPr>
            <a:xfrm>
              <a:off x="2615950" y="2850975"/>
              <a:ext cx="81625" cy="107800"/>
            </a:xfrm>
            <a:custGeom>
              <a:avLst/>
              <a:gdLst/>
              <a:ahLst/>
              <a:cxnLst/>
              <a:rect l="l" t="t" r="r" b="b"/>
              <a:pathLst>
                <a:path w="3265" h="4312" extrusionOk="0">
                  <a:moveTo>
                    <a:pt x="1633" y="418"/>
                  </a:moveTo>
                  <a:cubicBezTo>
                    <a:pt x="1971" y="418"/>
                    <a:pt x="2255" y="637"/>
                    <a:pt x="2320" y="928"/>
                  </a:cubicBezTo>
                  <a:cubicBezTo>
                    <a:pt x="2345" y="1036"/>
                    <a:pt x="2331" y="1061"/>
                    <a:pt x="2335" y="1684"/>
                  </a:cubicBezTo>
                  <a:lnTo>
                    <a:pt x="930" y="1684"/>
                  </a:lnTo>
                  <a:cubicBezTo>
                    <a:pt x="935" y="1060"/>
                    <a:pt x="921" y="1036"/>
                    <a:pt x="945" y="928"/>
                  </a:cubicBezTo>
                  <a:cubicBezTo>
                    <a:pt x="1011" y="637"/>
                    <a:pt x="1294" y="418"/>
                    <a:pt x="1633" y="418"/>
                  </a:cubicBezTo>
                  <a:close/>
                  <a:moveTo>
                    <a:pt x="1632" y="2286"/>
                  </a:moveTo>
                  <a:cubicBezTo>
                    <a:pt x="1868" y="2286"/>
                    <a:pt x="2059" y="2460"/>
                    <a:pt x="2059" y="2674"/>
                  </a:cubicBezTo>
                  <a:cubicBezTo>
                    <a:pt x="2059" y="2803"/>
                    <a:pt x="1989" y="2917"/>
                    <a:pt x="1882" y="2988"/>
                  </a:cubicBezTo>
                  <a:lnTo>
                    <a:pt x="2029" y="3613"/>
                  </a:lnTo>
                  <a:cubicBezTo>
                    <a:pt x="2030" y="3617"/>
                    <a:pt x="2031" y="3621"/>
                    <a:pt x="2031" y="3625"/>
                  </a:cubicBezTo>
                  <a:cubicBezTo>
                    <a:pt x="2035" y="3652"/>
                    <a:pt x="2025" y="3680"/>
                    <a:pt x="2007" y="3700"/>
                  </a:cubicBezTo>
                  <a:cubicBezTo>
                    <a:pt x="1984" y="3725"/>
                    <a:pt x="1952" y="3739"/>
                    <a:pt x="1919" y="3739"/>
                  </a:cubicBezTo>
                  <a:lnTo>
                    <a:pt x="1347" y="3739"/>
                  </a:lnTo>
                  <a:cubicBezTo>
                    <a:pt x="1313" y="3739"/>
                    <a:pt x="1281" y="3726"/>
                    <a:pt x="1258" y="3700"/>
                  </a:cubicBezTo>
                  <a:cubicBezTo>
                    <a:pt x="1242" y="3683"/>
                    <a:pt x="1232" y="3660"/>
                    <a:pt x="1232" y="3637"/>
                  </a:cubicBezTo>
                  <a:cubicBezTo>
                    <a:pt x="1232" y="3628"/>
                    <a:pt x="1232" y="3621"/>
                    <a:pt x="1234" y="3613"/>
                  </a:cubicBezTo>
                  <a:lnTo>
                    <a:pt x="1381" y="2988"/>
                  </a:lnTo>
                  <a:cubicBezTo>
                    <a:pt x="1275" y="2917"/>
                    <a:pt x="1205" y="2803"/>
                    <a:pt x="1205" y="2674"/>
                  </a:cubicBezTo>
                  <a:cubicBezTo>
                    <a:pt x="1205" y="2460"/>
                    <a:pt x="1396" y="2286"/>
                    <a:pt x="1632" y="2286"/>
                  </a:cubicBezTo>
                  <a:close/>
                  <a:moveTo>
                    <a:pt x="1633" y="0"/>
                  </a:moveTo>
                  <a:cubicBezTo>
                    <a:pt x="997" y="0"/>
                    <a:pt x="470" y="470"/>
                    <a:pt x="470" y="1057"/>
                  </a:cubicBezTo>
                  <a:lnTo>
                    <a:pt x="470" y="1684"/>
                  </a:lnTo>
                  <a:lnTo>
                    <a:pt x="318" y="1684"/>
                  </a:lnTo>
                  <a:cubicBezTo>
                    <a:pt x="161" y="1684"/>
                    <a:pt x="37" y="1787"/>
                    <a:pt x="9" y="1914"/>
                  </a:cubicBezTo>
                  <a:cubicBezTo>
                    <a:pt x="1" y="1951"/>
                    <a:pt x="3" y="4025"/>
                    <a:pt x="3" y="4025"/>
                  </a:cubicBezTo>
                  <a:cubicBezTo>
                    <a:pt x="3" y="4177"/>
                    <a:pt x="137" y="4311"/>
                    <a:pt x="318" y="4311"/>
                  </a:cubicBezTo>
                  <a:lnTo>
                    <a:pt x="2947" y="4311"/>
                  </a:lnTo>
                  <a:cubicBezTo>
                    <a:pt x="3128" y="4311"/>
                    <a:pt x="3263" y="4177"/>
                    <a:pt x="3263" y="4025"/>
                  </a:cubicBezTo>
                  <a:cubicBezTo>
                    <a:pt x="3264" y="4024"/>
                    <a:pt x="3264" y="1957"/>
                    <a:pt x="3259" y="1928"/>
                  </a:cubicBezTo>
                  <a:cubicBezTo>
                    <a:pt x="3237" y="1793"/>
                    <a:pt x="3109" y="1684"/>
                    <a:pt x="2947" y="1684"/>
                  </a:cubicBezTo>
                  <a:lnTo>
                    <a:pt x="2795" y="1684"/>
                  </a:lnTo>
                  <a:lnTo>
                    <a:pt x="2795" y="1057"/>
                  </a:lnTo>
                  <a:cubicBezTo>
                    <a:pt x="2795" y="469"/>
                    <a:pt x="2267" y="0"/>
                    <a:pt x="1633"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1"/>
            <p:cNvSpPr/>
            <p:nvPr/>
          </p:nvSpPr>
          <p:spPr>
            <a:xfrm>
              <a:off x="2519450" y="3013175"/>
              <a:ext cx="25725" cy="30475"/>
            </a:xfrm>
            <a:custGeom>
              <a:avLst/>
              <a:gdLst/>
              <a:ahLst/>
              <a:cxnLst/>
              <a:rect l="l" t="t" r="r" b="b"/>
              <a:pathLst>
                <a:path w="1029" h="1219" extrusionOk="0">
                  <a:moveTo>
                    <a:pt x="547" y="270"/>
                  </a:moveTo>
                  <a:cubicBezTo>
                    <a:pt x="586" y="270"/>
                    <a:pt x="624" y="282"/>
                    <a:pt x="658" y="303"/>
                  </a:cubicBezTo>
                  <a:cubicBezTo>
                    <a:pt x="689" y="324"/>
                    <a:pt x="705" y="360"/>
                    <a:pt x="705" y="408"/>
                  </a:cubicBezTo>
                  <a:cubicBezTo>
                    <a:pt x="704" y="457"/>
                    <a:pt x="689" y="491"/>
                    <a:pt x="658" y="513"/>
                  </a:cubicBezTo>
                  <a:cubicBezTo>
                    <a:pt x="624" y="534"/>
                    <a:pt x="586" y="545"/>
                    <a:pt x="547" y="545"/>
                  </a:cubicBezTo>
                  <a:cubicBezTo>
                    <a:pt x="543" y="545"/>
                    <a:pt x="540" y="545"/>
                    <a:pt x="537" y="545"/>
                  </a:cubicBezTo>
                  <a:lnTo>
                    <a:pt x="322" y="545"/>
                  </a:lnTo>
                  <a:lnTo>
                    <a:pt x="322" y="271"/>
                  </a:lnTo>
                  <a:lnTo>
                    <a:pt x="537" y="271"/>
                  </a:lnTo>
                  <a:cubicBezTo>
                    <a:pt x="540" y="270"/>
                    <a:pt x="543" y="270"/>
                    <a:pt x="547" y="270"/>
                  </a:cubicBezTo>
                  <a:close/>
                  <a:moveTo>
                    <a:pt x="545" y="0"/>
                  </a:moveTo>
                  <a:lnTo>
                    <a:pt x="48" y="1"/>
                  </a:lnTo>
                  <a:cubicBezTo>
                    <a:pt x="22" y="1"/>
                    <a:pt x="2" y="22"/>
                    <a:pt x="1" y="48"/>
                  </a:cubicBezTo>
                  <a:lnTo>
                    <a:pt x="1" y="1172"/>
                  </a:lnTo>
                  <a:cubicBezTo>
                    <a:pt x="1" y="1185"/>
                    <a:pt x="6" y="1196"/>
                    <a:pt x="15" y="1204"/>
                  </a:cubicBezTo>
                  <a:cubicBezTo>
                    <a:pt x="23" y="1214"/>
                    <a:pt x="36" y="1219"/>
                    <a:pt x="48" y="1219"/>
                  </a:cubicBezTo>
                  <a:lnTo>
                    <a:pt x="276" y="1219"/>
                  </a:lnTo>
                  <a:cubicBezTo>
                    <a:pt x="302" y="1219"/>
                    <a:pt x="322" y="1197"/>
                    <a:pt x="322" y="1172"/>
                  </a:cubicBezTo>
                  <a:lnTo>
                    <a:pt x="322" y="817"/>
                  </a:lnTo>
                  <a:lnTo>
                    <a:pt x="545" y="817"/>
                  </a:lnTo>
                  <a:cubicBezTo>
                    <a:pt x="548" y="817"/>
                    <a:pt x="552" y="817"/>
                    <a:pt x="555" y="817"/>
                  </a:cubicBezTo>
                  <a:cubicBezTo>
                    <a:pt x="619" y="817"/>
                    <a:pt x="683" y="808"/>
                    <a:pt x="745" y="791"/>
                  </a:cubicBezTo>
                  <a:cubicBezTo>
                    <a:pt x="800" y="776"/>
                    <a:pt x="851" y="750"/>
                    <a:pt x="896" y="715"/>
                  </a:cubicBezTo>
                  <a:cubicBezTo>
                    <a:pt x="938" y="680"/>
                    <a:pt x="971" y="637"/>
                    <a:pt x="993" y="587"/>
                  </a:cubicBezTo>
                  <a:cubicBezTo>
                    <a:pt x="1017" y="530"/>
                    <a:pt x="1028" y="469"/>
                    <a:pt x="1026" y="408"/>
                  </a:cubicBezTo>
                  <a:cubicBezTo>
                    <a:pt x="1028" y="347"/>
                    <a:pt x="1016" y="287"/>
                    <a:pt x="993" y="231"/>
                  </a:cubicBezTo>
                  <a:cubicBezTo>
                    <a:pt x="971" y="182"/>
                    <a:pt x="938" y="137"/>
                    <a:pt x="896" y="103"/>
                  </a:cubicBezTo>
                  <a:cubicBezTo>
                    <a:pt x="851" y="68"/>
                    <a:pt x="800" y="42"/>
                    <a:pt x="745" y="26"/>
                  </a:cubicBezTo>
                  <a:cubicBezTo>
                    <a:pt x="680" y="9"/>
                    <a:pt x="612" y="0"/>
                    <a:pt x="545"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1"/>
            <p:cNvSpPr/>
            <p:nvPr/>
          </p:nvSpPr>
          <p:spPr>
            <a:xfrm>
              <a:off x="2549250" y="3013175"/>
              <a:ext cx="25625" cy="30475"/>
            </a:xfrm>
            <a:custGeom>
              <a:avLst/>
              <a:gdLst/>
              <a:ahLst/>
              <a:cxnLst/>
              <a:rect l="l" t="t" r="r" b="b"/>
              <a:pathLst>
                <a:path w="1025" h="1219" extrusionOk="0">
                  <a:moveTo>
                    <a:pt x="531" y="270"/>
                  </a:moveTo>
                  <a:cubicBezTo>
                    <a:pt x="570" y="270"/>
                    <a:pt x="607" y="280"/>
                    <a:pt x="641" y="298"/>
                  </a:cubicBezTo>
                  <a:cubicBezTo>
                    <a:pt x="673" y="317"/>
                    <a:pt x="688" y="350"/>
                    <a:pt x="688" y="399"/>
                  </a:cubicBezTo>
                  <a:cubicBezTo>
                    <a:pt x="688" y="449"/>
                    <a:pt x="673" y="482"/>
                    <a:pt x="641" y="500"/>
                  </a:cubicBezTo>
                  <a:cubicBezTo>
                    <a:pt x="605" y="519"/>
                    <a:pt x="566" y="528"/>
                    <a:pt x="526" y="528"/>
                  </a:cubicBezTo>
                  <a:cubicBezTo>
                    <a:pt x="524" y="528"/>
                    <a:pt x="522" y="528"/>
                    <a:pt x="520" y="528"/>
                  </a:cubicBezTo>
                  <a:lnTo>
                    <a:pt x="323" y="528"/>
                  </a:lnTo>
                  <a:lnTo>
                    <a:pt x="323" y="271"/>
                  </a:lnTo>
                  <a:lnTo>
                    <a:pt x="520" y="271"/>
                  </a:lnTo>
                  <a:cubicBezTo>
                    <a:pt x="523" y="270"/>
                    <a:pt x="527" y="270"/>
                    <a:pt x="531" y="270"/>
                  </a:cubicBezTo>
                  <a:close/>
                  <a:moveTo>
                    <a:pt x="520" y="0"/>
                  </a:moveTo>
                  <a:lnTo>
                    <a:pt x="49" y="1"/>
                  </a:lnTo>
                  <a:cubicBezTo>
                    <a:pt x="23" y="1"/>
                    <a:pt x="2" y="22"/>
                    <a:pt x="1" y="48"/>
                  </a:cubicBezTo>
                  <a:lnTo>
                    <a:pt x="1" y="1171"/>
                  </a:lnTo>
                  <a:cubicBezTo>
                    <a:pt x="1" y="1184"/>
                    <a:pt x="6" y="1196"/>
                    <a:pt x="15" y="1204"/>
                  </a:cubicBezTo>
                  <a:cubicBezTo>
                    <a:pt x="24" y="1214"/>
                    <a:pt x="36" y="1219"/>
                    <a:pt x="49" y="1219"/>
                  </a:cubicBezTo>
                  <a:lnTo>
                    <a:pt x="276" y="1219"/>
                  </a:lnTo>
                  <a:cubicBezTo>
                    <a:pt x="302" y="1218"/>
                    <a:pt x="323" y="1197"/>
                    <a:pt x="323" y="1171"/>
                  </a:cubicBezTo>
                  <a:lnTo>
                    <a:pt x="323" y="799"/>
                  </a:lnTo>
                  <a:lnTo>
                    <a:pt x="483" y="799"/>
                  </a:lnTo>
                  <a:lnTo>
                    <a:pt x="676" y="1171"/>
                  </a:lnTo>
                  <a:cubicBezTo>
                    <a:pt x="683" y="1182"/>
                    <a:pt x="690" y="1193"/>
                    <a:pt x="700" y="1202"/>
                  </a:cubicBezTo>
                  <a:cubicBezTo>
                    <a:pt x="712" y="1214"/>
                    <a:pt x="729" y="1219"/>
                    <a:pt x="745" y="1219"/>
                  </a:cubicBezTo>
                  <a:cubicBezTo>
                    <a:pt x="746" y="1219"/>
                    <a:pt x="748" y="1219"/>
                    <a:pt x="749" y="1219"/>
                  </a:cubicBezTo>
                  <a:lnTo>
                    <a:pt x="985" y="1219"/>
                  </a:lnTo>
                  <a:cubicBezTo>
                    <a:pt x="996" y="1219"/>
                    <a:pt x="1006" y="1215"/>
                    <a:pt x="1012" y="1207"/>
                  </a:cubicBezTo>
                  <a:cubicBezTo>
                    <a:pt x="1021" y="1200"/>
                    <a:pt x="1025" y="1191"/>
                    <a:pt x="1025" y="1180"/>
                  </a:cubicBezTo>
                  <a:cubicBezTo>
                    <a:pt x="1024" y="1173"/>
                    <a:pt x="1023" y="1167"/>
                    <a:pt x="1020" y="1161"/>
                  </a:cubicBezTo>
                  <a:lnTo>
                    <a:pt x="803" y="747"/>
                  </a:lnTo>
                  <a:cubicBezTo>
                    <a:pt x="866" y="720"/>
                    <a:pt x="919" y="673"/>
                    <a:pt x="956" y="615"/>
                  </a:cubicBezTo>
                  <a:cubicBezTo>
                    <a:pt x="993" y="558"/>
                    <a:pt x="1010" y="486"/>
                    <a:pt x="1010" y="399"/>
                  </a:cubicBezTo>
                  <a:cubicBezTo>
                    <a:pt x="1011" y="339"/>
                    <a:pt x="1000" y="278"/>
                    <a:pt x="976" y="222"/>
                  </a:cubicBezTo>
                  <a:cubicBezTo>
                    <a:pt x="955" y="173"/>
                    <a:pt x="921" y="131"/>
                    <a:pt x="879" y="98"/>
                  </a:cubicBezTo>
                  <a:cubicBezTo>
                    <a:pt x="833" y="63"/>
                    <a:pt x="780" y="39"/>
                    <a:pt x="725" y="25"/>
                  </a:cubicBezTo>
                  <a:cubicBezTo>
                    <a:pt x="658" y="8"/>
                    <a:pt x="589" y="0"/>
                    <a:pt x="52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1"/>
            <p:cNvSpPr/>
            <p:nvPr/>
          </p:nvSpPr>
          <p:spPr>
            <a:xfrm>
              <a:off x="2578400" y="3012750"/>
              <a:ext cx="27325" cy="31325"/>
            </a:xfrm>
            <a:custGeom>
              <a:avLst/>
              <a:gdLst/>
              <a:ahLst/>
              <a:cxnLst/>
              <a:rect l="l" t="t" r="r" b="b"/>
              <a:pathLst>
                <a:path w="1093" h="1253" extrusionOk="0">
                  <a:moveTo>
                    <a:pt x="547" y="278"/>
                  </a:moveTo>
                  <a:cubicBezTo>
                    <a:pt x="579" y="278"/>
                    <a:pt x="610" y="283"/>
                    <a:pt x="640" y="294"/>
                  </a:cubicBezTo>
                  <a:cubicBezTo>
                    <a:pt x="666" y="303"/>
                    <a:pt x="689" y="318"/>
                    <a:pt x="708" y="336"/>
                  </a:cubicBezTo>
                  <a:cubicBezTo>
                    <a:pt x="726" y="355"/>
                    <a:pt x="740" y="377"/>
                    <a:pt x="750" y="400"/>
                  </a:cubicBezTo>
                  <a:cubicBezTo>
                    <a:pt x="759" y="425"/>
                    <a:pt x="766" y="452"/>
                    <a:pt x="768" y="480"/>
                  </a:cubicBezTo>
                  <a:cubicBezTo>
                    <a:pt x="769" y="500"/>
                    <a:pt x="770" y="521"/>
                    <a:pt x="771" y="547"/>
                  </a:cubicBezTo>
                  <a:cubicBezTo>
                    <a:pt x="773" y="573"/>
                    <a:pt x="773" y="598"/>
                    <a:pt x="773" y="625"/>
                  </a:cubicBezTo>
                  <a:cubicBezTo>
                    <a:pt x="773" y="651"/>
                    <a:pt x="772" y="678"/>
                    <a:pt x="771" y="703"/>
                  </a:cubicBezTo>
                  <a:cubicBezTo>
                    <a:pt x="770" y="728"/>
                    <a:pt x="769" y="751"/>
                    <a:pt x="768" y="773"/>
                  </a:cubicBezTo>
                  <a:cubicBezTo>
                    <a:pt x="763" y="826"/>
                    <a:pt x="743" y="877"/>
                    <a:pt x="707" y="917"/>
                  </a:cubicBezTo>
                  <a:cubicBezTo>
                    <a:pt x="672" y="955"/>
                    <a:pt x="619" y="974"/>
                    <a:pt x="547" y="974"/>
                  </a:cubicBezTo>
                  <a:cubicBezTo>
                    <a:pt x="475" y="974"/>
                    <a:pt x="421" y="956"/>
                    <a:pt x="386" y="917"/>
                  </a:cubicBezTo>
                  <a:cubicBezTo>
                    <a:pt x="349" y="878"/>
                    <a:pt x="329" y="826"/>
                    <a:pt x="326" y="773"/>
                  </a:cubicBezTo>
                  <a:cubicBezTo>
                    <a:pt x="324" y="751"/>
                    <a:pt x="322" y="728"/>
                    <a:pt x="321" y="703"/>
                  </a:cubicBezTo>
                  <a:cubicBezTo>
                    <a:pt x="320" y="678"/>
                    <a:pt x="320" y="652"/>
                    <a:pt x="320" y="625"/>
                  </a:cubicBezTo>
                  <a:cubicBezTo>
                    <a:pt x="320" y="598"/>
                    <a:pt x="321" y="572"/>
                    <a:pt x="321" y="547"/>
                  </a:cubicBezTo>
                  <a:cubicBezTo>
                    <a:pt x="322" y="521"/>
                    <a:pt x="324" y="500"/>
                    <a:pt x="326" y="480"/>
                  </a:cubicBezTo>
                  <a:cubicBezTo>
                    <a:pt x="328" y="452"/>
                    <a:pt x="334" y="425"/>
                    <a:pt x="344" y="400"/>
                  </a:cubicBezTo>
                  <a:cubicBezTo>
                    <a:pt x="354" y="377"/>
                    <a:pt x="368" y="355"/>
                    <a:pt x="386" y="336"/>
                  </a:cubicBezTo>
                  <a:cubicBezTo>
                    <a:pt x="405" y="318"/>
                    <a:pt x="428" y="303"/>
                    <a:pt x="453" y="294"/>
                  </a:cubicBezTo>
                  <a:cubicBezTo>
                    <a:pt x="483" y="283"/>
                    <a:pt x="515" y="278"/>
                    <a:pt x="547" y="278"/>
                  </a:cubicBezTo>
                  <a:close/>
                  <a:moveTo>
                    <a:pt x="546" y="0"/>
                  </a:moveTo>
                  <a:cubicBezTo>
                    <a:pt x="469" y="0"/>
                    <a:pt x="393" y="13"/>
                    <a:pt x="319" y="38"/>
                  </a:cubicBezTo>
                  <a:cubicBezTo>
                    <a:pt x="258" y="61"/>
                    <a:pt x="201" y="95"/>
                    <a:pt x="153" y="138"/>
                  </a:cubicBezTo>
                  <a:cubicBezTo>
                    <a:pt x="107" y="181"/>
                    <a:pt x="71" y="232"/>
                    <a:pt x="47" y="289"/>
                  </a:cubicBezTo>
                  <a:cubicBezTo>
                    <a:pt x="21" y="347"/>
                    <a:pt x="7" y="409"/>
                    <a:pt x="5" y="472"/>
                  </a:cubicBezTo>
                  <a:cubicBezTo>
                    <a:pt x="2" y="521"/>
                    <a:pt x="1" y="573"/>
                    <a:pt x="1" y="628"/>
                  </a:cubicBezTo>
                  <a:cubicBezTo>
                    <a:pt x="1" y="683"/>
                    <a:pt x="2" y="734"/>
                    <a:pt x="5" y="781"/>
                  </a:cubicBezTo>
                  <a:cubicBezTo>
                    <a:pt x="7" y="844"/>
                    <a:pt x="21" y="907"/>
                    <a:pt x="47" y="965"/>
                  </a:cubicBezTo>
                  <a:cubicBezTo>
                    <a:pt x="72" y="1021"/>
                    <a:pt x="108" y="1073"/>
                    <a:pt x="153" y="1116"/>
                  </a:cubicBezTo>
                  <a:cubicBezTo>
                    <a:pt x="201" y="1159"/>
                    <a:pt x="258" y="1194"/>
                    <a:pt x="319" y="1216"/>
                  </a:cubicBezTo>
                  <a:cubicBezTo>
                    <a:pt x="393" y="1240"/>
                    <a:pt x="470" y="1253"/>
                    <a:pt x="546" y="1253"/>
                  </a:cubicBezTo>
                  <a:cubicBezTo>
                    <a:pt x="623" y="1253"/>
                    <a:pt x="699" y="1240"/>
                    <a:pt x="773" y="1216"/>
                  </a:cubicBezTo>
                  <a:cubicBezTo>
                    <a:pt x="835" y="1194"/>
                    <a:pt x="892" y="1159"/>
                    <a:pt x="940" y="1116"/>
                  </a:cubicBezTo>
                  <a:cubicBezTo>
                    <a:pt x="986" y="1073"/>
                    <a:pt x="1022" y="1021"/>
                    <a:pt x="1047" y="965"/>
                  </a:cubicBezTo>
                  <a:cubicBezTo>
                    <a:pt x="1072" y="907"/>
                    <a:pt x="1086" y="844"/>
                    <a:pt x="1090" y="781"/>
                  </a:cubicBezTo>
                  <a:cubicBezTo>
                    <a:pt x="1092" y="734"/>
                    <a:pt x="1093" y="683"/>
                    <a:pt x="1093" y="628"/>
                  </a:cubicBezTo>
                  <a:cubicBezTo>
                    <a:pt x="1093" y="573"/>
                    <a:pt x="1092" y="521"/>
                    <a:pt x="1090" y="472"/>
                  </a:cubicBezTo>
                  <a:cubicBezTo>
                    <a:pt x="1086" y="409"/>
                    <a:pt x="1072" y="347"/>
                    <a:pt x="1047" y="289"/>
                  </a:cubicBezTo>
                  <a:cubicBezTo>
                    <a:pt x="1022" y="232"/>
                    <a:pt x="986" y="181"/>
                    <a:pt x="940" y="138"/>
                  </a:cubicBezTo>
                  <a:cubicBezTo>
                    <a:pt x="892" y="95"/>
                    <a:pt x="835" y="60"/>
                    <a:pt x="773" y="38"/>
                  </a:cubicBezTo>
                  <a:cubicBezTo>
                    <a:pt x="699" y="13"/>
                    <a:pt x="623" y="0"/>
                    <a:pt x="546"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1"/>
            <p:cNvSpPr/>
            <p:nvPr/>
          </p:nvSpPr>
          <p:spPr>
            <a:xfrm>
              <a:off x="2608000" y="3013175"/>
              <a:ext cx="25725" cy="30450"/>
            </a:xfrm>
            <a:custGeom>
              <a:avLst/>
              <a:gdLst/>
              <a:ahLst/>
              <a:cxnLst/>
              <a:rect l="l" t="t" r="r" b="b"/>
              <a:pathLst>
                <a:path w="1029" h="1218" extrusionOk="0">
                  <a:moveTo>
                    <a:pt x="48" y="0"/>
                  </a:moveTo>
                  <a:cubicBezTo>
                    <a:pt x="22" y="1"/>
                    <a:pt x="2" y="22"/>
                    <a:pt x="1" y="48"/>
                  </a:cubicBezTo>
                  <a:lnTo>
                    <a:pt x="1" y="232"/>
                  </a:lnTo>
                  <a:cubicBezTo>
                    <a:pt x="2" y="258"/>
                    <a:pt x="22" y="279"/>
                    <a:pt x="48" y="279"/>
                  </a:cubicBezTo>
                  <a:lnTo>
                    <a:pt x="354" y="279"/>
                  </a:lnTo>
                  <a:lnTo>
                    <a:pt x="354" y="1171"/>
                  </a:lnTo>
                  <a:cubicBezTo>
                    <a:pt x="354" y="1184"/>
                    <a:pt x="359" y="1196"/>
                    <a:pt x="368" y="1204"/>
                  </a:cubicBezTo>
                  <a:cubicBezTo>
                    <a:pt x="376" y="1214"/>
                    <a:pt x="389" y="1218"/>
                    <a:pt x="401" y="1218"/>
                  </a:cubicBezTo>
                  <a:lnTo>
                    <a:pt x="629" y="1218"/>
                  </a:lnTo>
                  <a:cubicBezTo>
                    <a:pt x="655" y="1218"/>
                    <a:pt x="676" y="1197"/>
                    <a:pt x="676" y="1171"/>
                  </a:cubicBezTo>
                  <a:lnTo>
                    <a:pt x="676" y="279"/>
                  </a:lnTo>
                  <a:lnTo>
                    <a:pt x="982" y="279"/>
                  </a:lnTo>
                  <a:cubicBezTo>
                    <a:pt x="994" y="279"/>
                    <a:pt x="1007" y="274"/>
                    <a:pt x="1015" y="265"/>
                  </a:cubicBezTo>
                  <a:cubicBezTo>
                    <a:pt x="1023" y="256"/>
                    <a:pt x="1029" y="245"/>
                    <a:pt x="1029" y="232"/>
                  </a:cubicBezTo>
                  <a:lnTo>
                    <a:pt x="1029" y="48"/>
                  </a:lnTo>
                  <a:cubicBezTo>
                    <a:pt x="1029" y="36"/>
                    <a:pt x="1023" y="23"/>
                    <a:pt x="1015" y="15"/>
                  </a:cubicBezTo>
                  <a:cubicBezTo>
                    <a:pt x="1007" y="6"/>
                    <a:pt x="994" y="0"/>
                    <a:pt x="982"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1"/>
            <p:cNvSpPr/>
            <p:nvPr/>
          </p:nvSpPr>
          <p:spPr>
            <a:xfrm>
              <a:off x="2637600" y="3013175"/>
              <a:ext cx="23025" cy="30450"/>
            </a:xfrm>
            <a:custGeom>
              <a:avLst/>
              <a:gdLst/>
              <a:ahLst/>
              <a:cxnLst/>
              <a:rect l="l" t="t" r="r" b="b"/>
              <a:pathLst>
                <a:path w="921" h="1218" extrusionOk="0">
                  <a:moveTo>
                    <a:pt x="49" y="0"/>
                  </a:moveTo>
                  <a:cubicBezTo>
                    <a:pt x="23" y="1"/>
                    <a:pt x="2" y="22"/>
                    <a:pt x="1" y="48"/>
                  </a:cubicBezTo>
                  <a:lnTo>
                    <a:pt x="1" y="1171"/>
                  </a:lnTo>
                  <a:cubicBezTo>
                    <a:pt x="1" y="1184"/>
                    <a:pt x="6" y="1196"/>
                    <a:pt x="15" y="1204"/>
                  </a:cubicBezTo>
                  <a:cubicBezTo>
                    <a:pt x="23" y="1213"/>
                    <a:pt x="34" y="1218"/>
                    <a:pt x="45" y="1218"/>
                  </a:cubicBezTo>
                  <a:cubicBezTo>
                    <a:pt x="46" y="1218"/>
                    <a:pt x="47" y="1218"/>
                    <a:pt x="49" y="1218"/>
                  </a:cubicBezTo>
                  <a:lnTo>
                    <a:pt x="873" y="1218"/>
                  </a:lnTo>
                  <a:cubicBezTo>
                    <a:pt x="885" y="1218"/>
                    <a:pt x="897" y="1214"/>
                    <a:pt x="906" y="1204"/>
                  </a:cubicBezTo>
                  <a:cubicBezTo>
                    <a:pt x="915" y="1196"/>
                    <a:pt x="920" y="1184"/>
                    <a:pt x="920" y="1171"/>
                  </a:cubicBezTo>
                  <a:lnTo>
                    <a:pt x="920" y="987"/>
                  </a:lnTo>
                  <a:cubicBezTo>
                    <a:pt x="919" y="961"/>
                    <a:pt x="898" y="940"/>
                    <a:pt x="873" y="940"/>
                  </a:cubicBezTo>
                  <a:lnTo>
                    <a:pt x="323" y="939"/>
                  </a:lnTo>
                  <a:lnTo>
                    <a:pt x="323" y="745"/>
                  </a:lnTo>
                  <a:lnTo>
                    <a:pt x="821" y="745"/>
                  </a:lnTo>
                  <a:cubicBezTo>
                    <a:pt x="822" y="745"/>
                    <a:pt x="823" y="745"/>
                    <a:pt x="824" y="745"/>
                  </a:cubicBezTo>
                  <a:cubicBezTo>
                    <a:pt x="835" y="745"/>
                    <a:pt x="845" y="740"/>
                    <a:pt x="854" y="731"/>
                  </a:cubicBezTo>
                  <a:cubicBezTo>
                    <a:pt x="862" y="723"/>
                    <a:pt x="867" y="710"/>
                    <a:pt x="867" y="698"/>
                  </a:cubicBezTo>
                  <a:lnTo>
                    <a:pt x="867" y="514"/>
                  </a:lnTo>
                  <a:cubicBezTo>
                    <a:pt x="867" y="501"/>
                    <a:pt x="862" y="489"/>
                    <a:pt x="854" y="481"/>
                  </a:cubicBezTo>
                  <a:cubicBezTo>
                    <a:pt x="845" y="471"/>
                    <a:pt x="833" y="467"/>
                    <a:pt x="821" y="467"/>
                  </a:cubicBezTo>
                  <a:lnTo>
                    <a:pt x="323" y="467"/>
                  </a:lnTo>
                  <a:lnTo>
                    <a:pt x="323" y="279"/>
                  </a:lnTo>
                  <a:lnTo>
                    <a:pt x="859" y="279"/>
                  </a:lnTo>
                  <a:cubicBezTo>
                    <a:pt x="885" y="279"/>
                    <a:pt x="906" y="258"/>
                    <a:pt x="906" y="232"/>
                  </a:cubicBezTo>
                  <a:lnTo>
                    <a:pt x="906" y="48"/>
                  </a:lnTo>
                  <a:cubicBezTo>
                    <a:pt x="906" y="22"/>
                    <a:pt x="885" y="1"/>
                    <a:pt x="85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1"/>
            <p:cNvSpPr/>
            <p:nvPr/>
          </p:nvSpPr>
          <p:spPr>
            <a:xfrm>
              <a:off x="2664125" y="3012775"/>
              <a:ext cx="27225" cy="31325"/>
            </a:xfrm>
            <a:custGeom>
              <a:avLst/>
              <a:gdLst/>
              <a:ahLst/>
              <a:cxnLst/>
              <a:rect l="l" t="t" r="r" b="b"/>
              <a:pathLst>
                <a:path w="1089" h="1253" extrusionOk="0">
                  <a:moveTo>
                    <a:pt x="538" y="1"/>
                  </a:moveTo>
                  <a:cubicBezTo>
                    <a:pt x="464" y="1"/>
                    <a:pt x="391" y="14"/>
                    <a:pt x="322" y="39"/>
                  </a:cubicBezTo>
                  <a:cubicBezTo>
                    <a:pt x="260" y="61"/>
                    <a:pt x="203" y="96"/>
                    <a:pt x="154" y="141"/>
                  </a:cubicBezTo>
                  <a:cubicBezTo>
                    <a:pt x="109" y="183"/>
                    <a:pt x="72" y="234"/>
                    <a:pt x="46" y="291"/>
                  </a:cubicBezTo>
                  <a:cubicBezTo>
                    <a:pt x="22" y="348"/>
                    <a:pt x="7" y="410"/>
                    <a:pt x="5" y="472"/>
                  </a:cubicBezTo>
                  <a:cubicBezTo>
                    <a:pt x="3" y="522"/>
                    <a:pt x="2" y="574"/>
                    <a:pt x="2" y="628"/>
                  </a:cubicBezTo>
                  <a:cubicBezTo>
                    <a:pt x="1" y="683"/>
                    <a:pt x="3" y="734"/>
                    <a:pt x="5" y="781"/>
                  </a:cubicBezTo>
                  <a:cubicBezTo>
                    <a:pt x="8" y="844"/>
                    <a:pt x="23" y="906"/>
                    <a:pt x="48" y="962"/>
                  </a:cubicBezTo>
                  <a:cubicBezTo>
                    <a:pt x="72" y="1019"/>
                    <a:pt x="109" y="1071"/>
                    <a:pt x="154" y="1114"/>
                  </a:cubicBezTo>
                  <a:cubicBezTo>
                    <a:pt x="204" y="1158"/>
                    <a:pt x="261" y="1192"/>
                    <a:pt x="323" y="1215"/>
                  </a:cubicBezTo>
                  <a:cubicBezTo>
                    <a:pt x="392" y="1240"/>
                    <a:pt x="464" y="1252"/>
                    <a:pt x="538" y="1252"/>
                  </a:cubicBezTo>
                  <a:cubicBezTo>
                    <a:pt x="541" y="1252"/>
                    <a:pt x="544" y="1252"/>
                    <a:pt x="546" y="1252"/>
                  </a:cubicBezTo>
                  <a:cubicBezTo>
                    <a:pt x="549" y="1252"/>
                    <a:pt x="552" y="1252"/>
                    <a:pt x="555" y="1252"/>
                  </a:cubicBezTo>
                  <a:cubicBezTo>
                    <a:pt x="624" y="1252"/>
                    <a:pt x="693" y="1241"/>
                    <a:pt x="759" y="1218"/>
                  </a:cubicBezTo>
                  <a:cubicBezTo>
                    <a:pt x="821" y="1197"/>
                    <a:pt x="879" y="1167"/>
                    <a:pt x="930" y="1128"/>
                  </a:cubicBezTo>
                  <a:cubicBezTo>
                    <a:pt x="977" y="1091"/>
                    <a:pt x="1016" y="1045"/>
                    <a:pt x="1045" y="992"/>
                  </a:cubicBezTo>
                  <a:cubicBezTo>
                    <a:pt x="1072" y="941"/>
                    <a:pt x="1088" y="884"/>
                    <a:pt x="1089" y="825"/>
                  </a:cubicBezTo>
                  <a:cubicBezTo>
                    <a:pt x="1089" y="804"/>
                    <a:pt x="1071" y="786"/>
                    <a:pt x="1050" y="786"/>
                  </a:cubicBezTo>
                  <a:lnTo>
                    <a:pt x="822" y="786"/>
                  </a:lnTo>
                  <a:cubicBezTo>
                    <a:pt x="802" y="786"/>
                    <a:pt x="789" y="790"/>
                    <a:pt x="782" y="798"/>
                  </a:cubicBezTo>
                  <a:cubicBezTo>
                    <a:pt x="773" y="809"/>
                    <a:pt x="766" y="822"/>
                    <a:pt x="763" y="836"/>
                  </a:cubicBezTo>
                  <a:cubicBezTo>
                    <a:pt x="758" y="852"/>
                    <a:pt x="750" y="867"/>
                    <a:pt x="743" y="882"/>
                  </a:cubicBezTo>
                  <a:cubicBezTo>
                    <a:pt x="734" y="898"/>
                    <a:pt x="720" y="914"/>
                    <a:pt x="706" y="926"/>
                  </a:cubicBezTo>
                  <a:cubicBezTo>
                    <a:pt x="686" y="941"/>
                    <a:pt x="665" y="952"/>
                    <a:pt x="643" y="959"/>
                  </a:cubicBezTo>
                  <a:cubicBezTo>
                    <a:pt x="614" y="969"/>
                    <a:pt x="584" y="974"/>
                    <a:pt x="554" y="974"/>
                  </a:cubicBezTo>
                  <a:cubicBezTo>
                    <a:pt x="551" y="974"/>
                    <a:pt x="548" y="974"/>
                    <a:pt x="545" y="974"/>
                  </a:cubicBezTo>
                  <a:cubicBezTo>
                    <a:pt x="543" y="974"/>
                    <a:pt x="540" y="974"/>
                    <a:pt x="538" y="974"/>
                  </a:cubicBezTo>
                  <a:cubicBezTo>
                    <a:pt x="506" y="974"/>
                    <a:pt x="476" y="968"/>
                    <a:pt x="446" y="957"/>
                  </a:cubicBezTo>
                  <a:cubicBezTo>
                    <a:pt x="421" y="947"/>
                    <a:pt x="398" y="932"/>
                    <a:pt x="380" y="913"/>
                  </a:cubicBezTo>
                  <a:cubicBezTo>
                    <a:pt x="363" y="894"/>
                    <a:pt x="350" y="872"/>
                    <a:pt x="343" y="849"/>
                  </a:cubicBezTo>
                  <a:cubicBezTo>
                    <a:pt x="334" y="824"/>
                    <a:pt x="329" y="798"/>
                    <a:pt x="327" y="772"/>
                  </a:cubicBezTo>
                  <a:cubicBezTo>
                    <a:pt x="325" y="756"/>
                    <a:pt x="324" y="736"/>
                    <a:pt x="324" y="708"/>
                  </a:cubicBezTo>
                  <a:cubicBezTo>
                    <a:pt x="324" y="681"/>
                    <a:pt x="323" y="569"/>
                    <a:pt x="324" y="542"/>
                  </a:cubicBezTo>
                  <a:cubicBezTo>
                    <a:pt x="324" y="515"/>
                    <a:pt x="325" y="495"/>
                    <a:pt x="327" y="479"/>
                  </a:cubicBezTo>
                  <a:cubicBezTo>
                    <a:pt x="329" y="454"/>
                    <a:pt x="334" y="429"/>
                    <a:pt x="343" y="405"/>
                  </a:cubicBezTo>
                  <a:cubicBezTo>
                    <a:pt x="351" y="381"/>
                    <a:pt x="363" y="359"/>
                    <a:pt x="381" y="340"/>
                  </a:cubicBezTo>
                  <a:cubicBezTo>
                    <a:pt x="399" y="321"/>
                    <a:pt x="422" y="305"/>
                    <a:pt x="447" y="296"/>
                  </a:cubicBezTo>
                  <a:cubicBezTo>
                    <a:pt x="476" y="284"/>
                    <a:pt x="507" y="279"/>
                    <a:pt x="538" y="279"/>
                  </a:cubicBezTo>
                  <a:cubicBezTo>
                    <a:pt x="541" y="279"/>
                    <a:pt x="544" y="279"/>
                    <a:pt x="546" y="279"/>
                  </a:cubicBezTo>
                  <a:cubicBezTo>
                    <a:pt x="550" y="279"/>
                    <a:pt x="553" y="279"/>
                    <a:pt x="556" y="279"/>
                  </a:cubicBezTo>
                  <a:cubicBezTo>
                    <a:pt x="586" y="279"/>
                    <a:pt x="615" y="283"/>
                    <a:pt x="644" y="293"/>
                  </a:cubicBezTo>
                  <a:cubicBezTo>
                    <a:pt x="667" y="301"/>
                    <a:pt x="687" y="312"/>
                    <a:pt x="706" y="327"/>
                  </a:cubicBezTo>
                  <a:cubicBezTo>
                    <a:pt x="721" y="339"/>
                    <a:pt x="734" y="354"/>
                    <a:pt x="743" y="371"/>
                  </a:cubicBezTo>
                  <a:cubicBezTo>
                    <a:pt x="751" y="386"/>
                    <a:pt x="758" y="401"/>
                    <a:pt x="764" y="417"/>
                  </a:cubicBezTo>
                  <a:cubicBezTo>
                    <a:pt x="767" y="430"/>
                    <a:pt x="773" y="444"/>
                    <a:pt x="782" y="455"/>
                  </a:cubicBezTo>
                  <a:cubicBezTo>
                    <a:pt x="792" y="463"/>
                    <a:pt x="804" y="467"/>
                    <a:pt x="816" y="467"/>
                  </a:cubicBezTo>
                  <a:cubicBezTo>
                    <a:pt x="818" y="467"/>
                    <a:pt x="820" y="467"/>
                    <a:pt x="823" y="467"/>
                  </a:cubicBezTo>
                  <a:lnTo>
                    <a:pt x="1051" y="467"/>
                  </a:lnTo>
                  <a:cubicBezTo>
                    <a:pt x="1061" y="467"/>
                    <a:pt x="1070" y="462"/>
                    <a:pt x="1077" y="455"/>
                  </a:cubicBezTo>
                  <a:cubicBezTo>
                    <a:pt x="1085" y="448"/>
                    <a:pt x="1089" y="439"/>
                    <a:pt x="1089" y="428"/>
                  </a:cubicBezTo>
                  <a:cubicBezTo>
                    <a:pt x="1088" y="370"/>
                    <a:pt x="1073" y="312"/>
                    <a:pt x="1045" y="262"/>
                  </a:cubicBezTo>
                  <a:cubicBezTo>
                    <a:pt x="1016" y="209"/>
                    <a:pt x="978" y="162"/>
                    <a:pt x="930" y="126"/>
                  </a:cubicBezTo>
                  <a:cubicBezTo>
                    <a:pt x="879" y="87"/>
                    <a:pt x="821" y="56"/>
                    <a:pt x="759" y="35"/>
                  </a:cubicBezTo>
                  <a:cubicBezTo>
                    <a:pt x="690" y="12"/>
                    <a:pt x="619" y="1"/>
                    <a:pt x="546" y="1"/>
                  </a:cubicBezTo>
                  <a:cubicBezTo>
                    <a:pt x="544" y="1"/>
                    <a:pt x="541" y="1"/>
                    <a:pt x="538"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1"/>
            <p:cNvSpPr/>
            <p:nvPr/>
          </p:nvSpPr>
          <p:spPr>
            <a:xfrm>
              <a:off x="2693600" y="3013175"/>
              <a:ext cx="25725" cy="30450"/>
            </a:xfrm>
            <a:custGeom>
              <a:avLst/>
              <a:gdLst/>
              <a:ahLst/>
              <a:cxnLst/>
              <a:rect l="l" t="t" r="r" b="b"/>
              <a:pathLst>
                <a:path w="1029" h="1218" extrusionOk="0">
                  <a:moveTo>
                    <a:pt x="48" y="0"/>
                  </a:moveTo>
                  <a:cubicBezTo>
                    <a:pt x="22" y="1"/>
                    <a:pt x="1" y="22"/>
                    <a:pt x="1" y="48"/>
                  </a:cubicBezTo>
                  <a:lnTo>
                    <a:pt x="1" y="232"/>
                  </a:lnTo>
                  <a:cubicBezTo>
                    <a:pt x="1" y="258"/>
                    <a:pt x="22" y="279"/>
                    <a:pt x="48" y="279"/>
                  </a:cubicBezTo>
                  <a:lnTo>
                    <a:pt x="354" y="279"/>
                  </a:lnTo>
                  <a:lnTo>
                    <a:pt x="354" y="1171"/>
                  </a:lnTo>
                  <a:cubicBezTo>
                    <a:pt x="353" y="1184"/>
                    <a:pt x="358" y="1196"/>
                    <a:pt x="367" y="1204"/>
                  </a:cubicBezTo>
                  <a:cubicBezTo>
                    <a:pt x="376" y="1214"/>
                    <a:pt x="388" y="1218"/>
                    <a:pt x="401" y="1218"/>
                  </a:cubicBezTo>
                  <a:lnTo>
                    <a:pt x="628" y="1218"/>
                  </a:lnTo>
                  <a:cubicBezTo>
                    <a:pt x="654" y="1218"/>
                    <a:pt x="675" y="1197"/>
                    <a:pt x="676" y="1171"/>
                  </a:cubicBezTo>
                  <a:lnTo>
                    <a:pt x="676" y="279"/>
                  </a:lnTo>
                  <a:lnTo>
                    <a:pt x="982" y="279"/>
                  </a:lnTo>
                  <a:cubicBezTo>
                    <a:pt x="995" y="279"/>
                    <a:pt x="1006" y="274"/>
                    <a:pt x="1015" y="265"/>
                  </a:cubicBezTo>
                  <a:cubicBezTo>
                    <a:pt x="1024" y="256"/>
                    <a:pt x="1029" y="245"/>
                    <a:pt x="1029" y="232"/>
                  </a:cubicBezTo>
                  <a:lnTo>
                    <a:pt x="1029" y="48"/>
                  </a:lnTo>
                  <a:cubicBezTo>
                    <a:pt x="1029" y="36"/>
                    <a:pt x="1024" y="23"/>
                    <a:pt x="1015" y="15"/>
                  </a:cubicBezTo>
                  <a:cubicBezTo>
                    <a:pt x="1006" y="6"/>
                    <a:pt x="995" y="0"/>
                    <a:pt x="982"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1"/>
            <p:cNvSpPr/>
            <p:nvPr/>
          </p:nvSpPr>
          <p:spPr>
            <a:xfrm>
              <a:off x="2723225" y="3013175"/>
              <a:ext cx="8075" cy="30450"/>
            </a:xfrm>
            <a:custGeom>
              <a:avLst/>
              <a:gdLst/>
              <a:ahLst/>
              <a:cxnLst/>
              <a:rect l="l" t="t" r="r" b="b"/>
              <a:pathLst>
                <a:path w="323" h="1218" extrusionOk="0">
                  <a:moveTo>
                    <a:pt x="48" y="0"/>
                  </a:moveTo>
                  <a:cubicBezTo>
                    <a:pt x="22" y="1"/>
                    <a:pt x="1" y="22"/>
                    <a:pt x="0" y="48"/>
                  </a:cubicBezTo>
                  <a:lnTo>
                    <a:pt x="0" y="1171"/>
                  </a:lnTo>
                  <a:cubicBezTo>
                    <a:pt x="0" y="1184"/>
                    <a:pt x="5" y="1196"/>
                    <a:pt x="15" y="1204"/>
                  </a:cubicBezTo>
                  <a:cubicBezTo>
                    <a:pt x="23" y="1214"/>
                    <a:pt x="35" y="1218"/>
                    <a:pt x="48" y="1218"/>
                  </a:cubicBezTo>
                  <a:lnTo>
                    <a:pt x="275" y="1218"/>
                  </a:lnTo>
                  <a:cubicBezTo>
                    <a:pt x="301" y="1218"/>
                    <a:pt x="322" y="1197"/>
                    <a:pt x="322" y="1171"/>
                  </a:cubicBezTo>
                  <a:lnTo>
                    <a:pt x="322" y="48"/>
                  </a:lnTo>
                  <a:cubicBezTo>
                    <a:pt x="322" y="36"/>
                    <a:pt x="317" y="23"/>
                    <a:pt x="309" y="15"/>
                  </a:cubicBezTo>
                  <a:cubicBezTo>
                    <a:pt x="299" y="6"/>
                    <a:pt x="288" y="0"/>
                    <a:pt x="275"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1"/>
            <p:cNvSpPr/>
            <p:nvPr/>
          </p:nvSpPr>
          <p:spPr>
            <a:xfrm>
              <a:off x="2736250" y="3012750"/>
              <a:ext cx="27325" cy="31325"/>
            </a:xfrm>
            <a:custGeom>
              <a:avLst/>
              <a:gdLst/>
              <a:ahLst/>
              <a:cxnLst/>
              <a:rect l="l" t="t" r="r" b="b"/>
              <a:pathLst>
                <a:path w="1093" h="1253" extrusionOk="0">
                  <a:moveTo>
                    <a:pt x="547" y="278"/>
                  </a:moveTo>
                  <a:cubicBezTo>
                    <a:pt x="579" y="278"/>
                    <a:pt x="611" y="283"/>
                    <a:pt x="642" y="294"/>
                  </a:cubicBezTo>
                  <a:cubicBezTo>
                    <a:pt x="666" y="303"/>
                    <a:pt x="689" y="318"/>
                    <a:pt x="708" y="336"/>
                  </a:cubicBezTo>
                  <a:cubicBezTo>
                    <a:pt x="726" y="355"/>
                    <a:pt x="740" y="377"/>
                    <a:pt x="750" y="400"/>
                  </a:cubicBezTo>
                  <a:cubicBezTo>
                    <a:pt x="760" y="425"/>
                    <a:pt x="766" y="452"/>
                    <a:pt x="768" y="480"/>
                  </a:cubicBezTo>
                  <a:cubicBezTo>
                    <a:pt x="769" y="500"/>
                    <a:pt x="770" y="521"/>
                    <a:pt x="772" y="547"/>
                  </a:cubicBezTo>
                  <a:cubicBezTo>
                    <a:pt x="773" y="573"/>
                    <a:pt x="773" y="598"/>
                    <a:pt x="773" y="625"/>
                  </a:cubicBezTo>
                  <a:cubicBezTo>
                    <a:pt x="773" y="651"/>
                    <a:pt x="773" y="678"/>
                    <a:pt x="772" y="703"/>
                  </a:cubicBezTo>
                  <a:cubicBezTo>
                    <a:pt x="770" y="728"/>
                    <a:pt x="769" y="751"/>
                    <a:pt x="768" y="773"/>
                  </a:cubicBezTo>
                  <a:cubicBezTo>
                    <a:pt x="764" y="826"/>
                    <a:pt x="743" y="877"/>
                    <a:pt x="707" y="917"/>
                  </a:cubicBezTo>
                  <a:cubicBezTo>
                    <a:pt x="673" y="955"/>
                    <a:pt x="619" y="974"/>
                    <a:pt x="547" y="974"/>
                  </a:cubicBezTo>
                  <a:cubicBezTo>
                    <a:pt x="475" y="974"/>
                    <a:pt x="421" y="955"/>
                    <a:pt x="386" y="917"/>
                  </a:cubicBezTo>
                  <a:cubicBezTo>
                    <a:pt x="350" y="878"/>
                    <a:pt x="329" y="826"/>
                    <a:pt x="326" y="773"/>
                  </a:cubicBezTo>
                  <a:cubicBezTo>
                    <a:pt x="324" y="751"/>
                    <a:pt x="323" y="728"/>
                    <a:pt x="322" y="703"/>
                  </a:cubicBezTo>
                  <a:cubicBezTo>
                    <a:pt x="321" y="678"/>
                    <a:pt x="321" y="652"/>
                    <a:pt x="321" y="625"/>
                  </a:cubicBezTo>
                  <a:cubicBezTo>
                    <a:pt x="321" y="598"/>
                    <a:pt x="322" y="572"/>
                    <a:pt x="322" y="547"/>
                  </a:cubicBezTo>
                  <a:cubicBezTo>
                    <a:pt x="323" y="521"/>
                    <a:pt x="324" y="500"/>
                    <a:pt x="326" y="480"/>
                  </a:cubicBezTo>
                  <a:cubicBezTo>
                    <a:pt x="328" y="452"/>
                    <a:pt x="334" y="425"/>
                    <a:pt x="345" y="400"/>
                  </a:cubicBezTo>
                  <a:cubicBezTo>
                    <a:pt x="354" y="377"/>
                    <a:pt x="368" y="355"/>
                    <a:pt x="386" y="336"/>
                  </a:cubicBezTo>
                  <a:cubicBezTo>
                    <a:pt x="406" y="318"/>
                    <a:pt x="428" y="303"/>
                    <a:pt x="453" y="294"/>
                  </a:cubicBezTo>
                  <a:cubicBezTo>
                    <a:pt x="484" y="283"/>
                    <a:pt x="516" y="278"/>
                    <a:pt x="547" y="278"/>
                  </a:cubicBezTo>
                  <a:close/>
                  <a:moveTo>
                    <a:pt x="546" y="0"/>
                  </a:moveTo>
                  <a:cubicBezTo>
                    <a:pt x="470" y="0"/>
                    <a:pt x="393" y="13"/>
                    <a:pt x="320" y="38"/>
                  </a:cubicBezTo>
                  <a:cubicBezTo>
                    <a:pt x="259" y="61"/>
                    <a:pt x="202" y="95"/>
                    <a:pt x="153" y="138"/>
                  </a:cubicBezTo>
                  <a:cubicBezTo>
                    <a:pt x="107" y="181"/>
                    <a:pt x="72" y="232"/>
                    <a:pt x="47" y="289"/>
                  </a:cubicBezTo>
                  <a:cubicBezTo>
                    <a:pt x="23" y="347"/>
                    <a:pt x="8" y="409"/>
                    <a:pt x="5" y="472"/>
                  </a:cubicBezTo>
                  <a:cubicBezTo>
                    <a:pt x="2" y="521"/>
                    <a:pt x="1" y="573"/>
                    <a:pt x="1" y="628"/>
                  </a:cubicBezTo>
                  <a:cubicBezTo>
                    <a:pt x="1" y="683"/>
                    <a:pt x="3" y="734"/>
                    <a:pt x="5" y="781"/>
                  </a:cubicBezTo>
                  <a:cubicBezTo>
                    <a:pt x="8" y="844"/>
                    <a:pt x="23" y="907"/>
                    <a:pt x="47" y="965"/>
                  </a:cubicBezTo>
                  <a:cubicBezTo>
                    <a:pt x="72" y="1021"/>
                    <a:pt x="109" y="1073"/>
                    <a:pt x="153" y="1116"/>
                  </a:cubicBezTo>
                  <a:cubicBezTo>
                    <a:pt x="202" y="1159"/>
                    <a:pt x="259" y="1194"/>
                    <a:pt x="320" y="1216"/>
                  </a:cubicBezTo>
                  <a:cubicBezTo>
                    <a:pt x="394" y="1240"/>
                    <a:pt x="470" y="1253"/>
                    <a:pt x="547" y="1253"/>
                  </a:cubicBezTo>
                  <a:cubicBezTo>
                    <a:pt x="623" y="1253"/>
                    <a:pt x="700" y="1240"/>
                    <a:pt x="773" y="1216"/>
                  </a:cubicBezTo>
                  <a:cubicBezTo>
                    <a:pt x="835" y="1194"/>
                    <a:pt x="892" y="1160"/>
                    <a:pt x="941" y="1116"/>
                  </a:cubicBezTo>
                  <a:cubicBezTo>
                    <a:pt x="986" y="1073"/>
                    <a:pt x="1023" y="1021"/>
                    <a:pt x="1047" y="965"/>
                  </a:cubicBezTo>
                  <a:cubicBezTo>
                    <a:pt x="1072" y="907"/>
                    <a:pt x="1087" y="844"/>
                    <a:pt x="1090" y="781"/>
                  </a:cubicBezTo>
                  <a:cubicBezTo>
                    <a:pt x="1092" y="734"/>
                    <a:pt x="1093" y="683"/>
                    <a:pt x="1093" y="628"/>
                  </a:cubicBezTo>
                  <a:cubicBezTo>
                    <a:pt x="1093" y="573"/>
                    <a:pt x="1092" y="521"/>
                    <a:pt x="1090" y="472"/>
                  </a:cubicBezTo>
                  <a:cubicBezTo>
                    <a:pt x="1087" y="409"/>
                    <a:pt x="1072" y="347"/>
                    <a:pt x="1047" y="289"/>
                  </a:cubicBezTo>
                  <a:cubicBezTo>
                    <a:pt x="1023" y="232"/>
                    <a:pt x="986" y="181"/>
                    <a:pt x="941" y="138"/>
                  </a:cubicBezTo>
                  <a:cubicBezTo>
                    <a:pt x="892" y="95"/>
                    <a:pt x="835" y="60"/>
                    <a:pt x="773" y="38"/>
                  </a:cubicBezTo>
                  <a:cubicBezTo>
                    <a:pt x="700" y="13"/>
                    <a:pt x="623" y="0"/>
                    <a:pt x="546"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1"/>
            <p:cNvSpPr/>
            <p:nvPr/>
          </p:nvSpPr>
          <p:spPr>
            <a:xfrm>
              <a:off x="2768550" y="3013175"/>
              <a:ext cx="25525" cy="30450"/>
            </a:xfrm>
            <a:custGeom>
              <a:avLst/>
              <a:gdLst/>
              <a:ahLst/>
              <a:cxnLst/>
              <a:rect l="l" t="t" r="r" b="b"/>
              <a:pathLst>
                <a:path w="1021" h="1218" extrusionOk="0">
                  <a:moveTo>
                    <a:pt x="234" y="0"/>
                  </a:moveTo>
                  <a:cubicBezTo>
                    <a:pt x="232" y="0"/>
                    <a:pt x="231" y="0"/>
                    <a:pt x="229" y="0"/>
                  </a:cubicBezTo>
                  <a:lnTo>
                    <a:pt x="48" y="0"/>
                  </a:lnTo>
                  <a:cubicBezTo>
                    <a:pt x="22" y="0"/>
                    <a:pt x="2" y="21"/>
                    <a:pt x="1" y="47"/>
                  </a:cubicBezTo>
                  <a:lnTo>
                    <a:pt x="1" y="1171"/>
                  </a:lnTo>
                  <a:cubicBezTo>
                    <a:pt x="1" y="1184"/>
                    <a:pt x="6" y="1195"/>
                    <a:pt x="15" y="1203"/>
                  </a:cubicBezTo>
                  <a:cubicBezTo>
                    <a:pt x="23" y="1212"/>
                    <a:pt x="36" y="1218"/>
                    <a:pt x="48" y="1218"/>
                  </a:cubicBezTo>
                  <a:lnTo>
                    <a:pt x="276" y="1218"/>
                  </a:lnTo>
                  <a:cubicBezTo>
                    <a:pt x="302" y="1218"/>
                    <a:pt x="323" y="1196"/>
                    <a:pt x="323" y="1171"/>
                  </a:cubicBezTo>
                  <a:lnTo>
                    <a:pt x="323" y="583"/>
                  </a:lnTo>
                  <a:lnTo>
                    <a:pt x="721" y="1178"/>
                  </a:lnTo>
                  <a:cubicBezTo>
                    <a:pt x="727" y="1188"/>
                    <a:pt x="736" y="1196"/>
                    <a:pt x="745" y="1202"/>
                  </a:cubicBezTo>
                  <a:cubicBezTo>
                    <a:pt x="757" y="1213"/>
                    <a:pt x="772" y="1218"/>
                    <a:pt x="788" y="1218"/>
                  </a:cubicBezTo>
                  <a:cubicBezTo>
                    <a:pt x="790" y="1218"/>
                    <a:pt x="791" y="1218"/>
                    <a:pt x="793" y="1218"/>
                  </a:cubicBezTo>
                  <a:lnTo>
                    <a:pt x="974" y="1218"/>
                  </a:lnTo>
                  <a:cubicBezTo>
                    <a:pt x="1000" y="1218"/>
                    <a:pt x="1020" y="1197"/>
                    <a:pt x="1020" y="1171"/>
                  </a:cubicBezTo>
                  <a:lnTo>
                    <a:pt x="1020" y="48"/>
                  </a:lnTo>
                  <a:cubicBezTo>
                    <a:pt x="1020" y="22"/>
                    <a:pt x="1000" y="1"/>
                    <a:pt x="974" y="0"/>
                  </a:cubicBezTo>
                  <a:lnTo>
                    <a:pt x="746" y="0"/>
                  </a:lnTo>
                  <a:cubicBezTo>
                    <a:pt x="720" y="1"/>
                    <a:pt x="699" y="22"/>
                    <a:pt x="698" y="48"/>
                  </a:cubicBezTo>
                  <a:lnTo>
                    <a:pt x="698" y="636"/>
                  </a:lnTo>
                  <a:lnTo>
                    <a:pt x="301" y="41"/>
                  </a:lnTo>
                  <a:cubicBezTo>
                    <a:pt x="294" y="31"/>
                    <a:pt x="286" y="23"/>
                    <a:pt x="277" y="16"/>
                  </a:cubicBezTo>
                  <a:cubicBezTo>
                    <a:pt x="265" y="5"/>
                    <a:pt x="250" y="0"/>
                    <a:pt x="234"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1"/>
            <p:cNvSpPr/>
            <p:nvPr/>
          </p:nvSpPr>
          <p:spPr>
            <a:xfrm>
              <a:off x="2383450" y="2599900"/>
              <a:ext cx="90700" cy="495000"/>
            </a:xfrm>
            <a:custGeom>
              <a:avLst/>
              <a:gdLst/>
              <a:ahLst/>
              <a:cxnLst/>
              <a:rect l="l" t="t" r="r" b="b"/>
              <a:pathLst>
                <a:path w="3628" h="19800" extrusionOk="0">
                  <a:moveTo>
                    <a:pt x="1" y="0"/>
                  </a:moveTo>
                  <a:lnTo>
                    <a:pt x="1" y="19799"/>
                  </a:lnTo>
                  <a:lnTo>
                    <a:pt x="3628" y="19799"/>
                  </a:lnTo>
                  <a:lnTo>
                    <a:pt x="362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1"/>
            <p:cNvSpPr/>
            <p:nvPr/>
          </p:nvSpPr>
          <p:spPr>
            <a:xfrm>
              <a:off x="3325400" y="2599900"/>
              <a:ext cx="90700" cy="495000"/>
            </a:xfrm>
            <a:custGeom>
              <a:avLst/>
              <a:gdLst/>
              <a:ahLst/>
              <a:cxnLst/>
              <a:rect l="l" t="t" r="r" b="b"/>
              <a:pathLst>
                <a:path w="3628" h="19800" extrusionOk="0">
                  <a:moveTo>
                    <a:pt x="1" y="0"/>
                  </a:moveTo>
                  <a:lnTo>
                    <a:pt x="1" y="19799"/>
                  </a:lnTo>
                  <a:lnTo>
                    <a:pt x="3628" y="19799"/>
                  </a:lnTo>
                  <a:lnTo>
                    <a:pt x="362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1"/>
            <p:cNvSpPr/>
            <p:nvPr/>
          </p:nvSpPr>
          <p:spPr>
            <a:xfrm>
              <a:off x="2350650" y="2344550"/>
              <a:ext cx="206525" cy="414425"/>
            </a:xfrm>
            <a:custGeom>
              <a:avLst/>
              <a:gdLst/>
              <a:ahLst/>
              <a:cxnLst/>
              <a:rect l="l" t="t" r="r" b="b"/>
              <a:pathLst>
                <a:path w="8261" h="16577" extrusionOk="0">
                  <a:moveTo>
                    <a:pt x="402" y="1"/>
                  </a:moveTo>
                  <a:cubicBezTo>
                    <a:pt x="180" y="1"/>
                    <a:pt x="0" y="180"/>
                    <a:pt x="0" y="401"/>
                  </a:cubicBezTo>
                  <a:lnTo>
                    <a:pt x="0" y="16175"/>
                  </a:lnTo>
                  <a:cubicBezTo>
                    <a:pt x="0" y="16396"/>
                    <a:pt x="180" y="16576"/>
                    <a:pt x="402" y="16576"/>
                  </a:cubicBezTo>
                  <a:lnTo>
                    <a:pt x="7860" y="16576"/>
                  </a:lnTo>
                  <a:cubicBezTo>
                    <a:pt x="8082" y="16576"/>
                    <a:pt x="8261" y="16396"/>
                    <a:pt x="8261" y="16175"/>
                  </a:cubicBezTo>
                  <a:lnTo>
                    <a:pt x="8261" y="401"/>
                  </a:lnTo>
                  <a:cubicBezTo>
                    <a:pt x="8261" y="180"/>
                    <a:pt x="8082" y="1"/>
                    <a:pt x="7860"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1"/>
            <p:cNvSpPr/>
            <p:nvPr/>
          </p:nvSpPr>
          <p:spPr>
            <a:xfrm>
              <a:off x="2451075" y="2351900"/>
              <a:ext cx="9975" cy="8525"/>
            </a:xfrm>
            <a:custGeom>
              <a:avLst/>
              <a:gdLst/>
              <a:ahLst/>
              <a:cxnLst/>
              <a:rect l="l" t="t" r="r" b="b"/>
              <a:pathLst>
                <a:path w="399" h="341" extrusionOk="0">
                  <a:moveTo>
                    <a:pt x="228" y="1"/>
                  </a:moveTo>
                  <a:cubicBezTo>
                    <a:pt x="77" y="1"/>
                    <a:pt x="1" y="183"/>
                    <a:pt x="108" y="290"/>
                  </a:cubicBezTo>
                  <a:cubicBezTo>
                    <a:pt x="143" y="325"/>
                    <a:pt x="185" y="340"/>
                    <a:pt x="227" y="340"/>
                  </a:cubicBezTo>
                  <a:cubicBezTo>
                    <a:pt x="314" y="340"/>
                    <a:pt x="398" y="273"/>
                    <a:pt x="398" y="170"/>
                  </a:cubicBezTo>
                  <a:cubicBezTo>
                    <a:pt x="398" y="76"/>
                    <a:pt x="322" y="1"/>
                    <a:pt x="22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1"/>
            <p:cNvSpPr/>
            <p:nvPr/>
          </p:nvSpPr>
          <p:spPr>
            <a:xfrm>
              <a:off x="2360275" y="2366850"/>
              <a:ext cx="187275" cy="363125"/>
            </a:xfrm>
            <a:custGeom>
              <a:avLst/>
              <a:gdLst/>
              <a:ahLst/>
              <a:cxnLst/>
              <a:rect l="l" t="t" r="r" b="b"/>
              <a:pathLst>
                <a:path w="7491" h="14525" extrusionOk="0">
                  <a:moveTo>
                    <a:pt x="181" y="1"/>
                  </a:moveTo>
                  <a:cubicBezTo>
                    <a:pt x="81" y="1"/>
                    <a:pt x="1" y="82"/>
                    <a:pt x="1" y="181"/>
                  </a:cubicBezTo>
                  <a:lnTo>
                    <a:pt x="1" y="14345"/>
                  </a:lnTo>
                  <a:cubicBezTo>
                    <a:pt x="0" y="14444"/>
                    <a:pt x="81" y="14525"/>
                    <a:pt x="181" y="14525"/>
                  </a:cubicBezTo>
                  <a:lnTo>
                    <a:pt x="7311" y="14525"/>
                  </a:lnTo>
                  <a:cubicBezTo>
                    <a:pt x="7410" y="14525"/>
                    <a:pt x="7491" y="14444"/>
                    <a:pt x="7491" y="14345"/>
                  </a:cubicBezTo>
                  <a:lnTo>
                    <a:pt x="7491" y="181"/>
                  </a:lnTo>
                  <a:cubicBezTo>
                    <a:pt x="7491" y="82"/>
                    <a:pt x="7410" y="1"/>
                    <a:pt x="7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1"/>
            <p:cNvSpPr/>
            <p:nvPr/>
          </p:nvSpPr>
          <p:spPr>
            <a:xfrm>
              <a:off x="2350650" y="2344550"/>
              <a:ext cx="206525" cy="325900"/>
            </a:xfrm>
            <a:custGeom>
              <a:avLst/>
              <a:gdLst/>
              <a:ahLst/>
              <a:cxnLst/>
              <a:rect l="l" t="t" r="r" b="b"/>
              <a:pathLst>
                <a:path w="8261" h="13036" extrusionOk="0">
                  <a:moveTo>
                    <a:pt x="401" y="1"/>
                  </a:moveTo>
                  <a:cubicBezTo>
                    <a:pt x="179" y="1"/>
                    <a:pt x="0" y="180"/>
                    <a:pt x="0" y="401"/>
                  </a:cubicBezTo>
                  <a:lnTo>
                    <a:pt x="0" y="4775"/>
                  </a:lnTo>
                  <a:lnTo>
                    <a:pt x="8261" y="13035"/>
                  </a:lnTo>
                  <a:lnTo>
                    <a:pt x="8261" y="401"/>
                  </a:lnTo>
                  <a:cubicBezTo>
                    <a:pt x="8261" y="180"/>
                    <a:pt x="8081" y="1"/>
                    <a:pt x="78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1"/>
            <p:cNvSpPr/>
            <p:nvPr/>
          </p:nvSpPr>
          <p:spPr>
            <a:xfrm>
              <a:off x="2360275" y="2416175"/>
              <a:ext cx="187275" cy="168025"/>
            </a:xfrm>
            <a:custGeom>
              <a:avLst/>
              <a:gdLst/>
              <a:ahLst/>
              <a:cxnLst/>
              <a:rect l="l" t="t" r="r" b="b"/>
              <a:pathLst>
                <a:path w="7491" h="6721" extrusionOk="0">
                  <a:moveTo>
                    <a:pt x="0" y="1"/>
                  </a:moveTo>
                  <a:lnTo>
                    <a:pt x="0" y="6721"/>
                  </a:lnTo>
                  <a:lnTo>
                    <a:pt x="7491" y="6721"/>
                  </a:lnTo>
                  <a:lnTo>
                    <a:pt x="7491"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1"/>
            <p:cNvSpPr/>
            <p:nvPr/>
          </p:nvSpPr>
          <p:spPr>
            <a:xfrm>
              <a:off x="2378975" y="2425275"/>
              <a:ext cx="31150" cy="31125"/>
            </a:xfrm>
            <a:custGeom>
              <a:avLst/>
              <a:gdLst/>
              <a:ahLst/>
              <a:cxnLst/>
              <a:rect l="l" t="t" r="r" b="b"/>
              <a:pathLst>
                <a:path w="1246" h="1245" extrusionOk="0">
                  <a:moveTo>
                    <a:pt x="1" y="0"/>
                  </a:moveTo>
                  <a:lnTo>
                    <a:pt x="1" y="1244"/>
                  </a:lnTo>
                  <a:lnTo>
                    <a:pt x="1245" y="1244"/>
                  </a:lnTo>
                  <a:lnTo>
                    <a:pt x="12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1"/>
            <p:cNvSpPr/>
            <p:nvPr/>
          </p:nvSpPr>
          <p:spPr>
            <a:xfrm>
              <a:off x="2379000" y="2464850"/>
              <a:ext cx="31125" cy="31125"/>
            </a:xfrm>
            <a:custGeom>
              <a:avLst/>
              <a:gdLst/>
              <a:ahLst/>
              <a:cxnLst/>
              <a:rect l="l" t="t" r="r" b="b"/>
              <a:pathLst>
                <a:path w="1245" h="1245" extrusionOk="0">
                  <a:moveTo>
                    <a:pt x="1" y="1"/>
                  </a:moveTo>
                  <a:lnTo>
                    <a:pt x="1" y="1244"/>
                  </a:lnTo>
                  <a:lnTo>
                    <a:pt x="1244" y="1244"/>
                  </a:lnTo>
                  <a:lnTo>
                    <a:pt x="12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1"/>
            <p:cNvSpPr/>
            <p:nvPr/>
          </p:nvSpPr>
          <p:spPr>
            <a:xfrm>
              <a:off x="2378975" y="2504425"/>
              <a:ext cx="31150" cy="31100"/>
            </a:xfrm>
            <a:custGeom>
              <a:avLst/>
              <a:gdLst/>
              <a:ahLst/>
              <a:cxnLst/>
              <a:rect l="l" t="t" r="r" b="b"/>
              <a:pathLst>
                <a:path w="1246" h="1244" extrusionOk="0">
                  <a:moveTo>
                    <a:pt x="1" y="1"/>
                  </a:moveTo>
                  <a:lnTo>
                    <a:pt x="1" y="1244"/>
                  </a:lnTo>
                  <a:lnTo>
                    <a:pt x="1245" y="1244"/>
                  </a:lnTo>
                  <a:lnTo>
                    <a:pt x="12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1"/>
            <p:cNvSpPr/>
            <p:nvPr/>
          </p:nvSpPr>
          <p:spPr>
            <a:xfrm>
              <a:off x="2379000" y="2544000"/>
              <a:ext cx="31125" cy="31125"/>
            </a:xfrm>
            <a:custGeom>
              <a:avLst/>
              <a:gdLst/>
              <a:ahLst/>
              <a:cxnLst/>
              <a:rect l="l" t="t" r="r" b="b"/>
              <a:pathLst>
                <a:path w="1245" h="1245" extrusionOk="0">
                  <a:moveTo>
                    <a:pt x="1" y="0"/>
                  </a:moveTo>
                  <a:lnTo>
                    <a:pt x="1" y="1245"/>
                  </a:lnTo>
                  <a:lnTo>
                    <a:pt x="1244" y="1245"/>
                  </a:lnTo>
                  <a:lnTo>
                    <a:pt x="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1"/>
            <p:cNvSpPr/>
            <p:nvPr/>
          </p:nvSpPr>
          <p:spPr>
            <a:xfrm>
              <a:off x="2497725" y="2425275"/>
              <a:ext cx="31125" cy="31125"/>
            </a:xfrm>
            <a:custGeom>
              <a:avLst/>
              <a:gdLst/>
              <a:ahLst/>
              <a:cxnLst/>
              <a:rect l="l" t="t" r="r" b="b"/>
              <a:pathLst>
                <a:path w="1245" h="1245" extrusionOk="0">
                  <a:moveTo>
                    <a:pt x="0" y="0"/>
                  </a:moveTo>
                  <a:lnTo>
                    <a:pt x="0" y="1244"/>
                  </a:lnTo>
                  <a:lnTo>
                    <a:pt x="1244" y="1244"/>
                  </a:lnTo>
                  <a:lnTo>
                    <a:pt x="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1"/>
            <p:cNvSpPr/>
            <p:nvPr/>
          </p:nvSpPr>
          <p:spPr>
            <a:xfrm>
              <a:off x="2497750" y="2464850"/>
              <a:ext cx="31100" cy="31125"/>
            </a:xfrm>
            <a:custGeom>
              <a:avLst/>
              <a:gdLst/>
              <a:ahLst/>
              <a:cxnLst/>
              <a:rect l="l" t="t" r="r" b="b"/>
              <a:pathLst>
                <a:path w="1244" h="1245" extrusionOk="0">
                  <a:moveTo>
                    <a:pt x="0" y="1"/>
                  </a:moveTo>
                  <a:lnTo>
                    <a:pt x="0" y="1244"/>
                  </a:lnTo>
                  <a:lnTo>
                    <a:pt x="1243" y="1244"/>
                  </a:lnTo>
                  <a:lnTo>
                    <a:pt x="12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1"/>
            <p:cNvSpPr/>
            <p:nvPr/>
          </p:nvSpPr>
          <p:spPr>
            <a:xfrm>
              <a:off x="2497725" y="2504425"/>
              <a:ext cx="31125" cy="31100"/>
            </a:xfrm>
            <a:custGeom>
              <a:avLst/>
              <a:gdLst/>
              <a:ahLst/>
              <a:cxnLst/>
              <a:rect l="l" t="t" r="r" b="b"/>
              <a:pathLst>
                <a:path w="1245" h="1244" extrusionOk="0">
                  <a:moveTo>
                    <a:pt x="0" y="1"/>
                  </a:moveTo>
                  <a:lnTo>
                    <a:pt x="0" y="1244"/>
                  </a:lnTo>
                  <a:lnTo>
                    <a:pt x="1244" y="1244"/>
                  </a:lnTo>
                  <a:lnTo>
                    <a:pt x="12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1"/>
            <p:cNvSpPr/>
            <p:nvPr/>
          </p:nvSpPr>
          <p:spPr>
            <a:xfrm>
              <a:off x="2497750" y="2544000"/>
              <a:ext cx="31100" cy="31125"/>
            </a:xfrm>
            <a:custGeom>
              <a:avLst/>
              <a:gdLst/>
              <a:ahLst/>
              <a:cxnLst/>
              <a:rect l="l" t="t" r="r" b="b"/>
              <a:pathLst>
                <a:path w="1244" h="1245" extrusionOk="0">
                  <a:moveTo>
                    <a:pt x="0" y="0"/>
                  </a:moveTo>
                  <a:lnTo>
                    <a:pt x="0" y="1245"/>
                  </a:lnTo>
                  <a:lnTo>
                    <a:pt x="1243" y="1245"/>
                  </a:lnTo>
                  <a:lnTo>
                    <a:pt x="12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1"/>
            <p:cNvSpPr/>
            <p:nvPr/>
          </p:nvSpPr>
          <p:spPr>
            <a:xfrm>
              <a:off x="2458150" y="2425275"/>
              <a:ext cx="31100" cy="31125"/>
            </a:xfrm>
            <a:custGeom>
              <a:avLst/>
              <a:gdLst/>
              <a:ahLst/>
              <a:cxnLst/>
              <a:rect l="l" t="t" r="r" b="b"/>
              <a:pathLst>
                <a:path w="1244" h="1245" extrusionOk="0">
                  <a:moveTo>
                    <a:pt x="0" y="0"/>
                  </a:moveTo>
                  <a:lnTo>
                    <a:pt x="0" y="1244"/>
                  </a:lnTo>
                  <a:lnTo>
                    <a:pt x="1243" y="1244"/>
                  </a:lnTo>
                  <a:lnTo>
                    <a:pt x="12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1"/>
            <p:cNvSpPr/>
            <p:nvPr/>
          </p:nvSpPr>
          <p:spPr>
            <a:xfrm>
              <a:off x="2458150" y="2464850"/>
              <a:ext cx="31125" cy="31125"/>
            </a:xfrm>
            <a:custGeom>
              <a:avLst/>
              <a:gdLst/>
              <a:ahLst/>
              <a:cxnLst/>
              <a:rect l="l" t="t" r="r" b="b"/>
              <a:pathLst>
                <a:path w="1245" h="1245" extrusionOk="0">
                  <a:moveTo>
                    <a:pt x="0" y="1"/>
                  </a:moveTo>
                  <a:lnTo>
                    <a:pt x="0" y="1244"/>
                  </a:lnTo>
                  <a:lnTo>
                    <a:pt x="1245" y="1244"/>
                  </a:lnTo>
                  <a:lnTo>
                    <a:pt x="12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1"/>
            <p:cNvSpPr/>
            <p:nvPr/>
          </p:nvSpPr>
          <p:spPr>
            <a:xfrm>
              <a:off x="2458150" y="2504425"/>
              <a:ext cx="31100" cy="31100"/>
            </a:xfrm>
            <a:custGeom>
              <a:avLst/>
              <a:gdLst/>
              <a:ahLst/>
              <a:cxnLst/>
              <a:rect l="l" t="t" r="r" b="b"/>
              <a:pathLst>
                <a:path w="1244" h="1244" extrusionOk="0">
                  <a:moveTo>
                    <a:pt x="0" y="1"/>
                  </a:moveTo>
                  <a:lnTo>
                    <a:pt x="0" y="1244"/>
                  </a:lnTo>
                  <a:lnTo>
                    <a:pt x="1243" y="1244"/>
                  </a:lnTo>
                  <a:lnTo>
                    <a:pt x="12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1"/>
            <p:cNvSpPr/>
            <p:nvPr/>
          </p:nvSpPr>
          <p:spPr>
            <a:xfrm>
              <a:off x="2458150" y="2544000"/>
              <a:ext cx="31125" cy="31125"/>
            </a:xfrm>
            <a:custGeom>
              <a:avLst/>
              <a:gdLst/>
              <a:ahLst/>
              <a:cxnLst/>
              <a:rect l="l" t="t" r="r" b="b"/>
              <a:pathLst>
                <a:path w="1245" h="1245" extrusionOk="0">
                  <a:moveTo>
                    <a:pt x="0" y="0"/>
                  </a:moveTo>
                  <a:lnTo>
                    <a:pt x="0" y="1245"/>
                  </a:lnTo>
                  <a:lnTo>
                    <a:pt x="1245" y="1245"/>
                  </a:lnTo>
                  <a:lnTo>
                    <a:pt x="12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1"/>
            <p:cNvSpPr/>
            <p:nvPr/>
          </p:nvSpPr>
          <p:spPr>
            <a:xfrm>
              <a:off x="2418575" y="2425275"/>
              <a:ext cx="31100" cy="31125"/>
            </a:xfrm>
            <a:custGeom>
              <a:avLst/>
              <a:gdLst/>
              <a:ahLst/>
              <a:cxnLst/>
              <a:rect l="l" t="t" r="r" b="b"/>
              <a:pathLst>
                <a:path w="1244" h="1245" extrusionOk="0">
                  <a:moveTo>
                    <a:pt x="1" y="0"/>
                  </a:moveTo>
                  <a:lnTo>
                    <a:pt x="1" y="1244"/>
                  </a:lnTo>
                  <a:lnTo>
                    <a:pt x="1244" y="1244"/>
                  </a:lnTo>
                  <a:lnTo>
                    <a:pt x="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1"/>
            <p:cNvSpPr/>
            <p:nvPr/>
          </p:nvSpPr>
          <p:spPr>
            <a:xfrm>
              <a:off x="2418575" y="2464850"/>
              <a:ext cx="31100" cy="31125"/>
            </a:xfrm>
            <a:custGeom>
              <a:avLst/>
              <a:gdLst/>
              <a:ahLst/>
              <a:cxnLst/>
              <a:rect l="l" t="t" r="r" b="b"/>
              <a:pathLst>
                <a:path w="1244" h="1245" extrusionOk="0">
                  <a:moveTo>
                    <a:pt x="1" y="1"/>
                  </a:moveTo>
                  <a:lnTo>
                    <a:pt x="1" y="1244"/>
                  </a:lnTo>
                  <a:lnTo>
                    <a:pt x="1244" y="1244"/>
                  </a:lnTo>
                  <a:lnTo>
                    <a:pt x="12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1"/>
            <p:cNvSpPr/>
            <p:nvPr/>
          </p:nvSpPr>
          <p:spPr>
            <a:xfrm>
              <a:off x="2418575" y="2504425"/>
              <a:ext cx="31100" cy="31100"/>
            </a:xfrm>
            <a:custGeom>
              <a:avLst/>
              <a:gdLst/>
              <a:ahLst/>
              <a:cxnLst/>
              <a:rect l="l" t="t" r="r" b="b"/>
              <a:pathLst>
                <a:path w="1244" h="1244" extrusionOk="0">
                  <a:moveTo>
                    <a:pt x="1" y="1"/>
                  </a:moveTo>
                  <a:lnTo>
                    <a:pt x="1" y="1244"/>
                  </a:lnTo>
                  <a:lnTo>
                    <a:pt x="1244" y="1244"/>
                  </a:lnTo>
                  <a:lnTo>
                    <a:pt x="12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1"/>
            <p:cNvSpPr/>
            <p:nvPr/>
          </p:nvSpPr>
          <p:spPr>
            <a:xfrm>
              <a:off x="2418575" y="2544000"/>
              <a:ext cx="31100" cy="31125"/>
            </a:xfrm>
            <a:custGeom>
              <a:avLst/>
              <a:gdLst/>
              <a:ahLst/>
              <a:cxnLst/>
              <a:rect l="l" t="t" r="r" b="b"/>
              <a:pathLst>
                <a:path w="1244" h="1245" extrusionOk="0">
                  <a:moveTo>
                    <a:pt x="1" y="0"/>
                  </a:moveTo>
                  <a:lnTo>
                    <a:pt x="1" y="1245"/>
                  </a:lnTo>
                  <a:lnTo>
                    <a:pt x="1244" y="1245"/>
                  </a:lnTo>
                  <a:lnTo>
                    <a:pt x="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1"/>
            <p:cNvSpPr/>
            <p:nvPr/>
          </p:nvSpPr>
          <p:spPr>
            <a:xfrm>
              <a:off x="2379000" y="2601300"/>
              <a:ext cx="152600" cy="6475"/>
            </a:xfrm>
            <a:custGeom>
              <a:avLst/>
              <a:gdLst/>
              <a:ahLst/>
              <a:cxnLst/>
              <a:rect l="l" t="t" r="r" b="b"/>
              <a:pathLst>
                <a:path w="6104" h="259" extrusionOk="0">
                  <a:moveTo>
                    <a:pt x="1" y="0"/>
                  </a:moveTo>
                  <a:lnTo>
                    <a:pt x="1" y="259"/>
                  </a:lnTo>
                  <a:lnTo>
                    <a:pt x="6104" y="259"/>
                  </a:lnTo>
                  <a:lnTo>
                    <a:pt x="61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1"/>
            <p:cNvSpPr/>
            <p:nvPr/>
          </p:nvSpPr>
          <p:spPr>
            <a:xfrm>
              <a:off x="2390850" y="2611775"/>
              <a:ext cx="128875" cy="6475"/>
            </a:xfrm>
            <a:custGeom>
              <a:avLst/>
              <a:gdLst/>
              <a:ahLst/>
              <a:cxnLst/>
              <a:rect l="l" t="t" r="r" b="b"/>
              <a:pathLst>
                <a:path w="5155" h="259" extrusionOk="0">
                  <a:moveTo>
                    <a:pt x="1" y="0"/>
                  </a:moveTo>
                  <a:lnTo>
                    <a:pt x="1" y="258"/>
                  </a:lnTo>
                  <a:lnTo>
                    <a:pt x="5155" y="258"/>
                  </a:lnTo>
                  <a:lnTo>
                    <a:pt x="5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1"/>
            <p:cNvSpPr/>
            <p:nvPr/>
          </p:nvSpPr>
          <p:spPr>
            <a:xfrm>
              <a:off x="2413350" y="2438000"/>
              <a:ext cx="81125" cy="122500"/>
            </a:xfrm>
            <a:custGeom>
              <a:avLst/>
              <a:gdLst/>
              <a:ahLst/>
              <a:cxnLst/>
              <a:rect l="l" t="t" r="r" b="b"/>
              <a:pathLst>
                <a:path w="3245" h="4900" extrusionOk="0">
                  <a:moveTo>
                    <a:pt x="1620" y="1"/>
                  </a:moveTo>
                  <a:cubicBezTo>
                    <a:pt x="1581" y="1"/>
                    <a:pt x="1549" y="33"/>
                    <a:pt x="1549" y="72"/>
                  </a:cubicBezTo>
                  <a:cubicBezTo>
                    <a:pt x="1550" y="112"/>
                    <a:pt x="1582" y="144"/>
                    <a:pt x="1623" y="144"/>
                  </a:cubicBezTo>
                  <a:cubicBezTo>
                    <a:pt x="2080" y="144"/>
                    <a:pt x="2500" y="449"/>
                    <a:pt x="2775" y="980"/>
                  </a:cubicBezTo>
                  <a:cubicBezTo>
                    <a:pt x="2926" y="1272"/>
                    <a:pt x="3029" y="1628"/>
                    <a:pt x="3075" y="2010"/>
                  </a:cubicBezTo>
                  <a:cubicBezTo>
                    <a:pt x="3079" y="2046"/>
                    <a:pt x="3110" y="2073"/>
                    <a:pt x="3146" y="2073"/>
                  </a:cubicBezTo>
                  <a:lnTo>
                    <a:pt x="3155" y="2073"/>
                  </a:lnTo>
                  <a:cubicBezTo>
                    <a:pt x="3194" y="2068"/>
                    <a:pt x="3222" y="2032"/>
                    <a:pt x="3218" y="1993"/>
                  </a:cubicBezTo>
                  <a:cubicBezTo>
                    <a:pt x="3170" y="1594"/>
                    <a:pt x="3061" y="1221"/>
                    <a:pt x="2903" y="914"/>
                  </a:cubicBezTo>
                  <a:cubicBezTo>
                    <a:pt x="2603" y="333"/>
                    <a:pt x="2134" y="1"/>
                    <a:pt x="1620" y="1"/>
                  </a:cubicBezTo>
                  <a:close/>
                  <a:moveTo>
                    <a:pt x="1185" y="90"/>
                  </a:moveTo>
                  <a:cubicBezTo>
                    <a:pt x="1175" y="90"/>
                    <a:pt x="1166" y="92"/>
                    <a:pt x="1157" y="96"/>
                  </a:cubicBezTo>
                  <a:cubicBezTo>
                    <a:pt x="829" y="234"/>
                    <a:pt x="546" y="517"/>
                    <a:pt x="342" y="914"/>
                  </a:cubicBezTo>
                  <a:cubicBezTo>
                    <a:pt x="122" y="1339"/>
                    <a:pt x="0" y="1887"/>
                    <a:pt x="0" y="2451"/>
                  </a:cubicBezTo>
                  <a:cubicBezTo>
                    <a:pt x="0" y="2490"/>
                    <a:pt x="32" y="2522"/>
                    <a:pt x="70" y="2522"/>
                  </a:cubicBezTo>
                  <a:cubicBezTo>
                    <a:pt x="71" y="2522"/>
                    <a:pt x="71" y="2522"/>
                    <a:pt x="72" y="2522"/>
                  </a:cubicBezTo>
                  <a:cubicBezTo>
                    <a:pt x="111" y="2522"/>
                    <a:pt x="143" y="2490"/>
                    <a:pt x="143" y="2451"/>
                  </a:cubicBezTo>
                  <a:cubicBezTo>
                    <a:pt x="143" y="1907"/>
                    <a:pt x="259" y="1386"/>
                    <a:pt x="468" y="980"/>
                  </a:cubicBezTo>
                  <a:cubicBezTo>
                    <a:pt x="658" y="614"/>
                    <a:pt x="916" y="355"/>
                    <a:pt x="1213" y="228"/>
                  </a:cubicBezTo>
                  <a:cubicBezTo>
                    <a:pt x="1250" y="213"/>
                    <a:pt x="1266" y="170"/>
                    <a:pt x="1251" y="134"/>
                  </a:cubicBezTo>
                  <a:cubicBezTo>
                    <a:pt x="1239" y="106"/>
                    <a:pt x="1213" y="90"/>
                    <a:pt x="1185" y="90"/>
                  </a:cubicBezTo>
                  <a:close/>
                  <a:moveTo>
                    <a:pt x="3173" y="2375"/>
                  </a:moveTo>
                  <a:cubicBezTo>
                    <a:pt x="3133" y="2377"/>
                    <a:pt x="3101" y="2410"/>
                    <a:pt x="3101" y="2451"/>
                  </a:cubicBezTo>
                  <a:cubicBezTo>
                    <a:pt x="3101" y="2993"/>
                    <a:pt x="2986" y="3515"/>
                    <a:pt x="2776" y="3921"/>
                  </a:cubicBezTo>
                  <a:cubicBezTo>
                    <a:pt x="2586" y="4285"/>
                    <a:pt x="2331" y="4545"/>
                    <a:pt x="2032" y="4671"/>
                  </a:cubicBezTo>
                  <a:cubicBezTo>
                    <a:pt x="1961" y="4702"/>
                    <a:pt x="1983" y="4810"/>
                    <a:pt x="2061" y="4810"/>
                  </a:cubicBezTo>
                  <a:cubicBezTo>
                    <a:pt x="2071" y="4810"/>
                    <a:pt x="2080" y="4808"/>
                    <a:pt x="2089" y="4805"/>
                  </a:cubicBezTo>
                  <a:cubicBezTo>
                    <a:pt x="2418" y="4665"/>
                    <a:pt x="2699" y="4382"/>
                    <a:pt x="2903" y="3987"/>
                  </a:cubicBezTo>
                  <a:cubicBezTo>
                    <a:pt x="3123" y="3561"/>
                    <a:pt x="3245" y="3013"/>
                    <a:pt x="3245" y="2448"/>
                  </a:cubicBezTo>
                  <a:cubicBezTo>
                    <a:pt x="3245" y="2407"/>
                    <a:pt x="3212" y="2375"/>
                    <a:pt x="3173" y="2375"/>
                  </a:cubicBezTo>
                  <a:close/>
                  <a:moveTo>
                    <a:pt x="100" y="2832"/>
                  </a:moveTo>
                  <a:cubicBezTo>
                    <a:pt x="63" y="2832"/>
                    <a:pt x="25" y="2858"/>
                    <a:pt x="26" y="2906"/>
                  </a:cubicBezTo>
                  <a:cubicBezTo>
                    <a:pt x="74" y="3306"/>
                    <a:pt x="183" y="3679"/>
                    <a:pt x="342" y="3987"/>
                  </a:cubicBezTo>
                  <a:cubicBezTo>
                    <a:pt x="642" y="4568"/>
                    <a:pt x="1109" y="4900"/>
                    <a:pt x="1623" y="4900"/>
                  </a:cubicBezTo>
                  <a:lnTo>
                    <a:pt x="1626" y="4900"/>
                  </a:lnTo>
                  <a:cubicBezTo>
                    <a:pt x="1664" y="4899"/>
                    <a:pt x="1694" y="4867"/>
                    <a:pt x="1694" y="4828"/>
                  </a:cubicBezTo>
                  <a:cubicBezTo>
                    <a:pt x="1694" y="4789"/>
                    <a:pt x="1664" y="4758"/>
                    <a:pt x="1626" y="4756"/>
                  </a:cubicBezTo>
                  <a:lnTo>
                    <a:pt x="1621" y="4756"/>
                  </a:lnTo>
                  <a:cubicBezTo>
                    <a:pt x="1164" y="4756"/>
                    <a:pt x="744" y="4452"/>
                    <a:pt x="469" y="3921"/>
                  </a:cubicBezTo>
                  <a:cubicBezTo>
                    <a:pt x="318" y="3629"/>
                    <a:pt x="214" y="3272"/>
                    <a:pt x="169" y="2889"/>
                  </a:cubicBezTo>
                  <a:cubicBezTo>
                    <a:pt x="161" y="2850"/>
                    <a:pt x="130" y="2832"/>
                    <a:pt x="100" y="2832"/>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1"/>
            <p:cNvSpPr/>
            <p:nvPr/>
          </p:nvSpPr>
          <p:spPr>
            <a:xfrm>
              <a:off x="2423150" y="2449250"/>
              <a:ext cx="61550" cy="100025"/>
            </a:xfrm>
            <a:custGeom>
              <a:avLst/>
              <a:gdLst/>
              <a:ahLst/>
              <a:cxnLst/>
              <a:rect l="l" t="t" r="r" b="b"/>
              <a:pathLst>
                <a:path w="2462" h="4001" extrusionOk="0">
                  <a:moveTo>
                    <a:pt x="1231" y="1"/>
                  </a:moveTo>
                  <a:cubicBezTo>
                    <a:pt x="859" y="1"/>
                    <a:pt x="515" y="253"/>
                    <a:pt x="288" y="693"/>
                  </a:cubicBezTo>
                  <a:cubicBezTo>
                    <a:pt x="211" y="844"/>
                    <a:pt x="150" y="1004"/>
                    <a:pt x="106" y="1168"/>
                  </a:cubicBezTo>
                  <a:cubicBezTo>
                    <a:pt x="94" y="1214"/>
                    <a:pt x="129" y="1260"/>
                    <a:pt x="176" y="1260"/>
                  </a:cubicBezTo>
                  <a:lnTo>
                    <a:pt x="177" y="1258"/>
                  </a:lnTo>
                  <a:cubicBezTo>
                    <a:pt x="209" y="1258"/>
                    <a:pt x="236" y="1237"/>
                    <a:pt x="245" y="1206"/>
                  </a:cubicBezTo>
                  <a:cubicBezTo>
                    <a:pt x="285" y="1051"/>
                    <a:pt x="342" y="901"/>
                    <a:pt x="415" y="760"/>
                  </a:cubicBezTo>
                  <a:cubicBezTo>
                    <a:pt x="617" y="368"/>
                    <a:pt x="914" y="145"/>
                    <a:pt x="1229" y="145"/>
                  </a:cubicBezTo>
                  <a:cubicBezTo>
                    <a:pt x="1546" y="145"/>
                    <a:pt x="1843" y="368"/>
                    <a:pt x="2045" y="760"/>
                  </a:cubicBezTo>
                  <a:lnTo>
                    <a:pt x="2054" y="778"/>
                  </a:lnTo>
                  <a:cubicBezTo>
                    <a:pt x="2067" y="803"/>
                    <a:pt x="2092" y="817"/>
                    <a:pt x="2118" y="817"/>
                  </a:cubicBezTo>
                  <a:cubicBezTo>
                    <a:pt x="2129" y="817"/>
                    <a:pt x="2140" y="815"/>
                    <a:pt x="2151" y="809"/>
                  </a:cubicBezTo>
                  <a:cubicBezTo>
                    <a:pt x="2187" y="792"/>
                    <a:pt x="2201" y="748"/>
                    <a:pt x="2183" y="713"/>
                  </a:cubicBezTo>
                  <a:cubicBezTo>
                    <a:pt x="2180" y="706"/>
                    <a:pt x="2177" y="700"/>
                    <a:pt x="2173" y="693"/>
                  </a:cubicBezTo>
                  <a:cubicBezTo>
                    <a:pt x="1945" y="252"/>
                    <a:pt x="1602" y="1"/>
                    <a:pt x="1231" y="1"/>
                  </a:cubicBezTo>
                  <a:close/>
                  <a:moveTo>
                    <a:pt x="2283" y="1112"/>
                  </a:moveTo>
                  <a:cubicBezTo>
                    <a:pt x="2277" y="1112"/>
                    <a:pt x="2271" y="1113"/>
                    <a:pt x="2265" y="1115"/>
                  </a:cubicBezTo>
                  <a:cubicBezTo>
                    <a:pt x="2226" y="1125"/>
                    <a:pt x="2204" y="1164"/>
                    <a:pt x="2214" y="1204"/>
                  </a:cubicBezTo>
                  <a:cubicBezTo>
                    <a:pt x="2282" y="1463"/>
                    <a:pt x="2316" y="1732"/>
                    <a:pt x="2315" y="2001"/>
                  </a:cubicBezTo>
                  <a:cubicBezTo>
                    <a:pt x="2315" y="2463"/>
                    <a:pt x="2220" y="2904"/>
                    <a:pt x="2045" y="3242"/>
                  </a:cubicBezTo>
                  <a:cubicBezTo>
                    <a:pt x="1934" y="3455"/>
                    <a:pt x="1793" y="3623"/>
                    <a:pt x="1634" y="3728"/>
                  </a:cubicBezTo>
                  <a:cubicBezTo>
                    <a:pt x="1575" y="3768"/>
                    <a:pt x="1603" y="3860"/>
                    <a:pt x="1675" y="3860"/>
                  </a:cubicBezTo>
                  <a:cubicBezTo>
                    <a:pt x="1689" y="3860"/>
                    <a:pt x="1703" y="3856"/>
                    <a:pt x="1714" y="3848"/>
                  </a:cubicBezTo>
                  <a:cubicBezTo>
                    <a:pt x="1893" y="3729"/>
                    <a:pt x="2051" y="3543"/>
                    <a:pt x="2173" y="3308"/>
                  </a:cubicBezTo>
                  <a:cubicBezTo>
                    <a:pt x="2358" y="2950"/>
                    <a:pt x="2459" y="2486"/>
                    <a:pt x="2459" y="2001"/>
                  </a:cubicBezTo>
                  <a:cubicBezTo>
                    <a:pt x="2461" y="1718"/>
                    <a:pt x="2425" y="1438"/>
                    <a:pt x="2354" y="1165"/>
                  </a:cubicBezTo>
                  <a:cubicBezTo>
                    <a:pt x="2345" y="1133"/>
                    <a:pt x="2315" y="1112"/>
                    <a:pt x="2283" y="1112"/>
                  </a:cubicBezTo>
                  <a:close/>
                  <a:moveTo>
                    <a:pt x="91" y="1577"/>
                  </a:moveTo>
                  <a:cubicBezTo>
                    <a:pt x="55" y="1577"/>
                    <a:pt x="24" y="1604"/>
                    <a:pt x="20" y="1641"/>
                  </a:cubicBezTo>
                  <a:cubicBezTo>
                    <a:pt x="7" y="1761"/>
                    <a:pt x="1" y="1881"/>
                    <a:pt x="1" y="2000"/>
                  </a:cubicBezTo>
                  <a:cubicBezTo>
                    <a:pt x="1" y="2486"/>
                    <a:pt x="103" y="2950"/>
                    <a:pt x="289" y="3308"/>
                  </a:cubicBezTo>
                  <a:cubicBezTo>
                    <a:pt x="515" y="3748"/>
                    <a:pt x="861" y="4001"/>
                    <a:pt x="1233" y="4001"/>
                  </a:cubicBezTo>
                  <a:cubicBezTo>
                    <a:pt x="1273" y="4001"/>
                    <a:pt x="1306" y="3968"/>
                    <a:pt x="1306" y="3928"/>
                  </a:cubicBezTo>
                  <a:cubicBezTo>
                    <a:pt x="1305" y="3888"/>
                    <a:pt x="1272" y="3856"/>
                    <a:pt x="1232" y="3856"/>
                  </a:cubicBezTo>
                  <a:cubicBezTo>
                    <a:pt x="916" y="3856"/>
                    <a:pt x="619" y="3632"/>
                    <a:pt x="417" y="3241"/>
                  </a:cubicBezTo>
                  <a:cubicBezTo>
                    <a:pt x="242" y="2903"/>
                    <a:pt x="146" y="2462"/>
                    <a:pt x="146" y="2000"/>
                  </a:cubicBezTo>
                  <a:cubicBezTo>
                    <a:pt x="146" y="1885"/>
                    <a:pt x="151" y="1770"/>
                    <a:pt x="163" y="1656"/>
                  </a:cubicBezTo>
                  <a:cubicBezTo>
                    <a:pt x="167" y="1617"/>
                    <a:pt x="138" y="1581"/>
                    <a:pt x="99" y="1577"/>
                  </a:cubicBezTo>
                  <a:cubicBezTo>
                    <a:pt x="97" y="1577"/>
                    <a:pt x="94" y="1577"/>
                    <a:pt x="91" y="1577"/>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1"/>
            <p:cNvSpPr/>
            <p:nvPr/>
          </p:nvSpPr>
          <p:spPr>
            <a:xfrm>
              <a:off x="2431675" y="2463425"/>
              <a:ext cx="44500" cy="71675"/>
            </a:xfrm>
            <a:custGeom>
              <a:avLst/>
              <a:gdLst/>
              <a:ahLst/>
              <a:cxnLst/>
              <a:rect l="l" t="t" r="r" b="b"/>
              <a:pathLst>
                <a:path w="1780" h="2867" extrusionOk="0">
                  <a:moveTo>
                    <a:pt x="891" y="0"/>
                  </a:moveTo>
                  <a:cubicBezTo>
                    <a:pt x="850" y="0"/>
                    <a:pt x="818" y="32"/>
                    <a:pt x="818" y="71"/>
                  </a:cubicBezTo>
                  <a:cubicBezTo>
                    <a:pt x="818" y="111"/>
                    <a:pt x="850" y="144"/>
                    <a:pt x="891" y="144"/>
                  </a:cubicBezTo>
                  <a:cubicBezTo>
                    <a:pt x="1105" y="144"/>
                    <a:pt x="1308" y="297"/>
                    <a:pt x="1446" y="566"/>
                  </a:cubicBezTo>
                  <a:cubicBezTo>
                    <a:pt x="1569" y="801"/>
                    <a:pt x="1636" y="1110"/>
                    <a:pt x="1636" y="1433"/>
                  </a:cubicBezTo>
                  <a:cubicBezTo>
                    <a:pt x="1636" y="1757"/>
                    <a:pt x="1569" y="2064"/>
                    <a:pt x="1446" y="2300"/>
                  </a:cubicBezTo>
                  <a:cubicBezTo>
                    <a:pt x="1403" y="2387"/>
                    <a:pt x="1346" y="2468"/>
                    <a:pt x="1279" y="2538"/>
                  </a:cubicBezTo>
                  <a:cubicBezTo>
                    <a:pt x="1234" y="2585"/>
                    <a:pt x="1266" y="2660"/>
                    <a:pt x="1330" y="2660"/>
                  </a:cubicBezTo>
                  <a:lnTo>
                    <a:pt x="1330" y="2660"/>
                  </a:lnTo>
                  <a:cubicBezTo>
                    <a:pt x="1350" y="2660"/>
                    <a:pt x="1369" y="2652"/>
                    <a:pt x="1383" y="2638"/>
                  </a:cubicBezTo>
                  <a:cubicBezTo>
                    <a:pt x="1460" y="2557"/>
                    <a:pt x="1525" y="2465"/>
                    <a:pt x="1576" y="2365"/>
                  </a:cubicBezTo>
                  <a:cubicBezTo>
                    <a:pt x="1707" y="2110"/>
                    <a:pt x="1780" y="1778"/>
                    <a:pt x="1780" y="1433"/>
                  </a:cubicBezTo>
                  <a:cubicBezTo>
                    <a:pt x="1780" y="1086"/>
                    <a:pt x="1707" y="755"/>
                    <a:pt x="1576" y="500"/>
                  </a:cubicBezTo>
                  <a:cubicBezTo>
                    <a:pt x="1411" y="182"/>
                    <a:pt x="1162" y="0"/>
                    <a:pt x="891" y="0"/>
                  </a:cubicBezTo>
                  <a:close/>
                  <a:moveTo>
                    <a:pt x="1330" y="2660"/>
                  </a:moveTo>
                  <a:cubicBezTo>
                    <a:pt x="1330" y="2660"/>
                    <a:pt x="1330" y="2660"/>
                    <a:pt x="1329" y="2660"/>
                  </a:cubicBezTo>
                  <a:lnTo>
                    <a:pt x="1330" y="2660"/>
                  </a:lnTo>
                  <a:cubicBezTo>
                    <a:pt x="1330" y="2660"/>
                    <a:pt x="1330" y="2660"/>
                    <a:pt x="1330" y="2660"/>
                  </a:cubicBezTo>
                  <a:close/>
                  <a:moveTo>
                    <a:pt x="449" y="204"/>
                  </a:moveTo>
                  <a:cubicBezTo>
                    <a:pt x="432" y="204"/>
                    <a:pt x="415" y="211"/>
                    <a:pt x="399" y="227"/>
                  </a:cubicBezTo>
                  <a:cubicBezTo>
                    <a:pt x="321" y="308"/>
                    <a:pt x="256" y="401"/>
                    <a:pt x="205" y="501"/>
                  </a:cubicBezTo>
                  <a:cubicBezTo>
                    <a:pt x="74" y="756"/>
                    <a:pt x="0" y="1087"/>
                    <a:pt x="0" y="1434"/>
                  </a:cubicBezTo>
                  <a:cubicBezTo>
                    <a:pt x="0" y="1779"/>
                    <a:pt x="74" y="2111"/>
                    <a:pt x="205" y="2366"/>
                  </a:cubicBezTo>
                  <a:cubicBezTo>
                    <a:pt x="370" y="2683"/>
                    <a:pt x="620" y="2866"/>
                    <a:pt x="891" y="2866"/>
                  </a:cubicBezTo>
                  <a:cubicBezTo>
                    <a:pt x="892" y="2866"/>
                    <a:pt x="893" y="2866"/>
                    <a:pt x="894" y="2866"/>
                  </a:cubicBezTo>
                  <a:cubicBezTo>
                    <a:pt x="934" y="2866"/>
                    <a:pt x="966" y="2834"/>
                    <a:pt x="966" y="2795"/>
                  </a:cubicBezTo>
                  <a:cubicBezTo>
                    <a:pt x="966" y="2754"/>
                    <a:pt x="933" y="2722"/>
                    <a:pt x="893" y="2722"/>
                  </a:cubicBezTo>
                  <a:cubicBezTo>
                    <a:pt x="892" y="2722"/>
                    <a:pt x="891" y="2722"/>
                    <a:pt x="891" y="2722"/>
                  </a:cubicBezTo>
                  <a:cubicBezTo>
                    <a:pt x="676" y="2722"/>
                    <a:pt x="472" y="2569"/>
                    <a:pt x="334" y="2300"/>
                  </a:cubicBezTo>
                  <a:cubicBezTo>
                    <a:pt x="212" y="2064"/>
                    <a:pt x="145" y="1757"/>
                    <a:pt x="145" y="1434"/>
                  </a:cubicBezTo>
                  <a:cubicBezTo>
                    <a:pt x="145" y="1110"/>
                    <a:pt x="212" y="802"/>
                    <a:pt x="334" y="566"/>
                  </a:cubicBezTo>
                  <a:cubicBezTo>
                    <a:pt x="378" y="479"/>
                    <a:pt x="434" y="399"/>
                    <a:pt x="502" y="327"/>
                  </a:cubicBezTo>
                  <a:cubicBezTo>
                    <a:pt x="553" y="274"/>
                    <a:pt x="505" y="204"/>
                    <a:pt x="449" y="204"/>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1"/>
            <p:cNvSpPr/>
            <p:nvPr/>
          </p:nvSpPr>
          <p:spPr>
            <a:xfrm>
              <a:off x="2440800" y="2478625"/>
              <a:ext cx="26250" cy="41275"/>
            </a:xfrm>
            <a:custGeom>
              <a:avLst/>
              <a:gdLst/>
              <a:ahLst/>
              <a:cxnLst/>
              <a:rect l="l" t="t" r="r" b="b"/>
              <a:pathLst>
                <a:path w="1050" h="1651" extrusionOk="0">
                  <a:moveTo>
                    <a:pt x="525" y="1"/>
                  </a:moveTo>
                  <a:cubicBezTo>
                    <a:pt x="363" y="1"/>
                    <a:pt x="214" y="108"/>
                    <a:pt x="118" y="295"/>
                  </a:cubicBezTo>
                  <a:cubicBezTo>
                    <a:pt x="42" y="441"/>
                    <a:pt x="1" y="629"/>
                    <a:pt x="1" y="826"/>
                  </a:cubicBezTo>
                  <a:cubicBezTo>
                    <a:pt x="1" y="1021"/>
                    <a:pt x="42" y="1211"/>
                    <a:pt x="118" y="1356"/>
                  </a:cubicBezTo>
                  <a:cubicBezTo>
                    <a:pt x="215" y="1543"/>
                    <a:pt x="363" y="1650"/>
                    <a:pt x="525" y="1651"/>
                  </a:cubicBezTo>
                  <a:lnTo>
                    <a:pt x="525" y="1651"/>
                  </a:lnTo>
                  <a:cubicBezTo>
                    <a:pt x="565" y="1651"/>
                    <a:pt x="597" y="1618"/>
                    <a:pt x="597" y="1579"/>
                  </a:cubicBezTo>
                  <a:cubicBezTo>
                    <a:pt x="597" y="1540"/>
                    <a:pt x="565" y="1507"/>
                    <a:pt x="526" y="1507"/>
                  </a:cubicBezTo>
                  <a:cubicBezTo>
                    <a:pt x="419" y="1507"/>
                    <a:pt x="316" y="1428"/>
                    <a:pt x="245" y="1290"/>
                  </a:cubicBezTo>
                  <a:cubicBezTo>
                    <a:pt x="180" y="1165"/>
                    <a:pt x="144" y="1000"/>
                    <a:pt x="144" y="826"/>
                  </a:cubicBezTo>
                  <a:cubicBezTo>
                    <a:pt x="144" y="652"/>
                    <a:pt x="180" y="486"/>
                    <a:pt x="245" y="361"/>
                  </a:cubicBezTo>
                  <a:cubicBezTo>
                    <a:pt x="316" y="223"/>
                    <a:pt x="418" y="145"/>
                    <a:pt x="525" y="145"/>
                  </a:cubicBezTo>
                  <a:cubicBezTo>
                    <a:pt x="631" y="145"/>
                    <a:pt x="733" y="223"/>
                    <a:pt x="804" y="361"/>
                  </a:cubicBezTo>
                  <a:cubicBezTo>
                    <a:pt x="868" y="486"/>
                    <a:pt x="904" y="652"/>
                    <a:pt x="904" y="826"/>
                  </a:cubicBezTo>
                  <a:cubicBezTo>
                    <a:pt x="905" y="955"/>
                    <a:pt x="884" y="1083"/>
                    <a:pt x="841" y="1206"/>
                  </a:cubicBezTo>
                  <a:cubicBezTo>
                    <a:pt x="827" y="1243"/>
                    <a:pt x="846" y="1283"/>
                    <a:pt x="884" y="1298"/>
                  </a:cubicBezTo>
                  <a:cubicBezTo>
                    <a:pt x="892" y="1301"/>
                    <a:pt x="900" y="1302"/>
                    <a:pt x="909" y="1302"/>
                  </a:cubicBezTo>
                  <a:cubicBezTo>
                    <a:pt x="938" y="1302"/>
                    <a:pt x="965" y="1284"/>
                    <a:pt x="976" y="1255"/>
                  </a:cubicBezTo>
                  <a:cubicBezTo>
                    <a:pt x="1025" y="1118"/>
                    <a:pt x="1049" y="972"/>
                    <a:pt x="1048" y="826"/>
                  </a:cubicBezTo>
                  <a:cubicBezTo>
                    <a:pt x="1048" y="629"/>
                    <a:pt x="1007" y="441"/>
                    <a:pt x="932" y="295"/>
                  </a:cubicBezTo>
                  <a:cubicBezTo>
                    <a:pt x="835" y="108"/>
                    <a:pt x="687" y="1"/>
                    <a:pt x="525" y="1"/>
                  </a:cubicBezTo>
                  <a:close/>
                  <a:moveTo>
                    <a:pt x="525" y="1651"/>
                  </a:moveTo>
                  <a:cubicBezTo>
                    <a:pt x="525" y="1651"/>
                    <a:pt x="525" y="1651"/>
                    <a:pt x="525" y="1651"/>
                  </a:cubicBezTo>
                  <a:lnTo>
                    <a:pt x="526" y="1651"/>
                  </a:lnTo>
                  <a:cubicBezTo>
                    <a:pt x="525" y="1651"/>
                    <a:pt x="525" y="1651"/>
                    <a:pt x="525" y="165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1"/>
            <p:cNvSpPr/>
            <p:nvPr/>
          </p:nvSpPr>
          <p:spPr>
            <a:xfrm>
              <a:off x="2449725" y="2492800"/>
              <a:ext cx="8375" cy="12900"/>
            </a:xfrm>
            <a:custGeom>
              <a:avLst/>
              <a:gdLst/>
              <a:ahLst/>
              <a:cxnLst/>
              <a:rect l="l" t="t" r="r" b="b"/>
              <a:pathLst>
                <a:path w="335" h="516" extrusionOk="0">
                  <a:moveTo>
                    <a:pt x="168" y="1"/>
                  </a:moveTo>
                  <a:cubicBezTo>
                    <a:pt x="122" y="1"/>
                    <a:pt x="79" y="33"/>
                    <a:pt x="51" y="88"/>
                  </a:cubicBezTo>
                  <a:cubicBezTo>
                    <a:pt x="1" y="196"/>
                    <a:pt x="1" y="321"/>
                    <a:pt x="51" y="428"/>
                  </a:cubicBezTo>
                  <a:cubicBezTo>
                    <a:pt x="80" y="484"/>
                    <a:pt x="122" y="515"/>
                    <a:pt x="168" y="515"/>
                  </a:cubicBezTo>
                  <a:cubicBezTo>
                    <a:pt x="213" y="515"/>
                    <a:pt x="257" y="484"/>
                    <a:pt x="285" y="428"/>
                  </a:cubicBezTo>
                  <a:cubicBezTo>
                    <a:pt x="334" y="321"/>
                    <a:pt x="334" y="196"/>
                    <a:pt x="285" y="88"/>
                  </a:cubicBezTo>
                  <a:cubicBezTo>
                    <a:pt x="257" y="33"/>
                    <a:pt x="214" y="1"/>
                    <a:pt x="16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1"/>
            <p:cNvSpPr/>
            <p:nvPr/>
          </p:nvSpPr>
          <p:spPr>
            <a:xfrm>
              <a:off x="2383625" y="2393925"/>
              <a:ext cx="3300" cy="12450"/>
            </a:xfrm>
            <a:custGeom>
              <a:avLst/>
              <a:gdLst/>
              <a:ahLst/>
              <a:cxnLst/>
              <a:rect l="l" t="t" r="r" b="b"/>
              <a:pathLst>
                <a:path w="132" h="498" extrusionOk="0">
                  <a:moveTo>
                    <a:pt x="20" y="1"/>
                  </a:moveTo>
                  <a:cubicBezTo>
                    <a:pt x="15" y="1"/>
                    <a:pt x="9" y="3"/>
                    <a:pt x="6" y="6"/>
                  </a:cubicBezTo>
                  <a:cubicBezTo>
                    <a:pt x="2" y="10"/>
                    <a:pt x="0" y="14"/>
                    <a:pt x="0" y="19"/>
                  </a:cubicBezTo>
                  <a:lnTo>
                    <a:pt x="0" y="478"/>
                  </a:lnTo>
                  <a:cubicBezTo>
                    <a:pt x="0" y="483"/>
                    <a:pt x="2" y="488"/>
                    <a:pt x="6" y="491"/>
                  </a:cubicBezTo>
                  <a:cubicBezTo>
                    <a:pt x="9" y="495"/>
                    <a:pt x="15" y="498"/>
                    <a:pt x="20" y="498"/>
                  </a:cubicBezTo>
                  <a:lnTo>
                    <a:pt x="113" y="498"/>
                  </a:lnTo>
                  <a:cubicBezTo>
                    <a:pt x="123" y="498"/>
                    <a:pt x="132" y="489"/>
                    <a:pt x="132" y="479"/>
                  </a:cubicBezTo>
                  <a:lnTo>
                    <a:pt x="132" y="19"/>
                  </a:lnTo>
                  <a:cubicBezTo>
                    <a:pt x="132" y="9"/>
                    <a:pt x="123" y="1"/>
                    <a:pt x="113"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1"/>
            <p:cNvSpPr/>
            <p:nvPr/>
          </p:nvSpPr>
          <p:spPr>
            <a:xfrm>
              <a:off x="2389375" y="2393900"/>
              <a:ext cx="10850" cy="12450"/>
            </a:xfrm>
            <a:custGeom>
              <a:avLst/>
              <a:gdLst/>
              <a:ahLst/>
              <a:cxnLst/>
              <a:rect l="l" t="t" r="r" b="b"/>
              <a:pathLst>
                <a:path w="434" h="498" extrusionOk="0">
                  <a:moveTo>
                    <a:pt x="205" y="115"/>
                  </a:moveTo>
                  <a:cubicBezTo>
                    <a:pt x="267" y="115"/>
                    <a:pt x="299" y="142"/>
                    <a:pt x="302" y="196"/>
                  </a:cubicBezTo>
                  <a:cubicBezTo>
                    <a:pt x="302" y="207"/>
                    <a:pt x="303" y="216"/>
                    <a:pt x="303" y="224"/>
                  </a:cubicBezTo>
                  <a:lnTo>
                    <a:pt x="303" y="275"/>
                  </a:lnTo>
                  <a:cubicBezTo>
                    <a:pt x="303" y="283"/>
                    <a:pt x="302" y="293"/>
                    <a:pt x="302" y="303"/>
                  </a:cubicBezTo>
                  <a:cubicBezTo>
                    <a:pt x="299" y="358"/>
                    <a:pt x="268" y="385"/>
                    <a:pt x="209" y="385"/>
                  </a:cubicBezTo>
                  <a:lnTo>
                    <a:pt x="132" y="385"/>
                  </a:lnTo>
                  <a:lnTo>
                    <a:pt x="132" y="115"/>
                  </a:lnTo>
                  <a:close/>
                  <a:moveTo>
                    <a:pt x="21" y="1"/>
                  </a:moveTo>
                  <a:cubicBezTo>
                    <a:pt x="10" y="2"/>
                    <a:pt x="2" y="10"/>
                    <a:pt x="1" y="20"/>
                  </a:cubicBezTo>
                  <a:lnTo>
                    <a:pt x="1" y="479"/>
                  </a:lnTo>
                  <a:cubicBezTo>
                    <a:pt x="1" y="489"/>
                    <a:pt x="10" y="498"/>
                    <a:pt x="21" y="498"/>
                  </a:cubicBezTo>
                  <a:lnTo>
                    <a:pt x="212" y="498"/>
                  </a:lnTo>
                  <a:cubicBezTo>
                    <a:pt x="215" y="498"/>
                    <a:pt x="217" y="498"/>
                    <a:pt x="220" y="498"/>
                  </a:cubicBezTo>
                  <a:cubicBezTo>
                    <a:pt x="247" y="498"/>
                    <a:pt x="275" y="493"/>
                    <a:pt x="301" y="483"/>
                  </a:cubicBezTo>
                  <a:cubicBezTo>
                    <a:pt x="326" y="475"/>
                    <a:pt x="350" y="460"/>
                    <a:pt x="369" y="443"/>
                  </a:cubicBezTo>
                  <a:cubicBezTo>
                    <a:pt x="389" y="425"/>
                    <a:pt x="405" y="403"/>
                    <a:pt x="415" y="380"/>
                  </a:cubicBezTo>
                  <a:cubicBezTo>
                    <a:pt x="426" y="355"/>
                    <a:pt x="433" y="327"/>
                    <a:pt x="434" y="300"/>
                  </a:cubicBezTo>
                  <a:lnTo>
                    <a:pt x="434" y="274"/>
                  </a:lnTo>
                  <a:lnTo>
                    <a:pt x="434" y="226"/>
                  </a:lnTo>
                  <a:lnTo>
                    <a:pt x="434" y="199"/>
                  </a:lnTo>
                  <a:cubicBezTo>
                    <a:pt x="432" y="171"/>
                    <a:pt x="425" y="145"/>
                    <a:pt x="414" y="120"/>
                  </a:cubicBezTo>
                  <a:cubicBezTo>
                    <a:pt x="404" y="95"/>
                    <a:pt x="388" y="74"/>
                    <a:pt x="368" y="57"/>
                  </a:cubicBezTo>
                  <a:cubicBezTo>
                    <a:pt x="348" y="38"/>
                    <a:pt x="324" y="24"/>
                    <a:pt x="298" y="15"/>
                  </a:cubicBezTo>
                  <a:cubicBezTo>
                    <a:pt x="269" y="6"/>
                    <a:pt x="239" y="1"/>
                    <a:pt x="209"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1"/>
            <p:cNvSpPr/>
            <p:nvPr/>
          </p:nvSpPr>
          <p:spPr>
            <a:xfrm>
              <a:off x="2402250" y="2393900"/>
              <a:ext cx="9400" cy="12475"/>
            </a:xfrm>
            <a:custGeom>
              <a:avLst/>
              <a:gdLst/>
              <a:ahLst/>
              <a:cxnLst/>
              <a:rect l="l" t="t" r="r" b="b"/>
              <a:pathLst>
                <a:path w="376" h="499" extrusionOk="0">
                  <a:moveTo>
                    <a:pt x="20" y="1"/>
                  </a:moveTo>
                  <a:cubicBezTo>
                    <a:pt x="9" y="1"/>
                    <a:pt x="0" y="10"/>
                    <a:pt x="0" y="20"/>
                  </a:cubicBezTo>
                  <a:lnTo>
                    <a:pt x="0" y="479"/>
                  </a:lnTo>
                  <a:cubicBezTo>
                    <a:pt x="0" y="490"/>
                    <a:pt x="9" y="499"/>
                    <a:pt x="20" y="499"/>
                  </a:cubicBezTo>
                  <a:lnTo>
                    <a:pt x="356" y="499"/>
                  </a:lnTo>
                  <a:cubicBezTo>
                    <a:pt x="367" y="499"/>
                    <a:pt x="375" y="489"/>
                    <a:pt x="375" y="479"/>
                  </a:cubicBezTo>
                  <a:lnTo>
                    <a:pt x="375" y="403"/>
                  </a:lnTo>
                  <a:cubicBezTo>
                    <a:pt x="375" y="393"/>
                    <a:pt x="367" y="385"/>
                    <a:pt x="356" y="385"/>
                  </a:cubicBezTo>
                  <a:lnTo>
                    <a:pt x="132" y="384"/>
                  </a:lnTo>
                  <a:lnTo>
                    <a:pt x="132" y="304"/>
                  </a:lnTo>
                  <a:lnTo>
                    <a:pt x="335" y="304"/>
                  </a:lnTo>
                  <a:cubicBezTo>
                    <a:pt x="345" y="304"/>
                    <a:pt x="353" y="296"/>
                    <a:pt x="354" y="285"/>
                  </a:cubicBezTo>
                  <a:lnTo>
                    <a:pt x="354" y="210"/>
                  </a:lnTo>
                  <a:cubicBezTo>
                    <a:pt x="353" y="199"/>
                    <a:pt x="345" y="190"/>
                    <a:pt x="335" y="190"/>
                  </a:cubicBezTo>
                  <a:lnTo>
                    <a:pt x="132" y="190"/>
                  </a:lnTo>
                  <a:lnTo>
                    <a:pt x="132" y="113"/>
                  </a:lnTo>
                  <a:lnTo>
                    <a:pt x="350" y="113"/>
                  </a:lnTo>
                  <a:cubicBezTo>
                    <a:pt x="355" y="113"/>
                    <a:pt x="361" y="111"/>
                    <a:pt x="364" y="108"/>
                  </a:cubicBezTo>
                  <a:cubicBezTo>
                    <a:pt x="367" y="104"/>
                    <a:pt x="369" y="100"/>
                    <a:pt x="369" y="95"/>
                  </a:cubicBezTo>
                  <a:lnTo>
                    <a:pt x="369" y="19"/>
                  </a:lnTo>
                  <a:cubicBezTo>
                    <a:pt x="369" y="15"/>
                    <a:pt x="367" y="10"/>
                    <a:pt x="364" y="7"/>
                  </a:cubicBezTo>
                  <a:cubicBezTo>
                    <a:pt x="361" y="3"/>
                    <a:pt x="355" y="1"/>
                    <a:pt x="350"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1"/>
            <p:cNvSpPr/>
            <p:nvPr/>
          </p:nvSpPr>
          <p:spPr>
            <a:xfrm>
              <a:off x="2413650" y="2393900"/>
              <a:ext cx="10400" cy="12475"/>
            </a:xfrm>
            <a:custGeom>
              <a:avLst/>
              <a:gdLst/>
              <a:ahLst/>
              <a:cxnLst/>
              <a:rect l="l" t="t" r="r" b="b"/>
              <a:pathLst>
                <a:path w="416" h="499" extrusionOk="0">
                  <a:moveTo>
                    <a:pt x="21" y="1"/>
                  </a:moveTo>
                  <a:cubicBezTo>
                    <a:pt x="9" y="1"/>
                    <a:pt x="1" y="10"/>
                    <a:pt x="1" y="20"/>
                  </a:cubicBezTo>
                  <a:lnTo>
                    <a:pt x="1" y="479"/>
                  </a:lnTo>
                  <a:cubicBezTo>
                    <a:pt x="1" y="490"/>
                    <a:pt x="9" y="499"/>
                    <a:pt x="21" y="499"/>
                  </a:cubicBezTo>
                  <a:lnTo>
                    <a:pt x="113" y="499"/>
                  </a:lnTo>
                  <a:cubicBezTo>
                    <a:pt x="124" y="499"/>
                    <a:pt x="132" y="490"/>
                    <a:pt x="132" y="479"/>
                  </a:cubicBezTo>
                  <a:lnTo>
                    <a:pt x="132" y="239"/>
                  </a:lnTo>
                  <a:lnTo>
                    <a:pt x="295" y="482"/>
                  </a:lnTo>
                  <a:cubicBezTo>
                    <a:pt x="298" y="485"/>
                    <a:pt x="301" y="489"/>
                    <a:pt x="304" y="492"/>
                  </a:cubicBezTo>
                  <a:cubicBezTo>
                    <a:pt x="310" y="496"/>
                    <a:pt x="317" y="499"/>
                    <a:pt x="324" y="499"/>
                  </a:cubicBezTo>
                  <a:lnTo>
                    <a:pt x="397" y="499"/>
                  </a:lnTo>
                  <a:cubicBezTo>
                    <a:pt x="403" y="499"/>
                    <a:pt x="407" y="496"/>
                    <a:pt x="411" y="492"/>
                  </a:cubicBezTo>
                  <a:cubicBezTo>
                    <a:pt x="414" y="489"/>
                    <a:pt x="416" y="484"/>
                    <a:pt x="416" y="479"/>
                  </a:cubicBezTo>
                  <a:lnTo>
                    <a:pt x="416" y="20"/>
                  </a:lnTo>
                  <a:cubicBezTo>
                    <a:pt x="416" y="15"/>
                    <a:pt x="414" y="10"/>
                    <a:pt x="411" y="7"/>
                  </a:cubicBezTo>
                  <a:cubicBezTo>
                    <a:pt x="407" y="4"/>
                    <a:pt x="403" y="2"/>
                    <a:pt x="397" y="2"/>
                  </a:cubicBezTo>
                  <a:lnTo>
                    <a:pt x="304" y="2"/>
                  </a:lnTo>
                  <a:cubicBezTo>
                    <a:pt x="299" y="2"/>
                    <a:pt x="295" y="4"/>
                    <a:pt x="292" y="7"/>
                  </a:cubicBezTo>
                  <a:cubicBezTo>
                    <a:pt x="288" y="10"/>
                    <a:pt x="286" y="15"/>
                    <a:pt x="286" y="20"/>
                  </a:cubicBezTo>
                  <a:lnTo>
                    <a:pt x="286" y="260"/>
                  </a:lnTo>
                  <a:lnTo>
                    <a:pt x="123" y="17"/>
                  </a:lnTo>
                  <a:cubicBezTo>
                    <a:pt x="120" y="14"/>
                    <a:pt x="117" y="10"/>
                    <a:pt x="114" y="8"/>
                  </a:cubicBezTo>
                  <a:cubicBezTo>
                    <a:pt x="108" y="3"/>
                    <a:pt x="101" y="1"/>
                    <a:pt x="9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1"/>
            <p:cNvSpPr/>
            <p:nvPr/>
          </p:nvSpPr>
          <p:spPr>
            <a:xfrm>
              <a:off x="2425700" y="2393900"/>
              <a:ext cx="10500" cy="12450"/>
            </a:xfrm>
            <a:custGeom>
              <a:avLst/>
              <a:gdLst/>
              <a:ahLst/>
              <a:cxnLst/>
              <a:rect l="l" t="t" r="r" b="b"/>
              <a:pathLst>
                <a:path w="420" h="498" extrusionOk="0">
                  <a:moveTo>
                    <a:pt x="400" y="1"/>
                  </a:moveTo>
                  <a:lnTo>
                    <a:pt x="20" y="2"/>
                  </a:lnTo>
                  <a:cubicBezTo>
                    <a:pt x="15" y="2"/>
                    <a:pt x="10" y="4"/>
                    <a:pt x="5" y="7"/>
                  </a:cubicBezTo>
                  <a:cubicBezTo>
                    <a:pt x="2" y="11"/>
                    <a:pt x="0" y="15"/>
                    <a:pt x="0" y="20"/>
                  </a:cubicBezTo>
                  <a:lnTo>
                    <a:pt x="0" y="96"/>
                  </a:lnTo>
                  <a:cubicBezTo>
                    <a:pt x="0" y="100"/>
                    <a:pt x="2" y="105"/>
                    <a:pt x="5" y="108"/>
                  </a:cubicBezTo>
                  <a:cubicBezTo>
                    <a:pt x="10" y="112"/>
                    <a:pt x="14" y="115"/>
                    <a:pt x="20" y="115"/>
                  </a:cubicBezTo>
                  <a:lnTo>
                    <a:pt x="144" y="115"/>
                  </a:lnTo>
                  <a:lnTo>
                    <a:pt x="144" y="479"/>
                  </a:lnTo>
                  <a:cubicBezTo>
                    <a:pt x="144" y="484"/>
                    <a:pt x="146" y="489"/>
                    <a:pt x="150" y="492"/>
                  </a:cubicBezTo>
                  <a:cubicBezTo>
                    <a:pt x="153" y="495"/>
                    <a:pt x="159" y="498"/>
                    <a:pt x="163" y="498"/>
                  </a:cubicBezTo>
                  <a:lnTo>
                    <a:pt x="256" y="498"/>
                  </a:lnTo>
                  <a:cubicBezTo>
                    <a:pt x="266" y="498"/>
                    <a:pt x="276" y="489"/>
                    <a:pt x="276" y="479"/>
                  </a:cubicBezTo>
                  <a:lnTo>
                    <a:pt x="276" y="115"/>
                  </a:lnTo>
                  <a:lnTo>
                    <a:pt x="401" y="115"/>
                  </a:lnTo>
                  <a:cubicBezTo>
                    <a:pt x="405" y="115"/>
                    <a:pt x="410" y="112"/>
                    <a:pt x="413" y="108"/>
                  </a:cubicBezTo>
                  <a:cubicBezTo>
                    <a:pt x="417" y="105"/>
                    <a:pt x="419" y="100"/>
                    <a:pt x="419" y="96"/>
                  </a:cubicBezTo>
                  <a:lnTo>
                    <a:pt x="419" y="20"/>
                  </a:lnTo>
                  <a:cubicBezTo>
                    <a:pt x="418" y="10"/>
                    <a:pt x="410" y="2"/>
                    <a:pt x="400"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1"/>
            <p:cNvSpPr/>
            <p:nvPr/>
          </p:nvSpPr>
          <p:spPr>
            <a:xfrm>
              <a:off x="2437775" y="2393925"/>
              <a:ext cx="3325" cy="12450"/>
            </a:xfrm>
            <a:custGeom>
              <a:avLst/>
              <a:gdLst/>
              <a:ahLst/>
              <a:cxnLst/>
              <a:rect l="l" t="t" r="r" b="b"/>
              <a:pathLst>
                <a:path w="133" h="498" extrusionOk="0">
                  <a:moveTo>
                    <a:pt x="19" y="1"/>
                  </a:moveTo>
                  <a:cubicBezTo>
                    <a:pt x="14" y="1"/>
                    <a:pt x="10" y="3"/>
                    <a:pt x="6" y="6"/>
                  </a:cubicBezTo>
                  <a:cubicBezTo>
                    <a:pt x="3" y="9"/>
                    <a:pt x="1" y="14"/>
                    <a:pt x="1" y="19"/>
                  </a:cubicBezTo>
                  <a:lnTo>
                    <a:pt x="1" y="478"/>
                  </a:lnTo>
                  <a:cubicBezTo>
                    <a:pt x="1" y="483"/>
                    <a:pt x="3" y="488"/>
                    <a:pt x="6" y="491"/>
                  </a:cubicBezTo>
                  <a:cubicBezTo>
                    <a:pt x="10" y="495"/>
                    <a:pt x="14" y="498"/>
                    <a:pt x="19" y="498"/>
                  </a:cubicBezTo>
                  <a:lnTo>
                    <a:pt x="112" y="498"/>
                  </a:lnTo>
                  <a:cubicBezTo>
                    <a:pt x="123" y="498"/>
                    <a:pt x="131" y="489"/>
                    <a:pt x="132" y="479"/>
                  </a:cubicBezTo>
                  <a:lnTo>
                    <a:pt x="132" y="19"/>
                  </a:lnTo>
                  <a:cubicBezTo>
                    <a:pt x="131" y="9"/>
                    <a:pt x="123" y="1"/>
                    <a:pt x="11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1"/>
            <p:cNvSpPr/>
            <p:nvPr/>
          </p:nvSpPr>
          <p:spPr>
            <a:xfrm>
              <a:off x="2443550" y="2393900"/>
              <a:ext cx="9075" cy="12450"/>
            </a:xfrm>
            <a:custGeom>
              <a:avLst/>
              <a:gdLst/>
              <a:ahLst/>
              <a:cxnLst/>
              <a:rect l="l" t="t" r="r" b="b"/>
              <a:pathLst>
                <a:path w="363" h="498" extrusionOk="0">
                  <a:moveTo>
                    <a:pt x="20" y="1"/>
                  </a:moveTo>
                  <a:cubicBezTo>
                    <a:pt x="10" y="1"/>
                    <a:pt x="0" y="10"/>
                    <a:pt x="0" y="20"/>
                  </a:cubicBezTo>
                  <a:lnTo>
                    <a:pt x="0" y="478"/>
                  </a:lnTo>
                  <a:cubicBezTo>
                    <a:pt x="0" y="489"/>
                    <a:pt x="9" y="498"/>
                    <a:pt x="20" y="498"/>
                  </a:cubicBezTo>
                  <a:lnTo>
                    <a:pt x="113" y="498"/>
                  </a:lnTo>
                  <a:cubicBezTo>
                    <a:pt x="117" y="498"/>
                    <a:pt x="123" y="495"/>
                    <a:pt x="127" y="492"/>
                  </a:cubicBezTo>
                  <a:cubicBezTo>
                    <a:pt x="130" y="488"/>
                    <a:pt x="132" y="483"/>
                    <a:pt x="132" y="478"/>
                  </a:cubicBezTo>
                  <a:lnTo>
                    <a:pt x="132" y="325"/>
                  </a:lnTo>
                  <a:lnTo>
                    <a:pt x="331" y="325"/>
                  </a:lnTo>
                  <a:cubicBezTo>
                    <a:pt x="336" y="325"/>
                    <a:pt x="341" y="323"/>
                    <a:pt x="344" y="319"/>
                  </a:cubicBezTo>
                  <a:cubicBezTo>
                    <a:pt x="347" y="315"/>
                    <a:pt x="349" y="311"/>
                    <a:pt x="349" y="306"/>
                  </a:cubicBezTo>
                  <a:lnTo>
                    <a:pt x="349" y="230"/>
                  </a:lnTo>
                  <a:cubicBezTo>
                    <a:pt x="349" y="220"/>
                    <a:pt x="341" y="211"/>
                    <a:pt x="331" y="211"/>
                  </a:cubicBezTo>
                  <a:lnTo>
                    <a:pt x="132" y="211"/>
                  </a:lnTo>
                  <a:lnTo>
                    <a:pt x="132" y="113"/>
                  </a:lnTo>
                  <a:lnTo>
                    <a:pt x="344" y="113"/>
                  </a:lnTo>
                  <a:cubicBezTo>
                    <a:pt x="349" y="113"/>
                    <a:pt x="353" y="111"/>
                    <a:pt x="357" y="108"/>
                  </a:cubicBezTo>
                  <a:cubicBezTo>
                    <a:pt x="361" y="104"/>
                    <a:pt x="363" y="100"/>
                    <a:pt x="363" y="95"/>
                  </a:cubicBezTo>
                  <a:lnTo>
                    <a:pt x="363" y="19"/>
                  </a:lnTo>
                  <a:cubicBezTo>
                    <a:pt x="363" y="15"/>
                    <a:pt x="361" y="10"/>
                    <a:pt x="357" y="7"/>
                  </a:cubicBezTo>
                  <a:cubicBezTo>
                    <a:pt x="353" y="3"/>
                    <a:pt x="349" y="1"/>
                    <a:pt x="34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1"/>
            <p:cNvSpPr/>
            <p:nvPr/>
          </p:nvSpPr>
          <p:spPr>
            <a:xfrm>
              <a:off x="2454500" y="2393925"/>
              <a:ext cx="3300" cy="12450"/>
            </a:xfrm>
            <a:custGeom>
              <a:avLst/>
              <a:gdLst/>
              <a:ahLst/>
              <a:cxnLst/>
              <a:rect l="l" t="t" r="r" b="b"/>
              <a:pathLst>
                <a:path w="132" h="498" extrusionOk="0">
                  <a:moveTo>
                    <a:pt x="20" y="1"/>
                  </a:moveTo>
                  <a:cubicBezTo>
                    <a:pt x="15" y="1"/>
                    <a:pt x="10" y="3"/>
                    <a:pt x="7" y="6"/>
                  </a:cubicBezTo>
                  <a:cubicBezTo>
                    <a:pt x="3" y="9"/>
                    <a:pt x="0" y="14"/>
                    <a:pt x="0" y="19"/>
                  </a:cubicBezTo>
                  <a:lnTo>
                    <a:pt x="0" y="478"/>
                  </a:lnTo>
                  <a:cubicBezTo>
                    <a:pt x="0" y="483"/>
                    <a:pt x="2" y="488"/>
                    <a:pt x="7" y="491"/>
                  </a:cubicBezTo>
                  <a:cubicBezTo>
                    <a:pt x="10" y="495"/>
                    <a:pt x="15" y="498"/>
                    <a:pt x="20" y="498"/>
                  </a:cubicBezTo>
                  <a:lnTo>
                    <a:pt x="112" y="498"/>
                  </a:lnTo>
                  <a:cubicBezTo>
                    <a:pt x="122" y="498"/>
                    <a:pt x="131" y="488"/>
                    <a:pt x="132" y="478"/>
                  </a:cubicBezTo>
                  <a:lnTo>
                    <a:pt x="132" y="19"/>
                  </a:lnTo>
                  <a:cubicBezTo>
                    <a:pt x="131" y="14"/>
                    <a:pt x="129" y="10"/>
                    <a:pt x="126" y="6"/>
                  </a:cubicBezTo>
                  <a:cubicBezTo>
                    <a:pt x="122" y="3"/>
                    <a:pt x="117" y="1"/>
                    <a:pt x="11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1"/>
            <p:cNvSpPr/>
            <p:nvPr/>
          </p:nvSpPr>
          <p:spPr>
            <a:xfrm>
              <a:off x="2459825" y="2393725"/>
              <a:ext cx="11125" cy="12800"/>
            </a:xfrm>
            <a:custGeom>
              <a:avLst/>
              <a:gdLst/>
              <a:ahLst/>
              <a:cxnLst/>
              <a:rect l="l" t="t" r="r" b="b"/>
              <a:pathLst>
                <a:path w="445" h="512" extrusionOk="0">
                  <a:moveTo>
                    <a:pt x="222" y="0"/>
                  </a:moveTo>
                  <a:cubicBezTo>
                    <a:pt x="192" y="0"/>
                    <a:pt x="161" y="5"/>
                    <a:pt x="131" y="16"/>
                  </a:cubicBezTo>
                  <a:cubicBezTo>
                    <a:pt x="105" y="24"/>
                    <a:pt x="82" y="39"/>
                    <a:pt x="63" y="57"/>
                  </a:cubicBezTo>
                  <a:cubicBezTo>
                    <a:pt x="44" y="74"/>
                    <a:pt x="29" y="96"/>
                    <a:pt x="19" y="118"/>
                  </a:cubicBezTo>
                  <a:cubicBezTo>
                    <a:pt x="8" y="142"/>
                    <a:pt x="3" y="167"/>
                    <a:pt x="2" y="193"/>
                  </a:cubicBezTo>
                  <a:cubicBezTo>
                    <a:pt x="1" y="214"/>
                    <a:pt x="1" y="234"/>
                    <a:pt x="1" y="257"/>
                  </a:cubicBezTo>
                  <a:cubicBezTo>
                    <a:pt x="1" y="279"/>
                    <a:pt x="1" y="300"/>
                    <a:pt x="2" y="319"/>
                  </a:cubicBezTo>
                  <a:cubicBezTo>
                    <a:pt x="3" y="345"/>
                    <a:pt x="9" y="370"/>
                    <a:pt x="19" y="394"/>
                  </a:cubicBezTo>
                  <a:cubicBezTo>
                    <a:pt x="29" y="417"/>
                    <a:pt x="44" y="437"/>
                    <a:pt x="63" y="455"/>
                  </a:cubicBezTo>
                  <a:cubicBezTo>
                    <a:pt x="82" y="473"/>
                    <a:pt x="106" y="487"/>
                    <a:pt x="131" y="496"/>
                  </a:cubicBezTo>
                  <a:cubicBezTo>
                    <a:pt x="159" y="507"/>
                    <a:pt x="186" y="512"/>
                    <a:pt x="215" y="512"/>
                  </a:cubicBezTo>
                  <a:cubicBezTo>
                    <a:pt x="218" y="512"/>
                    <a:pt x="220" y="512"/>
                    <a:pt x="223" y="512"/>
                  </a:cubicBezTo>
                  <a:cubicBezTo>
                    <a:pt x="252" y="512"/>
                    <a:pt x="281" y="508"/>
                    <a:pt x="309" y="498"/>
                  </a:cubicBezTo>
                  <a:cubicBezTo>
                    <a:pt x="335" y="490"/>
                    <a:pt x="359" y="477"/>
                    <a:pt x="379" y="461"/>
                  </a:cubicBezTo>
                  <a:cubicBezTo>
                    <a:pt x="399" y="446"/>
                    <a:pt x="415" y="427"/>
                    <a:pt x="427" y="405"/>
                  </a:cubicBezTo>
                  <a:cubicBezTo>
                    <a:pt x="437" y="384"/>
                    <a:pt x="444" y="361"/>
                    <a:pt x="445" y="337"/>
                  </a:cubicBezTo>
                  <a:cubicBezTo>
                    <a:pt x="444" y="329"/>
                    <a:pt x="437" y="321"/>
                    <a:pt x="429" y="321"/>
                  </a:cubicBezTo>
                  <a:lnTo>
                    <a:pt x="336" y="321"/>
                  </a:lnTo>
                  <a:cubicBezTo>
                    <a:pt x="335" y="321"/>
                    <a:pt x="334" y="321"/>
                    <a:pt x="333" y="321"/>
                  </a:cubicBezTo>
                  <a:cubicBezTo>
                    <a:pt x="328" y="321"/>
                    <a:pt x="323" y="323"/>
                    <a:pt x="319" y="326"/>
                  </a:cubicBezTo>
                  <a:cubicBezTo>
                    <a:pt x="315" y="331"/>
                    <a:pt x="313" y="336"/>
                    <a:pt x="311" y="342"/>
                  </a:cubicBezTo>
                  <a:cubicBezTo>
                    <a:pt x="309" y="348"/>
                    <a:pt x="306" y="354"/>
                    <a:pt x="303" y="361"/>
                  </a:cubicBezTo>
                  <a:cubicBezTo>
                    <a:pt x="300" y="368"/>
                    <a:pt x="295" y="374"/>
                    <a:pt x="288" y="378"/>
                  </a:cubicBezTo>
                  <a:cubicBezTo>
                    <a:pt x="280" y="384"/>
                    <a:pt x="272" y="390"/>
                    <a:pt x="262" y="393"/>
                  </a:cubicBezTo>
                  <a:cubicBezTo>
                    <a:pt x="249" y="397"/>
                    <a:pt x="236" y="398"/>
                    <a:pt x="222" y="398"/>
                  </a:cubicBezTo>
                  <a:cubicBezTo>
                    <a:pt x="220" y="398"/>
                    <a:pt x="219" y="398"/>
                    <a:pt x="217" y="398"/>
                  </a:cubicBezTo>
                  <a:cubicBezTo>
                    <a:pt x="205" y="398"/>
                    <a:pt x="193" y="395"/>
                    <a:pt x="182" y="392"/>
                  </a:cubicBezTo>
                  <a:cubicBezTo>
                    <a:pt x="171" y="388"/>
                    <a:pt x="162" y="381"/>
                    <a:pt x="155" y="373"/>
                  </a:cubicBezTo>
                  <a:cubicBezTo>
                    <a:pt x="148" y="366"/>
                    <a:pt x="142" y="358"/>
                    <a:pt x="139" y="347"/>
                  </a:cubicBezTo>
                  <a:cubicBezTo>
                    <a:pt x="136" y="337"/>
                    <a:pt x="134" y="326"/>
                    <a:pt x="133" y="316"/>
                  </a:cubicBezTo>
                  <a:cubicBezTo>
                    <a:pt x="132" y="310"/>
                    <a:pt x="132" y="302"/>
                    <a:pt x="132" y="290"/>
                  </a:cubicBezTo>
                  <a:lnTo>
                    <a:pt x="132" y="256"/>
                  </a:lnTo>
                  <a:cubicBezTo>
                    <a:pt x="132" y="245"/>
                    <a:pt x="131" y="233"/>
                    <a:pt x="132" y="223"/>
                  </a:cubicBezTo>
                  <a:cubicBezTo>
                    <a:pt x="132" y="212"/>
                    <a:pt x="133" y="203"/>
                    <a:pt x="133" y="197"/>
                  </a:cubicBezTo>
                  <a:cubicBezTo>
                    <a:pt x="133" y="186"/>
                    <a:pt x="135" y="175"/>
                    <a:pt x="138" y="165"/>
                  </a:cubicBezTo>
                  <a:cubicBezTo>
                    <a:pt x="141" y="155"/>
                    <a:pt x="148" y="146"/>
                    <a:pt x="154" y="139"/>
                  </a:cubicBezTo>
                  <a:cubicBezTo>
                    <a:pt x="162" y="131"/>
                    <a:pt x="170" y="125"/>
                    <a:pt x="181" y="120"/>
                  </a:cubicBezTo>
                  <a:cubicBezTo>
                    <a:pt x="192" y="116"/>
                    <a:pt x="203" y="114"/>
                    <a:pt x="214" y="114"/>
                  </a:cubicBezTo>
                  <a:cubicBezTo>
                    <a:pt x="217" y="114"/>
                    <a:pt x="219" y="114"/>
                    <a:pt x="221" y="114"/>
                  </a:cubicBezTo>
                  <a:cubicBezTo>
                    <a:pt x="224" y="114"/>
                    <a:pt x="226" y="114"/>
                    <a:pt x="228" y="114"/>
                  </a:cubicBezTo>
                  <a:cubicBezTo>
                    <a:pt x="240" y="114"/>
                    <a:pt x="250" y="116"/>
                    <a:pt x="261" y="119"/>
                  </a:cubicBezTo>
                  <a:cubicBezTo>
                    <a:pt x="271" y="123"/>
                    <a:pt x="279" y="128"/>
                    <a:pt x="287" y="134"/>
                  </a:cubicBezTo>
                  <a:cubicBezTo>
                    <a:pt x="294" y="138"/>
                    <a:pt x="299" y="144"/>
                    <a:pt x="303" y="152"/>
                  </a:cubicBezTo>
                  <a:cubicBezTo>
                    <a:pt x="306" y="158"/>
                    <a:pt x="308" y="164"/>
                    <a:pt x="311" y="170"/>
                  </a:cubicBezTo>
                  <a:cubicBezTo>
                    <a:pt x="312" y="175"/>
                    <a:pt x="315" y="182"/>
                    <a:pt x="318" y="186"/>
                  </a:cubicBezTo>
                  <a:cubicBezTo>
                    <a:pt x="324" y="190"/>
                    <a:pt x="329" y="191"/>
                    <a:pt x="335" y="191"/>
                  </a:cubicBezTo>
                  <a:lnTo>
                    <a:pt x="429" y="191"/>
                  </a:lnTo>
                  <a:cubicBezTo>
                    <a:pt x="437" y="191"/>
                    <a:pt x="444" y="184"/>
                    <a:pt x="445" y="175"/>
                  </a:cubicBezTo>
                  <a:cubicBezTo>
                    <a:pt x="444" y="152"/>
                    <a:pt x="437" y="128"/>
                    <a:pt x="427" y="107"/>
                  </a:cubicBezTo>
                  <a:cubicBezTo>
                    <a:pt x="415" y="85"/>
                    <a:pt x="399" y="67"/>
                    <a:pt x="379" y="51"/>
                  </a:cubicBezTo>
                  <a:cubicBezTo>
                    <a:pt x="359" y="35"/>
                    <a:pt x="335" y="22"/>
                    <a:pt x="309" y="14"/>
                  </a:cubicBezTo>
                  <a:cubicBezTo>
                    <a:pt x="281" y="5"/>
                    <a:pt x="252" y="0"/>
                    <a:pt x="222"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1"/>
            <p:cNvSpPr/>
            <p:nvPr/>
          </p:nvSpPr>
          <p:spPr>
            <a:xfrm>
              <a:off x="2471475" y="2393900"/>
              <a:ext cx="12400" cy="12475"/>
            </a:xfrm>
            <a:custGeom>
              <a:avLst/>
              <a:gdLst/>
              <a:ahLst/>
              <a:cxnLst/>
              <a:rect l="l" t="t" r="r" b="b"/>
              <a:pathLst>
                <a:path w="496" h="499" extrusionOk="0">
                  <a:moveTo>
                    <a:pt x="248" y="141"/>
                  </a:moveTo>
                  <a:lnTo>
                    <a:pt x="306" y="311"/>
                  </a:lnTo>
                  <a:lnTo>
                    <a:pt x="191" y="311"/>
                  </a:lnTo>
                  <a:lnTo>
                    <a:pt x="248" y="141"/>
                  </a:lnTo>
                  <a:close/>
                  <a:moveTo>
                    <a:pt x="191" y="1"/>
                  </a:moveTo>
                  <a:cubicBezTo>
                    <a:pt x="183" y="1"/>
                    <a:pt x="175" y="3"/>
                    <a:pt x="169" y="9"/>
                  </a:cubicBezTo>
                  <a:cubicBezTo>
                    <a:pt x="165" y="13"/>
                    <a:pt x="161" y="18"/>
                    <a:pt x="159" y="24"/>
                  </a:cubicBezTo>
                  <a:lnTo>
                    <a:pt x="3" y="472"/>
                  </a:lnTo>
                  <a:cubicBezTo>
                    <a:pt x="2" y="476"/>
                    <a:pt x="1" y="479"/>
                    <a:pt x="0" y="483"/>
                  </a:cubicBezTo>
                  <a:cubicBezTo>
                    <a:pt x="0" y="487"/>
                    <a:pt x="2" y="491"/>
                    <a:pt x="6" y="493"/>
                  </a:cubicBezTo>
                  <a:cubicBezTo>
                    <a:pt x="9" y="496"/>
                    <a:pt x="13" y="499"/>
                    <a:pt x="17" y="499"/>
                  </a:cubicBezTo>
                  <a:lnTo>
                    <a:pt x="106" y="499"/>
                  </a:lnTo>
                  <a:cubicBezTo>
                    <a:pt x="113" y="499"/>
                    <a:pt x="120" y="496"/>
                    <a:pt x="126" y="492"/>
                  </a:cubicBezTo>
                  <a:cubicBezTo>
                    <a:pt x="130" y="489"/>
                    <a:pt x="133" y="485"/>
                    <a:pt x="134" y="481"/>
                  </a:cubicBezTo>
                  <a:lnTo>
                    <a:pt x="154" y="422"/>
                  </a:lnTo>
                  <a:lnTo>
                    <a:pt x="343" y="422"/>
                  </a:lnTo>
                  <a:lnTo>
                    <a:pt x="363" y="481"/>
                  </a:lnTo>
                  <a:cubicBezTo>
                    <a:pt x="364" y="485"/>
                    <a:pt x="367" y="489"/>
                    <a:pt x="370" y="492"/>
                  </a:cubicBezTo>
                  <a:cubicBezTo>
                    <a:pt x="376" y="496"/>
                    <a:pt x="383" y="499"/>
                    <a:pt x="391" y="499"/>
                  </a:cubicBezTo>
                  <a:lnTo>
                    <a:pt x="480" y="499"/>
                  </a:lnTo>
                  <a:cubicBezTo>
                    <a:pt x="484" y="499"/>
                    <a:pt x="488" y="496"/>
                    <a:pt x="491" y="493"/>
                  </a:cubicBezTo>
                  <a:cubicBezTo>
                    <a:pt x="494" y="491"/>
                    <a:pt x="495" y="487"/>
                    <a:pt x="495" y="483"/>
                  </a:cubicBezTo>
                  <a:cubicBezTo>
                    <a:pt x="495" y="479"/>
                    <a:pt x="494" y="476"/>
                    <a:pt x="493" y="472"/>
                  </a:cubicBezTo>
                  <a:lnTo>
                    <a:pt x="338" y="24"/>
                  </a:lnTo>
                  <a:cubicBezTo>
                    <a:pt x="335" y="18"/>
                    <a:pt x="332" y="13"/>
                    <a:pt x="327" y="9"/>
                  </a:cubicBezTo>
                  <a:cubicBezTo>
                    <a:pt x="321" y="3"/>
                    <a:pt x="313" y="1"/>
                    <a:pt x="3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1"/>
            <p:cNvSpPr/>
            <p:nvPr/>
          </p:nvSpPr>
          <p:spPr>
            <a:xfrm>
              <a:off x="2483175" y="2393900"/>
              <a:ext cx="10500" cy="12475"/>
            </a:xfrm>
            <a:custGeom>
              <a:avLst/>
              <a:gdLst/>
              <a:ahLst/>
              <a:cxnLst/>
              <a:rect l="l" t="t" r="r" b="b"/>
              <a:pathLst>
                <a:path w="420" h="499" extrusionOk="0">
                  <a:moveTo>
                    <a:pt x="400" y="1"/>
                  </a:moveTo>
                  <a:lnTo>
                    <a:pt x="19" y="2"/>
                  </a:lnTo>
                  <a:cubicBezTo>
                    <a:pt x="9" y="2"/>
                    <a:pt x="0" y="10"/>
                    <a:pt x="0" y="20"/>
                  </a:cubicBezTo>
                  <a:lnTo>
                    <a:pt x="0" y="96"/>
                  </a:lnTo>
                  <a:cubicBezTo>
                    <a:pt x="0" y="101"/>
                    <a:pt x="2" y="105"/>
                    <a:pt x="5" y="108"/>
                  </a:cubicBezTo>
                  <a:cubicBezTo>
                    <a:pt x="9" y="112"/>
                    <a:pt x="14" y="115"/>
                    <a:pt x="19" y="115"/>
                  </a:cubicBezTo>
                  <a:lnTo>
                    <a:pt x="143" y="115"/>
                  </a:lnTo>
                  <a:lnTo>
                    <a:pt x="143" y="479"/>
                  </a:lnTo>
                  <a:cubicBezTo>
                    <a:pt x="144" y="489"/>
                    <a:pt x="152" y="499"/>
                    <a:pt x="163" y="499"/>
                  </a:cubicBezTo>
                  <a:lnTo>
                    <a:pt x="256" y="499"/>
                  </a:lnTo>
                  <a:cubicBezTo>
                    <a:pt x="266" y="499"/>
                    <a:pt x="275" y="489"/>
                    <a:pt x="276" y="479"/>
                  </a:cubicBezTo>
                  <a:lnTo>
                    <a:pt x="276" y="115"/>
                  </a:lnTo>
                  <a:lnTo>
                    <a:pt x="400" y="115"/>
                  </a:lnTo>
                  <a:cubicBezTo>
                    <a:pt x="410" y="115"/>
                    <a:pt x="419" y="106"/>
                    <a:pt x="419" y="96"/>
                  </a:cubicBezTo>
                  <a:lnTo>
                    <a:pt x="419" y="20"/>
                  </a:lnTo>
                  <a:cubicBezTo>
                    <a:pt x="419" y="10"/>
                    <a:pt x="410" y="1"/>
                    <a:pt x="400"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1"/>
            <p:cNvSpPr/>
            <p:nvPr/>
          </p:nvSpPr>
          <p:spPr>
            <a:xfrm>
              <a:off x="2495250" y="2393900"/>
              <a:ext cx="3325" cy="12475"/>
            </a:xfrm>
            <a:custGeom>
              <a:avLst/>
              <a:gdLst/>
              <a:ahLst/>
              <a:cxnLst/>
              <a:rect l="l" t="t" r="r" b="b"/>
              <a:pathLst>
                <a:path w="133" h="499" extrusionOk="0">
                  <a:moveTo>
                    <a:pt x="19" y="1"/>
                  </a:moveTo>
                  <a:cubicBezTo>
                    <a:pt x="9" y="1"/>
                    <a:pt x="1" y="10"/>
                    <a:pt x="1" y="20"/>
                  </a:cubicBezTo>
                  <a:lnTo>
                    <a:pt x="1" y="479"/>
                  </a:lnTo>
                  <a:cubicBezTo>
                    <a:pt x="1" y="490"/>
                    <a:pt x="9" y="499"/>
                    <a:pt x="19" y="499"/>
                  </a:cubicBezTo>
                  <a:lnTo>
                    <a:pt x="112" y="499"/>
                  </a:lnTo>
                  <a:cubicBezTo>
                    <a:pt x="123" y="499"/>
                    <a:pt x="132" y="490"/>
                    <a:pt x="132" y="479"/>
                  </a:cubicBezTo>
                  <a:lnTo>
                    <a:pt x="132" y="20"/>
                  </a:lnTo>
                  <a:cubicBezTo>
                    <a:pt x="132" y="10"/>
                    <a:pt x="123" y="1"/>
                    <a:pt x="11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1"/>
            <p:cNvSpPr/>
            <p:nvPr/>
          </p:nvSpPr>
          <p:spPr>
            <a:xfrm>
              <a:off x="2500550" y="2393725"/>
              <a:ext cx="11225" cy="12825"/>
            </a:xfrm>
            <a:custGeom>
              <a:avLst/>
              <a:gdLst/>
              <a:ahLst/>
              <a:cxnLst/>
              <a:rect l="l" t="t" r="r" b="b"/>
              <a:pathLst>
                <a:path w="449" h="513" extrusionOk="0">
                  <a:moveTo>
                    <a:pt x="224" y="114"/>
                  </a:moveTo>
                  <a:cubicBezTo>
                    <a:pt x="238" y="114"/>
                    <a:pt x="250" y="116"/>
                    <a:pt x="263" y="120"/>
                  </a:cubicBezTo>
                  <a:cubicBezTo>
                    <a:pt x="283" y="129"/>
                    <a:pt x="299" y="144"/>
                    <a:pt x="307" y="164"/>
                  </a:cubicBezTo>
                  <a:cubicBezTo>
                    <a:pt x="311" y="174"/>
                    <a:pt x="313" y="186"/>
                    <a:pt x="315" y="197"/>
                  </a:cubicBezTo>
                  <a:cubicBezTo>
                    <a:pt x="316" y="205"/>
                    <a:pt x="316" y="214"/>
                    <a:pt x="317" y="224"/>
                  </a:cubicBezTo>
                  <a:cubicBezTo>
                    <a:pt x="317" y="234"/>
                    <a:pt x="317" y="245"/>
                    <a:pt x="317" y="256"/>
                  </a:cubicBezTo>
                  <a:cubicBezTo>
                    <a:pt x="317" y="267"/>
                    <a:pt x="317" y="278"/>
                    <a:pt x="317" y="288"/>
                  </a:cubicBezTo>
                  <a:cubicBezTo>
                    <a:pt x="316" y="299"/>
                    <a:pt x="315" y="308"/>
                    <a:pt x="315" y="316"/>
                  </a:cubicBezTo>
                  <a:cubicBezTo>
                    <a:pt x="312" y="338"/>
                    <a:pt x="303" y="359"/>
                    <a:pt x="289" y="375"/>
                  </a:cubicBezTo>
                  <a:cubicBezTo>
                    <a:pt x="272" y="391"/>
                    <a:pt x="250" y="399"/>
                    <a:pt x="227" y="399"/>
                  </a:cubicBezTo>
                  <a:cubicBezTo>
                    <a:pt x="226" y="399"/>
                    <a:pt x="225" y="399"/>
                    <a:pt x="223" y="399"/>
                  </a:cubicBezTo>
                  <a:cubicBezTo>
                    <a:pt x="194" y="399"/>
                    <a:pt x="173" y="391"/>
                    <a:pt x="158" y="375"/>
                  </a:cubicBezTo>
                  <a:cubicBezTo>
                    <a:pt x="143" y="359"/>
                    <a:pt x="134" y="338"/>
                    <a:pt x="133" y="316"/>
                  </a:cubicBezTo>
                  <a:cubicBezTo>
                    <a:pt x="132" y="308"/>
                    <a:pt x="131" y="299"/>
                    <a:pt x="131" y="288"/>
                  </a:cubicBezTo>
                  <a:lnTo>
                    <a:pt x="131" y="256"/>
                  </a:lnTo>
                  <a:cubicBezTo>
                    <a:pt x="131" y="245"/>
                    <a:pt x="131" y="234"/>
                    <a:pt x="131" y="224"/>
                  </a:cubicBezTo>
                  <a:cubicBezTo>
                    <a:pt x="132" y="215"/>
                    <a:pt x="132" y="205"/>
                    <a:pt x="133" y="197"/>
                  </a:cubicBezTo>
                  <a:cubicBezTo>
                    <a:pt x="134" y="186"/>
                    <a:pt x="136" y="174"/>
                    <a:pt x="141" y="164"/>
                  </a:cubicBezTo>
                  <a:cubicBezTo>
                    <a:pt x="145" y="155"/>
                    <a:pt x="151" y="145"/>
                    <a:pt x="158" y="138"/>
                  </a:cubicBezTo>
                  <a:cubicBezTo>
                    <a:pt x="165" y="131"/>
                    <a:pt x="175" y="125"/>
                    <a:pt x="185" y="120"/>
                  </a:cubicBezTo>
                  <a:cubicBezTo>
                    <a:pt x="198" y="116"/>
                    <a:pt x="211" y="114"/>
                    <a:pt x="224" y="114"/>
                  </a:cubicBezTo>
                  <a:close/>
                  <a:moveTo>
                    <a:pt x="224" y="0"/>
                  </a:moveTo>
                  <a:cubicBezTo>
                    <a:pt x="193" y="0"/>
                    <a:pt x="162" y="6"/>
                    <a:pt x="132" y="16"/>
                  </a:cubicBezTo>
                  <a:cubicBezTo>
                    <a:pt x="106" y="25"/>
                    <a:pt x="84" y="40"/>
                    <a:pt x="63" y="57"/>
                  </a:cubicBezTo>
                  <a:cubicBezTo>
                    <a:pt x="45" y="75"/>
                    <a:pt x="30" y="96"/>
                    <a:pt x="21" y="118"/>
                  </a:cubicBezTo>
                  <a:cubicBezTo>
                    <a:pt x="10" y="142"/>
                    <a:pt x="4" y="168"/>
                    <a:pt x="3" y="194"/>
                  </a:cubicBezTo>
                  <a:cubicBezTo>
                    <a:pt x="2" y="214"/>
                    <a:pt x="1" y="235"/>
                    <a:pt x="1" y="257"/>
                  </a:cubicBezTo>
                  <a:cubicBezTo>
                    <a:pt x="1" y="280"/>
                    <a:pt x="2" y="301"/>
                    <a:pt x="3" y="320"/>
                  </a:cubicBezTo>
                  <a:cubicBezTo>
                    <a:pt x="4" y="346"/>
                    <a:pt x="10" y="371"/>
                    <a:pt x="21" y="395"/>
                  </a:cubicBezTo>
                  <a:cubicBezTo>
                    <a:pt x="30" y="419"/>
                    <a:pt x="45" y="439"/>
                    <a:pt x="63" y="456"/>
                  </a:cubicBezTo>
                  <a:cubicBezTo>
                    <a:pt x="84" y="474"/>
                    <a:pt x="106" y="488"/>
                    <a:pt x="132" y="497"/>
                  </a:cubicBezTo>
                  <a:cubicBezTo>
                    <a:pt x="162" y="507"/>
                    <a:pt x="193" y="512"/>
                    <a:pt x="224" y="512"/>
                  </a:cubicBezTo>
                  <a:cubicBezTo>
                    <a:pt x="256" y="512"/>
                    <a:pt x="287" y="507"/>
                    <a:pt x="317" y="497"/>
                  </a:cubicBezTo>
                  <a:cubicBezTo>
                    <a:pt x="342" y="488"/>
                    <a:pt x="365" y="474"/>
                    <a:pt x="386" y="456"/>
                  </a:cubicBezTo>
                  <a:cubicBezTo>
                    <a:pt x="405" y="439"/>
                    <a:pt x="419" y="419"/>
                    <a:pt x="429" y="395"/>
                  </a:cubicBezTo>
                  <a:cubicBezTo>
                    <a:pt x="439" y="371"/>
                    <a:pt x="445" y="346"/>
                    <a:pt x="446" y="320"/>
                  </a:cubicBezTo>
                  <a:cubicBezTo>
                    <a:pt x="448" y="301"/>
                    <a:pt x="448" y="280"/>
                    <a:pt x="448" y="257"/>
                  </a:cubicBezTo>
                  <a:cubicBezTo>
                    <a:pt x="448" y="235"/>
                    <a:pt x="447" y="214"/>
                    <a:pt x="446" y="194"/>
                  </a:cubicBezTo>
                  <a:cubicBezTo>
                    <a:pt x="445" y="168"/>
                    <a:pt x="439" y="142"/>
                    <a:pt x="429" y="118"/>
                  </a:cubicBezTo>
                  <a:cubicBezTo>
                    <a:pt x="419" y="96"/>
                    <a:pt x="405" y="75"/>
                    <a:pt x="386" y="57"/>
                  </a:cubicBezTo>
                  <a:cubicBezTo>
                    <a:pt x="365" y="40"/>
                    <a:pt x="342" y="25"/>
                    <a:pt x="317" y="16"/>
                  </a:cubicBezTo>
                  <a:cubicBezTo>
                    <a:pt x="287" y="6"/>
                    <a:pt x="256" y="0"/>
                    <a:pt x="22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1"/>
            <p:cNvSpPr/>
            <p:nvPr/>
          </p:nvSpPr>
          <p:spPr>
            <a:xfrm>
              <a:off x="2513775" y="2393925"/>
              <a:ext cx="10400" cy="12450"/>
            </a:xfrm>
            <a:custGeom>
              <a:avLst/>
              <a:gdLst/>
              <a:ahLst/>
              <a:cxnLst/>
              <a:rect l="l" t="t" r="r" b="b"/>
              <a:pathLst>
                <a:path w="416" h="498" extrusionOk="0">
                  <a:moveTo>
                    <a:pt x="96" y="0"/>
                  </a:moveTo>
                  <a:cubicBezTo>
                    <a:pt x="96" y="0"/>
                    <a:pt x="95" y="1"/>
                    <a:pt x="94" y="1"/>
                  </a:cubicBezTo>
                  <a:lnTo>
                    <a:pt x="19" y="1"/>
                  </a:lnTo>
                  <a:cubicBezTo>
                    <a:pt x="14" y="1"/>
                    <a:pt x="10" y="3"/>
                    <a:pt x="7" y="6"/>
                  </a:cubicBezTo>
                  <a:cubicBezTo>
                    <a:pt x="3" y="10"/>
                    <a:pt x="1" y="14"/>
                    <a:pt x="1" y="19"/>
                  </a:cubicBezTo>
                  <a:lnTo>
                    <a:pt x="1" y="478"/>
                  </a:lnTo>
                  <a:cubicBezTo>
                    <a:pt x="1" y="488"/>
                    <a:pt x="9" y="498"/>
                    <a:pt x="20" y="498"/>
                  </a:cubicBezTo>
                  <a:lnTo>
                    <a:pt x="114" y="498"/>
                  </a:lnTo>
                  <a:cubicBezTo>
                    <a:pt x="118" y="498"/>
                    <a:pt x="123" y="495"/>
                    <a:pt x="126" y="491"/>
                  </a:cubicBezTo>
                  <a:cubicBezTo>
                    <a:pt x="130" y="488"/>
                    <a:pt x="132" y="483"/>
                    <a:pt x="132" y="478"/>
                  </a:cubicBezTo>
                  <a:lnTo>
                    <a:pt x="132" y="238"/>
                  </a:lnTo>
                  <a:lnTo>
                    <a:pt x="295" y="481"/>
                  </a:lnTo>
                  <a:cubicBezTo>
                    <a:pt x="298" y="485"/>
                    <a:pt x="301" y="488"/>
                    <a:pt x="304" y="491"/>
                  </a:cubicBezTo>
                  <a:cubicBezTo>
                    <a:pt x="310" y="495"/>
                    <a:pt x="317" y="498"/>
                    <a:pt x="324" y="498"/>
                  </a:cubicBezTo>
                  <a:lnTo>
                    <a:pt x="397" y="498"/>
                  </a:lnTo>
                  <a:cubicBezTo>
                    <a:pt x="408" y="498"/>
                    <a:pt x="416" y="488"/>
                    <a:pt x="416" y="478"/>
                  </a:cubicBezTo>
                  <a:lnTo>
                    <a:pt x="416" y="19"/>
                  </a:lnTo>
                  <a:cubicBezTo>
                    <a:pt x="416" y="14"/>
                    <a:pt x="414" y="10"/>
                    <a:pt x="411" y="6"/>
                  </a:cubicBezTo>
                  <a:cubicBezTo>
                    <a:pt x="407" y="3"/>
                    <a:pt x="402" y="1"/>
                    <a:pt x="397" y="1"/>
                  </a:cubicBezTo>
                  <a:lnTo>
                    <a:pt x="304" y="1"/>
                  </a:lnTo>
                  <a:cubicBezTo>
                    <a:pt x="299" y="1"/>
                    <a:pt x="295" y="3"/>
                    <a:pt x="292" y="6"/>
                  </a:cubicBezTo>
                  <a:cubicBezTo>
                    <a:pt x="288" y="9"/>
                    <a:pt x="285" y="14"/>
                    <a:pt x="285" y="19"/>
                  </a:cubicBezTo>
                  <a:lnTo>
                    <a:pt x="285" y="259"/>
                  </a:lnTo>
                  <a:lnTo>
                    <a:pt x="123" y="17"/>
                  </a:lnTo>
                  <a:cubicBezTo>
                    <a:pt x="120" y="13"/>
                    <a:pt x="117" y="10"/>
                    <a:pt x="113" y="7"/>
                  </a:cubicBezTo>
                  <a:cubicBezTo>
                    <a:pt x="108" y="3"/>
                    <a:pt x="102" y="0"/>
                    <a:pt x="9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1"/>
            <p:cNvSpPr/>
            <p:nvPr/>
          </p:nvSpPr>
          <p:spPr>
            <a:xfrm>
              <a:off x="2430700" y="2645200"/>
              <a:ext cx="46450" cy="61400"/>
            </a:xfrm>
            <a:custGeom>
              <a:avLst/>
              <a:gdLst/>
              <a:ahLst/>
              <a:cxnLst/>
              <a:rect l="l" t="t" r="r" b="b"/>
              <a:pathLst>
                <a:path w="1858" h="2456" extrusionOk="0">
                  <a:moveTo>
                    <a:pt x="929" y="1302"/>
                  </a:moveTo>
                  <a:cubicBezTo>
                    <a:pt x="1063" y="1302"/>
                    <a:pt x="1172" y="1401"/>
                    <a:pt x="1172" y="1523"/>
                  </a:cubicBezTo>
                  <a:cubicBezTo>
                    <a:pt x="1171" y="1596"/>
                    <a:pt x="1133" y="1663"/>
                    <a:pt x="1071" y="1702"/>
                  </a:cubicBezTo>
                  <a:lnTo>
                    <a:pt x="1113" y="1878"/>
                  </a:lnTo>
                  <a:lnTo>
                    <a:pt x="1155" y="2058"/>
                  </a:lnTo>
                  <a:cubicBezTo>
                    <a:pt x="1159" y="2075"/>
                    <a:pt x="1154" y="2094"/>
                    <a:pt x="1142" y="2107"/>
                  </a:cubicBezTo>
                  <a:cubicBezTo>
                    <a:pt x="1130" y="2121"/>
                    <a:pt x="1113" y="2129"/>
                    <a:pt x="1094" y="2129"/>
                  </a:cubicBezTo>
                  <a:cubicBezTo>
                    <a:pt x="1093" y="2129"/>
                    <a:pt x="1092" y="2129"/>
                    <a:pt x="1091" y="2129"/>
                  </a:cubicBezTo>
                  <a:lnTo>
                    <a:pt x="766" y="2129"/>
                  </a:lnTo>
                  <a:cubicBezTo>
                    <a:pt x="747" y="2129"/>
                    <a:pt x="729" y="2122"/>
                    <a:pt x="715" y="2107"/>
                  </a:cubicBezTo>
                  <a:cubicBezTo>
                    <a:pt x="703" y="2094"/>
                    <a:pt x="699" y="2075"/>
                    <a:pt x="703" y="2058"/>
                  </a:cubicBezTo>
                  <a:lnTo>
                    <a:pt x="786" y="1702"/>
                  </a:lnTo>
                  <a:cubicBezTo>
                    <a:pt x="725" y="1663"/>
                    <a:pt x="686" y="1596"/>
                    <a:pt x="685" y="1523"/>
                  </a:cubicBezTo>
                  <a:cubicBezTo>
                    <a:pt x="685" y="1401"/>
                    <a:pt x="795" y="1302"/>
                    <a:pt x="929" y="1302"/>
                  </a:cubicBezTo>
                  <a:close/>
                  <a:moveTo>
                    <a:pt x="929" y="1"/>
                  </a:moveTo>
                  <a:cubicBezTo>
                    <a:pt x="564" y="1"/>
                    <a:pt x="267" y="270"/>
                    <a:pt x="267" y="602"/>
                  </a:cubicBezTo>
                  <a:cubicBezTo>
                    <a:pt x="267" y="667"/>
                    <a:pt x="326" y="721"/>
                    <a:pt x="399" y="721"/>
                  </a:cubicBezTo>
                  <a:cubicBezTo>
                    <a:pt x="470" y="721"/>
                    <a:pt x="529" y="667"/>
                    <a:pt x="529" y="602"/>
                  </a:cubicBezTo>
                  <a:cubicBezTo>
                    <a:pt x="529" y="401"/>
                    <a:pt x="708" y="239"/>
                    <a:pt x="929" y="239"/>
                  </a:cubicBezTo>
                  <a:cubicBezTo>
                    <a:pt x="1149" y="239"/>
                    <a:pt x="1328" y="401"/>
                    <a:pt x="1328" y="602"/>
                  </a:cubicBezTo>
                  <a:lnTo>
                    <a:pt x="1328" y="959"/>
                  </a:lnTo>
                  <a:lnTo>
                    <a:pt x="180" y="959"/>
                  </a:lnTo>
                  <a:cubicBezTo>
                    <a:pt x="134" y="959"/>
                    <a:pt x="88" y="976"/>
                    <a:pt x="53" y="1007"/>
                  </a:cubicBezTo>
                  <a:cubicBezTo>
                    <a:pt x="20" y="1037"/>
                    <a:pt x="0" y="1078"/>
                    <a:pt x="0" y="1123"/>
                  </a:cubicBezTo>
                  <a:lnTo>
                    <a:pt x="0" y="2292"/>
                  </a:lnTo>
                  <a:cubicBezTo>
                    <a:pt x="0" y="2336"/>
                    <a:pt x="20" y="2377"/>
                    <a:pt x="53" y="2407"/>
                  </a:cubicBezTo>
                  <a:cubicBezTo>
                    <a:pt x="88" y="2439"/>
                    <a:pt x="134" y="2455"/>
                    <a:pt x="180" y="2455"/>
                  </a:cubicBezTo>
                  <a:lnTo>
                    <a:pt x="1677" y="2455"/>
                  </a:lnTo>
                  <a:cubicBezTo>
                    <a:pt x="1724" y="2455"/>
                    <a:pt x="1769" y="2439"/>
                    <a:pt x="1804" y="2407"/>
                  </a:cubicBezTo>
                  <a:cubicBezTo>
                    <a:pt x="1837" y="2377"/>
                    <a:pt x="1856" y="2336"/>
                    <a:pt x="1857" y="2292"/>
                  </a:cubicBezTo>
                  <a:lnTo>
                    <a:pt x="1857" y="1123"/>
                  </a:lnTo>
                  <a:cubicBezTo>
                    <a:pt x="1856" y="1078"/>
                    <a:pt x="1837" y="1037"/>
                    <a:pt x="1804" y="1007"/>
                  </a:cubicBezTo>
                  <a:cubicBezTo>
                    <a:pt x="1769" y="976"/>
                    <a:pt x="1724" y="959"/>
                    <a:pt x="1677" y="959"/>
                  </a:cubicBezTo>
                  <a:lnTo>
                    <a:pt x="1591" y="959"/>
                  </a:lnTo>
                  <a:lnTo>
                    <a:pt x="1591" y="602"/>
                  </a:lnTo>
                  <a:cubicBezTo>
                    <a:pt x="1591" y="270"/>
                    <a:pt x="1294" y="1"/>
                    <a:pt x="929"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1"/>
            <p:cNvSpPr/>
            <p:nvPr/>
          </p:nvSpPr>
          <p:spPr>
            <a:xfrm>
              <a:off x="2003225" y="2981700"/>
              <a:ext cx="417950" cy="243425"/>
            </a:xfrm>
            <a:custGeom>
              <a:avLst/>
              <a:gdLst/>
              <a:ahLst/>
              <a:cxnLst/>
              <a:rect l="l" t="t" r="r" b="b"/>
              <a:pathLst>
                <a:path w="16718" h="9737" extrusionOk="0">
                  <a:moveTo>
                    <a:pt x="11655" y="0"/>
                  </a:moveTo>
                  <a:cubicBezTo>
                    <a:pt x="11565" y="0"/>
                    <a:pt x="11476" y="8"/>
                    <a:pt x="11389" y="25"/>
                  </a:cubicBezTo>
                  <a:cubicBezTo>
                    <a:pt x="11144" y="74"/>
                    <a:pt x="10904" y="227"/>
                    <a:pt x="10814" y="461"/>
                  </a:cubicBezTo>
                  <a:cubicBezTo>
                    <a:pt x="10684" y="793"/>
                    <a:pt x="10897" y="1177"/>
                    <a:pt x="11201" y="1356"/>
                  </a:cubicBezTo>
                  <a:cubicBezTo>
                    <a:pt x="11496" y="1529"/>
                    <a:pt x="12064" y="1581"/>
                    <a:pt x="12636" y="1581"/>
                  </a:cubicBezTo>
                  <a:cubicBezTo>
                    <a:pt x="12990" y="1581"/>
                    <a:pt x="13346" y="1561"/>
                    <a:pt x="13640" y="1538"/>
                  </a:cubicBezTo>
                  <a:lnTo>
                    <a:pt x="13640" y="1538"/>
                  </a:lnTo>
                  <a:cubicBezTo>
                    <a:pt x="12977" y="1727"/>
                    <a:pt x="12322" y="1942"/>
                    <a:pt x="11674" y="2179"/>
                  </a:cubicBezTo>
                  <a:cubicBezTo>
                    <a:pt x="11382" y="1963"/>
                    <a:pt x="10402" y="1291"/>
                    <a:pt x="9580" y="1291"/>
                  </a:cubicBezTo>
                  <a:cubicBezTo>
                    <a:pt x="9449" y="1291"/>
                    <a:pt x="9322" y="1308"/>
                    <a:pt x="9202" y="1347"/>
                  </a:cubicBezTo>
                  <a:cubicBezTo>
                    <a:pt x="9005" y="1410"/>
                    <a:pt x="8823" y="1560"/>
                    <a:pt x="8771" y="1760"/>
                  </a:cubicBezTo>
                  <a:cubicBezTo>
                    <a:pt x="8698" y="2044"/>
                    <a:pt x="8909" y="2340"/>
                    <a:pt x="9176" y="2456"/>
                  </a:cubicBezTo>
                  <a:cubicBezTo>
                    <a:pt x="9319" y="2518"/>
                    <a:pt x="9525" y="2543"/>
                    <a:pt x="9760" y="2543"/>
                  </a:cubicBezTo>
                  <a:cubicBezTo>
                    <a:pt x="10198" y="2543"/>
                    <a:pt x="10736" y="2458"/>
                    <a:pt x="11144" y="2378"/>
                  </a:cubicBezTo>
                  <a:lnTo>
                    <a:pt x="11144" y="2378"/>
                  </a:lnTo>
                  <a:cubicBezTo>
                    <a:pt x="10870" y="2486"/>
                    <a:pt x="10596" y="2597"/>
                    <a:pt x="10325" y="2712"/>
                  </a:cubicBezTo>
                  <a:cubicBezTo>
                    <a:pt x="10014" y="2844"/>
                    <a:pt x="9705" y="2982"/>
                    <a:pt x="9398" y="3126"/>
                  </a:cubicBezTo>
                  <a:cubicBezTo>
                    <a:pt x="9066" y="2934"/>
                    <a:pt x="8002" y="2359"/>
                    <a:pt x="7171" y="2359"/>
                  </a:cubicBezTo>
                  <a:cubicBezTo>
                    <a:pt x="7024" y="2359"/>
                    <a:pt x="6884" y="2376"/>
                    <a:pt x="6757" y="2418"/>
                  </a:cubicBezTo>
                  <a:cubicBezTo>
                    <a:pt x="6563" y="2481"/>
                    <a:pt x="6386" y="2626"/>
                    <a:pt x="6335" y="2823"/>
                  </a:cubicBezTo>
                  <a:cubicBezTo>
                    <a:pt x="6263" y="3101"/>
                    <a:pt x="6469" y="3390"/>
                    <a:pt x="6731" y="3505"/>
                  </a:cubicBezTo>
                  <a:cubicBezTo>
                    <a:pt x="6916" y="3585"/>
                    <a:pt x="7134" y="3620"/>
                    <a:pt x="7378" y="3620"/>
                  </a:cubicBezTo>
                  <a:cubicBezTo>
                    <a:pt x="7822" y="3620"/>
                    <a:pt x="8352" y="3506"/>
                    <a:pt x="8930" y="3349"/>
                  </a:cubicBezTo>
                  <a:lnTo>
                    <a:pt x="8930" y="3349"/>
                  </a:lnTo>
                  <a:cubicBezTo>
                    <a:pt x="8300" y="3659"/>
                    <a:pt x="7685" y="3989"/>
                    <a:pt x="7081" y="4342"/>
                  </a:cubicBezTo>
                  <a:cubicBezTo>
                    <a:pt x="6932" y="4250"/>
                    <a:pt x="6531" y="4039"/>
                    <a:pt x="5581" y="3707"/>
                  </a:cubicBezTo>
                  <a:cubicBezTo>
                    <a:pt x="5396" y="3643"/>
                    <a:pt x="5236" y="3616"/>
                    <a:pt x="5098" y="3616"/>
                  </a:cubicBezTo>
                  <a:cubicBezTo>
                    <a:pt x="4549" y="3616"/>
                    <a:pt x="4351" y="4038"/>
                    <a:pt x="4319" y="4193"/>
                  </a:cubicBezTo>
                  <a:cubicBezTo>
                    <a:pt x="4258" y="4501"/>
                    <a:pt x="4501" y="4922"/>
                    <a:pt x="5247" y="4922"/>
                  </a:cubicBezTo>
                  <a:cubicBezTo>
                    <a:pt x="5290" y="4922"/>
                    <a:pt x="5334" y="4920"/>
                    <a:pt x="5380" y="4918"/>
                  </a:cubicBezTo>
                  <a:cubicBezTo>
                    <a:pt x="5766" y="4893"/>
                    <a:pt x="6146" y="4814"/>
                    <a:pt x="6510" y="4685"/>
                  </a:cubicBezTo>
                  <a:lnTo>
                    <a:pt x="6510" y="4685"/>
                  </a:lnTo>
                  <a:cubicBezTo>
                    <a:pt x="6279" y="4826"/>
                    <a:pt x="6049" y="4972"/>
                    <a:pt x="5823" y="5121"/>
                  </a:cubicBezTo>
                  <a:cubicBezTo>
                    <a:pt x="5707" y="5198"/>
                    <a:pt x="5593" y="5275"/>
                    <a:pt x="5478" y="5352"/>
                  </a:cubicBezTo>
                  <a:cubicBezTo>
                    <a:pt x="5228" y="5302"/>
                    <a:pt x="4617" y="5195"/>
                    <a:pt x="3999" y="5195"/>
                  </a:cubicBezTo>
                  <a:cubicBezTo>
                    <a:pt x="3509" y="5195"/>
                    <a:pt x="3014" y="5262"/>
                    <a:pt x="2690" y="5480"/>
                  </a:cubicBezTo>
                  <a:cubicBezTo>
                    <a:pt x="2523" y="5591"/>
                    <a:pt x="2393" y="5778"/>
                    <a:pt x="2398" y="5979"/>
                  </a:cubicBezTo>
                  <a:cubicBezTo>
                    <a:pt x="2405" y="6262"/>
                    <a:pt x="2681" y="6480"/>
                    <a:pt x="2961" y="6518"/>
                  </a:cubicBezTo>
                  <a:cubicBezTo>
                    <a:pt x="3000" y="6523"/>
                    <a:pt x="3040" y="6526"/>
                    <a:pt x="3080" y="6526"/>
                  </a:cubicBezTo>
                  <a:cubicBezTo>
                    <a:pt x="3581" y="6526"/>
                    <a:pt x="4210" y="6145"/>
                    <a:pt x="4902" y="5752"/>
                  </a:cubicBezTo>
                  <a:lnTo>
                    <a:pt x="4902" y="5752"/>
                  </a:lnTo>
                  <a:cubicBezTo>
                    <a:pt x="4337" y="6158"/>
                    <a:pt x="3788" y="6581"/>
                    <a:pt x="3258" y="7024"/>
                  </a:cubicBezTo>
                  <a:cubicBezTo>
                    <a:pt x="2525" y="7279"/>
                    <a:pt x="1" y="8259"/>
                    <a:pt x="530" y="9457"/>
                  </a:cubicBezTo>
                  <a:cubicBezTo>
                    <a:pt x="647" y="9648"/>
                    <a:pt x="870" y="9737"/>
                    <a:pt x="1098" y="9737"/>
                  </a:cubicBezTo>
                  <a:cubicBezTo>
                    <a:pt x="1210" y="9737"/>
                    <a:pt x="1322" y="9715"/>
                    <a:pt x="1424" y="9674"/>
                  </a:cubicBezTo>
                  <a:cubicBezTo>
                    <a:pt x="2122" y="9387"/>
                    <a:pt x="2639" y="8238"/>
                    <a:pt x="3316" y="7170"/>
                  </a:cubicBezTo>
                  <a:cubicBezTo>
                    <a:pt x="3922" y="6664"/>
                    <a:pt x="4547" y="6183"/>
                    <a:pt x="5193" y="5730"/>
                  </a:cubicBezTo>
                  <a:lnTo>
                    <a:pt x="5193" y="5730"/>
                  </a:lnTo>
                  <a:cubicBezTo>
                    <a:pt x="4753" y="6130"/>
                    <a:pt x="4245" y="6690"/>
                    <a:pt x="4171" y="7196"/>
                  </a:cubicBezTo>
                  <a:cubicBezTo>
                    <a:pt x="4145" y="7375"/>
                    <a:pt x="4192" y="7573"/>
                    <a:pt x="4329" y="7690"/>
                  </a:cubicBezTo>
                  <a:cubicBezTo>
                    <a:pt x="4410" y="7758"/>
                    <a:pt x="4512" y="7788"/>
                    <a:pt x="4617" y="7788"/>
                  </a:cubicBezTo>
                  <a:cubicBezTo>
                    <a:pt x="4763" y="7788"/>
                    <a:pt x="4916" y="7730"/>
                    <a:pt x="5029" y="7634"/>
                  </a:cubicBezTo>
                  <a:cubicBezTo>
                    <a:pt x="5479" y="7251"/>
                    <a:pt x="5576" y="6254"/>
                    <a:pt x="5829" y="5297"/>
                  </a:cubicBezTo>
                  <a:cubicBezTo>
                    <a:pt x="6279" y="5000"/>
                    <a:pt x="6736" y="4717"/>
                    <a:pt x="7202" y="4445"/>
                  </a:cubicBezTo>
                  <a:lnTo>
                    <a:pt x="7202" y="4445"/>
                  </a:lnTo>
                  <a:cubicBezTo>
                    <a:pt x="6765" y="4840"/>
                    <a:pt x="6154" y="5493"/>
                    <a:pt x="6139" y="6062"/>
                  </a:cubicBezTo>
                  <a:cubicBezTo>
                    <a:pt x="6135" y="6235"/>
                    <a:pt x="6202" y="6418"/>
                    <a:pt x="6346" y="6514"/>
                  </a:cubicBezTo>
                  <a:cubicBezTo>
                    <a:pt x="6414" y="6559"/>
                    <a:pt x="6492" y="6579"/>
                    <a:pt x="6572" y="6579"/>
                  </a:cubicBezTo>
                  <a:cubicBezTo>
                    <a:pt x="6731" y="6579"/>
                    <a:pt x="6897" y="6500"/>
                    <a:pt x="7008" y="6381"/>
                  </a:cubicBezTo>
                  <a:cubicBezTo>
                    <a:pt x="7391" y="5968"/>
                    <a:pt x="7480" y="5132"/>
                    <a:pt x="7617" y="4209"/>
                  </a:cubicBezTo>
                  <a:cubicBezTo>
                    <a:pt x="8106" y="3936"/>
                    <a:pt x="8602" y="3677"/>
                    <a:pt x="9106" y="3433"/>
                  </a:cubicBezTo>
                  <a:lnTo>
                    <a:pt x="9106" y="3433"/>
                  </a:lnTo>
                  <a:cubicBezTo>
                    <a:pt x="8842" y="3632"/>
                    <a:pt x="8511" y="3892"/>
                    <a:pt x="8233" y="4145"/>
                  </a:cubicBezTo>
                  <a:cubicBezTo>
                    <a:pt x="7521" y="4795"/>
                    <a:pt x="7910" y="5339"/>
                    <a:pt x="8059" y="5463"/>
                  </a:cubicBezTo>
                  <a:cubicBezTo>
                    <a:pt x="8141" y="5531"/>
                    <a:pt x="8251" y="5573"/>
                    <a:pt x="8375" y="5573"/>
                  </a:cubicBezTo>
                  <a:cubicBezTo>
                    <a:pt x="8632" y="5573"/>
                    <a:pt x="8947" y="5392"/>
                    <a:pt x="9186" y="4878"/>
                  </a:cubicBezTo>
                  <a:cubicBezTo>
                    <a:pt x="9522" y="4160"/>
                    <a:pt x="9565" y="3481"/>
                    <a:pt x="9571" y="3214"/>
                  </a:cubicBezTo>
                  <a:cubicBezTo>
                    <a:pt x="10172" y="2936"/>
                    <a:pt x="10781" y="2680"/>
                    <a:pt x="11399" y="2445"/>
                  </a:cubicBezTo>
                  <a:lnTo>
                    <a:pt x="11399" y="2445"/>
                  </a:lnTo>
                  <a:cubicBezTo>
                    <a:pt x="11118" y="2653"/>
                    <a:pt x="10744" y="2942"/>
                    <a:pt x="10435" y="3225"/>
                  </a:cubicBezTo>
                  <a:cubicBezTo>
                    <a:pt x="9702" y="3895"/>
                    <a:pt x="10103" y="4454"/>
                    <a:pt x="10256" y="4581"/>
                  </a:cubicBezTo>
                  <a:cubicBezTo>
                    <a:pt x="10340" y="4651"/>
                    <a:pt x="10454" y="4695"/>
                    <a:pt x="10582" y="4695"/>
                  </a:cubicBezTo>
                  <a:cubicBezTo>
                    <a:pt x="10846" y="4695"/>
                    <a:pt x="11170" y="4508"/>
                    <a:pt x="11416" y="3980"/>
                  </a:cubicBezTo>
                  <a:cubicBezTo>
                    <a:pt x="11752" y="3261"/>
                    <a:pt x="11803" y="2581"/>
                    <a:pt x="11811" y="2291"/>
                  </a:cubicBezTo>
                  <a:cubicBezTo>
                    <a:pt x="12462" y="2054"/>
                    <a:pt x="13120" y="1842"/>
                    <a:pt x="13785" y="1655"/>
                  </a:cubicBezTo>
                  <a:lnTo>
                    <a:pt x="13785" y="1655"/>
                  </a:lnTo>
                  <a:cubicBezTo>
                    <a:pt x="13461" y="1829"/>
                    <a:pt x="13044" y="2065"/>
                    <a:pt x="12690" y="2303"/>
                  </a:cubicBezTo>
                  <a:cubicBezTo>
                    <a:pt x="11804" y="2898"/>
                    <a:pt x="12141" y="3557"/>
                    <a:pt x="12283" y="3718"/>
                  </a:cubicBezTo>
                  <a:cubicBezTo>
                    <a:pt x="12378" y="3825"/>
                    <a:pt x="12527" y="3898"/>
                    <a:pt x="12704" y="3898"/>
                  </a:cubicBezTo>
                  <a:cubicBezTo>
                    <a:pt x="12971" y="3898"/>
                    <a:pt x="13303" y="3731"/>
                    <a:pt x="13613" y="3263"/>
                  </a:cubicBezTo>
                  <a:cubicBezTo>
                    <a:pt x="14091" y="2540"/>
                    <a:pt x="14252" y="1812"/>
                    <a:pt x="14304" y="1513"/>
                  </a:cubicBezTo>
                  <a:cubicBezTo>
                    <a:pt x="15091" y="1307"/>
                    <a:pt x="15884" y="1135"/>
                    <a:pt x="16683" y="999"/>
                  </a:cubicBezTo>
                  <a:cubicBezTo>
                    <a:pt x="16689" y="947"/>
                    <a:pt x="16700" y="894"/>
                    <a:pt x="16716" y="843"/>
                  </a:cubicBezTo>
                  <a:lnTo>
                    <a:pt x="16717" y="840"/>
                  </a:lnTo>
                  <a:lnTo>
                    <a:pt x="16717" y="840"/>
                  </a:lnTo>
                  <a:cubicBezTo>
                    <a:pt x="16203" y="926"/>
                    <a:pt x="15690" y="1027"/>
                    <a:pt x="15181" y="1142"/>
                  </a:cubicBezTo>
                  <a:cubicBezTo>
                    <a:pt x="14865" y="1214"/>
                    <a:pt x="14551" y="1291"/>
                    <a:pt x="14236" y="1374"/>
                  </a:cubicBezTo>
                  <a:cubicBezTo>
                    <a:pt x="13889" y="1051"/>
                    <a:pt x="12687" y="0"/>
                    <a:pt x="11655"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1"/>
            <p:cNvSpPr/>
            <p:nvPr/>
          </p:nvSpPr>
          <p:spPr>
            <a:xfrm>
              <a:off x="2119100" y="2688275"/>
              <a:ext cx="310950" cy="324925"/>
            </a:xfrm>
            <a:custGeom>
              <a:avLst/>
              <a:gdLst/>
              <a:ahLst/>
              <a:cxnLst/>
              <a:rect l="l" t="t" r="r" b="b"/>
              <a:pathLst>
                <a:path w="12438" h="12997" extrusionOk="0">
                  <a:moveTo>
                    <a:pt x="442" y="0"/>
                  </a:moveTo>
                  <a:cubicBezTo>
                    <a:pt x="198" y="0"/>
                    <a:pt x="0" y="198"/>
                    <a:pt x="0" y="441"/>
                  </a:cubicBezTo>
                  <a:lnTo>
                    <a:pt x="0" y="12555"/>
                  </a:lnTo>
                  <a:cubicBezTo>
                    <a:pt x="0" y="12799"/>
                    <a:pt x="198" y="12996"/>
                    <a:pt x="442" y="12996"/>
                  </a:cubicBezTo>
                  <a:lnTo>
                    <a:pt x="11996" y="12996"/>
                  </a:lnTo>
                  <a:cubicBezTo>
                    <a:pt x="12239" y="12996"/>
                    <a:pt x="12437" y="12799"/>
                    <a:pt x="12437" y="12555"/>
                  </a:cubicBezTo>
                  <a:lnTo>
                    <a:pt x="12437" y="441"/>
                  </a:lnTo>
                  <a:cubicBezTo>
                    <a:pt x="12437" y="198"/>
                    <a:pt x="12239" y="0"/>
                    <a:pt x="119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1"/>
            <p:cNvSpPr/>
            <p:nvPr/>
          </p:nvSpPr>
          <p:spPr>
            <a:xfrm>
              <a:off x="2157725" y="2864325"/>
              <a:ext cx="236200" cy="5450"/>
            </a:xfrm>
            <a:custGeom>
              <a:avLst/>
              <a:gdLst/>
              <a:ahLst/>
              <a:cxnLst/>
              <a:rect l="l" t="t" r="r" b="b"/>
              <a:pathLst>
                <a:path w="9448" h="218" extrusionOk="0">
                  <a:moveTo>
                    <a:pt x="0" y="0"/>
                  </a:moveTo>
                  <a:lnTo>
                    <a:pt x="0" y="218"/>
                  </a:lnTo>
                  <a:lnTo>
                    <a:pt x="9447" y="218"/>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1"/>
            <p:cNvSpPr/>
            <p:nvPr/>
          </p:nvSpPr>
          <p:spPr>
            <a:xfrm>
              <a:off x="2157725" y="2876750"/>
              <a:ext cx="236200" cy="5450"/>
            </a:xfrm>
            <a:custGeom>
              <a:avLst/>
              <a:gdLst/>
              <a:ahLst/>
              <a:cxnLst/>
              <a:rect l="l" t="t" r="r" b="b"/>
              <a:pathLst>
                <a:path w="9448" h="218" extrusionOk="0">
                  <a:moveTo>
                    <a:pt x="0" y="0"/>
                  </a:moveTo>
                  <a:lnTo>
                    <a:pt x="0" y="218"/>
                  </a:lnTo>
                  <a:lnTo>
                    <a:pt x="9447" y="218"/>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1"/>
            <p:cNvSpPr/>
            <p:nvPr/>
          </p:nvSpPr>
          <p:spPr>
            <a:xfrm>
              <a:off x="2157725" y="2889200"/>
              <a:ext cx="236200" cy="5425"/>
            </a:xfrm>
            <a:custGeom>
              <a:avLst/>
              <a:gdLst/>
              <a:ahLst/>
              <a:cxnLst/>
              <a:rect l="l" t="t" r="r" b="b"/>
              <a:pathLst>
                <a:path w="9448" h="217" extrusionOk="0">
                  <a:moveTo>
                    <a:pt x="0" y="0"/>
                  </a:moveTo>
                  <a:lnTo>
                    <a:pt x="0" y="216"/>
                  </a:lnTo>
                  <a:lnTo>
                    <a:pt x="9447" y="216"/>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1"/>
            <p:cNvSpPr/>
            <p:nvPr/>
          </p:nvSpPr>
          <p:spPr>
            <a:xfrm>
              <a:off x="2157725" y="2957100"/>
              <a:ext cx="165400" cy="5450"/>
            </a:xfrm>
            <a:custGeom>
              <a:avLst/>
              <a:gdLst/>
              <a:ahLst/>
              <a:cxnLst/>
              <a:rect l="l" t="t" r="r" b="b"/>
              <a:pathLst>
                <a:path w="6616" h="218" extrusionOk="0">
                  <a:moveTo>
                    <a:pt x="0" y="0"/>
                  </a:moveTo>
                  <a:lnTo>
                    <a:pt x="0" y="218"/>
                  </a:lnTo>
                  <a:lnTo>
                    <a:pt x="6616" y="218"/>
                  </a:lnTo>
                  <a:lnTo>
                    <a:pt x="6616"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1"/>
            <p:cNvSpPr/>
            <p:nvPr/>
          </p:nvSpPr>
          <p:spPr>
            <a:xfrm>
              <a:off x="2157725" y="2969525"/>
              <a:ext cx="236200" cy="5450"/>
            </a:xfrm>
            <a:custGeom>
              <a:avLst/>
              <a:gdLst/>
              <a:ahLst/>
              <a:cxnLst/>
              <a:rect l="l" t="t" r="r" b="b"/>
              <a:pathLst>
                <a:path w="9448" h="218" extrusionOk="0">
                  <a:moveTo>
                    <a:pt x="0" y="0"/>
                  </a:moveTo>
                  <a:lnTo>
                    <a:pt x="0" y="217"/>
                  </a:lnTo>
                  <a:lnTo>
                    <a:pt x="9447" y="217"/>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1"/>
            <p:cNvSpPr/>
            <p:nvPr/>
          </p:nvSpPr>
          <p:spPr>
            <a:xfrm>
              <a:off x="2157725" y="2981950"/>
              <a:ext cx="236200" cy="5450"/>
            </a:xfrm>
            <a:custGeom>
              <a:avLst/>
              <a:gdLst/>
              <a:ahLst/>
              <a:cxnLst/>
              <a:rect l="l" t="t" r="r" b="b"/>
              <a:pathLst>
                <a:path w="9448" h="218" extrusionOk="0">
                  <a:moveTo>
                    <a:pt x="0" y="1"/>
                  </a:moveTo>
                  <a:lnTo>
                    <a:pt x="0" y="217"/>
                  </a:lnTo>
                  <a:lnTo>
                    <a:pt x="9447" y="217"/>
                  </a:lnTo>
                  <a:lnTo>
                    <a:pt x="9447"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1"/>
            <p:cNvSpPr/>
            <p:nvPr/>
          </p:nvSpPr>
          <p:spPr>
            <a:xfrm>
              <a:off x="2157725" y="2910725"/>
              <a:ext cx="139225" cy="5450"/>
            </a:xfrm>
            <a:custGeom>
              <a:avLst/>
              <a:gdLst/>
              <a:ahLst/>
              <a:cxnLst/>
              <a:rect l="l" t="t" r="r" b="b"/>
              <a:pathLst>
                <a:path w="5569" h="218" extrusionOk="0">
                  <a:moveTo>
                    <a:pt x="0" y="0"/>
                  </a:moveTo>
                  <a:lnTo>
                    <a:pt x="0" y="218"/>
                  </a:lnTo>
                  <a:lnTo>
                    <a:pt x="5568" y="218"/>
                  </a:lnTo>
                  <a:lnTo>
                    <a:pt x="5568"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1"/>
            <p:cNvSpPr/>
            <p:nvPr/>
          </p:nvSpPr>
          <p:spPr>
            <a:xfrm>
              <a:off x="2157725" y="2923150"/>
              <a:ext cx="236200" cy="5450"/>
            </a:xfrm>
            <a:custGeom>
              <a:avLst/>
              <a:gdLst/>
              <a:ahLst/>
              <a:cxnLst/>
              <a:rect l="l" t="t" r="r" b="b"/>
              <a:pathLst>
                <a:path w="9448" h="218" extrusionOk="0">
                  <a:moveTo>
                    <a:pt x="0" y="0"/>
                  </a:moveTo>
                  <a:lnTo>
                    <a:pt x="0" y="218"/>
                  </a:lnTo>
                  <a:lnTo>
                    <a:pt x="9447" y="218"/>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1"/>
            <p:cNvSpPr/>
            <p:nvPr/>
          </p:nvSpPr>
          <p:spPr>
            <a:xfrm>
              <a:off x="2157725" y="2935550"/>
              <a:ext cx="236200" cy="5475"/>
            </a:xfrm>
            <a:custGeom>
              <a:avLst/>
              <a:gdLst/>
              <a:ahLst/>
              <a:cxnLst/>
              <a:rect l="l" t="t" r="r" b="b"/>
              <a:pathLst>
                <a:path w="9448" h="219" extrusionOk="0">
                  <a:moveTo>
                    <a:pt x="0" y="1"/>
                  </a:moveTo>
                  <a:lnTo>
                    <a:pt x="0" y="218"/>
                  </a:lnTo>
                  <a:lnTo>
                    <a:pt x="9447" y="218"/>
                  </a:lnTo>
                  <a:lnTo>
                    <a:pt x="9447"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1"/>
            <p:cNvSpPr/>
            <p:nvPr/>
          </p:nvSpPr>
          <p:spPr>
            <a:xfrm>
              <a:off x="2155225"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1"/>
            <p:cNvSpPr/>
            <p:nvPr/>
          </p:nvSpPr>
          <p:spPr>
            <a:xfrm>
              <a:off x="2157575"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1"/>
            <p:cNvSpPr/>
            <p:nvPr/>
          </p:nvSpPr>
          <p:spPr>
            <a:xfrm>
              <a:off x="2159900"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1"/>
            <p:cNvSpPr/>
            <p:nvPr/>
          </p:nvSpPr>
          <p:spPr>
            <a:xfrm>
              <a:off x="2162225"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1"/>
            <p:cNvSpPr/>
            <p:nvPr/>
          </p:nvSpPr>
          <p:spPr>
            <a:xfrm>
              <a:off x="2164575"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1"/>
            <p:cNvSpPr/>
            <p:nvPr/>
          </p:nvSpPr>
          <p:spPr>
            <a:xfrm>
              <a:off x="2166900" y="2714075"/>
              <a:ext cx="2400" cy="134500"/>
            </a:xfrm>
            <a:custGeom>
              <a:avLst/>
              <a:gdLst/>
              <a:ahLst/>
              <a:cxnLst/>
              <a:rect l="l" t="t" r="r" b="b"/>
              <a:pathLst>
                <a:path w="96"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1"/>
            <p:cNvSpPr/>
            <p:nvPr/>
          </p:nvSpPr>
          <p:spPr>
            <a:xfrm>
              <a:off x="2169275"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1"/>
            <p:cNvSpPr/>
            <p:nvPr/>
          </p:nvSpPr>
          <p:spPr>
            <a:xfrm>
              <a:off x="2171600"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1"/>
            <p:cNvSpPr/>
            <p:nvPr/>
          </p:nvSpPr>
          <p:spPr>
            <a:xfrm>
              <a:off x="2173950"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1"/>
            <p:cNvSpPr/>
            <p:nvPr/>
          </p:nvSpPr>
          <p:spPr>
            <a:xfrm>
              <a:off x="2176275"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1"/>
            <p:cNvSpPr/>
            <p:nvPr/>
          </p:nvSpPr>
          <p:spPr>
            <a:xfrm>
              <a:off x="2178600"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1"/>
            <p:cNvSpPr/>
            <p:nvPr/>
          </p:nvSpPr>
          <p:spPr>
            <a:xfrm>
              <a:off x="2180975"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1"/>
            <p:cNvSpPr/>
            <p:nvPr/>
          </p:nvSpPr>
          <p:spPr>
            <a:xfrm>
              <a:off x="2183300"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1"/>
            <p:cNvSpPr/>
            <p:nvPr/>
          </p:nvSpPr>
          <p:spPr>
            <a:xfrm>
              <a:off x="2185650"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1"/>
            <p:cNvSpPr/>
            <p:nvPr/>
          </p:nvSpPr>
          <p:spPr>
            <a:xfrm>
              <a:off x="2187975"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1"/>
            <p:cNvSpPr/>
            <p:nvPr/>
          </p:nvSpPr>
          <p:spPr>
            <a:xfrm>
              <a:off x="2190325"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2192650" y="2714075"/>
              <a:ext cx="2375" cy="134500"/>
            </a:xfrm>
            <a:custGeom>
              <a:avLst/>
              <a:gdLst/>
              <a:ahLst/>
              <a:cxnLst/>
              <a:rect l="l" t="t" r="r" b="b"/>
              <a:pathLst>
                <a:path w="95"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1"/>
            <p:cNvSpPr/>
            <p:nvPr/>
          </p:nvSpPr>
          <p:spPr>
            <a:xfrm>
              <a:off x="2195000"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1"/>
            <p:cNvSpPr/>
            <p:nvPr/>
          </p:nvSpPr>
          <p:spPr>
            <a:xfrm>
              <a:off x="2197350"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2199675"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1"/>
            <p:cNvSpPr/>
            <p:nvPr/>
          </p:nvSpPr>
          <p:spPr>
            <a:xfrm>
              <a:off x="2202025"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1"/>
            <p:cNvSpPr/>
            <p:nvPr/>
          </p:nvSpPr>
          <p:spPr>
            <a:xfrm>
              <a:off x="2204350"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2206675" y="2714075"/>
              <a:ext cx="2400" cy="134500"/>
            </a:xfrm>
            <a:custGeom>
              <a:avLst/>
              <a:gdLst/>
              <a:ahLst/>
              <a:cxnLst/>
              <a:rect l="l" t="t" r="r" b="b"/>
              <a:pathLst>
                <a:path w="96"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1"/>
            <p:cNvSpPr/>
            <p:nvPr/>
          </p:nvSpPr>
          <p:spPr>
            <a:xfrm>
              <a:off x="2209050"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1"/>
            <p:cNvSpPr/>
            <p:nvPr/>
          </p:nvSpPr>
          <p:spPr>
            <a:xfrm>
              <a:off x="2211375"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1"/>
            <p:cNvSpPr/>
            <p:nvPr/>
          </p:nvSpPr>
          <p:spPr>
            <a:xfrm>
              <a:off x="2213725"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1"/>
            <p:cNvSpPr/>
            <p:nvPr/>
          </p:nvSpPr>
          <p:spPr>
            <a:xfrm>
              <a:off x="2216050"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1"/>
            <p:cNvSpPr/>
            <p:nvPr/>
          </p:nvSpPr>
          <p:spPr>
            <a:xfrm>
              <a:off x="2218400"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1"/>
            <p:cNvSpPr/>
            <p:nvPr/>
          </p:nvSpPr>
          <p:spPr>
            <a:xfrm>
              <a:off x="2220750"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2223075"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1"/>
            <p:cNvSpPr/>
            <p:nvPr/>
          </p:nvSpPr>
          <p:spPr>
            <a:xfrm>
              <a:off x="2225425"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1"/>
            <p:cNvSpPr/>
            <p:nvPr/>
          </p:nvSpPr>
          <p:spPr>
            <a:xfrm>
              <a:off x="2227750"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2230100"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1"/>
            <p:cNvSpPr/>
            <p:nvPr/>
          </p:nvSpPr>
          <p:spPr>
            <a:xfrm>
              <a:off x="2232425" y="2714075"/>
              <a:ext cx="2375" cy="134500"/>
            </a:xfrm>
            <a:custGeom>
              <a:avLst/>
              <a:gdLst/>
              <a:ahLst/>
              <a:cxnLst/>
              <a:rect l="l" t="t" r="r" b="b"/>
              <a:pathLst>
                <a:path w="95"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1"/>
            <p:cNvSpPr/>
            <p:nvPr/>
          </p:nvSpPr>
          <p:spPr>
            <a:xfrm>
              <a:off x="2234775"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1"/>
            <p:cNvSpPr/>
            <p:nvPr/>
          </p:nvSpPr>
          <p:spPr>
            <a:xfrm>
              <a:off x="2237125"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1"/>
            <p:cNvSpPr/>
            <p:nvPr/>
          </p:nvSpPr>
          <p:spPr>
            <a:xfrm>
              <a:off x="2239450" y="2714075"/>
              <a:ext cx="2375" cy="134500"/>
            </a:xfrm>
            <a:custGeom>
              <a:avLst/>
              <a:gdLst/>
              <a:ahLst/>
              <a:cxnLst/>
              <a:rect l="l" t="t" r="r" b="b"/>
              <a:pathLst>
                <a:path w="95" h="5380" extrusionOk="0">
                  <a:moveTo>
                    <a:pt x="0" y="0"/>
                  </a:moveTo>
                  <a:lnTo>
                    <a:pt x="0"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1"/>
            <p:cNvSpPr/>
            <p:nvPr/>
          </p:nvSpPr>
          <p:spPr>
            <a:xfrm>
              <a:off x="2241800"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1"/>
            <p:cNvSpPr/>
            <p:nvPr/>
          </p:nvSpPr>
          <p:spPr>
            <a:xfrm>
              <a:off x="2244125"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1"/>
            <p:cNvSpPr/>
            <p:nvPr/>
          </p:nvSpPr>
          <p:spPr>
            <a:xfrm>
              <a:off x="2246475" y="2714075"/>
              <a:ext cx="2375" cy="134500"/>
            </a:xfrm>
            <a:custGeom>
              <a:avLst/>
              <a:gdLst/>
              <a:ahLst/>
              <a:cxnLst/>
              <a:rect l="l" t="t" r="r" b="b"/>
              <a:pathLst>
                <a:path w="95"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1"/>
            <p:cNvSpPr/>
            <p:nvPr/>
          </p:nvSpPr>
          <p:spPr>
            <a:xfrm>
              <a:off x="2248825"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1"/>
            <p:cNvSpPr/>
            <p:nvPr/>
          </p:nvSpPr>
          <p:spPr>
            <a:xfrm>
              <a:off x="2251150"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1"/>
            <p:cNvSpPr/>
            <p:nvPr/>
          </p:nvSpPr>
          <p:spPr>
            <a:xfrm>
              <a:off x="2253500"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1"/>
            <p:cNvSpPr/>
            <p:nvPr/>
          </p:nvSpPr>
          <p:spPr>
            <a:xfrm>
              <a:off x="2255825"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1"/>
            <p:cNvSpPr/>
            <p:nvPr/>
          </p:nvSpPr>
          <p:spPr>
            <a:xfrm>
              <a:off x="2258175"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1"/>
            <p:cNvSpPr/>
            <p:nvPr/>
          </p:nvSpPr>
          <p:spPr>
            <a:xfrm>
              <a:off x="2260500" y="2714075"/>
              <a:ext cx="2375" cy="134500"/>
            </a:xfrm>
            <a:custGeom>
              <a:avLst/>
              <a:gdLst/>
              <a:ahLst/>
              <a:cxnLst/>
              <a:rect l="l" t="t" r="r" b="b"/>
              <a:pathLst>
                <a:path w="95"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1"/>
            <p:cNvSpPr/>
            <p:nvPr/>
          </p:nvSpPr>
          <p:spPr>
            <a:xfrm>
              <a:off x="2262850"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1"/>
            <p:cNvSpPr/>
            <p:nvPr/>
          </p:nvSpPr>
          <p:spPr>
            <a:xfrm>
              <a:off x="2265200"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1"/>
            <p:cNvSpPr/>
            <p:nvPr/>
          </p:nvSpPr>
          <p:spPr>
            <a:xfrm>
              <a:off x="2267525"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1"/>
            <p:cNvSpPr/>
            <p:nvPr/>
          </p:nvSpPr>
          <p:spPr>
            <a:xfrm>
              <a:off x="2269875"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1"/>
            <p:cNvSpPr/>
            <p:nvPr/>
          </p:nvSpPr>
          <p:spPr>
            <a:xfrm>
              <a:off x="2272200" y="2714075"/>
              <a:ext cx="2375" cy="134500"/>
            </a:xfrm>
            <a:custGeom>
              <a:avLst/>
              <a:gdLst/>
              <a:ahLst/>
              <a:cxnLst/>
              <a:rect l="l" t="t" r="r" b="b"/>
              <a:pathLst>
                <a:path w="95"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1"/>
            <p:cNvSpPr/>
            <p:nvPr/>
          </p:nvSpPr>
          <p:spPr>
            <a:xfrm>
              <a:off x="2274550"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1"/>
            <p:cNvSpPr/>
            <p:nvPr/>
          </p:nvSpPr>
          <p:spPr>
            <a:xfrm>
              <a:off x="2276900"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1"/>
            <p:cNvSpPr/>
            <p:nvPr/>
          </p:nvSpPr>
          <p:spPr>
            <a:xfrm>
              <a:off x="2279225" y="2714075"/>
              <a:ext cx="2375" cy="134500"/>
            </a:xfrm>
            <a:custGeom>
              <a:avLst/>
              <a:gdLst/>
              <a:ahLst/>
              <a:cxnLst/>
              <a:rect l="l" t="t" r="r" b="b"/>
              <a:pathLst>
                <a:path w="95" h="5380" extrusionOk="0">
                  <a:moveTo>
                    <a:pt x="0" y="0"/>
                  </a:moveTo>
                  <a:lnTo>
                    <a:pt x="0"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1"/>
            <p:cNvSpPr/>
            <p:nvPr/>
          </p:nvSpPr>
          <p:spPr>
            <a:xfrm>
              <a:off x="2281575"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1"/>
            <p:cNvSpPr/>
            <p:nvPr/>
          </p:nvSpPr>
          <p:spPr>
            <a:xfrm>
              <a:off x="2283900"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1"/>
            <p:cNvSpPr/>
            <p:nvPr/>
          </p:nvSpPr>
          <p:spPr>
            <a:xfrm>
              <a:off x="2286250" y="2714075"/>
              <a:ext cx="2375" cy="134500"/>
            </a:xfrm>
            <a:custGeom>
              <a:avLst/>
              <a:gdLst/>
              <a:ahLst/>
              <a:cxnLst/>
              <a:rect l="l" t="t" r="r" b="b"/>
              <a:pathLst>
                <a:path w="95"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1"/>
            <p:cNvSpPr/>
            <p:nvPr/>
          </p:nvSpPr>
          <p:spPr>
            <a:xfrm>
              <a:off x="2288600"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1"/>
            <p:cNvSpPr/>
            <p:nvPr/>
          </p:nvSpPr>
          <p:spPr>
            <a:xfrm>
              <a:off x="2290925"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1"/>
            <p:cNvSpPr/>
            <p:nvPr/>
          </p:nvSpPr>
          <p:spPr>
            <a:xfrm>
              <a:off x="2293275"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1"/>
            <p:cNvSpPr/>
            <p:nvPr/>
          </p:nvSpPr>
          <p:spPr>
            <a:xfrm>
              <a:off x="2295600"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1"/>
            <p:cNvSpPr/>
            <p:nvPr/>
          </p:nvSpPr>
          <p:spPr>
            <a:xfrm>
              <a:off x="2297950"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1"/>
            <p:cNvSpPr/>
            <p:nvPr/>
          </p:nvSpPr>
          <p:spPr>
            <a:xfrm>
              <a:off x="2300275" y="2714075"/>
              <a:ext cx="2375" cy="134500"/>
            </a:xfrm>
            <a:custGeom>
              <a:avLst/>
              <a:gdLst/>
              <a:ahLst/>
              <a:cxnLst/>
              <a:rect l="l" t="t" r="r" b="b"/>
              <a:pathLst>
                <a:path w="95"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1"/>
            <p:cNvSpPr/>
            <p:nvPr/>
          </p:nvSpPr>
          <p:spPr>
            <a:xfrm>
              <a:off x="2302625"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1"/>
            <p:cNvSpPr/>
            <p:nvPr/>
          </p:nvSpPr>
          <p:spPr>
            <a:xfrm>
              <a:off x="2304975"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1"/>
            <p:cNvSpPr/>
            <p:nvPr/>
          </p:nvSpPr>
          <p:spPr>
            <a:xfrm>
              <a:off x="2307300"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1"/>
            <p:cNvSpPr/>
            <p:nvPr/>
          </p:nvSpPr>
          <p:spPr>
            <a:xfrm>
              <a:off x="2309650"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1"/>
            <p:cNvSpPr/>
            <p:nvPr/>
          </p:nvSpPr>
          <p:spPr>
            <a:xfrm>
              <a:off x="2311975" y="2714075"/>
              <a:ext cx="2375" cy="134500"/>
            </a:xfrm>
            <a:custGeom>
              <a:avLst/>
              <a:gdLst/>
              <a:ahLst/>
              <a:cxnLst/>
              <a:rect l="l" t="t" r="r" b="b"/>
              <a:pathLst>
                <a:path w="95"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1"/>
            <p:cNvSpPr/>
            <p:nvPr/>
          </p:nvSpPr>
          <p:spPr>
            <a:xfrm>
              <a:off x="2314350"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1"/>
            <p:cNvSpPr/>
            <p:nvPr/>
          </p:nvSpPr>
          <p:spPr>
            <a:xfrm>
              <a:off x="2316675"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1"/>
            <p:cNvSpPr/>
            <p:nvPr/>
          </p:nvSpPr>
          <p:spPr>
            <a:xfrm>
              <a:off x="2319000" y="2714075"/>
              <a:ext cx="2375" cy="134500"/>
            </a:xfrm>
            <a:custGeom>
              <a:avLst/>
              <a:gdLst/>
              <a:ahLst/>
              <a:cxnLst/>
              <a:rect l="l" t="t" r="r" b="b"/>
              <a:pathLst>
                <a:path w="95" h="5380" extrusionOk="0">
                  <a:moveTo>
                    <a:pt x="0" y="0"/>
                  </a:moveTo>
                  <a:lnTo>
                    <a:pt x="0"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1"/>
            <p:cNvSpPr/>
            <p:nvPr/>
          </p:nvSpPr>
          <p:spPr>
            <a:xfrm>
              <a:off x="2321350"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1"/>
            <p:cNvSpPr/>
            <p:nvPr/>
          </p:nvSpPr>
          <p:spPr>
            <a:xfrm>
              <a:off x="2323675"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1"/>
            <p:cNvSpPr/>
            <p:nvPr/>
          </p:nvSpPr>
          <p:spPr>
            <a:xfrm>
              <a:off x="2326025" y="2714075"/>
              <a:ext cx="2375" cy="134500"/>
            </a:xfrm>
            <a:custGeom>
              <a:avLst/>
              <a:gdLst/>
              <a:ahLst/>
              <a:cxnLst/>
              <a:rect l="l" t="t" r="r" b="b"/>
              <a:pathLst>
                <a:path w="95"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1"/>
            <p:cNvSpPr/>
            <p:nvPr/>
          </p:nvSpPr>
          <p:spPr>
            <a:xfrm>
              <a:off x="2328375"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1"/>
            <p:cNvSpPr/>
            <p:nvPr/>
          </p:nvSpPr>
          <p:spPr>
            <a:xfrm>
              <a:off x="2330725"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1"/>
            <p:cNvSpPr/>
            <p:nvPr/>
          </p:nvSpPr>
          <p:spPr>
            <a:xfrm>
              <a:off x="2333050"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1"/>
            <p:cNvSpPr/>
            <p:nvPr/>
          </p:nvSpPr>
          <p:spPr>
            <a:xfrm>
              <a:off x="2335375"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1"/>
            <p:cNvSpPr/>
            <p:nvPr/>
          </p:nvSpPr>
          <p:spPr>
            <a:xfrm>
              <a:off x="2337725"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1"/>
            <p:cNvSpPr/>
            <p:nvPr/>
          </p:nvSpPr>
          <p:spPr>
            <a:xfrm>
              <a:off x="2340050" y="2714075"/>
              <a:ext cx="2375" cy="134500"/>
            </a:xfrm>
            <a:custGeom>
              <a:avLst/>
              <a:gdLst/>
              <a:ahLst/>
              <a:cxnLst/>
              <a:rect l="l" t="t" r="r" b="b"/>
              <a:pathLst>
                <a:path w="95"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1"/>
            <p:cNvSpPr/>
            <p:nvPr/>
          </p:nvSpPr>
          <p:spPr>
            <a:xfrm>
              <a:off x="2342425"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1"/>
            <p:cNvSpPr/>
            <p:nvPr/>
          </p:nvSpPr>
          <p:spPr>
            <a:xfrm>
              <a:off x="2344750"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1"/>
            <p:cNvSpPr/>
            <p:nvPr/>
          </p:nvSpPr>
          <p:spPr>
            <a:xfrm>
              <a:off x="2347075"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1"/>
            <p:cNvSpPr/>
            <p:nvPr/>
          </p:nvSpPr>
          <p:spPr>
            <a:xfrm>
              <a:off x="2349425"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1"/>
            <p:cNvSpPr/>
            <p:nvPr/>
          </p:nvSpPr>
          <p:spPr>
            <a:xfrm>
              <a:off x="2351750" y="2714075"/>
              <a:ext cx="2400" cy="134500"/>
            </a:xfrm>
            <a:custGeom>
              <a:avLst/>
              <a:gdLst/>
              <a:ahLst/>
              <a:cxnLst/>
              <a:rect l="l" t="t" r="r" b="b"/>
              <a:pathLst>
                <a:path w="96"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1"/>
            <p:cNvSpPr/>
            <p:nvPr/>
          </p:nvSpPr>
          <p:spPr>
            <a:xfrm>
              <a:off x="2354125"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1"/>
            <p:cNvSpPr/>
            <p:nvPr/>
          </p:nvSpPr>
          <p:spPr>
            <a:xfrm>
              <a:off x="2356450" y="2714075"/>
              <a:ext cx="2375" cy="134500"/>
            </a:xfrm>
            <a:custGeom>
              <a:avLst/>
              <a:gdLst/>
              <a:ahLst/>
              <a:cxnLst/>
              <a:rect l="l" t="t" r="r" b="b"/>
              <a:pathLst>
                <a:path w="95"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1"/>
            <p:cNvSpPr/>
            <p:nvPr/>
          </p:nvSpPr>
          <p:spPr>
            <a:xfrm>
              <a:off x="2358800"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1"/>
            <p:cNvSpPr/>
            <p:nvPr/>
          </p:nvSpPr>
          <p:spPr>
            <a:xfrm>
              <a:off x="2361125"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1"/>
            <p:cNvSpPr/>
            <p:nvPr/>
          </p:nvSpPr>
          <p:spPr>
            <a:xfrm>
              <a:off x="2363450"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1"/>
            <p:cNvSpPr/>
            <p:nvPr/>
          </p:nvSpPr>
          <p:spPr>
            <a:xfrm>
              <a:off x="2365800" y="2714075"/>
              <a:ext cx="2375" cy="134500"/>
            </a:xfrm>
            <a:custGeom>
              <a:avLst/>
              <a:gdLst/>
              <a:ahLst/>
              <a:cxnLst/>
              <a:rect l="l" t="t" r="r" b="b"/>
              <a:pathLst>
                <a:path w="95"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1"/>
            <p:cNvSpPr/>
            <p:nvPr/>
          </p:nvSpPr>
          <p:spPr>
            <a:xfrm>
              <a:off x="2368150"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1"/>
            <p:cNvSpPr/>
            <p:nvPr/>
          </p:nvSpPr>
          <p:spPr>
            <a:xfrm>
              <a:off x="2370500"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1"/>
            <p:cNvSpPr/>
            <p:nvPr/>
          </p:nvSpPr>
          <p:spPr>
            <a:xfrm>
              <a:off x="2372825" y="2714075"/>
              <a:ext cx="2350" cy="134500"/>
            </a:xfrm>
            <a:custGeom>
              <a:avLst/>
              <a:gdLst/>
              <a:ahLst/>
              <a:cxnLst/>
              <a:rect l="l" t="t" r="r" b="b"/>
              <a:pathLst>
                <a:path w="94" h="5380" extrusionOk="0">
                  <a:moveTo>
                    <a:pt x="0" y="0"/>
                  </a:moveTo>
                  <a:lnTo>
                    <a:pt x="0"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1"/>
            <p:cNvSpPr/>
            <p:nvPr/>
          </p:nvSpPr>
          <p:spPr>
            <a:xfrm>
              <a:off x="2375150" y="2714075"/>
              <a:ext cx="2375" cy="134500"/>
            </a:xfrm>
            <a:custGeom>
              <a:avLst/>
              <a:gdLst/>
              <a:ahLst/>
              <a:cxnLst/>
              <a:rect l="l" t="t" r="r" b="b"/>
              <a:pathLst>
                <a:path w="95"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1"/>
            <p:cNvSpPr/>
            <p:nvPr/>
          </p:nvSpPr>
          <p:spPr>
            <a:xfrm>
              <a:off x="2377500"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1"/>
            <p:cNvSpPr/>
            <p:nvPr/>
          </p:nvSpPr>
          <p:spPr>
            <a:xfrm>
              <a:off x="2379825" y="2714075"/>
              <a:ext cx="2400" cy="134500"/>
            </a:xfrm>
            <a:custGeom>
              <a:avLst/>
              <a:gdLst/>
              <a:ahLst/>
              <a:cxnLst/>
              <a:rect l="l" t="t" r="r" b="b"/>
              <a:pathLst>
                <a:path w="96"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1"/>
            <p:cNvSpPr/>
            <p:nvPr/>
          </p:nvSpPr>
          <p:spPr>
            <a:xfrm>
              <a:off x="2382200" y="2714075"/>
              <a:ext cx="2350" cy="134500"/>
            </a:xfrm>
            <a:custGeom>
              <a:avLst/>
              <a:gdLst/>
              <a:ahLst/>
              <a:cxnLst/>
              <a:rect l="l" t="t" r="r" b="b"/>
              <a:pathLst>
                <a:path w="94" h="5380" extrusionOk="0">
                  <a:moveTo>
                    <a:pt x="0" y="0"/>
                  </a:moveTo>
                  <a:lnTo>
                    <a:pt x="0" y="5380"/>
                  </a:lnTo>
                  <a:lnTo>
                    <a:pt x="93" y="5380"/>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1"/>
            <p:cNvSpPr/>
            <p:nvPr/>
          </p:nvSpPr>
          <p:spPr>
            <a:xfrm>
              <a:off x="2384525" y="2714075"/>
              <a:ext cx="2375" cy="134500"/>
            </a:xfrm>
            <a:custGeom>
              <a:avLst/>
              <a:gdLst/>
              <a:ahLst/>
              <a:cxnLst/>
              <a:rect l="l" t="t" r="r" b="b"/>
              <a:pathLst>
                <a:path w="95" h="5380" extrusionOk="0">
                  <a:moveTo>
                    <a:pt x="0" y="0"/>
                  </a:moveTo>
                  <a:lnTo>
                    <a:pt x="0"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1"/>
            <p:cNvSpPr/>
            <p:nvPr/>
          </p:nvSpPr>
          <p:spPr>
            <a:xfrm>
              <a:off x="2386875"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1"/>
            <p:cNvSpPr/>
            <p:nvPr/>
          </p:nvSpPr>
          <p:spPr>
            <a:xfrm>
              <a:off x="2389200" y="2714075"/>
              <a:ext cx="2350" cy="134500"/>
            </a:xfrm>
            <a:custGeom>
              <a:avLst/>
              <a:gdLst/>
              <a:ahLst/>
              <a:cxnLst/>
              <a:rect l="l" t="t" r="r" b="b"/>
              <a:pathLst>
                <a:path w="94" h="5380" extrusionOk="0">
                  <a:moveTo>
                    <a:pt x="1" y="0"/>
                  </a:moveTo>
                  <a:lnTo>
                    <a:pt x="1" y="5380"/>
                  </a:lnTo>
                  <a:lnTo>
                    <a:pt x="94" y="5380"/>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1"/>
            <p:cNvSpPr/>
            <p:nvPr/>
          </p:nvSpPr>
          <p:spPr>
            <a:xfrm>
              <a:off x="2391525" y="2714075"/>
              <a:ext cx="2400" cy="134500"/>
            </a:xfrm>
            <a:custGeom>
              <a:avLst/>
              <a:gdLst/>
              <a:ahLst/>
              <a:cxnLst/>
              <a:rect l="l" t="t" r="r" b="b"/>
              <a:pathLst>
                <a:path w="96" h="5380" extrusionOk="0">
                  <a:moveTo>
                    <a:pt x="1" y="0"/>
                  </a:moveTo>
                  <a:lnTo>
                    <a:pt x="1" y="5380"/>
                  </a:lnTo>
                  <a:lnTo>
                    <a:pt x="95" y="5380"/>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1"/>
            <p:cNvSpPr/>
            <p:nvPr/>
          </p:nvSpPr>
          <p:spPr>
            <a:xfrm>
              <a:off x="2170825" y="2728500"/>
              <a:ext cx="90225" cy="105650"/>
            </a:xfrm>
            <a:custGeom>
              <a:avLst/>
              <a:gdLst/>
              <a:ahLst/>
              <a:cxnLst/>
              <a:rect l="l" t="t" r="r" b="b"/>
              <a:pathLst>
                <a:path w="3609" h="4226" extrusionOk="0">
                  <a:moveTo>
                    <a:pt x="159" y="1"/>
                  </a:moveTo>
                  <a:cubicBezTo>
                    <a:pt x="71" y="1"/>
                    <a:pt x="0" y="71"/>
                    <a:pt x="0" y="159"/>
                  </a:cubicBezTo>
                  <a:lnTo>
                    <a:pt x="0" y="4068"/>
                  </a:lnTo>
                  <a:cubicBezTo>
                    <a:pt x="0" y="4155"/>
                    <a:pt x="71" y="4225"/>
                    <a:pt x="158" y="4225"/>
                  </a:cubicBezTo>
                  <a:lnTo>
                    <a:pt x="3450" y="4225"/>
                  </a:lnTo>
                  <a:cubicBezTo>
                    <a:pt x="3538" y="4225"/>
                    <a:pt x="3609" y="4155"/>
                    <a:pt x="3609" y="4067"/>
                  </a:cubicBezTo>
                  <a:lnTo>
                    <a:pt x="3609" y="159"/>
                  </a:lnTo>
                  <a:cubicBezTo>
                    <a:pt x="3609" y="71"/>
                    <a:pt x="3538" y="1"/>
                    <a:pt x="3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1"/>
            <p:cNvSpPr/>
            <p:nvPr/>
          </p:nvSpPr>
          <p:spPr>
            <a:xfrm>
              <a:off x="2199425" y="2749925"/>
              <a:ext cx="30700" cy="36900"/>
            </a:xfrm>
            <a:custGeom>
              <a:avLst/>
              <a:gdLst/>
              <a:ahLst/>
              <a:cxnLst/>
              <a:rect l="l" t="t" r="r" b="b"/>
              <a:pathLst>
                <a:path w="1228" h="1476" extrusionOk="0">
                  <a:moveTo>
                    <a:pt x="621" y="1"/>
                  </a:moveTo>
                  <a:cubicBezTo>
                    <a:pt x="272" y="1"/>
                    <a:pt x="0" y="279"/>
                    <a:pt x="0" y="686"/>
                  </a:cubicBezTo>
                  <a:cubicBezTo>
                    <a:pt x="0" y="1093"/>
                    <a:pt x="373" y="1475"/>
                    <a:pt x="607" y="1475"/>
                  </a:cubicBezTo>
                  <a:lnTo>
                    <a:pt x="614" y="1475"/>
                  </a:lnTo>
                  <a:cubicBezTo>
                    <a:pt x="854" y="1475"/>
                    <a:pt x="1228" y="1093"/>
                    <a:pt x="1228" y="686"/>
                  </a:cubicBezTo>
                  <a:cubicBezTo>
                    <a:pt x="1228" y="279"/>
                    <a:pt x="957" y="1"/>
                    <a:pt x="62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1"/>
            <p:cNvSpPr/>
            <p:nvPr/>
          </p:nvSpPr>
          <p:spPr>
            <a:xfrm>
              <a:off x="2182600" y="2791575"/>
              <a:ext cx="64325" cy="26525"/>
            </a:xfrm>
            <a:custGeom>
              <a:avLst/>
              <a:gdLst/>
              <a:ahLst/>
              <a:cxnLst/>
              <a:rect l="l" t="t" r="r" b="b"/>
              <a:pathLst>
                <a:path w="2573" h="1061" extrusionOk="0">
                  <a:moveTo>
                    <a:pt x="1286" y="0"/>
                  </a:moveTo>
                  <a:cubicBezTo>
                    <a:pt x="1119" y="0"/>
                    <a:pt x="953" y="23"/>
                    <a:pt x="790" y="68"/>
                  </a:cubicBezTo>
                  <a:cubicBezTo>
                    <a:pt x="645" y="107"/>
                    <a:pt x="505" y="159"/>
                    <a:pt x="371" y="224"/>
                  </a:cubicBezTo>
                  <a:cubicBezTo>
                    <a:pt x="279" y="269"/>
                    <a:pt x="208" y="321"/>
                    <a:pt x="154" y="394"/>
                  </a:cubicBezTo>
                  <a:cubicBezTo>
                    <a:pt x="101" y="465"/>
                    <a:pt x="64" y="555"/>
                    <a:pt x="40" y="672"/>
                  </a:cubicBezTo>
                  <a:cubicBezTo>
                    <a:pt x="33" y="701"/>
                    <a:pt x="20" y="840"/>
                    <a:pt x="0" y="1060"/>
                  </a:cubicBezTo>
                  <a:lnTo>
                    <a:pt x="2573" y="1060"/>
                  </a:lnTo>
                  <a:cubicBezTo>
                    <a:pt x="2553" y="840"/>
                    <a:pt x="2539" y="701"/>
                    <a:pt x="2533" y="672"/>
                  </a:cubicBezTo>
                  <a:cubicBezTo>
                    <a:pt x="2508" y="555"/>
                    <a:pt x="2472" y="465"/>
                    <a:pt x="2418" y="394"/>
                  </a:cubicBezTo>
                  <a:cubicBezTo>
                    <a:pt x="2364" y="321"/>
                    <a:pt x="2293" y="269"/>
                    <a:pt x="2202" y="224"/>
                  </a:cubicBezTo>
                  <a:cubicBezTo>
                    <a:pt x="2067" y="159"/>
                    <a:pt x="1928" y="107"/>
                    <a:pt x="1783" y="68"/>
                  </a:cubicBezTo>
                  <a:cubicBezTo>
                    <a:pt x="1620" y="23"/>
                    <a:pt x="1453" y="0"/>
                    <a:pt x="128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1"/>
            <p:cNvSpPr/>
            <p:nvPr/>
          </p:nvSpPr>
          <p:spPr>
            <a:xfrm>
              <a:off x="2301500" y="2758025"/>
              <a:ext cx="45300" cy="2450"/>
            </a:xfrm>
            <a:custGeom>
              <a:avLst/>
              <a:gdLst/>
              <a:ahLst/>
              <a:cxnLst/>
              <a:rect l="l" t="t" r="r" b="b"/>
              <a:pathLst>
                <a:path w="1812" h="98" extrusionOk="0">
                  <a:moveTo>
                    <a:pt x="1748" y="1"/>
                  </a:moveTo>
                  <a:cubicBezTo>
                    <a:pt x="1746" y="1"/>
                    <a:pt x="1745" y="1"/>
                    <a:pt x="1744" y="1"/>
                  </a:cubicBezTo>
                  <a:lnTo>
                    <a:pt x="62" y="1"/>
                  </a:lnTo>
                  <a:cubicBezTo>
                    <a:pt x="1" y="4"/>
                    <a:pt x="1" y="94"/>
                    <a:pt x="62" y="97"/>
                  </a:cubicBezTo>
                  <a:lnTo>
                    <a:pt x="1744" y="97"/>
                  </a:lnTo>
                  <a:cubicBezTo>
                    <a:pt x="1745" y="97"/>
                    <a:pt x="1746" y="97"/>
                    <a:pt x="1747" y="97"/>
                  </a:cubicBezTo>
                  <a:cubicBezTo>
                    <a:pt x="1811" y="97"/>
                    <a:pt x="1811"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1"/>
            <p:cNvSpPr/>
            <p:nvPr/>
          </p:nvSpPr>
          <p:spPr>
            <a:xfrm>
              <a:off x="2301475" y="2749850"/>
              <a:ext cx="56450" cy="2450"/>
            </a:xfrm>
            <a:custGeom>
              <a:avLst/>
              <a:gdLst/>
              <a:ahLst/>
              <a:cxnLst/>
              <a:rect l="l" t="t" r="r" b="b"/>
              <a:pathLst>
                <a:path w="2258" h="98" extrusionOk="0">
                  <a:moveTo>
                    <a:pt x="63" y="1"/>
                  </a:moveTo>
                  <a:cubicBezTo>
                    <a:pt x="1" y="4"/>
                    <a:pt x="1" y="94"/>
                    <a:pt x="63" y="97"/>
                  </a:cubicBezTo>
                  <a:lnTo>
                    <a:pt x="2196" y="97"/>
                  </a:lnTo>
                  <a:cubicBezTo>
                    <a:pt x="2257" y="94"/>
                    <a:pt x="2257" y="4"/>
                    <a:pt x="21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1"/>
            <p:cNvSpPr/>
            <p:nvPr/>
          </p:nvSpPr>
          <p:spPr>
            <a:xfrm>
              <a:off x="2301475" y="2741675"/>
              <a:ext cx="67725" cy="2475"/>
            </a:xfrm>
            <a:custGeom>
              <a:avLst/>
              <a:gdLst/>
              <a:ahLst/>
              <a:cxnLst/>
              <a:rect l="l" t="t" r="r" b="b"/>
              <a:pathLst>
                <a:path w="2709" h="99" extrusionOk="0">
                  <a:moveTo>
                    <a:pt x="63" y="1"/>
                  </a:moveTo>
                  <a:cubicBezTo>
                    <a:pt x="1" y="4"/>
                    <a:pt x="1" y="94"/>
                    <a:pt x="63" y="98"/>
                  </a:cubicBezTo>
                  <a:lnTo>
                    <a:pt x="2647" y="98"/>
                  </a:lnTo>
                  <a:cubicBezTo>
                    <a:pt x="2709" y="94"/>
                    <a:pt x="2709" y="4"/>
                    <a:pt x="26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1"/>
            <p:cNvSpPr/>
            <p:nvPr/>
          </p:nvSpPr>
          <p:spPr>
            <a:xfrm>
              <a:off x="2271225" y="2738950"/>
              <a:ext cx="24275" cy="24250"/>
            </a:xfrm>
            <a:custGeom>
              <a:avLst/>
              <a:gdLst/>
              <a:ahLst/>
              <a:cxnLst/>
              <a:rect l="l" t="t" r="r" b="b"/>
              <a:pathLst>
                <a:path w="971" h="970" extrusionOk="0">
                  <a:moveTo>
                    <a:pt x="55" y="0"/>
                  </a:moveTo>
                  <a:cubicBezTo>
                    <a:pt x="24" y="0"/>
                    <a:pt x="1" y="25"/>
                    <a:pt x="1" y="55"/>
                  </a:cubicBezTo>
                  <a:lnTo>
                    <a:pt x="1" y="915"/>
                  </a:lnTo>
                  <a:cubicBezTo>
                    <a:pt x="1" y="945"/>
                    <a:pt x="24" y="970"/>
                    <a:pt x="55" y="970"/>
                  </a:cubicBezTo>
                  <a:lnTo>
                    <a:pt x="915" y="970"/>
                  </a:lnTo>
                  <a:cubicBezTo>
                    <a:pt x="946" y="970"/>
                    <a:pt x="970" y="945"/>
                    <a:pt x="970" y="915"/>
                  </a:cubicBezTo>
                  <a:lnTo>
                    <a:pt x="970" y="55"/>
                  </a:lnTo>
                  <a:cubicBezTo>
                    <a:pt x="970" y="25"/>
                    <a:pt x="946" y="0"/>
                    <a:pt x="9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1"/>
            <p:cNvSpPr/>
            <p:nvPr/>
          </p:nvSpPr>
          <p:spPr>
            <a:xfrm>
              <a:off x="2274375" y="2744575"/>
              <a:ext cx="17650" cy="13000"/>
            </a:xfrm>
            <a:custGeom>
              <a:avLst/>
              <a:gdLst/>
              <a:ahLst/>
              <a:cxnLst/>
              <a:rect l="l" t="t" r="r" b="b"/>
              <a:pathLst>
                <a:path w="706" h="520" extrusionOk="0">
                  <a:moveTo>
                    <a:pt x="627" y="1"/>
                  </a:moveTo>
                  <a:cubicBezTo>
                    <a:pt x="613" y="1"/>
                    <a:pt x="598" y="7"/>
                    <a:pt x="586" y="21"/>
                  </a:cubicBezTo>
                  <a:lnTo>
                    <a:pt x="295" y="382"/>
                  </a:lnTo>
                  <a:lnTo>
                    <a:pt x="127" y="213"/>
                  </a:lnTo>
                  <a:cubicBezTo>
                    <a:pt x="114" y="197"/>
                    <a:pt x="99" y="191"/>
                    <a:pt x="85" y="191"/>
                  </a:cubicBezTo>
                  <a:cubicBezTo>
                    <a:pt x="40" y="191"/>
                    <a:pt x="0" y="252"/>
                    <a:pt x="49" y="291"/>
                  </a:cubicBezTo>
                  <a:lnTo>
                    <a:pt x="262" y="503"/>
                  </a:lnTo>
                  <a:cubicBezTo>
                    <a:pt x="271" y="513"/>
                    <a:pt x="285" y="519"/>
                    <a:pt x="300" y="519"/>
                  </a:cubicBezTo>
                  <a:lnTo>
                    <a:pt x="302" y="519"/>
                  </a:lnTo>
                  <a:cubicBezTo>
                    <a:pt x="318" y="518"/>
                    <a:pt x="332" y="511"/>
                    <a:pt x="342" y="499"/>
                  </a:cubicBezTo>
                  <a:lnTo>
                    <a:pt x="672" y="91"/>
                  </a:lnTo>
                  <a:cubicBezTo>
                    <a:pt x="705" y="49"/>
                    <a:pt x="668" y="1"/>
                    <a:pt x="627"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1"/>
            <p:cNvSpPr/>
            <p:nvPr/>
          </p:nvSpPr>
          <p:spPr>
            <a:xfrm>
              <a:off x="2301500" y="2787050"/>
              <a:ext cx="45300" cy="2425"/>
            </a:xfrm>
            <a:custGeom>
              <a:avLst/>
              <a:gdLst/>
              <a:ahLst/>
              <a:cxnLst/>
              <a:rect l="l" t="t" r="r" b="b"/>
              <a:pathLst>
                <a:path w="1812" h="97" extrusionOk="0">
                  <a:moveTo>
                    <a:pt x="1748" y="0"/>
                  </a:moveTo>
                  <a:cubicBezTo>
                    <a:pt x="1746" y="0"/>
                    <a:pt x="1745" y="0"/>
                    <a:pt x="1744" y="0"/>
                  </a:cubicBezTo>
                  <a:lnTo>
                    <a:pt x="62" y="0"/>
                  </a:lnTo>
                  <a:cubicBezTo>
                    <a:pt x="1" y="3"/>
                    <a:pt x="1" y="94"/>
                    <a:pt x="62" y="97"/>
                  </a:cubicBezTo>
                  <a:lnTo>
                    <a:pt x="1744" y="97"/>
                  </a:lnTo>
                  <a:cubicBezTo>
                    <a:pt x="1745" y="97"/>
                    <a:pt x="1746" y="97"/>
                    <a:pt x="1747" y="97"/>
                  </a:cubicBezTo>
                  <a:cubicBezTo>
                    <a:pt x="1811" y="97"/>
                    <a:pt x="1811"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1"/>
            <p:cNvSpPr/>
            <p:nvPr/>
          </p:nvSpPr>
          <p:spPr>
            <a:xfrm>
              <a:off x="2301475" y="2778875"/>
              <a:ext cx="67725" cy="2425"/>
            </a:xfrm>
            <a:custGeom>
              <a:avLst/>
              <a:gdLst/>
              <a:ahLst/>
              <a:cxnLst/>
              <a:rect l="l" t="t" r="r" b="b"/>
              <a:pathLst>
                <a:path w="2709" h="97" extrusionOk="0">
                  <a:moveTo>
                    <a:pt x="63" y="0"/>
                  </a:moveTo>
                  <a:cubicBezTo>
                    <a:pt x="1" y="3"/>
                    <a:pt x="1" y="93"/>
                    <a:pt x="63" y="97"/>
                  </a:cubicBezTo>
                  <a:lnTo>
                    <a:pt x="2647" y="97"/>
                  </a:lnTo>
                  <a:cubicBezTo>
                    <a:pt x="2709" y="93"/>
                    <a:pt x="2709" y="3"/>
                    <a:pt x="2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1"/>
            <p:cNvSpPr/>
            <p:nvPr/>
          </p:nvSpPr>
          <p:spPr>
            <a:xfrm>
              <a:off x="2301475" y="2770700"/>
              <a:ext cx="67725" cy="2450"/>
            </a:xfrm>
            <a:custGeom>
              <a:avLst/>
              <a:gdLst/>
              <a:ahLst/>
              <a:cxnLst/>
              <a:rect l="l" t="t" r="r" b="b"/>
              <a:pathLst>
                <a:path w="2709" h="98" extrusionOk="0">
                  <a:moveTo>
                    <a:pt x="63" y="0"/>
                  </a:moveTo>
                  <a:cubicBezTo>
                    <a:pt x="1" y="3"/>
                    <a:pt x="1" y="94"/>
                    <a:pt x="63" y="97"/>
                  </a:cubicBezTo>
                  <a:lnTo>
                    <a:pt x="2647" y="97"/>
                  </a:lnTo>
                  <a:cubicBezTo>
                    <a:pt x="2709" y="94"/>
                    <a:pt x="2709" y="3"/>
                    <a:pt x="2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1"/>
            <p:cNvSpPr/>
            <p:nvPr/>
          </p:nvSpPr>
          <p:spPr>
            <a:xfrm>
              <a:off x="2271225" y="2767950"/>
              <a:ext cx="24275" cy="24275"/>
            </a:xfrm>
            <a:custGeom>
              <a:avLst/>
              <a:gdLst/>
              <a:ahLst/>
              <a:cxnLst/>
              <a:rect l="l" t="t" r="r" b="b"/>
              <a:pathLst>
                <a:path w="971" h="971" extrusionOk="0">
                  <a:moveTo>
                    <a:pt x="55" y="0"/>
                  </a:moveTo>
                  <a:cubicBezTo>
                    <a:pt x="24" y="0"/>
                    <a:pt x="1" y="25"/>
                    <a:pt x="1" y="55"/>
                  </a:cubicBezTo>
                  <a:lnTo>
                    <a:pt x="1" y="916"/>
                  </a:lnTo>
                  <a:cubicBezTo>
                    <a:pt x="1" y="946"/>
                    <a:pt x="24" y="970"/>
                    <a:pt x="55" y="970"/>
                  </a:cubicBezTo>
                  <a:lnTo>
                    <a:pt x="915" y="970"/>
                  </a:lnTo>
                  <a:cubicBezTo>
                    <a:pt x="946" y="970"/>
                    <a:pt x="970" y="946"/>
                    <a:pt x="970" y="916"/>
                  </a:cubicBezTo>
                  <a:lnTo>
                    <a:pt x="970" y="55"/>
                  </a:lnTo>
                  <a:cubicBezTo>
                    <a:pt x="970" y="25"/>
                    <a:pt x="946" y="0"/>
                    <a:pt x="9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1"/>
            <p:cNvSpPr/>
            <p:nvPr/>
          </p:nvSpPr>
          <p:spPr>
            <a:xfrm>
              <a:off x="2274375" y="2773600"/>
              <a:ext cx="17650" cy="12975"/>
            </a:xfrm>
            <a:custGeom>
              <a:avLst/>
              <a:gdLst/>
              <a:ahLst/>
              <a:cxnLst/>
              <a:rect l="l" t="t" r="r" b="b"/>
              <a:pathLst>
                <a:path w="706" h="519" extrusionOk="0">
                  <a:moveTo>
                    <a:pt x="627" y="0"/>
                  </a:moveTo>
                  <a:cubicBezTo>
                    <a:pt x="613" y="0"/>
                    <a:pt x="598" y="6"/>
                    <a:pt x="586" y="21"/>
                  </a:cubicBezTo>
                  <a:lnTo>
                    <a:pt x="295" y="381"/>
                  </a:lnTo>
                  <a:lnTo>
                    <a:pt x="127" y="212"/>
                  </a:lnTo>
                  <a:cubicBezTo>
                    <a:pt x="114" y="197"/>
                    <a:pt x="99" y="190"/>
                    <a:pt x="85" y="190"/>
                  </a:cubicBezTo>
                  <a:cubicBezTo>
                    <a:pt x="40" y="190"/>
                    <a:pt x="0" y="252"/>
                    <a:pt x="49" y="290"/>
                  </a:cubicBezTo>
                  <a:lnTo>
                    <a:pt x="262" y="502"/>
                  </a:lnTo>
                  <a:cubicBezTo>
                    <a:pt x="271" y="512"/>
                    <a:pt x="285" y="519"/>
                    <a:pt x="300" y="519"/>
                  </a:cubicBezTo>
                  <a:lnTo>
                    <a:pt x="302" y="519"/>
                  </a:lnTo>
                  <a:cubicBezTo>
                    <a:pt x="318" y="518"/>
                    <a:pt x="332" y="510"/>
                    <a:pt x="342" y="498"/>
                  </a:cubicBezTo>
                  <a:lnTo>
                    <a:pt x="672" y="91"/>
                  </a:lnTo>
                  <a:cubicBezTo>
                    <a:pt x="705" y="48"/>
                    <a:pt x="668" y="0"/>
                    <a:pt x="62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1"/>
            <p:cNvSpPr/>
            <p:nvPr/>
          </p:nvSpPr>
          <p:spPr>
            <a:xfrm>
              <a:off x="2301500" y="2816050"/>
              <a:ext cx="45300" cy="2450"/>
            </a:xfrm>
            <a:custGeom>
              <a:avLst/>
              <a:gdLst/>
              <a:ahLst/>
              <a:cxnLst/>
              <a:rect l="l" t="t" r="r" b="b"/>
              <a:pathLst>
                <a:path w="1812" h="98" extrusionOk="0">
                  <a:moveTo>
                    <a:pt x="1748" y="1"/>
                  </a:moveTo>
                  <a:cubicBezTo>
                    <a:pt x="1746" y="1"/>
                    <a:pt x="1745" y="1"/>
                    <a:pt x="1744" y="1"/>
                  </a:cubicBezTo>
                  <a:lnTo>
                    <a:pt x="62" y="1"/>
                  </a:lnTo>
                  <a:cubicBezTo>
                    <a:pt x="1" y="4"/>
                    <a:pt x="1" y="94"/>
                    <a:pt x="62" y="97"/>
                  </a:cubicBezTo>
                  <a:lnTo>
                    <a:pt x="1744" y="97"/>
                  </a:lnTo>
                  <a:cubicBezTo>
                    <a:pt x="1745" y="97"/>
                    <a:pt x="1746" y="97"/>
                    <a:pt x="1747" y="97"/>
                  </a:cubicBezTo>
                  <a:cubicBezTo>
                    <a:pt x="1811" y="97"/>
                    <a:pt x="1811"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1"/>
            <p:cNvSpPr/>
            <p:nvPr/>
          </p:nvSpPr>
          <p:spPr>
            <a:xfrm>
              <a:off x="2301475" y="2807875"/>
              <a:ext cx="56450" cy="2425"/>
            </a:xfrm>
            <a:custGeom>
              <a:avLst/>
              <a:gdLst/>
              <a:ahLst/>
              <a:cxnLst/>
              <a:rect l="l" t="t" r="r" b="b"/>
              <a:pathLst>
                <a:path w="2258" h="97" extrusionOk="0">
                  <a:moveTo>
                    <a:pt x="63" y="1"/>
                  </a:moveTo>
                  <a:cubicBezTo>
                    <a:pt x="1" y="4"/>
                    <a:pt x="1" y="94"/>
                    <a:pt x="63" y="97"/>
                  </a:cubicBezTo>
                  <a:lnTo>
                    <a:pt x="2196" y="97"/>
                  </a:lnTo>
                  <a:cubicBezTo>
                    <a:pt x="2257" y="94"/>
                    <a:pt x="2257" y="4"/>
                    <a:pt x="21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1"/>
            <p:cNvSpPr/>
            <p:nvPr/>
          </p:nvSpPr>
          <p:spPr>
            <a:xfrm>
              <a:off x="2301475" y="2799700"/>
              <a:ext cx="67725" cy="2450"/>
            </a:xfrm>
            <a:custGeom>
              <a:avLst/>
              <a:gdLst/>
              <a:ahLst/>
              <a:cxnLst/>
              <a:rect l="l" t="t" r="r" b="b"/>
              <a:pathLst>
                <a:path w="2709" h="98" extrusionOk="0">
                  <a:moveTo>
                    <a:pt x="63" y="1"/>
                  </a:moveTo>
                  <a:cubicBezTo>
                    <a:pt x="1" y="4"/>
                    <a:pt x="1" y="95"/>
                    <a:pt x="63" y="98"/>
                  </a:cubicBezTo>
                  <a:lnTo>
                    <a:pt x="2647" y="98"/>
                  </a:lnTo>
                  <a:cubicBezTo>
                    <a:pt x="2709" y="95"/>
                    <a:pt x="2709" y="4"/>
                    <a:pt x="26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1"/>
            <p:cNvSpPr/>
            <p:nvPr/>
          </p:nvSpPr>
          <p:spPr>
            <a:xfrm>
              <a:off x="2271225" y="2796950"/>
              <a:ext cx="24275" cy="24275"/>
            </a:xfrm>
            <a:custGeom>
              <a:avLst/>
              <a:gdLst/>
              <a:ahLst/>
              <a:cxnLst/>
              <a:rect l="l" t="t" r="r" b="b"/>
              <a:pathLst>
                <a:path w="971" h="971" extrusionOk="0">
                  <a:moveTo>
                    <a:pt x="55" y="1"/>
                  </a:moveTo>
                  <a:cubicBezTo>
                    <a:pt x="24" y="1"/>
                    <a:pt x="1" y="26"/>
                    <a:pt x="1" y="57"/>
                  </a:cubicBezTo>
                  <a:lnTo>
                    <a:pt x="1" y="916"/>
                  </a:lnTo>
                  <a:cubicBezTo>
                    <a:pt x="1" y="946"/>
                    <a:pt x="24" y="971"/>
                    <a:pt x="55" y="971"/>
                  </a:cubicBezTo>
                  <a:lnTo>
                    <a:pt x="915" y="971"/>
                  </a:lnTo>
                  <a:cubicBezTo>
                    <a:pt x="946" y="971"/>
                    <a:pt x="970" y="946"/>
                    <a:pt x="970" y="916"/>
                  </a:cubicBezTo>
                  <a:lnTo>
                    <a:pt x="970" y="57"/>
                  </a:lnTo>
                  <a:cubicBezTo>
                    <a:pt x="970" y="26"/>
                    <a:pt x="946" y="1"/>
                    <a:pt x="9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1"/>
            <p:cNvSpPr/>
            <p:nvPr/>
          </p:nvSpPr>
          <p:spPr>
            <a:xfrm>
              <a:off x="2274750" y="2802600"/>
              <a:ext cx="17275" cy="13000"/>
            </a:xfrm>
            <a:custGeom>
              <a:avLst/>
              <a:gdLst/>
              <a:ahLst/>
              <a:cxnLst/>
              <a:rect l="l" t="t" r="r" b="b"/>
              <a:pathLst>
                <a:path w="691" h="520" extrusionOk="0">
                  <a:moveTo>
                    <a:pt x="613" y="1"/>
                  </a:moveTo>
                  <a:cubicBezTo>
                    <a:pt x="598" y="1"/>
                    <a:pt x="583" y="7"/>
                    <a:pt x="571" y="22"/>
                  </a:cubicBezTo>
                  <a:lnTo>
                    <a:pt x="280" y="381"/>
                  </a:lnTo>
                  <a:lnTo>
                    <a:pt x="112" y="213"/>
                  </a:lnTo>
                  <a:cubicBezTo>
                    <a:pt x="101" y="203"/>
                    <a:pt x="89" y="200"/>
                    <a:pt x="77" y="200"/>
                  </a:cubicBezTo>
                  <a:cubicBezTo>
                    <a:pt x="36" y="200"/>
                    <a:pt x="0" y="251"/>
                    <a:pt x="34" y="290"/>
                  </a:cubicBezTo>
                  <a:lnTo>
                    <a:pt x="247" y="503"/>
                  </a:lnTo>
                  <a:cubicBezTo>
                    <a:pt x="256" y="513"/>
                    <a:pt x="270" y="519"/>
                    <a:pt x="285" y="519"/>
                  </a:cubicBezTo>
                  <a:lnTo>
                    <a:pt x="287" y="519"/>
                  </a:lnTo>
                  <a:cubicBezTo>
                    <a:pt x="303" y="518"/>
                    <a:pt x="317" y="511"/>
                    <a:pt x="327" y="498"/>
                  </a:cubicBezTo>
                  <a:lnTo>
                    <a:pt x="657" y="92"/>
                  </a:lnTo>
                  <a:cubicBezTo>
                    <a:pt x="690" y="49"/>
                    <a:pt x="653" y="1"/>
                    <a:pt x="613"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1"/>
            <p:cNvSpPr/>
            <p:nvPr/>
          </p:nvSpPr>
          <p:spPr>
            <a:xfrm>
              <a:off x="2926500" y="2968925"/>
              <a:ext cx="14375" cy="57125"/>
            </a:xfrm>
            <a:custGeom>
              <a:avLst/>
              <a:gdLst/>
              <a:ahLst/>
              <a:cxnLst/>
              <a:rect l="l" t="t" r="r" b="b"/>
              <a:pathLst>
                <a:path w="575" h="2285" extrusionOk="0">
                  <a:moveTo>
                    <a:pt x="0" y="0"/>
                  </a:moveTo>
                  <a:lnTo>
                    <a:pt x="0" y="2285"/>
                  </a:lnTo>
                  <a:lnTo>
                    <a:pt x="575" y="2285"/>
                  </a:lnTo>
                  <a:lnTo>
                    <a:pt x="575"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1"/>
            <p:cNvSpPr/>
            <p:nvPr/>
          </p:nvSpPr>
          <p:spPr>
            <a:xfrm>
              <a:off x="2902875" y="2988225"/>
              <a:ext cx="14350" cy="37825"/>
            </a:xfrm>
            <a:custGeom>
              <a:avLst/>
              <a:gdLst/>
              <a:ahLst/>
              <a:cxnLst/>
              <a:rect l="l" t="t" r="r" b="b"/>
              <a:pathLst>
                <a:path w="574" h="1513" extrusionOk="0">
                  <a:moveTo>
                    <a:pt x="0" y="0"/>
                  </a:moveTo>
                  <a:lnTo>
                    <a:pt x="0" y="1513"/>
                  </a:lnTo>
                  <a:lnTo>
                    <a:pt x="573" y="1513"/>
                  </a:lnTo>
                  <a:lnTo>
                    <a:pt x="57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1"/>
            <p:cNvSpPr/>
            <p:nvPr/>
          </p:nvSpPr>
          <p:spPr>
            <a:xfrm>
              <a:off x="2950150" y="2946125"/>
              <a:ext cx="14350" cy="79925"/>
            </a:xfrm>
            <a:custGeom>
              <a:avLst/>
              <a:gdLst/>
              <a:ahLst/>
              <a:cxnLst/>
              <a:rect l="l" t="t" r="r" b="b"/>
              <a:pathLst>
                <a:path w="574" h="3197" extrusionOk="0">
                  <a:moveTo>
                    <a:pt x="0" y="0"/>
                  </a:moveTo>
                  <a:lnTo>
                    <a:pt x="0" y="3197"/>
                  </a:lnTo>
                  <a:lnTo>
                    <a:pt x="574" y="3197"/>
                  </a:lnTo>
                  <a:lnTo>
                    <a:pt x="57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1"/>
            <p:cNvSpPr/>
            <p:nvPr/>
          </p:nvSpPr>
          <p:spPr>
            <a:xfrm>
              <a:off x="2973775" y="2966525"/>
              <a:ext cx="14375" cy="59525"/>
            </a:xfrm>
            <a:custGeom>
              <a:avLst/>
              <a:gdLst/>
              <a:ahLst/>
              <a:cxnLst/>
              <a:rect l="l" t="t" r="r" b="b"/>
              <a:pathLst>
                <a:path w="575" h="2381" extrusionOk="0">
                  <a:moveTo>
                    <a:pt x="0" y="0"/>
                  </a:moveTo>
                  <a:lnTo>
                    <a:pt x="0" y="2381"/>
                  </a:lnTo>
                  <a:lnTo>
                    <a:pt x="575" y="2381"/>
                  </a:lnTo>
                  <a:lnTo>
                    <a:pt x="57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1"/>
            <p:cNvSpPr/>
            <p:nvPr/>
          </p:nvSpPr>
          <p:spPr>
            <a:xfrm>
              <a:off x="2997400" y="2960025"/>
              <a:ext cx="14375" cy="66025"/>
            </a:xfrm>
            <a:custGeom>
              <a:avLst/>
              <a:gdLst/>
              <a:ahLst/>
              <a:cxnLst/>
              <a:rect l="l" t="t" r="r" b="b"/>
              <a:pathLst>
                <a:path w="575" h="2641" extrusionOk="0">
                  <a:moveTo>
                    <a:pt x="0" y="0"/>
                  </a:moveTo>
                  <a:lnTo>
                    <a:pt x="0" y="2641"/>
                  </a:lnTo>
                  <a:lnTo>
                    <a:pt x="575" y="2641"/>
                  </a:lnTo>
                  <a:lnTo>
                    <a:pt x="575"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1"/>
            <p:cNvSpPr/>
            <p:nvPr/>
          </p:nvSpPr>
          <p:spPr>
            <a:xfrm>
              <a:off x="3021050" y="2972125"/>
              <a:ext cx="14350" cy="53925"/>
            </a:xfrm>
            <a:custGeom>
              <a:avLst/>
              <a:gdLst/>
              <a:ahLst/>
              <a:cxnLst/>
              <a:rect l="l" t="t" r="r" b="b"/>
              <a:pathLst>
                <a:path w="574" h="2157" extrusionOk="0">
                  <a:moveTo>
                    <a:pt x="0" y="1"/>
                  </a:moveTo>
                  <a:lnTo>
                    <a:pt x="0" y="2157"/>
                  </a:lnTo>
                  <a:lnTo>
                    <a:pt x="574" y="2157"/>
                  </a:lnTo>
                  <a:lnTo>
                    <a:pt x="574"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1"/>
            <p:cNvSpPr/>
            <p:nvPr/>
          </p:nvSpPr>
          <p:spPr>
            <a:xfrm>
              <a:off x="3044675" y="2944225"/>
              <a:ext cx="14400" cy="81825"/>
            </a:xfrm>
            <a:custGeom>
              <a:avLst/>
              <a:gdLst/>
              <a:ahLst/>
              <a:cxnLst/>
              <a:rect l="l" t="t" r="r" b="b"/>
              <a:pathLst>
                <a:path w="576" h="3273" extrusionOk="0">
                  <a:moveTo>
                    <a:pt x="1" y="1"/>
                  </a:moveTo>
                  <a:lnTo>
                    <a:pt x="1" y="3273"/>
                  </a:lnTo>
                  <a:lnTo>
                    <a:pt x="575" y="3273"/>
                  </a:lnTo>
                  <a:lnTo>
                    <a:pt x="575"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1"/>
            <p:cNvSpPr/>
            <p:nvPr/>
          </p:nvSpPr>
          <p:spPr>
            <a:xfrm>
              <a:off x="3068325" y="2914050"/>
              <a:ext cx="14375" cy="112000"/>
            </a:xfrm>
            <a:custGeom>
              <a:avLst/>
              <a:gdLst/>
              <a:ahLst/>
              <a:cxnLst/>
              <a:rect l="l" t="t" r="r" b="b"/>
              <a:pathLst>
                <a:path w="575" h="4480" extrusionOk="0">
                  <a:moveTo>
                    <a:pt x="1" y="1"/>
                  </a:moveTo>
                  <a:lnTo>
                    <a:pt x="1" y="4480"/>
                  </a:lnTo>
                  <a:lnTo>
                    <a:pt x="574" y="4480"/>
                  </a:lnTo>
                  <a:lnTo>
                    <a:pt x="5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1"/>
            <p:cNvSpPr/>
            <p:nvPr/>
          </p:nvSpPr>
          <p:spPr>
            <a:xfrm>
              <a:off x="2906775" y="2889875"/>
              <a:ext cx="170800" cy="69250"/>
            </a:xfrm>
            <a:custGeom>
              <a:avLst/>
              <a:gdLst/>
              <a:ahLst/>
              <a:cxnLst/>
              <a:rect l="l" t="t" r="r" b="b"/>
              <a:pathLst>
                <a:path w="6832" h="2770" extrusionOk="0">
                  <a:moveTo>
                    <a:pt x="6754" y="1"/>
                  </a:moveTo>
                  <a:cubicBezTo>
                    <a:pt x="6744" y="1"/>
                    <a:pt x="6734" y="4"/>
                    <a:pt x="6724" y="10"/>
                  </a:cubicBezTo>
                  <a:lnTo>
                    <a:pt x="3858" y="2024"/>
                  </a:lnTo>
                  <a:lnTo>
                    <a:pt x="1994" y="1331"/>
                  </a:lnTo>
                  <a:cubicBezTo>
                    <a:pt x="1988" y="1329"/>
                    <a:pt x="1981" y="1328"/>
                    <a:pt x="1974" y="1328"/>
                  </a:cubicBezTo>
                  <a:cubicBezTo>
                    <a:pt x="1963" y="1328"/>
                    <a:pt x="1952" y="1331"/>
                    <a:pt x="1943" y="1338"/>
                  </a:cubicBezTo>
                  <a:lnTo>
                    <a:pt x="44" y="2670"/>
                  </a:lnTo>
                  <a:cubicBezTo>
                    <a:pt x="0" y="2701"/>
                    <a:pt x="22" y="2770"/>
                    <a:pt x="75" y="2770"/>
                  </a:cubicBezTo>
                  <a:cubicBezTo>
                    <a:pt x="86" y="2770"/>
                    <a:pt x="98" y="2767"/>
                    <a:pt x="107" y="2761"/>
                  </a:cubicBezTo>
                  <a:lnTo>
                    <a:pt x="1983" y="1445"/>
                  </a:lnTo>
                  <a:lnTo>
                    <a:pt x="3847" y="2136"/>
                  </a:lnTo>
                  <a:cubicBezTo>
                    <a:pt x="3853" y="2139"/>
                    <a:pt x="3860" y="2140"/>
                    <a:pt x="3867" y="2140"/>
                  </a:cubicBezTo>
                  <a:cubicBezTo>
                    <a:pt x="3878" y="2140"/>
                    <a:pt x="3889" y="2137"/>
                    <a:pt x="3898" y="2130"/>
                  </a:cubicBezTo>
                  <a:lnTo>
                    <a:pt x="6787" y="99"/>
                  </a:lnTo>
                  <a:cubicBezTo>
                    <a:pt x="6832" y="64"/>
                    <a:pt x="6800" y="1"/>
                    <a:pt x="6754"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1"/>
            <p:cNvSpPr/>
            <p:nvPr/>
          </p:nvSpPr>
          <p:spPr>
            <a:xfrm>
              <a:off x="2899850" y="2948975"/>
              <a:ext cx="17575" cy="17575"/>
            </a:xfrm>
            <a:custGeom>
              <a:avLst/>
              <a:gdLst/>
              <a:ahLst/>
              <a:cxnLst/>
              <a:rect l="l" t="t" r="r" b="b"/>
              <a:pathLst>
                <a:path w="703" h="703" extrusionOk="0">
                  <a:moveTo>
                    <a:pt x="352" y="0"/>
                  </a:moveTo>
                  <a:cubicBezTo>
                    <a:pt x="158" y="0"/>
                    <a:pt x="1" y="158"/>
                    <a:pt x="1" y="351"/>
                  </a:cubicBezTo>
                  <a:cubicBezTo>
                    <a:pt x="1" y="545"/>
                    <a:pt x="158" y="702"/>
                    <a:pt x="352" y="702"/>
                  </a:cubicBezTo>
                  <a:cubicBezTo>
                    <a:pt x="545" y="702"/>
                    <a:pt x="703" y="545"/>
                    <a:pt x="703" y="351"/>
                  </a:cubicBezTo>
                  <a:cubicBezTo>
                    <a:pt x="703" y="158"/>
                    <a:pt x="545" y="0"/>
                    <a:pt x="352"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1"/>
            <p:cNvSpPr/>
            <p:nvPr/>
          </p:nvSpPr>
          <p:spPr>
            <a:xfrm>
              <a:off x="2946175" y="2915650"/>
              <a:ext cx="19950" cy="17575"/>
            </a:xfrm>
            <a:custGeom>
              <a:avLst/>
              <a:gdLst/>
              <a:ahLst/>
              <a:cxnLst/>
              <a:rect l="l" t="t" r="r" b="b"/>
              <a:pathLst>
                <a:path w="798" h="703" extrusionOk="0">
                  <a:moveTo>
                    <a:pt x="399" y="1"/>
                  </a:moveTo>
                  <a:cubicBezTo>
                    <a:pt x="261" y="1"/>
                    <a:pt x="131" y="82"/>
                    <a:pt x="75" y="217"/>
                  </a:cubicBezTo>
                  <a:cubicBezTo>
                    <a:pt x="1" y="396"/>
                    <a:pt x="86" y="601"/>
                    <a:pt x="265" y="676"/>
                  </a:cubicBezTo>
                  <a:cubicBezTo>
                    <a:pt x="309" y="694"/>
                    <a:pt x="354" y="703"/>
                    <a:pt x="399" y="703"/>
                  </a:cubicBezTo>
                  <a:cubicBezTo>
                    <a:pt x="536" y="703"/>
                    <a:pt x="667" y="621"/>
                    <a:pt x="723" y="485"/>
                  </a:cubicBezTo>
                  <a:cubicBezTo>
                    <a:pt x="798" y="307"/>
                    <a:pt x="712" y="101"/>
                    <a:pt x="533" y="28"/>
                  </a:cubicBezTo>
                  <a:cubicBezTo>
                    <a:pt x="489" y="10"/>
                    <a:pt x="444" y="1"/>
                    <a:pt x="39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1"/>
            <p:cNvSpPr/>
            <p:nvPr/>
          </p:nvSpPr>
          <p:spPr>
            <a:xfrm>
              <a:off x="2992200" y="2933200"/>
              <a:ext cx="20525" cy="17575"/>
            </a:xfrm>
            <a:custGeom>
              <a:avLst/>
              <a:gdLst/>
              <a:ahLst/>
              <a:cxnLst/>
              <a:rect l="l" t="t" r="r" b="b"/>
              <a:pathLst>
                <a:path w="821" h="703" extrusionOk="0">
                  <a:moveTo>
                    <a:pt x="469" y="1"/>
                  </a:moveTo>
                  <a:cubicBezTo>
                    <a:pt x="157" y="1"/>
                    <a:pt x="0" y="379"/>
                    <a:pt x="221" y="600"/>
                  </a:cubicBezTo>
                  <a:cubicBezTo>
                    <a:pt x="288" y="667"/>
                    <a:pt x="377" y="703"/>
                    <a:pt x="469" y="703"/>
                  </a:cubicBezTo>
                  <a:cubicBezTo>
                    <a:pt x="514" y="703"/>
                    <a:pt x="560" y="694"/>
                    <a:pt x="604" y="676"/>
                  </a:cubicBezTo>
                  <a:cubicBezTo>
                    <a:pt x="735" y="622"/>
                    <a:pt x="820" y="494"/>
                    <a:pt x="820" y="352"/>
                  </a:cubicBezTo>
                  <a:cubicBezTo>
                    <a:pt x="820" y="158"/>
                    <a:pt x="663" y="1"/>
                    <a:pt x="469"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1"/>
            <p:cNvSpPr/>
            <p:nvPr/>
          </p:nvSpPr>
          <p:spPr>
            <a:xfrm>
              <a:off x="3063900" y="2882425"/>
              <a:ext cx="20550" cy="17600"/>
            </a:xfrm>
            <a:custGeom>
              <a:avLst/>
              <a:gdLst/>
              <a:ahLst/>
              <a:cxnLst/>
              <a:rect l="l" t="t" r="r" b="b"/>
              <a:pathLst>
                <a:path w="822" h="704" extrusionOk="0">
                  <a:moveTo>
                    <a:pt x="471" y="1"/>
                  </a:moveTo>
                  <a:cubicBezTo>
                    <a:pt x="158" y="1"/>
                    <a:pt x="1" y="380"/>
                    <a:pt x="222" y="600"/>
                  </a:cubicBezTo>
                  <a:cubicBezTo>
                    <a:pt x="289" y="668"/>
                    <a:pt x="380" y="703"/>
                    <a:pt x="471" y="703"/>
                  </a:cubicBezTo>
                  <a:cubicBezTo>
                    <a:pt x="516" y="703"/>
                    <a:pt x="561" y="695"/>
                    <a:pt x="604" y="677"/>
                  </a:cubicBezTo>
                  <a:cubicBezTo>
                    <a:pt x="736" y="622"/>
                    <a:pt x="820" y="495"/>
                    <a:pt x="822" y="352"/>
                  </a:cubicBezTo>
                  <a:cubicBezTo>
                    <a:pt x="822" y="158"/>
                    <a:pt x="664" y="1"/>
                    <a:pt x="471"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1"/>
            <p:cNvSpPr/>
            <p:nvPr/>
          </p:nvSpPr>
          <p:spPr>
            <a:xfrm>
              <a:off x="2882800" y="2890000"/>
              <a:ext cx="209325" cy="152950"/>
            </a:xfrm>
            <a:custGeom>
              <a:avLst/>
              <a:gdLst/>
              <a:ahLst/>
              <a:cxnLst/>
              <a:rect l="l" t="t" r="r" b="b"/>
              <a:pathLst>
                <a:path w="8373" h="6118" extrusionOk="0">
                  <a:moveTo>
                    <a:pt x="57" y="1"/>
                  </a:moveTo>
                  <a:cubicBezTo>
                    <a:pt x="29" y="1"/>
                    <a:pt x="1" y="20"/>
                    <a:pt x="3" y="58"/>
                  </a:cubicBezTo>
                  <a:lnTo>
                    <a:pt x="3" y="6064"/>
                  </a:lnTo>
                  <a:cubicBezTo>
                    <a:pt x="3" y="6094"/>
                    <a:pt x="28" y="6118"/>
                    <a:pt x="58" y="6118"/>
                  </a:cubicBezTo>
                  <a:lnTo>
                    <a:pt x="8316" y="6118"/>
                  </a:lnTo>
                  <a:cubicBezTo>
                    <a:pt x="8317" y="6118"/>
                    <a:pt x="8318" y="6118"/>
                    <a:pt x="8320" y="6118"/>
                  </a:cubicBezTo>
                  <a:cubicBezTo>
                    <a:pt x="8349" y="6118"/>
                    <a:pt x="8373" y="6094"/>
                    <a:pt x="8373" y="6063"/>
                  </a:cubicBezTo>
                  <a:cubicBezTo>
                    <a:pt x="8373" y="6033"/>
                    <a:pt x="8349" y="6009"/>
                    <a:pt x="8320" y="6009"/>
                  </a:cubicBezTo>
                  <a:cubicBezTo>
                    <a:pt x="8318" y="6009"/>
                    <a:pt x="8317" y="6009"/>
                    <a:pt x="8316" y="6009"/>
                  </a:cubicBezTo>
                  <a:lnTo>
                    <a:pt x="113" y="6009"/>
                  </a:lnTo>
                  <a:lnTo>
                    <a:pt x="113" y="58"/>
                  </a:lnTo>
                  <a:cubicBezTo>
                    <a:pt x="114" y="20"/>
                    <a:pt x="86" y="1"/>
                    <a:pt x="57"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1"/>
            <p:cNvSpPr/>
            <p:nvPr/>
          </p:nvSpPr>
          <p:spPr>
            <a:xfrm>
              <a:off x="3545150" y="2987150"/>
              <a:ext cx="79025" cy="77175"/>
            </a:xfrm>
            <a:custGeom>
              <a:avLst/>
              <a:gdLst/>
              <a:ahLst/>
              <a:cxnLst/>
              <a:rect l="l" t="t" r="r" b="b"/>
              <a:pathLst>
                <a:path w="3161" h="3087" extrusionOk="0">
                  <a:moveTo>
                    <a:pt x="684" y="0"/>
                  </a:moveTo>
                  <a:cubicBezTo>
                    <a:pt x="580" y="0"/>
                    <a:pt x="482" y="62"/>
                    <a:pt x="439" y="164"/>
                  </a:cubicBezTo>
                  <a:lnTo>
                    <a:pt x="23" y="1130"/>
                  </a:lnTo>
                  <a:cubicBezTo>
                    <a:pt x="21" y="1136"/>
                    <a:pt x="19" y="1142"/>
                    <a:pt x="17" y="1147"/>
                  </a:cubicBezTo>
                  <a:cubicBezTo>
                    <a:pt x="14" y="1153"/>
                    <a:pt x="12" y="1158"/>
                    <a:pt x="11" y="1165"/>
                  </a:cubicBezTo>
                  <a:cubicBezTo>
                    <a:pt x="8" y="1174"/>
                    <a:pt x="6" y="1184"/>
                    <a:pt x="5" y="1194"/>
                  </a:cubicBezTo>
                  <a:cubicBezTo>
                    <a:pt x="4" y="1200"/>
                    <a:pt x="2" y="1206"/>
                    <a:pt x="2" y="1212"/>
                  </a:cubicBezTo>
                  <a:cubicBezTo>
                    <a:pt x="2" y="1221"/>
                    <a:pt x="1" y="1232"/>
                    <a:pt x="2" y="1242"/>
                  </a:cubicBezTo>
                  <a:cubicBezTo>
                    <a:pt x="2" y="1247"/>
                    <a:pt x="2" y="1254"/>
                    <a:pt x="3" y="1260"/>
                  </a:cubicBezTo>
                  <a:cubicBezTo>
                    <a:pt x="4" y="1275"/>
                    <a:pt x="7" y="1292"/>
                    <a:pt x="11" y="1306"/>
                  </a:cubicBezTo>
                  <a:cubicBezTo>
                    <a:pt x="12" y="1310"/>
                    <a:pt x="14" y="1316"/>
                    <a:pt x="15" y="1320"/>
                  </a:cubicBezTo>
                  <a:cubicBezTo>
                    <a:pt x="19" y="1328"/>
                    <a:pt x="22" y="1336"/>
                    <a:pt x="26" y="1345"/>
                  </a:cubicBezTo>
                  <a:lnTo>
                    <a:pt x="27" y="1349"/>
                  </a:lnTo>
                  <a:lnTo>
                    <a:pt x="32" y="1357"/>
                  </a:lnTo>
                  <a:cubicBezTo>
                    <a:pt x="34" y="1362"/>
                    <a:pt x="37" y="1367"/>
                    <a:pt x="41" y="1373"/>
                  </a:cubicBezTo>
                  <a:cubicBezTo>
                    <a:pt x="46" y="1380"/>
                    <a:pt x="51" y="1388"/>
                    <a:pt x="56" y="1395"/>
                  </a:cubicBezTo>
                  <a:cubicBezTo>
                    <a:pt x="60" y="1401"/>
                    <a:pt x="64" y="1406"/>
                    <a:pt x="69" y="1411"/>
                  </a:cubicBezTo>
                  <a:cubicBezTo>
                    <a:pt x="76" y="1417"/>
                    <a:pt x="82" y="1424"/>
                    <a:pt x="89" y="1431"/>
                  </a:cubicBezTo>
                  <a:cubicBezTo>
                    <a:pt x="93" y="1435"/>
                    <a:pt x="97" y="1438"/>
                    <a:pt x="102" y="1441"/>
                  </a:cubicBezTo>
                  <a:cubicBezTo>
                    <a:pt x="106" y="1444"/>
                    <a:pt x="110" y="1447"/>
                    <a:pt x="114" y="1450"/>
                  </a:cubicBezTo>
                  <a:lnTo>
                    <a:pt x="1042" y="2102"/>
                  </a:lnTo>
                  <a:cubicBezTo>
                    <a:pt x="1089" y="2135"/>
                    <a:pt x="1142" y="2151"/>
                    <a:pt x="1196" y="2151"/>
                  </a:cubicBezTo>
                  <a:cubicBezTo>
                    <a:pt x="1279" y="2151"/>
                    <a:pt x="1361" y="2112"/>
                    <a:pt x="1412" y="2039"/>
                  </a:cubicBezTo>
                  <a:cubicBezTo>
                    <a:pt x="1497" y="1919"/>
                    <a:pt x="1467" y="1754"/>
                    <a:pt x="1346" y="1670"/>
                  </a:cubicBezTo>
                  <a:lnTo>
                    <a:pt x="840" y="1315"/>
                  </a:lnTo>
                  <a:cubicBezTo>
                    <a:pt x="930" y="1299"/>
                    <a:pt x="1018" y="1292"/>
                    <a:pt x="1105" y="1292"/>
                  </a:cubicBezTo>
                  <a:cubicBezTo>
                    <a:pt x="1932" y="1292"/>
                    <a:pt x="2632" y="1963"/>
                    <a:pt x="2632" y="2823"/>
                  </a:cubicBezTo>
                  <a:cubicBezTo>
                    <a:pt x="2632" y="2969"/>
                    <a:pt x="2750" y="3087"/>
                    <a:pt x="2896" y="3087"/>
                  </a:cubicBezTo>
                  <a:cubicBezTo>
                    <a:pt x="3042" y="3087"/>
                    <a:pt x="3160" y="2969"/>
                    <a:pt x="3160" y="2823"/>
                  </a:cubicBezTo>
                  <a:cubicBezTo>
                    <a:pt x="3160" y="1687"/>
                    <a:pt x="2237" y="764"/>
                    <a:pt x="1101" y="764"/>
                  </a:cubicBezTo>
                  <a:cubicBezTo>
                    <a:pt x="981" y="764"/>
                    <a:pt x="860" y="774"/>
                    <a:pt x="742" y="796"/>
                  </a:cubicBezTo>
                  <a:lnTo>
                    <a:pt x="924" y="373"/>
                  </a:lnTo>
                  <a:cubicBezTo>
                    <a:pt x="984" y="238"/>
                    <a:pt x="922" y="81"/>
                    <a:pt x="788" y="22"/>
                  </a:cubicBezTo>
                  <a:cubicBezTo>
                    <a:pt x="754" y="7"/>
                    <a:pt x="719" y="0"/>
                    <a:pt x="68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1"/>
            <p:cNvSpPr/>
            <p:nvPr/>
          </p:nvSpPr>
          <p:spPr>
            <a:xfrm>
              <a:off x="3524775" y="3045750"/>
              <a:ext cx="78850" cy="77650"/>
            </a:xfrm>
            <a:custGeom>
              <a:avLst/>
              <a:gdLst/>
              <a:ahLst/>
              <a:cxnLst/>
              <a:rect l="l" t="t" r="r" b="b"/>
              <a:pathLst>
                <a:path w="3154" h="3106" extrusionOk="0">
                  <a:moveTo>
                    <a:pt x="275" y="1"/>
                  </a:moveTo>
                  <a:cubicBezTo>
                    <a:pt x="131" y="1"/>
                    <a:pt x="13" y="117"/>
                    <a:pt x="12" y="261"/>
                  </a:cubicBezTo>
                  <a:cubicBezTo>
                    <a:pt x="0" y="1397"/>
                    <a:pt x="914" y="2330"/>
                    <a:pt x="2050" y="2341"/>
                  </a:cubicBezTo>
                  <a:lnTo>
                    <a:pt x="2071" y="2341"/>
                  </a:lnTo>
                  <a:cubicBezTo>
                    <a:pt x="2184" y="2341"/>
                    <a:pt x="2297" y="2332"/>
                    <a:pt x="2410" y="2313"/>
                  </a:cubicBezTo>
                  <a:lnTo>
                    <a:pt x="2410" y="2313"/>
                  </a:lnTo>
                  <a:lnTo>
                    <a:pt x="2224" y="2734"/>
                  </a:lnTo>
                  <a:cubicBezTo>
                    <a:pt x="2146" y="2909"/>
                    <a:pt x="2273" y="3106"/>
                    <a:pt x="2465" y="3106"/>
                  </a:cubicBezTo>
                  <a:cubicBezTo>
                    <a:pt x="2568" y="3106"/>
                    <a:pt x="2663" y="3044"/>
                    <a:pt x="2705" y="2949"/>
                  </a:cubicBezTo>
                  <a:lnTo>
                    <a:pt x="3132" y="1986"/>
                  </a:lnTo>
                  <a:cubicBezTo>
                    <a:pt x="3134" y="1981"/>
                    <a:pt x="3136" y="1975"/>
                    <a:pt x="3138" y="1969"/>
                  </a:cubicBezTo>
                  <a:cubicBezTo>
                    <a:pt x="3140" y="1963"/>
                    <a:pt x="3142" y="1958"/>
                    <a:pt x="3143" y="1953"/>
                  </a:cubicBezTo>
                  <a:cubicBezTo>
                    <a:pt x="3146" y="1942"/>
                    <a:pt x="3148" y="1933"/>
                    <a:pt x="3150" y="1923"/>
                  </a:cubicBezTo>
                  <a:cubicBezTo>
                    <a:pt x="3151" y="1917"/>
                    <a:pt x="3152" y="1910"/>
                    <a:pt x="3152" y="1905"/>
                  </a:cubicBezTo>
                  <a:cubicBezTo>
                    <a:pt x="3153" y="1895"/>
                    <a:pt x="3153" y="1885"/>
                    <a:pt x="3153" y="1874"/>
                  </a:cubicBezTo>
                  <a:lnTo>
                    <a:pt x="3153" y="1857"/>
                  </a:lnTo>
                  <a:cubicBezTo>
                    <a:pt x="3152" y="1841"/>
                    <a:pt x="3149" y="1826"/>
                    <a:pt x="3145" y="1810"/>
                  </a:cubicBezTo>
                  <a:cubicBezTo>
                    <a:pt x="3144" y="1805"/>
                    <a:pt x="3143" y="1801"/>
                    <a:pt x="3141" y="1797"/>
                  </a:cubicBezTo>
                  <a:cubicBezTo>
                    <a:pt x="3138" y="1788"/>
                    <a:pt x="3135" y="1780"/>
                    <a:pt x="3132" y="1772"/>
                  </a:cubicBezTo>
                  <a:lnTo>
                    <a:pt x="3131" y="1769"/>
                  </a:lnTo>
                  <a:lnTo>
                    <a:pt x="3125" y="1758"/>
                  </a:lnTo>
                  <a:cubicBezTo>
                    <a:pt x="3122" y="1753"/>
                    <a:pt x="3119" y="1748"/>
                    <a:pt x="3117" y="1744"/>
                  </a:cubicBezTo>
                  <a:cubicBezTo>
                    <a:pt x="3112" y="1735"/>
                    <a:pt x="3106" y="1726"/>
                    <a:pt x="3102" y="1721"/>
                  </a:cubicBezTo>
                  <a:cubicBezTo>
                    <a:pt x="3097" y="1716"/>
                    <a:pt x="3093" y="1711"/>
                    <a:pt x="3088" y="1705"/>
                  </a:cubicBezTo>
                  <a:cubicBezTo>
                    <a:pt x="3082" y="1698"/>
                    <a:pt x="3075" y="1691"/>
                    <a:pt x="3067" y="1685"/>
                  </a:cubicBezTo>
                  <a:cubicBezTo>
                    <a:pt x="3064" y="1681"/>
                    <a:pt x="3060" y="1678"/>
                    <a:pt x="3056" y="1674"/>
                  </a:cubicBezTo>
                  <a:cubicBezTo>
                    <a:pt x="3052" y="1671"/>
                    <a:pt x="3048" y="1668"/>
                    <a:pt x="3044" y="1665"/>
                  </a:cubicBezTo>
                  <a:lnTo>
                    <a:pt x="2122" y="1004"/>
                  </a:lnTo>
                  <a:cubicBezTo>
                    <a:pt x="2076" y="970"/>
                    <a:pt x="2022" y="954"/>
                    <a:pt x="1968" y="954"/>
                  </a:cubicBezTo>
                  <a:cubicBezTo>
                    <a:pt x="1886" y="954"/>
                    <a:pt x="1805" y="992"/>
                    <a:pt x="1754" y="1065"/>
                  </a:cubicBezTo>
                  <a:cubicBezTo>
                    <a:pt x="1669" y="1183"/>
                    <a:pt x="1696" y="1348"/>
                    <a:pt x="1814" y="1433"/>
                  </a:cubicBezTo>
                  <a:lnTo>
                    <a:pt x="2317" y="1793"/>
                  </a:lnTo>
                  <a:cubicBezTo>
                    <a:pt x="2235" y="1807"/>
                    <a:pt x="2153" y="1813"/>
                    <a:pt x="2071" y="1813"/>
                  </a:cubicBezTo>
                  <a:lnTo>
                    <a:pt x="2055" y="1813"/>
                  </a:lnTo>
                  <a:cubicBezTo>
                    <a:pt x="1210" y="1804"/>
                    <a:pt x="532" y="1112"/>
                    <a:pt x="540" y="267"/>
                  </a:cubicBezTo>
                  <a:cubicBezTo>
                    <a:pt x="542" y="121"/>
                    <a:pt x="424" y="2"/>
                    <a:pt x="279" y="1"/>
                  </a:cubicBezTo>
                  <a:cubicBezTo>
                    <a:pt x="277" y="1"/>
                    <a:pt x="276" y="1"/>
                    <a:pt x="275"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1"/>
            <p:cNvSpPr/>
            <p:nvPr/>
          </p:nvSpPr>
          <p:spPr>
            <a:xfrm>
              <a:off x="3068725" y="2649425"/>
              <a:ext cx="477900" cy="517750"/>
            </a:xfrm>
            <a:custGeom>
              <a:avLst/>
              <a:gdLst/>
              <a:ahLst/>
              <a:cxnLst/>
              <a:rect l="l" t="t" r="r" b="b"/>
              <a:pathLst>
                <a:path w="19116" h="20710" extrusionOk="0">
                  <a:moveTo>
                    <a:pt x="9566" y="1"/>
                  </a:moveTo>
                  <a:cubicBezTo>
                    <a:pt x="9564" y="1"/>
                    <a:pt x="9562" y="1"/>
                    <a:pt x="9561" y="1"/>
                  </a:cubicBezTo>
                  <a:lnTo>
                    <a:pt x="9552" y="1"/>
                  </a:lnTo>
                  <a:cubicBezTo>
                    <a:pt x="9161" y="2"/>
                    <a:pt x="8778" y="115"/>
                    <a:pt x="8449" y="329"/>
                  </a:cubicBezTo>
                  <a:cubicBezTo>
                    <a:pt x="7305" y="1067"/>
                    <a:pt x="5983" y="1442"/>
                    <a:pt x="4520" y="1442"/>
                  </a:cubicBezTo>
                  <a:cubicBezTo>
                    <a:pt x="3704" y="1442"/>
                    <a:pt x="3040" y="1330"/>
                    <a:pt x="2601" y="1254"/>
                  </a:cubicBezTo>
                  <a:cubicBezTo>
                    <a:pt x="2353" y="1212"/>
                    <a:pt x="2203" y="1186"/>
                    <a:pt x="2063" y="1186"/>
                  </a:cubicBezTo>
                  <a:cubicBezTo>
                    <a:pt x="938" y="1187"/>
                    <a:pt x="25" y="2096"/>
                    <a:pt x="19" y="3221"/>
                  </a:cubicBezTo>
                  <a:cubicBezTo>
                    <a:pt x="0" y="6727"/>
                    <a:pt x="704" y="9971"/>
                    <a:pt x="2110" y="12863"/>
                  </a:cubicBezTo>
                  <a:cubicBezTo>
                    <a:pt x="3518" y="15759"/>
                    <a:pt x="5609" y="18261"/>
                    <a:pt x="8325" y="20299"/>
                  </a:cubicBezTo>
                  <a:cubicBezTo>
                    <a:pt x="8676" y="20566"/>
                    <a:pt x="9106" y="20709"/>
                    <a:pt x="9548" y="20709"/>
                  </a:cubicBezTo>
                  <a:cubicBezTo>
                    <a:pt x="9549" y="20709"/>
                    <a:pt x="9551" y="20709"/>
                    <a:pt x="9552" y="20709"/>
                  </a:cubicBezTo>
                  <a:lnTo>
                    <a:pt x="9555" y="20709"/>
                  </a:lnTo>
                  <a:cubicBezTo>
                    <a:pt x="10000" y="20709"/>
                    <a:pt x="10431" y="20564"/>
                    <a:pt x="10785" y="20296"/>
                  </a:cubicBezTo>
                  <a:cubicBezTo>
                    <a:pt x="13554" y="18202"/>
                    <a:pt x="15669" y="15659"/>
                    <a:pt x="17068" y="12735"/>
                  </a:cubicBezTo>
                  <a:cubicBezTo>
                    <a:pt x="18434" y="9886"/>
                    <a:pt x="19116" y="6684"/>
                    <a:pt x="19098" y="3221"/>
                  </a:cubicBezTo>
                  <a:cubicBezTo>
                    <a:pt x="19092" y="2096"/>
                    <a:pt x="18178" y="1187"/>
                    <a:pt x="17054" y="1186"/>
                  </a:cubicBezTo>
                  <a:cubicBezTo>
                    <a:pt x="16901" y="1186"/>
                    <a:pt x="16728" y="1215"/>
                    <a:pt x="16466" y="1257"/>
                  </a:cubicBezTo>
                  <a:cubicBezTo>
                    <a:pt x="16029" y="1330"/>
                    <a:pt x="15371" y="1438"/>
                    <a:pt x="14583" y="1438"/>
                  </a:cubicBezTo>
                  <a:cubicBezTo>
                    <a:pt x="13133" y="1438"/>
                    <a:pt x="11814" y="1064"/>
                    <a:pt x="10664" y="324"/>
                  </a:cubicBezTo>
                  <a:cubicBezTo>
                    <a:pt x="10336" y="113"/>
                    <a:pt x="9955" y="1"/>
                    <a:pt x="9566"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1"/>
            <p:cNvSpPr/>
            <p:nvPr/>
          </p:nvSpPr>
          <p:spPr>
            <a:xfrm>
              <a:off x="3068725" y="2649425"/>
              <a:ext cx="477900" cy="517750"/>
            </a:xfrm>
            <a:custGeom>
              <a:avLst/>
              <a:gdLst/>
              <a:ahLst/>
              <a:cxnLst/>
              <a:rect l="l" t="t" r="r" b="b"/>
              <a:pathLst>
                <a:path w="19116" h="20710" extrusionOk="0">
                  <a:moveTo>
                    <a:pt x="9566" y="1"/>
                  </a:moveTo>
                  <a:cubicBezTo>
                    <a:pt x="9564" y="1"/>
                    <a:pt x="9562" y="1"/>
                    <a:pt x="9561" y="1"/>
                  </a:cubicBezTo>
                  <a:lnTo>
                    <a:pt x="9552" y="1"/>
                  </a:lnTo>
                  <a:cubicBezTo>
                    <a:pt x="9161" y="2"/>
                    <a:pt x="8778" y="115"/>
                    <a:pt x="8449" y="329"/>
                  </a:cubicBezTo>
                  <a:cubicBezTo>
                    <a:pt x="7305" y="1067"/>
                    <a:pt x="5983" y="1442"/>
                    <a:pt x="4520" y="1442"/>
                  </a:cubicBezTo>
                  <a:cubicBezTo>
                    <a:pt x="3704" y="1442"/>
                    <a:pt x="3040" y="1330"/>
                    <a:pt x="2601" y="1254"/>
                  </a:cubicBezTo>
                  <a:cubicBezTo>
                    <a:pt x="2353" y="1212"/>
                    <a:pt x="2203" y="1186"/>
                    <a:pt x="2063" y="1186"/>
                  </a:cubicBezTo>
                  <a:cubicBezTo>
                    <a:pt x="938" y="1187"/>
                    <a:pt x="25" y="2096"/>
                    <a:pt x="19" y="3221"/>
                  </a:cubicBezTo>
                  <a:cubicBezTo>
                    <a:pt x="0" y="6727"/>
                    <a:pt x="704" y="9971"/>
                    <a:pt x="2110" y="12863"/>
                  </a:cubicBezTo>
                  <a:cubicBezTo>
                    <a:pt x="3518" y="15759"/>
                    <a:pt x="5609" y="18261"/>
                    <a:pt x="8325" y="20299"/>
                  </a:cubicBezTo>
                  <a:cubicBezTo>
                    <a:pt x="8676" y="20566"/>
                    <a:pt x="9106" y="20709"/>
                    <a:pt x="9548" y="20709"/>
                  </a:cubicBezTo>
                  <a:cubicBezTo>
                    <a:pt x="9549" y="20709"/>
                    <a:pt x="9551" y="20709"/>
                    <a:pt x="9552" y="20709"/>
                  </a:cubicBezTo>
                  <a:lnTo>
                    <a:pt x="9555" y="20709"/>
                  </a:lnTo>
                  <a:cubicBezTo>
                    <a:pt x="10000" y="20709"/>
                    <a:pt x="10431" y="20564"/>
                    <a:pt x="10785" y="20296"/>
                  </a:cubicBezTo>
                  <a:cubicBezTo>
                    <a:pt x="13554" y="18202"/>
                    <a:pt x="15669" y="15659"/>
                    <a:pt x="17068" y="12735"/>
                  </a:cubicBezTo>
                  <a:cubicBezTo>
                    <a:pt x="18434" y="9886"/>
                    <a:pt x="19116" y="6684"/>
                    <a:pt x="19098" y="3221"/>
                  </a:cubicBezTo>
                  <a:cubicBezTo>
                    <a:pt x="19092" y="2096"/>
                    <a:pt x="18178" y="1187"/>
                    <a:pt x="17054" y="1186"/>
                  </a:cubicBezTo>
                  <a:cubicBezTo>
                    <a:pt x="16901" y="1186"/>
                    <a:pt x="16728" y="1215"/>
                    <a:pt x="16466" y="1257"/>
                  </a:cubicBezTo>
                  <a:cubicBezTo>
                    <a:pt x="16029" y="1330"/>
                    <a:pt x="15371" y="1438"/>
                    <a:pt x="14583" y="1438"/>
                  </a:cubicBezTo>
                  <a:cubicBezTo>
                    <a:pt x="13133" y="1438"/>
                    <a:pt x="11814" y="1064"/>
                    <a:pt x="10664" y="324"/>
                  </a:cubicBezTo>
                  <a:cubicBezTo>
                    <a:pt x="10336" y="113"/>
                    <a:pt x="9955" y="1"/>
                    <a:pt x="9566"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1"/>
            <p:cNvSpPr/>
            <p:nvPr/>
          </p:nvSpPr>
          <p:spPr>
            <a:xfrm>
              <a:off x="3087075" y="2668425"/>
              <a:ext cx="441250" cy="479750"/>
            </a:xfrm>
            <a:custGeom>
              <a:avLst/>
              <a:gdLst/>
              <a:ahLst/>
              <a:cxnLst/>
              <a:rect l="l" t="t" r="r" b="b"/>
              <a:pathLst>
                <a:path w="17650" h="19190" extrusionOk="0">
                  <a:moveTo>
                    <a:pt x="8831" y="0"/>
                  </a:moveTo>
                  <a:cubicBezTo>
                    <a:pt x="8829" y="0"/>
                    <a:pt x="8827" y="0"/>
                    <a:pt x="8826" y="0"/>
                  </a:cubicBezTo>
                  <a:lnTo>
                    <a:pt x="8819" y="0"/>
                  </a:lnTo>
                  <a:cubicBezTo>
                    <a:pt x="8520" y="1"/>
                    <a:pt x="8227" y="88"/>
                    <a:pt x="7976" y="251"/>
                  </a:cubicBezTo>
                  <a:cubicBezTo>
                    <a:pt x="6803" y="1010"/>
                    <a:pt x="5450" y="1394"/>
                    <a:pt x="3954" y="1394"/>
                  </a:cubicBezTo>
                  <a:cubicBezTo>
                    <a:pt x="3131" y="1394"/>
                    <a:pt x="2443" y="1277"/>
                    <a:pt x="2032" y="1206"/>
                  </a:cubicBezTo>
                  <a:cubicBezTo>
                    <a:pt x="1820" y="1170"/>
                    <a:pt x="1680" y="1146"/>
                    <a:pt x="1581" y="1146"/>
                  </a:cubicBezTo>
                  <a:cubicBezTo>
                    <a:pt x="721" y="1147"/>
                    <a:pt x="22" y="1842"/>
                    <a:pt x="18" y="2703"/>
                  </a:cubicBezTo>
                  <a:cubicBezTo>
                    <a:pt x="0" y="6027"/>
                    <a:pt x="666" y="9100"/>
                    <a:pt x="1997" y="11839"/>
                  </a:cubicBezTo>
                  <a:cubicBezTo>
                    <a:pt x="3328" y="14578"/>
                    <a:pt x="5307" y="16945"/>
                    <a:pt x="7880" y="18876"/>
                  </a:cubicBezTo>
                  <a:cubicBezTo>
                    <a:pt x="8151" y="19080"/>
                    <a:pt x="8481" y="19190"/>
                    <a:pt x="8820" y="19190"/>
                  </a:cubicBezTo>
                  <a:cubicBezTo>
                    <a:pt x="9160" y="19190"/>
                    <a:pt x="9490" y="19079"/>
                    <a:pt x="9760" y="18873"/>
                  </a:cubicBezTo>
                  <a:cubicBezTo>
                    <a:pt x="12384" y="16890"/>
                    <a:pt x="14386" y="14483"/>
                    <a:pt x="15710" y="11718"/>
                  </a:cubicBezTo>
                  <a:cubicBezTo>
                    <a:pt x="17002" y="9020"/>
                    <a:pt x="17649" y="5988"/>
                    <a:pt x="17631" y="2703"/>
                  </a:cubicBezTo>
                  <a:cubicBezTo>
                    <a:pt x="17626" y="1843"/>
                    <a:pt x="16928" y="1147"/>
                    <a:pt x="16067" y="1146"/>
                  </a:cubicBezTo>
                  <a:cubicBezTo>
                    <a:pt x="15954" y="1146"/>
                    <a:pt x="15799" y="1172"/>
                    <a:pt x="15566" y="1210"/>
                  </a:cubicBezTo>
                  <a:cubicBezTo>
                    <a:pt x="15132" y="1283"/>
                    <a:pt x="14474" y="1391"/>
                    <a:pt x="13679" y="1391"/>
                  </a:cubicBezTo>
                  <a:cubicBezTo>
                    <a:pt x="12198" y="1391"/>
                    <a:pt x="10849" y="1006"/>
                    <a:pt x="9669" y="248"/>
                  </a:cubicBezTo>
                  <a:cubicBezTo>
                    <a:pt x="9419" y="86"/>
                    <a:pt x="9128" y="0"/>
                    <a:pt x="88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1"/>
            <p:cNvSpPr/>
            <p:nvPr/>
          </p:nvSpPr>
          <p:spPr>
            <a:xfrm>
              <a:off x="3091675" y="2673025"/>
              <a:ext cx="432025" cy="470550"/>
            </a:xfrm>
            <a:custGeom>
              <a:avLst/>
              <a:gdLst/>
              <a:ahLst/>
              <a:cxnLst/>
              <a:rect l="l" t="t" r="r" b="b"/>
              <a:pathLst>
                <a:path w="17281" h="18822" extrusionOk="0">
                  <a:moveTo>
                    <a:pt x="8636" y="1"/>
                  </a:moveTo>
                  <a:cubicBezTo>
                    <a:pt x="8372" y="2"/>
                    <a:pt x="8114" y="78"/>
                    <a:pt x="7892" y="222"/>
                  </a:cubicBezTo>
                  <a:cubicBezTo>
                    <a:pt x="6688" y="1001"/>
                    <a:pt x="5302" y="1395"/>
                    <a:pt x="3770" y="1395"/>
                  </a:cubicBezTo>
                  <a:cubicBezTo>
                    <a:pt x="2932" y="1395"/>
                    <a:pt x="2234" y="1276"/>
                    <a:pt x="1817" y="1204"/>
                  </a:cubicBezTo>
                  <a:cubicBezTo>
                    <a:pt x="1615" y="1169"/>
                    <a:pt x="1482" y="1146"/>
                    <a:pt x="1397" y="1146"/>
                  </a:cubicBezTo>
                  <a:cubicBezTo>
                    <a:pt x="638" y="1148"/>
                    <a:pt x="22" y="1761"/>
                    <a:pt x="18" y="2520"/>
                  </a:cubicBezTo>
                  <a:cubicBezTo>
                    <a:pt x="0" y="5815"/>
                    <a:pt x="660" y="8862"/>
                    <a:pt x="1978" y="11574"/>
                  </a:cubicBezTo>
                  <a:cubicBezTo>
                    <a:pt x="3297" y="14286"/>
                    <a:pt x="5257" y="16632"/>
                    <a:pt x="7806" y="18545"/>
                  </a:cubicBezTo>
                  <a:cubicBezTo>
                    <a:pt x="8044" y="18724"/>
                    <a:pt x="8333" y="18821"/>
                    <a:pt x="8632" y="18821"/>
                  </a:cubicBezTo>
                  <a:cubicBezTo>
                    <a:pt x="8633" y="18821"/>
                    <a:pt x="8635" y="18821"/>
                    <a:pt x="8636" y="18821"/>
                  </a:cubicBezTo>
                  <a:cubicBezTo>
                    <a:pt x="8936" y="18821"/>
                    <a:pt x="9228" y="18724"/>
                    <a:pt x="9466" y="18542"/>
                  </a:cubicBezTo>
                  <a:cubicBezTo>
                    <a:pt x="12066" y="16577"/>
                    <a:pt x="14049" y="14192"/>
                    <a:pt x="15361" y="11454"/>
                  </a:cubicBezTo>
                  <a:cubicBezTo>
                    <a:pt x="16641" y="8783"/>
                    <a:pt x="17281" y="5777"/>
                    <a:pt x="17263" y="2520"/>
                  </a:cubicBezTo>
                  <a:cubicBezTo>
                    <a:pt x="17259" y="1760"/>
                    <a:pt x="16642" y="1148"/>
                    <a:pt x="15883" y="1148"/>
                  </a:cubicBezTo>
                  <a:cubicBezTo>
                    <a:pt x="15784" y="1148"/>
                    <a:pt x="15629" y="1173"/>
                    <a:pt x="15412" y="1209"/>
                  </a:cubicBezTo>
                  <a:cubicBezTo>
                    <a:pt x="14971" y="1281"/>
                    <a:pt x="14306" y="1392"/>
                    <a:pt x="13495" y="1392"/>
                  </a:cubicBezTo>
                  <a:cubicBezTo>
                    <a:pt x="11978" y="1392"/>
                    <a:pt x="10596" y="997"/>
                    <a:pt x="9386" y="219"/>
                  </a:cubicBezTo>
                  <a:cubicBezTo>
                    <a:pt x="9164" y="76"/>
                    <a:pt x="8906" y="1"/>
                    <a:pt x="8642"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1"/>
            <p:cNvSpPr/>
            <p:nvPr/>
          </p:nvSpPr>
          <p:spPr>
            <a:xfrm>
              <a:off x="3221925" y="2748225"/>
              <a:ext cx="173950" cy="223725"/>
            </a:xfrm>
            <a:custGeom>
              <a:avLst/>
              <a:gdLst/>
              <a:ahLst/>
              <a:cxnLst/>
              <a:rect l="l" t="t" r="r" b="b"/>
              <a:pathLst>
                <a:path w="6958" h="8949" extrusionOk="0">
                  <a:moveTo>
                    <a:pt x="3477" y="1565"/>
                  </a:moveTo>
                  <a:cubicBezTo>
                    <a:pt x="3928" y="1565"/>
                    <a:pt x="4319" y="1844"/>
                    <a:pt x="4406" y="2230"/>
                  </a:cubicBezTo>
                  <a:cubicBezTo>
                    <a:pt x="4424" y="2313"/>
                    <a:pt x="4426" y="2342"/>
                    <a:pt x="4423" y="2678"/>
                  </a:cubicBezTo>
                  <a:cubicBezTo>
                    <a:pt x="4423" y="2803"/>
                    <a:pt x="4422" y="2970"/>
                    <a:pt x="4422" y="3195"/>
                  </a:cubicBezTo>
                  <a:lnTo>
                    <a:pt x="2533" y="3195"/>
                  </a:lnTo>
                  <a:cubicBezTo>
                    <a:pt x="2533" y="2969"/>
                    <a:pt x="2532" y="2802"/>
                    <a:pt x="2531" y="2676"/>
                  </a:cubicBezTo>
                  <a:cubicBezTo>
                    <a:pt x="2529" y="2339"/>
                    <a:pt x="2530" y="2314"/>
                    <a:pt x="2549" y="2230"/>
                  </a:cubicBezTo>
                  <a:cubicBezTo>
                    <a:pt x="2637" y="1844"/>
                    <a:pt x="3027" y="1565"/>
                    <a:pt x="3477" y="1565"/>
                  </a:cubicBezTo>
                  <a:close/>
                  <a:moveTo>
                    <a:pt x="3477" y="1"/>
                  </a:moveTo>
                  <a:cubicBezTo>
                    <a:pt x="2050" y="1"/>
                    <a:pt x="888" y="1073"/>
                    <a:pt x="888" y="2390"/>
                  </a:cubicBezTo>
                  <a:lnTo>
                    <a:pt x="888" y="3199"/>
                  </a:lnTo>
                  <a:cubicBezTo>
                    <a:pt x="467" y="3240"/>
                    <a:pt x="111" y="3535"/>
                    <a:pt x="22" y="3931"/>
                  </a:cubicBezTo>
                  <a:cubicBezTo>
                    <a:pt x="8" y="3990"/>
                    <a:pt x="2" y="4017"/>
                    <a:pt x="0" y="6042"/>
                  </a:cubicBezTo>
                  <a:lnTo>
                    <a:pt x="0" y="8018"/>
                  </a:lnTo>
                  <a:cubicBezTo>
                    <a:pt x="0" y="8530"/>
                    <a:pt x="442" y="8947"/>
                    <a:pt x="985" y="8947"/>
                  </a:cubicBezTo>
                  <a:lnTo>
                    <a:pt x="5971" y="8948"/>
                  </a:lnTo>
                  <a:cubicBezTo>
                    <a:pt x="6513" y="8948"/>
                    <a:pt x="6955" y="8530"/>
                    <a:pt x="6955" y="8017"/>
                  </a:cubicBezTo>
                  <a:cubicBezTo>
                    <a:pt x="6957" y="4064"/>
                    <a:pt x="6950" y="4020"/>
                    <a:pt x="6943" y="3979"/>
                  </a:cubicBezTo>
                  <a:cubicBezTo>
                    <a:pt x="6871" y="3555"/>
                    <a:pt x="6511" y="3241"/>
                    <a:pt x="6068" y="3200"/>
                  </a:cubicBezTo>
                  <a:lnTo>
                    <a:pt x="6068" y="2390"/>
                  </a:lnTo>
                  <a:cubicBezTo>
                    <a:pt x="6068" y="1073"/>
                    <a:pt x="4906" y="1"/>
                    <a:pt x="3477"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1"/>
            <p:cNvSpPr/>
            <p:nvPr/>
          </p:nvSpPr>
          <p:spPr>
            <a:xfrm>
              <a:off x="3231475" y="2757875"/>
              <a:ext cx="154775" cy="204425"/>
            </a:xfrm>
            <a:custGeom>
              <a:avLst/>
              <a:gdLst/>
              <a:ahLst/>
              <a:cxnLst/>
              <a:rect l="l" t="t" r="r" b="b"/>
              <a:pathLst>
                <a:path w="6191" h="8177" extrusionOk="0">
                  <a:moveTo>
                    <a:pt x="3095" y="794"/>
                  </a:moveTo>
                  <a:cubicBezTo>
                    <a:pt x="3738" y="794"/>
                    <a:pt x="4275" y="1209"/>
                    <a:pt x="4399" y="1761"/>
                  </a:cubicBezTo>
                  <a:cubicBezTo>
                    <a:pt x="4446" y="1966"/>
                    <a:pt x="4419" y="2013"/>
                    <a:pt x="4427" y="3194"/>
                  </a:cubicBezTo>
                  <a:lnTo>
                    <a:pt x="1764" y="3194"/>
                  </a:lnTo>
                  <a:cubicBezTo>
                    <a:pt x="1772" y="2011"/>
                    <a:pt x="1744" y="1966"/>
                    <a:pt x="1791" y="1761"/>
                  </a:cubicBezTo>
                  <a:cubicBezTo>
                    <a:pt x="1916" y="1209"/>
                    <a:pt x="2453" y="794"/>
                    <a:pt x="3095" y="794"/>
                  </a:cubicBezTo>
                  <a:close/>
                  <a:moveTo>
                    <a:pt x="3096" y="4336"/>
                  </a:moveTo>
                  <a:cubicBezTo>
                    <a:pt x="3544" y="4336"/>
                    <a:pt x="3907" y="4665"/>
                    <a:pt x="3907" y="5072"/>
                  </a:cubicBezTo>
                  <a:cubicBezTo>
                    <a:pt x="3907" y="5317"/>
                    <a:pt x="3774" y="5534"/>
                    <a:pt x="3571" y="5667"/>
                  </a:cubicBezTo>
                  <a:lnTo>
                    <a:pt x="3850" y="6852"/>
                  </a:lnTo>
                  <a:cubicBezTo>
                    <a:pt x="3852" y="6861"/>
                    <a:pt x="3853" y="6868"/>
                    <a:pt x="3854" y="6876"/>
                  </a:cubicBezTo>
                  <a:cubicBezTo>
                    <a:pt x="3859" y="6928"/>
                    <a:pt x="3842" y="6980"/>
                    <a:pt x="3806" y="7018"/>
                  </a:cubicBezTo>
                  <a:cubicBezTo>
                    <a:pt x="3764" y="7065"/>
                    <a:pt x="3704" y="7091"/>
                    <a:pt x="3641" y="7091"/>
                  </a:cubicBezTo>
                  <a:cubicBezTo>
                    <a:pt x="3640" y="7091"/>
                    <a:pt x="3639" y="7091"/>
                    <a:pt x="3638" y="7091"/>
                  </a:cubicBezTo>
                  <a:lnTo>
                    <a:pt x="2555" y="7091"/>
                  </a:lnTo>
                  <a:cubicBezTo>
                    <a:pt x="2554" y="7091"/>
                    <a:pt x="2552" y="7091"/>
                    <a:pt x="2551" y="7091"/>
                  </a:cubicBezTo>
                  <a:cubicBezTo>
                    <a:pt x="2487" y="7091"/>
                    <a:pt x="2428" y="7065"/>
                    <a:pt x="2385" y="7018"/>
                  </a:cubicBezTo>
                  <a:cubicBezTo>
                    <a:pt x="2355" y="6985"/>
                    <a:pt x="2338" y="6942"/>
                    <a:pt x="2336" y="6898"/>
                  </a:cubicBezTo>
                  <a:cubicBezTo>
                    <a:pt x="2336" y="6883"/>
                    <a:pt x="2338" y="6868"/>
                    <a:pt x="2342" y="6852"/>
                  </a:cubicBezTo>
                  <a:lnTo>
                    <a:pt x="2620" y="5667"/>
                  </a:lnTo>
                  <a:cubicBezTo>
                    <a:pt x="2417" y="5534"/>
                    <a:pt x="2286" y="5317"/>
                    <a:pt x="2286" y="5072"/>
                  </a:cubicBezTo>
                  <a:cubicBezTo>
                    <a:pt x="2286" y="4665"/>
                    <a:pt x="2648" y="4336"/>
                    <a:pt x="3096" y="4336"/>
                  </a:cubicBezTo>
                  <a:close/>
                  <a:moveTo>
                    <a:pt x="3095" y="1"/>
                  </a:moveTo>
                  <a:cubicBezTo>
                    <a:pt x="1889" y="1"/>
                    <a:pt x="891" y="891"/>
                    <a:pt x="891" y="2004"/>
                  </a:cubicBezTo>
                  <a:lnTo>
                    <a:pt x="891" y="3194"/>
                  </a:lnTo>
                  <a:lnTo>
                    <a:pt x="604" y="3194"/>
                  </a:lnTo>
                  <a:cubicBezTo>
                    <a:pt x="304" y="3194"/>
                    <a:pt x="71" y="3389"/>
                    <a:pt x="16" y="3629"/>
                  </a:cubicBezTo>
                  <a:cubicBezTo>
                    <a:pt x="0" y="3700"/>
                    <a:pt x="3" y="7630"/>
                    <a:pt x="3" y="7632"/>
                  </a:cubicBezTo>
                  <a:cubicBezTo>
                    <a:pt x="3" y="7921"/>
                    <a:pt x="259" y="8176"/>
                    <a:pt x="604" y="8176"/>
                  </a:cubicBezTo>
                  <a:lnTo>
                    <a:pt x="5588" y="8176"/>
                  </a:lnTo>
                  <a:cubicBezTo>
                    <a:pt x="5931" y="8176"/>
                    <a:pt x="6187" y="7922"/>
                    <a:pt x="6187" y="7632"/>
                  </a:cubicBezTo>
                  <a:cubicBezTo>
                    <a:pt x="6187" y="7630"/>
                    <a:pt x="6190" y="3711"/>
                    <a:pt x="6181" y="3656"/>
                  </a:cubicBezTo>
                  <a:cubicBezTo>
                    <a:pt x="6137" y="3401"/>
                    <a:pt x="5896" y="3194"/>
                    <a:pt x="5588" y="3194"/>
                  </a:cubicBezTo>
                  <a:lnTo>
                    <a:pt x="5300" y="3194"/>
                  </a:lnTo>
                  <a:lnTo>
                    <a:pt x="5300" y="2004"/>
                  </a:lnTo>
                  <a:cubicBezTo>
                    <a:pt x="5300" y="889"/>
                    <a:pt x="4299" y="1"/>
                    <a:pt x="30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1"/>
            <p:cNvSpPr/>
            <p:nvPr/>
          </p:nvSpPr>
          <p:spPr>
            <a:xfrm>
              <a:off x="2292275" y="3126750"/>
              <a:ext cx="6000" cy="97875"/>
            </a:xfrm>
            <a:custGeom>
              <a:avLst/>
              <a:gdLst/>
              <a:ahLst/>
              <a:cxnLst/>
              <a:rect l="l" t="t" r="r" b="b"/>
              <a:pathLst>
                <a:path w="240" h="3915" extrusionOk="0">
                  <a:moveTo>
                    <a:pt x="0" y="1"/>
                  </a:moveTo>
                  <a:lnTo>
                    <a:pt x="0" y="3914"/>
                  </a:lnTo>
                  <a:lnTo>
                    <a:pt x="239" y="3914"/>
                  </a:lnTo>
                  <a:lnTo>
                    <a:pt x="23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1"/>
            <p:cNvSpPr/>
            <p:nvPr/>
          </p:nvSpPr>
          <p:spPr>
            <a:xfrm>
              <a:off x="2298250" y="3126750"/>
              <a:ext cx="6025" cy="97875"/>
            </a:xfrm>
            <a:custGeom>
              <a:avLst/>
              <a:gdLst/>
              <a:ahLst/>
              <a:cxnLst/>
              <a:rect l="l" t="t" r="r" b="b"/>
              <a:pathLst>
                <a:path w="241" h="3915" extrusionOk="0">
                  <a:moveTo>
                    <a:pt x="0" y="1"/>
                  </a:moveTo>
                  <a:lnTo>
                    <a:pt x="0" y="3914"/>
                  </a:lnTo>
                  <a:lnTo>
                    <a:pt x="240" y="3914"/>
                  </a:lnTo>
                  <a:lnTo>
                    <a:pt x="240"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28"/>
        <p:cNvGrpSpPr/>
        <p:nvPr/>
      </p:nvGrpSpPr>
      <p:grpSpPr>
        <a:xfrm>
          <a:off x="0" y="0"/>
          <a:ext cx="0" cy="0"/>
          <a:chOff x="0" y="0"/>
          <a:chExt cx="0" cy="0"/>
        </a:xfrm>
      </p:grpSpPr>
      <p:sp>
        <p:nvSpPr>
          <p:cNvPr id="2129" name="Google Shape;2129;p35"/>
          <p:cNvSpPr txBox="1">
            <a:spLocks noGrp="1"/>
          </p:cNvSpPr>
          <p:nvPr>
            <p:ph type="subTitle" idx="1"/>
          </p:nvPr>
        </p:nvSpPr>
        <p:spPr>
          <a:xfrm>
            <a:off x="713225" y="2004375"/>
            <a:ext cx="4454400" cy="208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0"/>
              </a:spcBef>
              <a:spcAft>
                <a:spcPts val="0"/>
              </a:spcAft>
              <a:buNone/>
            </a:pPr>
            <a:endParaRPr/>
          </a:p>
          <a:p>
            <a:pPr marL="0" lvl="0" indent="0" algn="l" rtl="0">
              <a:spcBef>
                <a:spcPts val="0"/>
              </a:spcBef>
              <a:spcAft>
                <a:spcPts val="0"/>
              </a:spcAft>
              <a:buNone/>
            </a:pPr>
            <a:r>
              <a:rPr lang="en"/>
              <a:t>Lists like this one:</a:t>
            </a:r>
            <a:endParaRPr/>
          </a:p>
          <a:p>
            <a:pPr marL="457200" lvl="0" indent="-279400" algn="l" rtl="0">
              <a:spcBef>
                <a:spcPts val="0"/>
              </a:spcBef>
              <a:spcAft>
                <a:spcPts val="0"/>
              </a:spcAft>
              <a:buClr>
                <a:schemeClr val="accent1"/>
              </a:buClr>
              <a:buSzPts val="800"/>
              <a:buChar char="●"/>
            </a:pPr>
            <a:r>
              <a:rPr lang="en"/>
              <a:t>They’re simple</a:t>
            </a:r>
            <a:r>
              <a:rPr lang="en">
                <a:solidFill>
                  <a:schemeClr val="accent1"/>
                </a:solidFill>
              </a:rPr>
              <a:t> </a:t>
            </a:r>
            <a:endParaRPr>
              <a:solidFill>
                <a:schemeClr val="accent1"/>
              </a:solidFill>
            </a:endParaRPr>
          </a:p>
          <a:p>
            <a:pPr marL="457200" lvl="0" indent="-279400" algn="l" rtl="0">
              <a:spcBef>
                <a:spcPts val="0"/>
              </a:spcBef>
              <a:spcAft>
                <a:spcPts val="0"/>
              </a:spcAft>
              <a:buClr>
                <a:schemeClr val="accent1"/>
              </a:buClr>
              <a:buSzPts val="800"/>
              <a:buChar char="●"/>
            </a:pPr>
            <a:r>
              <a:rPr lang="en"/>
              <a:t>You can organize your ideas clearly</a:t>
            </a:r>
            <a:endParaRPr/>
          </a:p>
          <a:p>
            <a:pPr marL="457200" lvl="0" indent="-279400" algn="l" rtl="0">
              <a:spcBef>
                <a:spcPts val="0"/>
              </a:spcBef>
              <a:spcAft>
                <a:spcPts val="0"/>
              </a:spcAft>
              <a:buClr>
                <a:schemeClr val="accent1"/>
              </a:buClr>
              <a:buSzPts val="800"/>
              <a:buChar char="●"/>
            </a:pPr>
            <a:r>
              <a:rPr lang="en"/>
              <a:t>You’ll never forget to buy milk!</a:t>
            </a:r>
            <a:endParaRPr/>
          </a:p>
          <a:p>
            <a:pPr marL="457200" lvl="0" indent="0" algn="l" rtl="0">
              <a:spcBef>
                <a:spcPts val="0"/>
              </a:spcBef>
              <a:spcAft>
                <a:spcPts val="0"/>
              </a:spcAft>
              <a:buNone/>
            </a:pPr>
            <a:endParaRPr/>
          </a:p>
          <a:p>
            <a:pPr marL="0" lvl="0" indent="0" algn="l" rtl="0">
              <a:spcBef>
                <a:spcPts val="0"/>
              </a:spcBef>
              <a:spcAft>
                <a:spcPts val="0"/>
              </a:spcAft>
              <a:buNone/>
            </a:pPr>
            <a:r>
              <a:rPr lang="en"/>
              <a:t>And the most important thing: the audience won’t miss the point of your presentation ever again</a:t>
            </a:r>
            <a:endParaRPr/>
          </a:p>
        </p:txBody>
      </p:sp>
      <p:sp>
        <p:nvSpPr>
          <p:cNvPr id="2130" name="Google Shape;2130;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PRINCIPLES OF </a:t>
            </a:r>
            <a:r>
              <a:rPr lang="en">
                <a:solidFill>
                  <a:schemeClr val="accent1"/>
                </a:solidFill>
              </a:rPr>
              <a:t>USER PROTECTION</a:t>
            </a:r>
            <a:endParaRPr>
              <a:solidFill>
                <a:schemeClr val="accent1"/>
              </a:solidFill>
            </a:endParaRPr>
          </a:p>
        </p:txBody>
      </p:sp>
      <p:grpSp>
        <p:nvGrpSpPr>
          <p:cNvPr id="2131" name="Google Shape;2131;p35"/>
          <p:cNvGrpSpPr/>
          <p:nvPr/>
        </p:nvGrpSpPr>
        <p:grpSpPr>
          <a:xfrm>
            <a:off x="5728699" y="2449020"/>
            <a:ext cx="2608588" cy="1809308"/>
            <a:chOff x="2519575" y="3485200"/>
            <a:chExt cx="438050" cy="303825"/>
          </a:xfrm>
        </p:grpSpPr>
        <p:sp>
          <p:nvSpPr>
            <p:cNvPr id="2132" name="Google Shape;2132;p35"/>
            <p:cNvSpPr/>
            <p:nvPr/>
          </p:nvSpPr>
          <p:spPr>
            <a:xfrm>
              <a:off x="2519575" y="3485200"/>
              <a:ext cx="438050" cy="303825"/>
            </a:xfrm>
            <a:custGeom>
              <a:avLst/>
              <a:gdLst/>
              <a:ahLst/>
              <a:cxnLst/>
              <a:rect l="l" t="t" r="r" b="b"/>
              <a:pathLst>
                <a:path w="17522" h="12153" extrusionOk="0">
                  <a:moveTo>
                    <a:pt x="1311" y="0"/>
                  </a:moveTo>
                  <a:cubicBezTo>
                    <a:pt x="589" y="2"/>
                    <a:pt x="3" y="588"/>
                    <a:pt x="1" y="1311"/>
                  </a:cubicBezTo>
                  <a:lnTo>
                    <a:pt x="1" y="11866"/>
                  </a:lnTo>
                  <a:cubicBezTo>
                    <a:pt x="1" y="12038"/>
                    <a:pt x="142" y="12153"/>
                    <a:pt x="289" y="12153"/>
                  </a:cubicBezTo>
                  <a:cubicBezTo>
                    <a:pt x="360" y="12153"/>
                    <a:pt x="431" y="12127"/>
                    <a:pt x="489" y="12069"/>
                  </a:cubicBezTo>
                  <a:lnTo>
                    <a:pt x="2615" y="10034"/>
                  </a:lnTo>
                  <a:cubicBezTo>
                    <a:pt x="3008" y="9658"/>
                    <a:pt x="3530" y="9448"/>
                    <a:pt x="4074" y="9448"/>
                  </a:cubicBezTo>
                  <a:lnTo>
                    <a:pt x="16210" y="9448"/>
                  </a:lnTo>
                  <a:cubicBezTo>
                    <a:pt x="16933" y="9446"/>
                    <a:pt x="17518" y="8861"/>
                    <a:pt x="17521" y="8137"/>
                  </a:cubicBezTo>
                  <a:lnTo>
                    <a:pt x="17521" y="1311"/>
                  </a:lnTo>
                  <a:cubicBezTo>
                    <a:pt x="17519" y="588"/>
                    <a:pt x="16933" y="2"/>
                    <a:pt x="16210"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5"/>
            <p:cNvSpPr/>
            <p:nvPr/>
          </p:nvSpPr>
          <p:spPr>
            <a:xfrm>
              <a:off x="2527225" y="3493925"/>
              <a:ext cx="422750" cy="220950"/>
            </a:xfrm>
            <a:custGeom>
              <a:avLst/>
              <a:gdLst/>
              <a:ahLst/>
              <a:cxnLst/>
              <a:rect l="l" t="t" r="r" b="b"/>
              <a:pathLst>
                <a:path w="16910" h="8838" extrusionOk="0">
                  <a:moveTo>
                    <a:pt x="1005" y="0"/>
                  </a:moveTo>
                  <a:cubicBezTo>
                    <a:pt x="450" y="0"/>
                    <a:pt x="0" y="450"/>
                    <a:pt x="0" y="1005"/>
                  </a:cubicBezTo>
                  <a:lnTo>
                    <a:pt x="0" y="7832"/>
                  </a:lnTo>
                  <a:cubicBezTo>
                    <a:pt x="0" y="8388"/>
                    <a:pt x="450" y="8838"/>
                    <a:pt x="1005" y="8838"/>
                  </a:cubicBezTo>
                  <a:lnTo>
                    <a:pt x="15904" y="8838"/>
                  </a:lnTo>
                  <a:cubicBezTo>
                    <a:pt x="16460" y="8838"/>
                    <a:pt x="16910" y="8388"/>
                    <a:pt x="16910" y="7832"/>
                  </a:cubicBezTo>
                  <a:lnTo>
                    <a:pt x="16910" y="1005"/>
                  </a:lnTo>
                  <a:cubicBezTo>
                    <a:pt x="16910" y="450"/>
                    <a:pt x="16460" y="0"/>
                    <a:pt x="15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5"/>
            <p:cNvSpPr/>
            <p:nvPr/>
          </p:nvSpPr>
          <p:spPr>
            <a:xfrm>
              <a:off x="2555225" y="3598575"/>
              <a:ext cx="249775" cy="11625"/>
            </a:xfrm>
            <a:custGeom>
              <a:avLst/>
              <a:gdLst/>
              <a:ahLst/>
              <a:cxnLst/>
              <a:rect l="l" t="t" r="r" b="b"/>
              <a:pathLst>
                <a:path w="9991" h="465" extrusionOk="0">
                  <a:moveTo>
                    <a:pt x="0" y="0"/>
                  </a:moveTo>
                  <a:lnTo>
                    <a:pt x="0" y="465"/>
                  </a:lnTo>
                  <a:lnTo>
                    <a:pt x="9990" y="465"/>
                  </a:lnTo>
                  <a:lnTo>
                    <a:pt x="9990"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5"/>
            <p:cNvSpPr/>
            <p:nvPr/>
          </p:nvSpPr>
          <p:spPr>
            <a:xfrm>
              <a:off x="2555225" y="3572975"/>
              <a:ext cx="259925" cy="11650"/>
            </a:xfrm>
            <a:custGeom>
              <a:avLst/>
              <a:gdLst/>
              <a:ahLst/>
              <a:cxnLst/>
              <a:rect l="l" t="t" r="r" b="b"/>
              <a:pathLst>
                <a:path w="10397" h="466" extrusionOk="0">
                  <a:moveTo>
                    <a:pt x="0" y="0"/>
                  </a:moveTo>
                  <a:lnTo>
                    <a:pt x="0" y="465"/>
                  </a:lnTo>
                  <a:lnTo>
                    <a:pt x="10397" y="465"/>
                  </a:lnTo>
                  <a:lnTo>
                    <a:pt x="10397"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5"/>
            <p:cNvSpPr/>
            <p:nvPr/>
          </p:nvSpPr>
          <p:spPr>
            <a:xfrm>
              <a:off x="2555225" y="3547375"/>
              <a:ext cx="313675" cy="11650"/>
            </a:xfrm>
            <a:custGeom>
              <a:avLst/>
              <a:gdLst/>
              <a:ahLst/>
              <a:cxnLst/>
              <a:rect l="l" t="t" r="r" b="b"/>
              <a:pathLst>
                <a:path w="12547" h="466" extrusionOk="0">
                  <a:moveTo>
                    <a:pt x="0" y="1"/>
                  </a:moveTo>
                  <a:lnTo>
                    <a:pt x="0" y="465"/>
                  </a:lnTo>
                  <a:lnTo>
                    <a:pt x="12547" y="465"/>
                  </a:lnTo>
                  <a:lnTo>
                    <a:pt x="12547"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5"/>
            <p:cNvSpPr/>
            <p:nvPr/>
          </p:nvSpPr>
          <p:spPr>
            <a:xfrm>
              <a:off x="2555225" y="3521775"/>
              <a:ext cx="313675" cy="11650"/>
            </a:xfrm>
            <a:custGeom>
              <a:avLst/>
              <a:gdLst/>
              <a:ahLst/>
              <a:cxnLst/>
              <a:rect l="l" t="t" r="r" b="b"/>
              <a:pathLst>
                <a:path w="12547" h="466" extrusionOk="0">
                  <a:moveTo>
                    <a:pt x="0" y="1"/>
                  </a:moveTo>
                  <a:lnTo>
                    <a:pt x="0" y="466"/>
                  </a:lnTo>
                  <a:lnTo>
                    <a:pt x="12547" y="466"/>
                  </a:lnTo>
                  <a:lnTo>
                    <a:pt x="12547"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5"/>
            <p:cNvSpPr/>
            <p:nvPr/>
          </p:nvSpPr>
          <p:spPr>
            <a:xfrm>
              <a:off x="2756225" y="3661875"/>
              <a:ext cx="165750" cy="11625"/>
            </a:xfrm>
            <a:custGeom>
              <a:avLst/>
              <a:gdLst/>
              <a:ahLst/>
              <a:cxnLst/>
              <a:rect l="l" t="t" r="r" b="b"/>
              <a:pathLst>
                <a:path w="6630" h="465" extrusionOk="0">
                  <a:moveTo>
                    <a:pt x="1" y="0"/>
                  </a:moveTo>
                  <a:lnTo>
                    <a:pt x="1" y="465"/>
                  </a:lnTo>
                  <a:lnTo>
                    <a:pt x="6630" y="465"/>
                  </a:lnTo>
                  <a:lnTo>
                    <a:pt x="6630"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5"/>
            <p:cNvSpPr/>
            <p:nvPr/>
          </p:nvSpPr>
          <p:spPr>
            <a:xfrm>
              <a:off x="2694525" y="3636275"/>
              <a:ext cx="227450" cy="11650"/>
            </a:xfrm>
            <a:custGeom>
              <a:avLst/>
              <a:gdLst/>
              <a:ahLst/>
              <a:cxnLst/>
              <a:rect l="l" t="t" r="r" b="b"/>
              <a:pathLst>
                <a:path w="9098" h="466" extrusionOk="0">
                  <a:moveTo>
                    <a:pt x="0" y="0"/>
                  </a:moveTo>
                  <a:lnTo>
                    <a:pt x="0" y="465"/>
                  </a:lnTo>
                  <a:lnTo>
                    <a:pt x="9098" y="465"/>
                  </a:lnTo>
                  <a:lnTo>
                    <a:pt x="9098"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35"/>
          <p:cNvGrpSpPr/>
          <p:nvPr/>
        </p:nvGrpSpPr>
        <p:grpSpPr>
          <a:xfrm>
            <a:off x="5787893" y="1639874"/>
            <a:ext cx="1123015" cy="1397263"/>
            <a:chOff x="1758475" y="3969450"/>
            <a:chExt cx="371650" cy="462425"/>
          </a:xfrm>
        </p:grpSpPr>
        <p:sp>
          <p:nvSpPr>
            <p:cNvPr id="2141" name="Google Shape;2141;p35"/>
            <p:cNvSpPr/>
            <p:nvPr/>
          </p:nvSpPr>
          <p:spPr>
            <a:xfrm>
              <a:off x="2071550" y="3969450"/>
              <a:ext cx="58575" cy="93850"/>
            </a:xfrm>
            <a:custGeom>
              <a:avLst/>
              <a:gdLst/>
              <a:ahLst/>
              <a:cxnLst/>
              <a:rect l="l" t="t" r="r" b="b"/>
              <a:pathLst>
                <a:path w="2343" h="3754" extrusionOk="0">
                  <a:moveTo>
                    <a:pt x="904" y="1"/>
                  </a:moveTo>
                  <a:cubicBezTo>
                    <a:pt x="877" y="1"/>
                    <a:pt x="850" y="13"/>
                    <a:pt x="833" y="34"/>
                  </a:cubicBezTo>
                  <a:cubicBezTo>
                    <a:pt x="812" y="55"/>
                    <a:pt x="802" y="83"/>
                    <a:pt x="802" y="113"/>
                  </a:cubicBezTo>
                  <a:lnTo>
                    <a:pt x="802" y="422"/>
                  </a:lnTo>
                  <a:cubicBezTo>
                    <a:pt x="695" y="450"/>
                    <a:pt x="592" y="493"/>
                    <a:pt x="497" y="551"/>
                  </a:cubicBezTo>
                  <a:cubicBezTo>
                    <a:pt x="410" y="603"/>
                    <a:pt x="334" y="669"/>
                    <a:pt x="270" y="747"/>
                  </a:cubicBezTo>
                  <a:cubicBezTo>
                    <a:pt x="207" y="820"/>
                    <a:pt x="160" y="904"/>
                    <a:pt x="127" y="995"/>
                  </a:cubicBezTo>
                  <a:cubicBezTo>
                    <a:pt x="94" y="1085"/>
                    <a:pt x="77" y="1181"/>
                    <a:pt x="77" y="1277"/>
                  </a:cubicBezTo>
                  <a:cubicBezTo>
                    <a:pt x="78" y="1515"/>
                    <a:pt x="138" y="1706"/>
                    <a:pt x="258" y="1849"/>
                  </a:cubicBezTo>
                  <a:cubicBezTo>
                    <a:pt x="377" y="1993"/>
                    <a:pt x="568" y="2095"/>
                    <a:pt x="829" y="2156"/>
                  </a:cubicBezTo>
                  <a:cubicBezTo>
                    <a:pt x="967" y="2190"/>
                    <a:pt x="1088" y="2218"/>
                    <a:pt x="1191" y="2240"/>
                  </a:cubicBezTo>
                  <a:cubicBezTo>
                    <a:pt x="1277" y="2257"/>
                    <a:pt x="1361" y="2280"/>
                    <a:pt x="1443" y="2308"/>
                  </a:cubicBezTo>
                  <a:cubicBezTo>
                    <a:pt x="1509" y="2333"/>
                    <a:pt x="1558" y="2359"/>
                    <a:pt x="1591" y="2386"/>
                  </a:cubicBezTo>
                  <a:cubicBezTo>
                    <a:pt x="1623" y="2411"/>
                    <a:pt x="1641" y="2450"/>
                    <a:pt x="1640" y="2490"/>
                  </a:cubicBezTo>
                  <a:cubicBezTo>
                    <a:pt x="1641" y="2574"/>
                    <a:pt x="1596" y="2632"/>
                    <a:pt x="1506" y="2663"/>
                  </a:cubicBezTo>
                  <a:cubicBezTo>
                    <a:pt x="1415" y="2695"/>
                    <a:pt x="1304" y="2712"/>
                    <a:pt x="1169" y="2712"/>
                  </a:cubicBezTo>
                  <a:cubicBezTo>
                    <a:pt x="1166" y="2712"/>
                    <a:pt x="1163" y="2712"/>
                    <a:pt x="1159" y="2712"/>
                  </a:cubicBezTo>
                  <a:cubicBezTo>
                    <a:pt x="1098" y="2712"/>
                    <a:pt x="1037" y="2702"/>
                    <a:pt x="978" y="2682"/>
                  </a:cubicBezTo>
                  <a:cubicBezTo>
                    <a:pt x="896" y="2654"/>
                    <a:pt x="823" y="2603"/>
                    <a:pt x="768" y="2536"/>
                  </a:cubicBezTo>
                  <a:cubicBezTo>
                    <a:pt x="747" y="2511"/>
                    <a:pt x="732" y="2493"/>
                    <a:pt x="722" y="2482"/>
                  </a:cubicBezTo>
                  <a:cubicBezTo>
                    <a:pt x="704" y="2464"/>
                    <a:pt x="684" y="2450"/>
                    <a:pt x="661" y="2438"/>
                  </a:cubicBezTo>
                  <a:cubicBezTo>
                    <a:pt x="639" y="2429"/>
                    <a:pt x="614" y="2423"/>
                    <a:pt x="590" y="2423"/>
                  </a:cubicBezTo>
                  <a:cubicBezTo>
                    <a:pt x="586" y="2423"/>
                    <a:pt x="582" y="2424"/>
                    <a:pt x="578" y="2424"/>
                  </a:cubicBezTo>
                  <a:lnTo>
                    <a:pt x="81" y="2424"/>
                  </a:lnTo>
                  <a:cubicBezTo>
                    <a:pt x="59" y="2424"/>
                    <a:pt x="39" y="2434"/>
                    <a:pt x="25" y="2451"/>
                  </a:cubicBezTo>
                  <a:cubicBezTo>
                    <a:pt x="10" y="2468"/>
                    <a:pt x="0" y="2491"/>
                    <a:pt x="2" y="2515"/>
                  </a:cubicBezTo>
                  <a:cubicBezTo>
                    <a:pt x="5" y="2604"/>
                    <a:pt x="25" y="2691"/>
                    <a:pt x="62" y="2772"/>
                  </a:cubicBezTo>
                  <a:cubicBezTo>
                    <a:pt x="101" y="2859"/>
                    <a:pt x="156" y="2938"/>
                    <a:pt x="223" y="3008"/>
                  </a:cubicBezTo>
                  <a:cubicBezTo>
                    <a:pt x="297" y="3083"/>
                    <a:pt x="381" y="3148"/>
                    <a:pt x="474" y="3201"/>
                  </a:cubicBezTo>
                  <a:cubicBezTo>
                    <a:pt x="576" y="3260"/>
                    <a:pt x="687" y="3305"/>
                    <a:pt x="802" y="3333"/>
                  </a:cubicBezTo>
                  <a:lnTo>
                    <a:pt x="802" y="3641"/>
                  </a:lnTo>
                  <a:cubicBezTo>
                    <a:pt x="801" y="3670"/>
                    <a:pt x="812" y="3699"/>
                    <a:pt x="832" y="3721"/>
                  </a:cubicBezTo>
                  <a:cubicBezTo>
                    <a:pt x="849" y="3742"/>
                    <a:pt x="876" y="3754"/>
                    <a:pt x="904" y="3754"/>
                  </a:cubicBezTo>
                  <a:lnTo>
                    <a:pt x="1401" y="3754"/>
                  </a:lnTo>
                  <a:cubicBezTo>
                    <a:pt x="1429" y="3754"/>
                    <a:pt x="1455" y="3742"/>
                    <a:pt x="1472" y="3721"/>
                  </a:cubicBezTo>
                  <a:cubicBezTo>
                    <a:pt x="1493" y="3699"/>
                    <a:pt x="1503" y="3670"/>
                    <a:pt x="1503" y="3641"/>
                  </a:cubicBezTo>
                  <a:lnTo>
                    <a:pt x="1503" y="3345"/>
                  </a:lnTo>
                  <a:cubicBezTo>
                    <a:pt x="1621" y="3324"/>
                    <a:pt x="1736" y="3288"/>
                    <a:pt x="1844" y="3236"/>
                  </a:cubicBezTo>
                  <a:cubicBezTo>
                    <a:pt x="1943" y="3190"/>
                    <a:pt x="2033" y="3127"/>
                    <a:pt x="2110" y="3049"/>
                  </a:cubicBezTo>
                  <a:cubicBezTo>
                    <a:pt x="2183" y="2975"/>
                    <a:pt x="2240" y="2887"/>
                    <a:pt x="2281" y="2790"/>
                  </a:cubicBezTo>
                  <a:cubicBezTo>
                    <a:pt x="2322" y="2689"/>
                    <a:pt x="2343" y="2579"/>
                    <a:pt x="2341" y="2469"/>
                  </a:cubicBezTo>
                  <a:cubicBezTo>
                    <a:pt x="2341" y="2339"/>
                    <a:pt x="2324" y="2225"/>
                    <a:pt x="2289" y="2130"/>
                  </a:cubicBezTo>
                  <a:cubicBezTo>
                    <a:pt x="2257" y="2036"/>
                    <a:pt x="2204" y="1950"/>
                    <a:pt x="2134" y="1879"/>
                  </a:cubicBezTo>
                  <a:cubicBezTo>
                    <a:pt x="2059" y="1805"/>
                    <a:pt x="1971" y="1745"/>
                    <a:pt x="1874" y="1702"/>
                  </a:cubicBezTo>
                  <a:cubicBezTo>
                    <a:pt x="1757" y="1651"/>
                    <a:pt x="1635" y="1611"/>
                    <a:pt x="1511" y="1585"/>
                  </a:cubicBezTo>
                  <a:cubicBezTo>
                    <a:pt x="1371" y="1555"/>
                    <a:pt x="1254" y="1528"/>
                    <a:pt x="1161" y="1507"/>
                  </a:cubicBezTo>
                  <a:cubicBezTo>
                    <a:pt x="1084" y="1489"/>
                    <a:pt x="1009" y="1466"/>
                    <a:pt x="935" y="1437"/>
                  </a:cubicBezTo>
                  <a:cubicBezTo>
                    <a:pt x="878" y="1414"/>
                    <a:pt x="838" y="1388"/>
                    <a:pt x="814" y="1360"/>
                  </a:cubicBezTo>
                  <a:cubicBezTo>
                    <a:pt x="789" y="1331"/>
                    <a:pt x="777" y="1293"/>
                    <a:pt x="778" y="1255"/>
                  </a:cubicBezTo>
                  <a:cubicBezTo>
                    <a:pt x="777" y="1218"/>
                    <a:pt x="788" y="1182"/>
                    <a:pt x="810" y="1152"/>
                  </a:cubicBezTo>
                  <a:cubicBezTo>
                    <a:pt x="832" y="1124"/>
                    <a:pt x="861" y="1101"/>
                    <a:pt x="894" y="1086"/>
                  </a:cubicBezTo>
                  <a:cubicBezTo>
                    <a:pt x="931" y="1071"/>
                    <a:pt x="970" y="1060"/>
                    <a:pt x="1011" y="1053"/>
                  </a:cubicBezTo>
                  <a:cubicBezTo>
                    <a:pt x="1056" y="1046"/>
                    <a:pt x="1103" y="1043"/>
                    <a:pt x="1149" y="1043"/>
                  </a:cubicBezTo>
                  <a:cubicBezTo>
                    <a:pt x="1153" y="1043"/>
                    <a:pt x="1156" y="1043"/>
                    <a:pt x="1160" y="1043"/>
                  </a:cubicBezTo>
                  <a:cubicBezTo>
                    <a:pt x="1212" y="1043"/>
                    <a:pt x="1266" y="1050"/>
                    <a:pt x="1316" y="1066"/>
                  </a:cubicBezTo>
                  <a:cubicBezTo>
                    <a:pt x="1356" y="1078"/>
                    <a:pt x="1395" y="1097"/>
                    <a:pt x="1430" y="1121"/>
                  </a:cubicBezTo>
                  <a:cubicBezTo>
                    <a:pt x="1456" y="1137"/>
                    <a:pt x="1480" y="1158"/>
                    <a:pt x="1500" y="1181"/>
                  </a:cubicBezTo>
                  <a:cubicBezTo>
                    <a:pt x="1517" y="1200"/>
                    <a:pt x="1528" y="1214"/>
                    <a:pt x="1537" y="1222"/>
                  </a:cubicBezTo>
                  <a:cubicBezTo>
                    <a:pt x="1555" y="1243"/>
                    <a:pt x="1578" y="1259"/>
                    <a:pt x="1603" y="1273"/>
                  </a:cubicBezTo>
                  <a:cubicBezTo>
                    <a:pt x="1628" y="1283"/>
                    <a:pt x="1655" y="1289"/>
                    <a:pt x="1681" y="1289"/>
                  </a:cubicBezTo>
                  <a:cubicBezTo>
                    <a:pt x="1684" y="1289"/>
                    <a:pt x="1686" y="1289"/>
                    <a:pt x="1688" y="1289"/>
                  </a:cubicBezTo>
                  <a:lnTo>
                    <a:pt x="2185" y="1289"/>
                  </a:lnTo>
                  <a:cubicBezTo>
                    <a:pt x="2206" y="1288"/>
                    <a:pt x="2226" y="1279"/>
                    <a:pt x="2239" y="1261"/>
                  </a:cubicBezTo>
                  <a:cubicBezTo>
                    <a:pt x="2256" y="1245"/>
                    <a:pt x="2265" y="1221"/>
                    <a:pt x="2264" y="1197"/>
                  </a:cubicBezTo>
                  <a:cubicBezTo>
                    <a:pt x="2260" y="1119"/>
                    <a:pt x="2239" y="1042"/>
                    <a:pt x="2204" y="973"/>
                  </a:cubicBezTo>
                  <a:cubicBezTo>
                    <a:pt x="2164" y="891"/>
                    <a:pt x="2111" y="815"/>
                    <a:pt x="2049" y="749"/>
                  </a:cubicBezTo>
                  <a:cubicBezTo>
                    <a:pt x="1979" y="674"/>
                    <a:pt x="1899" y="610"/>
                    <a:pt x="1812" y="557"/>
                  </a:cubicBezTo>
                  <a:cubicBezTo>
                    <a:pt x="1716" y="498"/>
                    <a:pt x="1611" y="454"/>
                    <a:pt x="1502" y="426"/>
                  </a:cubicBezTo>
                  <a:lnTo>
                    <a:pt x="1502" y="113"/>
                  </a:lnTo>
                  <a:cubicBezTo>
                    <a:pt x="1502" y="83"/>
                    <a:pt x="1492" y="55"/>
                    <a:pt x="1472" y="34"/>
                  </a:cubicBezTo>
                  <a:cubicBezTo>
                    <a:pt x="1454" y="13"/>
                    <a:pt x="1428" y="1"/>
                    <a:pt x="1400"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5"/>
            <p:cNvSpPr/>
            <p:nvPr/>
          </p:nvSpPr>
          <p:spPr>
            <a:xfrm>
              <a:off x="1916425" y="4201775"/>
              <a:ext cx="99725" cy="72875"/>
            </a:xfrm>
            <a:custGeom>
              <a:avLst/>
              <a:gdLst/>
              <a:ahLst/>
              <a:cxnLst/>
              <a:rect l="l" t="t" r="r" b="b"/>
              <a:pathLst>
                <a:path w="3989" h="2915" extrusionOk="0">
                  <a:moveTo>
                    <a:pt x="529" y="1"/>
                  </a:moveTo>
                  <a:cubicBezTo>
                    <a:pt x="391" y="212"/>
                    <a:pt x="1" y="1075"/>
                    <a:pt x="154" y="2251"/>
                  </a:cubicBezTo>
                  <a:cubicBezTo>
                    <a:pt x="203" y="2618"/>
                    <a:pt x="486" y="2915"/>
                    <a:pt x="791" y="2915"/>
                  </a:cubicBezTo>
                  <a:lnTo>
                    <a:pt x="3174" y="2915"/>
                  </a:lnTo>
                  <a:cubicBezTo>
                    <a:pt x="3478" y="2915"/>
                    <a:pt x="3763" y="2618"/>
                    <a:pt x="3809" y="2251"/>
                  </a:cubicBezTo>
                  <a:cubicBezTo>
                    <a:pt x="3988" y="876"/>
                    <a:pt x="3434" y="1"/>
                    <a:pt x="3434"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5"/>
            <p:cNvSpPr/>
            <p:nvPr/>
          </p:nvSpPr>
          <p:spPr>
            <a:xfrm>
              <a:off x="1907500" y="4101050"/>
              <a:ext cx="58875" cy="100750"/>
            </a:xfrm>
            <a:custGeom>
              <a:avLst/>
              <a:gdLst/>
              <a:ahLst/>
              <a:cxnLst/>
              <a:rect l="l" t="t" r="r" b="b"/>
              <a:pathLst>
                <a:path w="2355" h="4030" extrusionOk="0">
                  <a:moveTo>
                    <a:pt x="570" y="0"/>
                  </a:moveTo>
                  <a:cubicBezTo>
                    <a:pt x="1" y="832"/>
                    <a:pt x="152" y="2098"/>
                    <a:pt x="372" y="2812"/>
                  </a:cubicBezTo>
                  <a:cubicBezTo>
                    <a:pt x="679" y="3806"/>
                    <a:pt x="1321" y="4030"/>
                    <a:pt x="2355" y="4030"/>
                  </a:cubicBezTo>
                  <a:cubicBezTo>
                    <a:pt x="1817" y="4030"/>
                    <a:pt x="1162" y="3454"/>
                    <a:pt x="1162" y="2604"/>
                  </a:cubicBezTo>
                  <a:lnTo>
                    <a:pt x="1162" y="1475"/>
                  </a:lnTo>
                  <a:cubicBezTo>
                    <a:pt x="1162" y="909"/>
                    <a:pt x="945" y="372"/>
                    <a:pt x="570"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5"/>
            <p:cNvSpPr/>
            <p:nvPr/>
          </p:nvSpPr>
          <p:spPr>
            <a:xfrm>
              <a:off x="1966350" y="4101050"/>
              <a:ext cx="58850" cy="100800"/>
            </a:xfrm>
            <a:custGeom>
              <a:avLst/>
              <a:gdLst/>
              <a:ahLst/>
              <a:cxnLst/>
              <a:rect l="l" t="t" r="r" b="b"/>
              <a:pathLst>
                <a:path w="2354" h="4032" extrusionOk="0">
                  <a:moveTo>
                    <a:pt x="1784" y="0"/>
                  </a:moveTo>
                  <a:cubicBezTo>
                    <a:pt x="1409" y="372"/>
                    <a:pt x="1192" y="908"/>
                    <a:pt x="1192" y="1475"/>
                  </a:cubicBezTo>
                  <a:lnTo>
                    <a:pt x="1192" y="2604"/>
                  </a:lnTo>
                  <a:cubicBezTo>
                    <a:pt x="1192" y="3455"/>
                    <a:pt x="538" y="4031"/>
                    <a:pt x="1" y="4031"/>
                  </a:cubicBezTo>
                  <a:cubicBezTo>
                    <a:pt x="1034" y="4031"/>
                    <a:pt x="1677" y="3806"/>
                    <a:pt x="1983" y="2812"/>
                  </a:cubicBezTo>
                  <a:cubicBezTo>
                    <a:pt x="2202" y="2098"/>
                    <a:pt x="2354" y="832"/>
                    <a:pt x="1784"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5"/>
            <p:cNvSpPr/>
            <p:nvPr/>
          </p:nvSpPr>
          <p:spPr>
            <a:xfrm>
              <a:off x="1930050" y="4036525"/>
              <a:ext cx="72600" cy="72600"/>
            </a:xfrm>
            <a:custGeom>
              <a:avLst/>
              <a:gdLst/>
              <a:ahLst/>
              <a:cxnLst/>
              <a:rect l="l" t="t" r="r" b="b"/>
              <a:pathLst>
                <a:path w="2904" h="2904" extrusionOk="0">
                  <a:moveTo>
                    <a:pt x="1453" y="1"/>
                  </a:moveTo>
                  <a:cubicBezTo>
                    <a:pt x="650" y="1"/>
                    <a:pt x="0" y="650"/>
                    <a:pt x="0" y="1452"/>
                  </a:cubicBezTo>
                  <a:cubicBezTo>
                    <a:pt x="0" y="2253"/>
                    <a:pt x="650" y="2903"/>
                    <a:pt x="1453" y="2903"/>
                  </a:cubicBezTo>
                  <a:cubicBezTo>
                    <a:pt x="2254" y="2903"/>
                    <a:pt x="2904" y="2253"/>
                    <a:pt x="2904" y="1452"/>
                  </a:cubicBezTo>
                  <a:cubicBezTo>
                    <a:pt x="2904" y="650"/>
                    <a:pt x="2254" y="1"/>
                    <a:pt x="1453"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5"/>
            <p:cNvSpPr/>
            <p:nvPr/>
          </p:nvSpPr>
          <p:spPr>
            <a:xfrm>
              <a:off x="1934975" y="4058550"/>
              <a:ext cx="62775" cy="58550"/>
            </a:xfrm>
            <a:custGeom>
              <a:avLst/>
              <a:gdLst/>
              <a:ahLst/>
              <a:cxnLst/>
              <a:rect l="l" t="t" r="r" b="b"/>
              <a:pathLst>
                <a:path w="2511" h="2342" extrusionOk="0">
                  <a:moveTo>
                    <a:pt x="506" y="1"/>
                  </a:moveTo>
                  <a:cubicBezTo>
                    <a:pt x="506" y="1"/>
                    <a:pt x="607" y="343"/>
                    <a:pt x="607" y="657"/>
                  </a:cubicBezTo>
                  <a:cubicBezTo>
                    <a:pt x="607" y="952"/>
                    <a:pt x="153" y="1066"/>
                    <a:pt x="0" y="1177"/>
                  </a:cubicBezTo>
                  <a:lnTo>
                    <a:pt x="1256" y="2342"/>
                  </a:lnTo>
                  <a:lnTo>
                    <a:pt x="2510" y="1177"/>
                  </a:lnTo>
                  <a:cubicBezTo>
                    <a:pt x="2357" y="1066"/>
                    <a:pt x="1904" y="952"/>
                    <a:pt x="1904" y="657"/>
                  </a:cubicBezTo>
                  <a:cubicBezTo>
                    <a:pt x="1904" y="343"/>
                    <a:pt x="2004" y="1"/>
                    <a:pt x="2004"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5"/>
            <p:cNvSpPr/>
            <p:nvPr/>
          </p:nvSpPr>
          <p:spPr>
            <a:xfrm>
              <a:off x="1921750" y="4087900"/>
              <a:ext cx="89225" cy="113950"/>
            </a:xfrm>
            <a:custGeom>
              <a:avLst/>
              <a:gdLst/>
              <a:ahLst/>
              <a:cxnLst/>
              <a:rect l="l" t="t" r="r" b="b"/>
              <a:pathLst>
                <a:path w="3569" h="4558" extrusionOk="0">
                  <a:moveTo>
                    <a:pt x="543" y="0"/>
                  </a:moveTo>
                  <a:cubicBezTo>
                    <a:pt x="537" y="0"/>
                    <a:pt x="532" y="1"/>
                    <a:pt x="529" y="3"/>
                  </a:cubicBezTo>
                  <a:cubicBezTo>
                    <a:pt x="321" y="143"/>
                    <a:pt x="142" y="320"/>
                    <a:pt x="0" y="526"/>
                  </a:cubicBezTo>
                  <a:cubicBezTo>
                    <a:pt x="376" y="898"/>
                    <a:pt x="592" y="1434"/>
                    <a:pt x="592" y="2001"/>
                  </a:cubicBezTo>
                  <a:lnTo>
                    <a:pt x="592" y="3130"/>
                  </a:lnTo>
                  <a:cubicBezTo>
                    <a:pt x="592" y="3981"/>
                    <a:pt x="1247" y="4557"/>
                    <a:pt x="1785" y="4557"/>
                  </a:cubicBezTo>
                  <a:cubicBezTo>
                    <a:pt x="2322" y="4557"/>
                    <a:pt x="2976" y="3981"/>
                    <a:pt x="2976" y="3130"/>
                  </a:cubicBezTo>
                  <a:lnTo>
                    <a:pt x="2976" y="2001"/>
                  </a:lnTo>
                  <a:cubicBezTo>
                    <a:pt x="2976" y="1435"/>
                    <a:pt x="3193" y="898"/>
                    <a:pt x="3568" y="526"/>
                  </a:cubicBezTo>
                  <a:cubicBezTo>
                    <a:pt x="3426" y="320"/>
                    <a:pt x="3247" y="143"/>
                    <a:pt x="3039" y="3"/>
                  </a:cubicBezTo>
                  <a:cubicBezTo>
                    <a:pt x="3036" y="1"/>
                    <a:pt x="3032" y="0"/>
                    <a:pt x="3026" y="0"/>
                  </a:cubicBezTo>
                  <a:cubicBezTo>
                    <a:pt x="2941" y="0"/>
                    <a:pt x="2575" y="200"/>
                    <a:pt x="2262" y="380"/>
                  </a:cubicBezTo>
                  <a:cubicBezTo>
                    <a:pt x="2114" y="465"/>
                    <a:pt x="1949" y="508"/>
                    <a:pt x="1784" y="508"/>
                  </a:cubicBezTo>
                  <a:cubicBezTo>
                    <a:pt x="1619" y="508"/>
                    <a:pt x="1454" y="465"/>
                    <a:pt x="1306" y="380"/>
                  </a:cubicBezTo>
                  <a:cubicBezTo>
                    <a:pt x="994" y="201"/>
                    <a:pt x="629" y="0"/>
                    <a:pt x="543"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5"/>
            <p:cNvSpPr/>
            <p:nvPr/>
          </p:nvSpPr>
          <p:spPr>
            <a:xfrm>
              <a:off x="1937325" y="4009775"/>
              <a:ext cx="58075" cy="63050"/>
            </a:xfrm>
            <a:custGeom>
              <a:avLst/>
              <a:gdLst/>
              <a:ahLst/>
              <a:cxnLst/>
              <a:rect l="l" t="t" r="r" b="b"/>
              <a:pathLst>
                <a:path w="2323" h="2522" extrusionOk="0">
                  <a:moveTo>
                    <a:pt x="1162" y="0"/>
                  </a:moveTo>
                  <a:cubicBezTo>
                    <a:pt x="520" y="0"/>
                    <a:pt x="0" y="564"/>
                    <a:pt x="0" y="1261"/>
                  </a:cubicBezTo>
                  <a:cubicBezTo>
                    <a:pt x="0" y="1958"/>
                    <a:pt x="520" y="2522"/>
                    <a:pt x="1162" y="2522"/>
                  </a:cubicBezTo>
                  <a:cubicBezTo>
                    <a:pt x="1802" y="2522"/>
                    <a:pt x="2322" y="1958"/>
                    <a:pt x="2322" y="1261"/>
                  </a:cubicBezTo>
                  <a:cubicBezTo>
                    <a:pt x="2322" y="564"/>
                    <a:pt x="1802" y="0"/>
                    <a:pt x="1162"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5"/>
            <p:cNvSpPr/>
            <p:nvPr/>
          </p:nvSpPr>
          <p:spPr>
            <a:xfrm>
              <a:off x="1871050" y="3997575"/>
              <a:ext cx="87125" cy="148500"/>
            </a:xfrm>
            <a:custGeom>
              <a:avLst/>
              <a:gdLst/>
              <a:ahLst/>
              <a:cxnLst/>
              <a:rect l="l" t="t" r="r" b="b"/>
              <a:pathLst>
                <a:path w="3485" h="5940" extrusionOk="0">
                  <a:moveTo>
                    <a:pt x="2940" y="1"/>
                  </a:moveTo>
                  <a:cubicBezTo>
                    <a:pt x="2686" y="1"/>
                    <a:pt x="2441" y="130"/>
                    <a:pt x="2243" y="349"/>
                  </a:cubicBezTo>
                  <a:cubicBezTo>
                    <a:pt x="1875" y="755"/>
                    <a:pt x="1489" y="1334"/>
                    <a:pt x="1292" y="1558"/>
                  </a:cubicBezTo>
                  <a:cubicBezTo>
                    <a:pt x="566" y="2384"/>
                    <a:pt x="0" y="3426"/>
                    <a:pt x="351" y="4461"/>
                  </a:cubicBezTo>
                  <a:cubicBezTo>
                    <a:pt x="681" y="5435"/>
                    <a:pt x="1644" y="5939"/>
                    <a:pt x="1644" y="5939"/>
                  </a:cubicBezTo>
                  <a:cubicBezTo>
                    <a:pt x="1727" y="4604"/>
                    <a:pt x="2188" y="4197"/>
                    <a:pt x="2677" y="3590"/>
                  </a:cubicBezTo>
                  <a:cubicBezTo>
                    <a:pt x="2863" y="3359"/>
                    <a:pt x="2934" y="2933"/>
                    <a:pt x="2830" y="2649"/>
                  </a:cubicBezTo>
                  <a:cubicBezTo>
                    <a:pt x="2581" y="1963"/>
                    <a:pt x="2936" y="1716"/>
                    <a:pt x="3019" y="1333"/>
                  </a:cubicBezTo>
                  <a:cubicBezTo>
                    <a:pt x="3102" y="949"/>
                    <a:pt x="3428" y="942"/>
                    <a:pt x="3460" y="626"/>
                  </a:cubicBezTo>
                  <a:cubicBezTo>
                    <a:pt x="3485" y="372"/>
                    <a:pt x="3346" y="77"/>
                    <a:pt x="3116" y="21"/>
                  </a:cubicBezTo>
                  <a:cubicBezTo>
                    <a:pt x="3057" y="7"/>
                    <a:pt x="2998" y="1"/>
                    <a:pt x="2940"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5"/>
            <p:cNvSpPr/>
            <p:nvPr/>
          </p:nvSpPr>
          <p:spPr>
            <a:xfrm>
              <a:off x="1887650" y="4004100"/>
              <a:ext cx="65125" cy="97500"/>
            </a:xfrm>
            <a:custGeom>
              <a:avLst/>
              <a:gdLst/>
              <a:ahLst/>
              <a:cxnLst/>
              <a:rect l="l" t="t" r="r" b="b"/>
              <a:pathLst>
                <a:path w="2605" h="3900" extrusionOk="0">
                  <a:moveTo>
                    <a:pt x="2431" y="0"/>
                  </a:moveTo>
                  <a:cubicBezTo>
                    <a:pt x="2201" y="0"/>
                    <a:pt x="1987" y="141"/>
                    <a:pt x="1850" y="291"/>
                  </a:cubicBezTo>
                  <a:cubicBezTo>
                    <a:pt x="1734" y="420"/>
                    <a:pt x="1645" y="571"/>
                    <a:pt x="1559" y="717"/>
                  </a:cubicBezTo>
                  <a:cubicBezTo>
                    <a:pt x="1516" y="789"/>
                    <a:pt x="1473" y="864"/>
                    <a:pt x="1426" y="934"/>
                  </a:cubicBezTo>
                  <a:cubicBezTo>
                    <a:pt x="1273" y="1166"/>
                    <a:pt x="1078" y="1373"/>
                    <a:pt x="890" y="1574"/>
                  </a:cubicBezTo>
                  <a:cubicBezTo>
                    <a:pt x="820" y="1650"/>
                    <a:pt x="746" y="1727"/>
                    <a:pt x="676" y="1806"/>
                  </a:cubicBezTo>
                  <a:cubicBezTo>
                    <a:pt x="451" y="2057"/>
                    <a:pt x="180" y="2398"/>
                    <a:pt x="84" y="2806"/>
                  </a:cubicBezTo>
                  <a:cubicBezTo>
                    <a:pt x="1" y="3159"/>
                    <a:pt x="67" y="3632"/>
                    <a:pt x="403" y="3893"/>
                  </a:cubicBezTo>
                  <a:cubicBezTo>
                    <a:pt x="410" y="3898"/>
                    <a:pt x="417" y="3900"/>
                    <a:pt x="425" y="3900"/>
                  </a:cubicBezTo>
                  <a:cubicBezTo>
                    <a:pt x="458" y="3900"/>
                    <a:pt x="473" y="3858"/>
                    <a:pt x="447" y="3837"/>
                  </a:cubicBezTo>
                  <a:cubicBezTo>
                    <a:pt x="134" y="3595"/>
                    <a:pt x="74" y="3153"/>
                    <a:pt x="152" y="2822"/>
                  </a:cubicBezTo>
                  <a:cubicBezTo>
                    <a:pt x="245" y="2429"/>
                    <a:pt x="508" y="2098"/>
                    <a:pt x="727" y="1854"/>
                  </a:cubicBezTo>
                  <a:cubicBezTo>
                    <a:pt x="798" y="1775"/>
                    <a:pt x="870" y="1697"/>
                    <a:pt x="942" y="1622"/>
                  </a:cubicBezTo>
                  <a:cubicBezTo>
                    <a:pt x="1132" y="1420"/>
                    <a:pt x="1329" y="1210"/>
                    <a:pt x="1485" y="974"/>
                  </a:cubicBezTo>
                  <a:cubicBezTo>
                    <a:pt x="1533" y="901"/>
                    <a:pt x="1577" y="826"/>
                    <a:pt x="1620" y="753"/>
                  </a:cubicBezTo>
                  <a:cubicBezTo>
                    <a:pt x="1704" y="610"/>
                    <a:pt x="1791" y="462"/>
                    <a:pt x="1902" y="339"/>
                  </a:cubicBezTo>
                  <a:cubicBezTo>
                    <a:pt x="2028" y="201"/>
                    <a:pt x="2223" y="71"/>
                    <a:pt x="2429" y="71"/>
                  </a:cubicBezTo>
                  <a:cubicBezTo>
                    <a:pt x="2468" y="71"/>
                    <a:pt x="2507" y="76"/>
                    <a:pt x="2546" y="86"/>
                  </a:cubicBezTo>
                  <a:cubicBezTo>
                    <a:pt x="2549" y="86"/>
                    <a:pt x="2552" y="86"/>
                    <a:pt x="2555" y="86"/>
                  </a:cubicBezTo>
                  <a:cubicBezTo>
                    <a:pt x="2593" y="86"/>
                    <a:pt x="2604" y="29"/>
                    <a:pt x="2564" y="16"/>
                  </a:cubicBezTo>
                  <a:cubicBezTo>
                    <a:pt x="2519" y="5"/>
                    <a:pt x="2475" y="0"/>
                    <a:pt x="243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5"/>
            <p:cNvSpPr/>
            <p:nvPr/>
          </p:nvSpPr>
          <p:spPr>
            <a:xfrm>
              <a:off x="1899750" y="4011125"/>
              <a:ext cx="51625" cy="106275"/>
            </a:xfrm>
            <a:custGeom>
              <a:avLst/>
              <a:gdLst/>
              <a:ahLst/>
              <a:cxnLst/>
              <a:rect l="l" t="t" r="r" b="b"/>
              <a:pathLst>
                <a:path w="2065" h="4251" extrusionOk="0">
                  <a:moveTo>
                    <a:pt x="2017" y="1"/>
                  </a:moveTo>
                  <a:cubicBezTo>
                    <a:pt x="2014" y="1"/>
                    <a:pt x="2012" y="1"/>
                    <a:pt x="2009" y="1"/>
                  </a:cubicBezTo>
                  <a:cubicBezTo>
                    <a:pt x="1760" y="35"/>
                    <a:pt x="1547" y="199"/>
                    <a:pt x="1448" y="431"/>
                  </a:cubicBezTo>
                  <a:cubicBezTo>
                    <a:pt x="1403" y="540"/>
                    <a:pt x="1387" y="657"/>
                    <a:pt x="1371" y="771"/>
                  </a:cubicBezTo>
                  <a:cubicBezTo>
                    <a:pt x="1358" y="869"/>
                    <a:pt x="1344" y="970"/>
                    <a:pt x="1312" y="1062"/>
                  </a:cubicBezTo>
                  <a:cubicBezTo>
                    <a:pt x="1249" y="1241"/>
                    <a:pt x="1115" y="1392"/>
                    <a:pt x="986" y="1537"/>
                  </a:cubicBezTo>
                  <a:cubicBezTo>
                    <a:pt x="842" y="1699"/>
                    <a:pt x="694" y="1866"/>
                    <a:pt x="634" y="2079"/>
                  </a:cubicBezTo>
                  <a:cubicBezTo>
                    <a:pt x="583" y="2262"/>
                    <a:pt x="607" y="2452"/>
                    <a:pt x="629" y="2637"/>
                  </a:cubicBezTo>
                  <a:cubicBezTo>
                    <a:pt x="639" y="2717"/>
                    <a:pt x="649" y="2799"/>
                    <a:pt x="652" y="2880"/>
                  </a:cubicBezTo>
                  <a:cubicBezTo>
                    <a:pt x="676" y="3379"/>
                    <a:pt x="431" y="3891"/>
                    <a:pt x="27" y="4186"/>
                  </a:cubicBezTo>
                  <a:cubicBezTo>
                    <a:pt x="0" y="4207"/>
                    <a:pt x="15" y="4250"/>
                    <a:pt x="49" y="4250"/>
                  </a:cubicBezTo>
                  <a:cubicBezTo>
                    <a:pt x="56" y="4250"/>
                    <a:pt x="63" y="4248"/>
                    <a:pt x="70" y="4244"/>
                  </a:cubicBezTo>
                  <a:cubicBezTo>
                    <a:pt x="500" y="3924"/>
                    <a:pt x="746" y="3413"/>
                    <a:pt x="724" y="2877"/>
                  </a:cubicBezTo>
                  <a:cubicBezTo>
                    <a:pt x="720" y="2794"/>
                    <a:pt x="709" y="2710"/>
                    <a:pt x="699" y="2628"/>
                  </a:cubicBezTo>
                  <a:cubicBezTo>
                    <a:pt x="676" y="2443"/>
                    <a:pt x="655" y="2268"/>
                    <a:pt x="702" y="2098"/>
                  </a:cubicBezTo>
                  <a:cubicBezTo>
                    <a:pt x="757" y="1902"/>
                    <a:pt x="895" y="1747"/>
                    <a:pt x="1038" y="1585"/>
                  </a:cubicBezTo>
                  <a:cubicBezTo>
                    <a:pt x="1173" y="1434"/>
                    <a:pt x="1311" y="1279"/>
                    <a:pt x="1379" y="1086"/>
                  </a:cubicBezTo>
                  <a:cubicBezTo>
                    <a:pt x="1413" y="987"/>
                    <a:pt x="1428" y="882"/>
                    <a:pt x="1441" y="782"/>
                  </a:cubicBezTo>
                  <a:cubicBezTo>
                    <a:pt x="1458" y="667"/>
                    <a:pt x="1472" y="559"/>
                    <a:pt x="1514" y="458"/>
                  </a:cubicBezTo>
                  <a:cubicBezTo>
                    <a:pt x="1602" y="250"/>
                    <a:pt x="1794" y="103"/>
                    <a:pt x="2019" y="72"/>
                  </a:cubicBezTo>
                  <a:cubicBezTo>
                    <a:pt x="2065" y="68"/>
                    <a:pt x="2059" y="1"/>
                    <a:pt x="2017"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5"/>
            <p:cNvSpPr/>
            <p:nvPr/>
          </p:nvSpPr>
          <p:spPr>
            <a:xfrm>
              <a:off x="1954200" y="3986675"/>
              <a:ext cx="97925" cy="165375"/>
            </a:xfrm>
            <a:custGeom>
              <a:avLst/>
              <a:gdLst/>
              <a:ahLst/>
              <a:cxnLst/>
              <a:rect l="l" t="t" r="r" b="b"/>
              <a:pathLst>
                <a:path w="3917" h="6615" extrusionOk="0">
                  <a:moveTo>
                    <a:pt x="928" y="1"/>
                  </a:moveTo>
                  <a:cubicBezTo>
                    <a:pt x="684" y="1"/>
                    <a:pt x="436" y="68"/>
                    <a:pt x="254" y="239"/>
                  </a:cubicBezTo>
                  <a:cubicBezTo>
                    <a:pt x="34" y="444"/>
                    <a:pt x="0" y="807"/>
                    <a:pt x="76" y="1013"/>
                  </a:cubicBezTo>
                  <a:cubicBezTo>
                    <a:pt x="143" y="1194"/>
                    <a:pt x="271" y="1371"/>
                    <a:pt x="456" y="1427"/>
                  </a:cubicBezTo>
                  <a:cubicBezTo>
                    <a:pt x="702" y="1503"/>
                    <a:pt x="1187" y="1593"/>
                    <a:pt x="1325" y="2076"/>
                  </a:cubicBezTo>
                  <a:cubicBezTo>
                    <a:pt x="1474" y="2605"/>
                    <a:pt x="1187" y="2937"/>
                    <a:pt x="1328" y="3337"/>
                  </a:cubicBezTo>
                  <a:cubicBezTo>
                    <a:pt x="1429" y="3627"/>
                    <a:pt x="1647" y="3628"/>
                    <a:pt x="1682" y="4093"/>
                  </a:cubicBezTo>
                  <a:cubicBezTo>
                    <a:pt x="1721" y="4592"/>
                    <a:pt x="2192" y="4890"/>
                    <a:pt x="2444" y="5302"/>
                  </a:cubicBezTo>
                  <a:cubicBezTo>
                    <a:pt x="2728" y="5763"/>
                    <a:pt x="2630" y="6614"/>
                    <a:pt x="2630" y="6614"/>
                  </a:cubicBezTo>
                  <a:cubicBezTo>
                    <a:pt x="3205" y="6092"/>
                    <a:pt x="3776" y="5242"/>
                    <a:pt x="3842" y="4433"/>
                  </a:cubicBezTo>
                  <a:cubicBezTo>
                    <a:pt x="3916" y="3502"/>
                    <a:pt x="3378" y="2956"/>
                    <a:pt x="2768" y="2483"/>
                  </a:cubicBezTo>
                  <a:cubicBezTo>
                    <a:pt x="2417" y="2211"/>
                    <a:pt x="2656" y="1568"/>
                    <a:pt x="2385" y="980"/>
                  </a:cubicBezTo>
                  <a:cubicBezTo>
                    <a:pt x="2130" y="426"/>
                    <a:pt x="1644" y="67"/>
                    <a:pt x="1073" y="8"/>
                  </a:cubicBezTo>
                  <a:cubicBezTo>
                    <a:pt x="1025" y="3"/>
                    <a:pt x="977" y="1"/>
                    <a:pt x="928"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5"/>
            <p:cNvSpPr/>
            <p:nvPr/>
          </p:nvSpPr>
          <p:spPr>
            <a:xfrm>
              <a:off x="1959275" y="4009300"/>
              <a:ext cx="74250" cy="131300"/>
            </a:xfrm>
            <a:custGeom>
              <a:avLst/>
              <a:gdLst/>
              <a:ahLst/>
              <a:cxnLst/>
              <a:rect l="l" t="t" r="r" b="b"/>
              <a:pathLst>
                <a:path w="2970" h="5252" extrusionOk="0">
                  <a:moveTo>
                    <a:pt x="48" y="1"/>
                  </a:moveTo>
                  <a:cubicBezTo>
                    <a:pt x="23" y="1"/>
                    <a:pt x="0" y="28"/>
                    <a:pt x="18" y="56"/>
                  </a:cubicBezTo>
                  <a:cubicBezTo>
                    <a:pt x="147" y="252"/>
                    <a:pt x="375" y="327"/>
                    <a:pt x="595" y="398"/>
                  </a:cubicBezTo>
                  <a:cubicBezTo>
                    <a:pt x="727" y="442"/>
                    <a:pt x="862" y="486"/>
                    <a:pt x="976" y="556"/>
                  </a:cubicBezTo>
                  <a:cubicBezTo>
                    <a:pt x="1199" y="697"/>
                    <a:pt x="1338" y="940"/>
                    <a:pt x="1349" y="1202"/>
                  </a:cubicBezTo>
                  <a:cubicBezTo>
                    <a:pt x="1352" y="1330"/>
                    <a:pt x="1325" y="1464"/>
                    <a:pt x="1299" y="1594"/>
                  </a:cubicBezTo>
                  <a:cubicBezTo>
                    <a:pt x="1254" y="1820"/>
                    <a:pt x="1207" y="2054"/>
                    <a:pt x="1321" y="2261"/>
                  </a:cubicBezTo>
                  <a:cubicBezTo>
                    <a:pt x="1375" y="2360"/>
                    <a:pt x="1460" y="2436"/>
                    <a:pt x="1541" y="2510"/>
                  </a:cubicBezTo>
                  <a:cubicBezTo>
                    <a:pt x="1639" y="2597"/>
                    <a:pt x="1730" y="2680"/>
                    <a:pt x="1769" y="2792"/>
                  </a:cubicBezTo>
                  <a:cubicBezTo>
                    <a:pt x="1801" y="2881"/>
                    <a:pt x="1796" y="2979"/>
                    <a:pt x="1791" y="3079"/>
                  </a:cubicBezTo>
                  <a:cubicBezTo>
                    <a:pt x="1787" y="3179"/>
                    <a:pt x="1781" y="3282"/>
                    <a:pt x="1813" y="3380"/>
                  </a:cubicBezTo>
                  <a:cubicBezTo>
                    <a:pt x="1874" y="3570"/>
                    <a:pt x="2041" y="3681"/>
                    <a:pt x="2204" y="3789"/>
                  </a:cubicBezTo>
                  <a:cubicBezTo>
                    <a:pt x="2246" y="3817"/>
                    <a:pt x="2290" y="3846"/>
                    <a:pt x="2330" y="3876"/>
                  </a:cubicBezTo>
                  <a:cubicBezTo>
                    <a:pt x="2542" y="4034"/>
                    <a:pt x="2706" y="4248"/>
                    <a:pt x="2802" y="4495"/>
                  </a:cubicBezTo>
                  <a:cubicBezTo>
                    <a:pt x="2893" y="4734"/>
                    <a:pt x="2896" y="5041"/>
                    <a:pt x="2697" y="5189"/>
                  </a:cubicBezTo>
                  <a:cubicBezTo>
                    <a:pt x="2669" y="5208"/>
                    <a:pt x="2683" y="5252"/>
                    <a:pt x="2717" y="5252"/>
                  </a:cubicBezTo>
                  <a:cubicBezTo>
                    <a:pt x="2726" y="5252"/>
                    <a:pt x="2733" y="5249"/>
                    <a:pt x="2739" y="5244"/>
                  </a:cubicBezTo>
                  <a:cubicBezTo>
                    <a:pt x="2969" y="5075"/>
                    <a:pt x="2970" y="4732"/>
                    <a:pt x="2868" y="4468"/>
                  </a:cubicBezTo>
                  <a:cubicBezTo>
                    <a:pt x="2768" y="4210"/>
                    <a:pt x="2596" y="3984"/>
                    <a:pt x="2373" y="3818"/>
                  </a:cubicBezTo>
                  <a:cubicBezTo>
                    <a:pt x="2331" y="3787"/>
                    <a:pt x="2287" y="3758"/>
                    <a:pt x="2244" y="3729"/>
                  </a:cubicBezTo>
                  <a:cubicBezTo>
                    <a:pt x="2091" y="3628"/>
                    <a:pt x="1934" y="3523"/>
                    <a:pt x="1881" y="3359"/>
                  </a:cubicBezTo>
                  <a:cubicBezTo>
                    <a:pt x="1853" y="3272"/>
                    <a:pt x="1858" y="3180"/>
                    <a:pt x="1862" y="3081"/>
                  </a:cubicBezTo>
                  <a:cubicBezTo>
                    <a:pt x="1867" y="2977"/>
                    <a:pt x="1873" y="2870"/>
                    <a:pt x="1836" y="2768"/>
                  </a:cubicBezTo>
                  <a:cubicBezTo>
                    <a:pt x="1791" y="2638"/>
                    <a:pt x="1688" y="2546"/>
                    <a:pt x="1590" y="2457"/>
                  </a:cubicBezTo>
                  <a:cubicBezTo>
                    <a:pt x="1512" y="2388"/>
                    <a:pt x="1432" y="2315"/>
                    <a:pt x="1383" y="2226"/>
                  </a:cubicBezTo>
                  <a:cubicBezTo>
                    <a:pt x="1282" y="2043"/>
                    <a:pt x="1324" y="1831"/>
                    <a:pt x="1368" y="1607"/>
                  </a:cubicBezTo>
                  <a:cubicBezTo>
                    <a:pt x="1395" y="1474"/>
                    <a:pt x="1422" y="1335"/>
                    <a:pt x="1419" y="1200"/>
                  </a:cubicBezTo>
                  <a:cubicBezTo>
                    <a:pt x="1412" y="920"/>
                    <a:pt x="1253" y="644"/>
                    <a:pt x="1013" y="495"/>
                  </a:cubicBezTo>
                  <a:cubicBezTo>
                    <a:pt x="892" y="421"/>
                    <a:pt x="753" y="375"/>
                    <a:pt x="617" y="331"/>
                  </a:cubicBezTo>
                  <a:cubicBezTo>
                    <a:pt x="399" y="261"/>
                    <a:pt x="193" y="193"/>
                    <a:pt x="77" y="16"/>
                  </a:cubicBezTo>
                  <a:cubicBezTo>
                    <a:pt x="69" y="5"/>
                    <a:pt x="58" y="1"/>
                    <a:pt x="4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5"/>
            <p:cNvSpPr/>
            <p:nvPr/>
          </p:nvSpPr>
          <p:spPr>
            <a:xfrm>
              <a:off x="1959525" y="4001100"/>
              <a:ext cx="72175" cy="99200"/>
            </a:xfrm>
            <a:custGeom>
              <a:avLst/>
              <a:gdLst/>
              <a:ahLst/>
              <a:cxnLst/>
              <a:rect l="l" t="t" r="r" b="b"/>
              <a:pathLst>
                <a:path w="2887" h="3968" extrusionOk="0">
                  <a:moveTo>
                    <a:pt x="46" y="0"/>
                  </a:moveTo>
                  <a:cubicBezTo>
                    <a:pt x="24" y="0"/>
                    <a:pt x="1" y="21"/>
                    <a:pt x="12" y="49"/>
                  </a:cubicBezTo>
                  <a:cubicBezTo>
                    <a:pt x="55" y="167"/>
                    <a:pt x="171" y="257"/>
                    <a:pt x="331" y="298"/>
                  </a:cubicBezTo>
                  <a:cubicBezTo>
                    <a:pt x="402" y="314"/>
                    <a:pt x="474" y="325"/>
                    <a:pt x="547" y="331"/>
                  </a:cubicBezTo>
                  <a:cubicBezTo>
                    <a:pt x="603" y="336"/>
                    <a:pt x="660" y="342"/>
                    <a:pt x="714" y="352"/>
                  </a:cubicBezTo>
                  <a:cubicBezTo>
                    <a:pt x="1060" y="421"/>
                    <a:pt x="1354" y="710"/>
                    <a:pt x="1429" y="1055"/>
                  </a:cubicBezTo>
                  <a:cubicBezTo>
                    <a:pt x="1433" y="1078"/>
                    <a:pt x="1437" y="1100"/>
                    <a:pt x="1441" y="1123"/>
                  </a:cubicBezTo>
                  <a:cubicBezTo>
                    <a:pt x="1454" y="1195"/>
                    <a:pt x="1467" y="1270"/>
                    <a:pt x="1505" y="1337"/>
                  </a:cubicBezTo>
                  <a:cubicBezTo>
                    <a:pt x="1548" y="1411"/>
                    <a:pt x="1614" y="1465"/>
                    <a:pt x="1678" y="1517"/>
                  </a:cubicBezTo>
                  <a:cubicBezTo>
                    <a:pt x="1748" y="1572"/>
                    <a:pt x="1813" y="1625"/>
                    <a:pt x="1845" y="1698"/>
                  </a:cubicBezTo>
                  <a:cubicBezTo>
                    <a:pt x="1872" y="1762"/>
                    <a:pt x="1871" y="1834"/>
                    <a:pt x="1870" y="1910"/>
                  </a:cubicBezTo>
                  <a:cubicBezTo>
                    <a:pt x="1869" y="1982"/>
                    <a:pt x="1868" y="2053"/>
                    <a:pt x="1889" y="2124"/>
                  </a:cubicBezTo>
                  <a:cubicBezTo>
                    <a:pt x="1935" y="2266"/>
                    <a:pt x="2058" y="2354"/>
                    <a:pt x="2178" y="2439"/>
                  </a:cubicBezTo>
                  <a:cubicBezTo>
                    <a:pt x="2208" y="2460"/>
                    <a:pt x="2238" y="2482"/>
                    <a:pt x="2267" y="2503"/>
                  </a:cubicBezTo>
                  <a:cubicBezTo>
                    <a:pt x="2682" y="2825"/>
                    <a:pt x="2809" y="3458"/>
                    <a:pt x="2548" y="3914"/>
                  </a:cubicBezTo>
                  <a:cubicBezTo>
                    <a:pt x="2534" y="3938"/>
                    <a:pt x="2552" y="3967"/>
                    <a:pt x="2579" y="3967"/>
                  </a:cubicBezTo>
                  <a:cubicBezTo>
                    <a:pt x="2591" y="3967"/>
                    <a:pt x="2603" y="3960"/>
                    <a:pt x="2609" y="3950"/>
                  </a:cubicBezTo>
                  <a:cubicBezTo>
                    <a:pt x="2886" y="3464"/>
                    <a:pt x="2752" y="2791"/>
                    <a:pt x="2310" y="2449"/>
                  </a:cubicBezTo>
                  <a:cubicBezTo>
                    <a:pt x="2280" y="2426"/>
                    <a:pt x="2249" y="2403"/>
                    <a:pt x="2219" y="2382"/>
                  </a:cubicBezTo>
                  <a:cubicBezTo>
                    <a:pt x="2103" y="2301"/>
                    <a:pt x="1994" y="2223"/>
                    <a:pt x="1957" y="2103"/>
                  </a:cubicBezTo>
                  <a:cubicBezTo>
                    <a:pt x="1938" y="2044"/>
                    <a:pt x="1939" y="1980"/>
                    <a:pt x="1940" y="1912"/>
                  </a:cubicBezTo>
                  <a:cubicBezTo>
                    <a:pt x="1941" y="1832"/>
                    <a:pt x="1942" y="1749"/>
                    <a:pt x="1909" y="1671"/>
                  </a:cubicBezTo>
                  <a:cubicBezTo>
                    <a:pt x="1870" y="1581"/>
                    <a:pt x="1795" y="1520"/>
                    <a:pt x="1722" y="1462"/>
                  </a:cubicBezTo>
                  <a:cubicBezTo>
                    <a:pt x="1661" y="1412"/>
                    <a:pt x="1602" y="1365"/>
                    <a:pt x="1567" y="1303"/>
                  </a:cubicBezTo>
                  <a:cubicBezTo>
                    <a:pt x="1534" y="1246"/>
                    <a:pt x="1522" y="1181"/>
                    <a:pt x="1511" y="1110"/>
                  </a:cubicBezTo>
                  <a:cubicBezTo>
                    <a:pt x="1507" y="1087"/>
                    <a:pt x="1502" y="1064"/>
                    <a:pt x="1497" y="1041"/>
                  </a:cubicBezTo>
                  <a:cubicBezTo>
                    <a:pt x="1417" y="668"/>
                    <a:pt x="1101" y="357"/>
                    <a:pt x="727" y="283"/>
                  </a:cubicBezTo>
                  <a:cubicBezTo>
                    <a:pt x="669" y="272"/>
                    <a:pt x="611" y="267"/>
                    <a:pt x="554" y="260"/>
                  </a:cubicBezTo>
                  <a:cubicBezTo>
                    <a:pt x="485" y="255"/>
                    <a:pt x="415" y="245"/>
                    <a:pt x="347" y="229"/>
                  </a:cubicBezTo>
                  <a:cubicBezTo>
                    <a:pt x="214" y="195"/>
                    <a:pt x="113" y="120"/>
                    <a:pt x="79" y="25"/>
                  </a:cubicBezTo>
                  <a:cubicBezTo>
                    <a:pt x="73" y="8"/>
                    <a:pt x="60" y="0"/>
                    <a:pt x="4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5"/>
            <p:cNvSpPr/>
            <p:nvPr/>
          </p:nvSpPr>
          <p:spPr>
            <a:xfrm>
              <a:off x="1961325" y="3993425"/>
              <a:ext cx="50000" cy="42550"/>
            </a:xfrm>
            <a:custGeom>
              <a:avLst/>
              <a:gdLst/>
              <a:ahLst/>
              <a:cxnLst/>
              <a:rect l="l" t="t" r="r" b="b"/>
              <a:pathLst>
                <a:path w="2000" h="1702" extrusionOk="0">
                  <a:moveTo>
                    <a:pt x="566" y="1"/>
                  </a:moveTo>
                  <a:cubicBezTo>
                    <a:pt x="384" y="1"/>
                    <a:pt x="201" y="40"/>
                    <a:pt x="37" y="121"/>
                  </a:cubicBezTo>
                  <a:cubicBezTo>
                    <a:pt x="0" y="139"/>
                    <a:pt x="19" y="188"/>
                    <a:pt x="51" y="188"/>
                  </a:cubicBezTo>
                  <a:cubicBezTo>
                    <a:pt x="57" y="188"/>
                    <a:pt x="62" y="187"/>
                    <a:pt x="68" y="184"/>
                  </a:cubicBezTo>
                  <a:cubicBezTo>
                    <a:pt x="223" y="108"/>
                    <a:pt x="395" y="71"/>
                    <a:pt x="567" y="71"/>
                  </a:cubicBezTo>
                  <a:cubicBezTo>
                    <a:pt x="843" y="71"/>
                    <a:pt x="1120" y="167"/>
                    <a:pt x="1329" y="350"/>
                  </a:cubicBezTo>
                  <a:cubicBezTo>
                    <a:pt x="1683" y="661"/>
                    <a:pt x="1809" y="1134"/>
                    <a:pt x="1926" y="1674"/>
                  </a:cubicBezTo>
                  <a:cubicBezTo>
                    <a:pt x="1930" y="1690"/>
                    <a:pt x="1944" y="1702"/>
                    <a:pt x="1960" y="1702"/>
                  </a:cubicBezTo>
                  <a:lnTo>
                    <a:pt x="1969" y="1701"/>
                  </a:lnTo>
                  <a:cubicBezTo>
                    <a:pt x="1987" y="1697"/>
                    <a:pt x="2000" y="1678"/>
                    <a:pt x="1996" y="1659"/>
                  </a:cubicBezTo>
                  <a:cubicBezTo>
                    <a:pt x="1902" y="1232"/>
                    <a:pt x="1776" y="648"/>
                    <a:pt x="1375" y="297"/>
                  </a:cubicBezTo>
                  <a:cubicBezTo>
                    <a:pt x="1154" y="103"/>
                    <a:pt x="860" y="1"/>
                    <a:pt x="56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5"/>
            <p:cNvSpPr/>
            <p:nvPr/>
          </p:nvSpPr>
          <p:spPr>
            <a:xfrm>
              <a:off x="1966575" y="4405925"/>
              <a:ext cx="21325" cy="25950"/>
            </a:xfrm>
            <a:custGeom>
              <a:avLst/>
              <a:gdLst/>
              <a:ahLst/>
              <a:cxnLst/>
              <a:rect l="l" t="t" r="r" b="b"/>
              <a:pathLst>
                <a:path w="853" h="1038" extrusionOk="0">
                  <a:moveTo>
                    <a:pt x="709" y="0"/>
                  </a:moveTo>
                  <a:cubicBezTo>
                    <a:pt x="565" y="0"/>
                    <a:pt x="1" y="907"/>
                    <a:pt x="423" y="1028"/>
                  </a:cubicBezTo>
                  <a:cubicBezTo>
                    <a:pt x="446" y="1034"/>
                    <a:pt x="467" y="1038"/>
                    <a:pt x="487" y="1038"/>
                  </a:cubicBezTo>
                  <a:cubicBezTo>
                    <a:pt x="853" y="1038"/>
                    <a:pt x="840" y="36"/>
                    <a:pt x="717" y="1"/>
                  </a:cubicBezTo>
                  <a:cubicBezTo>
                    <a:pt x="715" y="0"/>
                    <a:pt x="712" y="0"/>
                    <a:pt x="709"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5"/>
            <p:cNvSpPr/>
            <p:nvPr/>
          </p:nvSpPr>
          <p:spPr>
            <a:xfrm>
              <a:off x="1915125" y="4234325"/>
              <a:ext cx="74475" cy="171650"/>
            </a:xfrm>
            <a:custGeom>
              <a:avLst/>
              <a:gdLst/>
              <a:ahLst/>
              <a:cxnLst/>
              <a:rect l="l" t="t" r="r" b="b"/>
              <a:pathLst>
                <a:path w="2979" h="6866" extrusionOk="0">
                  <a:moveTo>
                    <a:pt x="1190" y="1"/>
                  </a:moveTo>
                  <a:cubicBezTo>
                    <a:pt x="607" y="1"/>
                    <a:pt x="1" y="505"/>
                    <a:pt x="274" y="1254"/>
                  </a:cubicBezTo>
                  <a:cubicBezTo>
                    <a:pt x="1012" y="3269"/>
                    <a:pt x="2479" y="6866"/>
                    <a:pt x="2770" y="6866"/>
                  </a:cubicBezTo>
                  <a:cubicBezTo>
                    <a:pt x="2772" y="6866"/>
                    <a:pt x="2774" y="6865"/>
                    <a:pt x="2775" y="6865"/>
                  </a:cubicBezTo>
                  <a:cubicBezTo>
                    <a:pt x="2978" y="6833"/>
                    <a:pt x="2488" y="3466"/>
                    <a:pt x="2063" y="790"/>
                  </a:cubicBezTo>
                  <a:cubicBezTo>
                    <a:pt x="1976" y="236"/>
                    <a:pt x="1589" y="1"/>
                    <a:pt x="1190"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5"/>
            <p:cNvSpPr/>
            <p:nvPr/>
          </p:nvSpPr>
          <p:spPr>
            <a:xfrm>
              <a:off x="1994575" y="4403725"/>
              <a:ext cx="28200" cy="20775"/>
            </a:xfrm>
            <a:custGeom>
              <a:avLst/>
              <a:gdLst/>
              <a:ahLst/>
              <a:cxnLst/>
              <a:rect l="l" t="t" r="r" b="b"/>
              <a:pathLst>
                <a:path w="1128" h="831" extrusionOk="0">
                  <a:moveTo>
                    <a:pt x="121" y="0"/>
                  </a:moveTo>
                  <a:cubicBezTo>
                    <a:pt x="104" y="0"/>
                    <a:pt x="90" y="4"/>
                    <a:pt x="83" y="12"/>
                  </a:cubicBezTo>
                  <a:cubicBezTo>
                    <a:pt x="1" y="93"/>
                    <a:pt x="383" y="831"/>
                    <a:pt x="694" y="831"/>
                  </a:cubicBezTo>
                  <a:cubicBezTo>
                    <a:pt x="744" y="831"/>
                    <a:pt x="791" y="812"/>
                    <a:pt x="835" y="768"/>
                  </a:cubicBezTo>
                  <a:cubicBezTo>
                    <a:pt x="1128" y="477"/>
                    <a:pt x="325" y="0"/>
                    <a:pt x="121"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5"/>
            <p:cNvSpPr/>
            <p:nvPr/>
          </p:nvSpPr>
          <p:spPr>
            <a:xfrm>
              <a:off x="1900550" y="4155300"/>
              <a:ext cx="131575" cy="59900"/>
            </a:xfrm>
            <a:custGeom>
              <a:avLst/>
              <a:gdLst/>
              <a:ahLst/>
              <a:cxnLst/>
              <a:rect l="l" t="t" r="r" b="b"/>
              <a:pathLst>
                <a:path w="5263" h="2396" extrusionOk="0">
                  <a:moveTo>
                    <a:pt x="264" y="1"/>
                  </a:moveTo>
                  <a:cubicBezTo>
                    <a:pt x="111" y="1"/>
                    <a:pt x="0" y="146"/>
                    <a:pt x="41" y="295"/>
                  </a:cubicBezTo>
                  <a:lnTo>
                    <a:pt x="562" y="2223"/>
                  </a:lnTo>
                  <a:cubicBezTo>
                    <a:pt x="589" y="2325"/>
                    <a:pt x="681" y="2395"/>
                    <a:pt x="787" y="2395"/>
                  </a:cubicBezTo>
                  <a:lnTo>
                    <a:pt x="4476" y="2395"/>
                  </a:lnTo>
                  <a:cubicBezTo>
                    <a:pt x="4582" y="2395"/>
                    <a:pt x="4674" y="2325"/>
                    <a:pt x="4702" y="2223"/>
                  </a:cubicBezTo>
                  <a:lnTo>
                    <a:pt x="5223" y="295"/>
                  </a:lnTo>
                  <a:cubicBezTo>
                    <a:pt x="5263" y="146"/>
                    <a:pt x="5152" y="1"/>
                    <a:pt x="5000" y="1"/>
                  </a:cubicBezTo>
                  <a:cubicBezTo>
                    <a:pt x="4999" y="1"/>
                    <a:pt x="4998" y="1"/>
                    <a:pt x="4998" y="1"/>
                  </a:cubicBezTo>
                  <a:lnTo>
                    <a:pt x="265" y="1"/>
                  </a:lnTo>
                  <a:cubicBezTo>
                    <a:pt x="265" y="1"/>
                    <a:pt x="264" y="1"/>
                    <a:pt x="26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5"/>
            <p:cNvSpPr/>
            <p:nvPr/>
          </p:nvSpPr>
          <p:spPr>
            <a:xfrm>
              <a:off x="1963500" y="4230425"/>
              <a:ext cx="48625" cy="173600"/>
            </a:xfrm>
            <a:custGeom>
              <a:avLst/>
              <a:gdLst/>
              <a:ahLst/>
              <a:cxnLst/>
              <a:rect l="l" t="t" r="r" b="b"/>
              <a:pathLst>
                <a:path w="1945" h="6944" extrusionOk="0">
                  <a:moveTo>
                    <a:pt x="977" y="1"/>
                  </a:moveTo>
                  <a:cubicBezTo>
                    <a:pt x="927" y="1"/>
                    <a:pt x="877" y="4"/>
                    <a:pt x="826" y="9"/>
                  </a:cubicBezTo>
                  <a:cubicBezTo>
                    <a:pt x="273" y="68"/>
                    <a:pt x="1" y="446"/>
                    <a:pt x="85" y="952"/>
                  </a:cubicBezTo>
                  <a:cubicBezTo>
                    <a:pt x="525" y="3613"/>
                    <a:pt x="1116" y="6944"/>
                    <a:pt x="1323" y="6944"/>
                  </a:cubicBezTo>
                  <a:cubicBezTo>
                    <a:pt x="1324" y="6944"/>
                    <a:pt x="1325" y="6944"/>
                    <a:pt x="1326" y="6944"/>
                  </a:cubicBezTo>
                  <a:cubicBezTo>
                    <a:pt x="1602" y="6899"/>
                    <a:pt x="1865" y="2988"/>
                    <a:pt x="1929" y="829"/>
                  </a:cubicBezTo>
                  <a:cubicBezTo>
                    <a:pt x="1944" y="297"/>
                    <a:pt x="1495" y="1"/>
                    <a:pt x="977"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5"/>
            <p:cNvSpPr/>
            <p:nvPr/>
          </p:nvSpPr>
          <p:spPr>
            <a:xfrm>
              <a:off x="1758475" y="4080050"/>
              <a:ext cx="61175" cy="61275"/>
            </a:xfrm>
            <a:custGeom>
              <a:avLst/>
              <a:gdLst/>
              <a:ahLst/>
              <a:cxnLst/>
              <a:rect l="l" t="t" r="r" b="b"/>
              <a:pathLst>
                <a:path w="2447" h="2451" extrusionOk="0">
                  <a:moveTo>
                    <a:pt x="1353" y="1"/>
                  </a:moveTo>
                  <a:cubicBezTo>
                    <a:pt x="1210" y="1"/>
                    <a:pt x="1069" y="26"/>
                    <a:pt x="936" y="75"/>
                  </a:cubicBezTo>
                  <a:cubicBezTo>
                    <a:pt x="813" y="122"/>
                    <a:pt x="699" y="191"/>
                    <a:pt x="603" y="279"/>
                  </a:cubicBezTo>
                  <a:cubicBezTo>
                    <a:pt x="510" y="366"/>
                    <a:pt x="434" y="470"/>
                    <a:pt x="382" y="586"/>
                  </a:cubicBezTo>
                  <a:cubicBezTo>
                    <a:pt x="329" y="707"/>
                    <a:pt x="300" y="838"/>
                    <a:pt x="296" y="971"/>
                  </a:cubicBezTo>
                  <a:lnTo>
                    <a:pt x="92" y="971"/>
                  </a:lnTo>
                  <a:cubicBezTo>
                    <a:pt x="41" y="971"/>
                    <a:pt x="0" y="1012"/>
                    <a:pt x="0" y="1063"/>
                  </a:cubicBezTo>
                  <a:lnTo>
                    <a:pt x="0" y="1389"/>
                  </a:lnTo>
                  <a:cubicBezTo>
                    <a:pt x="0" y="1440"/>
                    <a:pt x="41" y="1480"/>
                    <a:pt x="92" y="1481"/>
                  </a:cubicBezTo>
                  <a:lnTo>
                    <a:pt x="296" y="1481"/>
                  </a:lnTo>
                  <a:cubicBezTo>
                    <a:pt x="300" y="1613"/>
                    <a:pt x="329" y="1744"/>
                    <a:pt x="382" y="1865"/>
                  </a:cubicBezTo>
                  <a:cubicBezTo>
                    <a:pt x="434" y="1982"/>
                    <a:pt x="510" y="2087"/>
                    <a:pt x="603" y="2173"/>
                  </a:cubicBezTo>
                  <a:cubicBezTo>
                    <a:pt x="699" y="2262"/>
                    <a:pt x="812" y="2332"/>
                    <a:pt x="936" y="2377"/>
                  </a:cubicBezTo>
                  <a:cubicBezTo>
                    <a:pt x="1069" y="2426"/>
                    <a:pt x="1210" y="2451"/>
                    <a:pt x="1353" y="2451"/>
                  </a:cubicBezTo>
                  <a:cubicBezTo>
                    <a:pt x="1356" y="2451"/>
                    <a:pt x="1359" y="2451"/>
                    <a:pt x="1362" y="2451"/>
                  </a:cubicBezTo>
                  <a:cubicBezTo>
                    <a:pt x="1499" y="2451"/>
                    <a:pt x="1636" y="2429"/>
                    <a:pt x="1767" y="2388"/>
                  </a:cubicBezTo>
                  <a:cubicBezTo>
                    <a:pt x="1892" y="2348"/>
                    <a:pt x="2008" y="2290"/>
                    <a:pt x="2113" y="2216"/>
                  </a:cubicBezTo>
                  <a:cubicBezTo>
                    <a:pt x="2210" y="2146"/>
                    <a:pt x="2291" y="2058"/>
                    <a:pt x="2353" y="1955"/>
                  </a:cubicBezTo>
                  <a:cubicBezTo>
                    <a:pt x="2412" y="1857"/>
                    <a:pt x="2444" y="1745"/>
                    <a:pt x="2446" y="1630"/>
                  </a:cubicBezTo>
                  <a:cubicBezTo>
                    <a:pt x="2446" y="1610"/>
                    <a:pt x="2438" y="1592"/>
                    <a:pt x="2424" y="1577"/>
                  </a:cubicBezTo>
                  <a:cubicBezTo>
                    <a:pt x="2410" y="1564"/>
                    <a:pt x="2392" y="1556"/>
                    <a:pt x="2372" y="1556"/>
                  </a:cubicBezTo>
                  <a:lnTo>
                    <a:pt x="1926" y="1556"/>
                  </a:lnTo>
                  <a:cubicBezTo>
                    <a:pt x="1887" y="1556"/>
                    <a:pt x="1863" y="1563"/>
                    <a:pt x="1852" y="1577"/>
                  </a:cubicBezTo>
                  <a:cubicBezTo>
                    <a:pt x="1837" y="1602"/>
                    <a:pt x="1823" y="1628"/>
                    <a:pt x="1810" y="1654"/>
                  </a:cubicBezTo>
                  <a:cubicBezTo>
                    <a:pt x="1791" y="1688"/>
                    <a:pt x="1773" y="1720"/>
                    <a:pt x="1753" y="1751"/>
                  </a:cubicBezTo>
                  <a:cubicBezTo>
                    <a:pt x="1731" y="1783"/>
                    <a:pt x="1703" y="1810"/>
                    <a:pt x="1671" y="1831"/>
                  </a:cubicBezTo>
                  <a:cubicBezTo>
                    <a:pt x="1633" y="1856"/>
                    <a:pt x="1590" y="1874"/>
                    <a:pt x="1547" y="1886"/>
                  </a:cubicBezTo>
                  <a:cubicBezTo>
                    <a:pt x="1490" y="1899"/>
                    <a:pt x="1432" y="1907"/>
                    <a:pt x="1373" y="1907"/>
                  </a:cubicBezTo>
                  <a:cubicBezTo>
                    <a:pt x="1369" y="1907"/>
                    <a:pt x="1366" y="1906"/>
                    <a:pt x="1362" y="1906"/>
                  </a:cubicBezTo>
                  <a:cubicBezTo>
                    <a:pt x="1218" y="1905"/>
                    <a:pt x="1111" y="1866"/>
                    <a:pt x="1040" y="1785"/>
                  </a:cubicBezTo>
                  <a:cubicBezTo>
                    <a:pt x="968" y="1705"/>
                    <a:pt x="930" y="1603"/>
                    <a:pt x="926" y="1481"/>
                  </a:cubicBezTo>
                  <a:lnTo>
                    <a:pt x="1423" y="1481"/>
                  </a:lnTo>
                  <a:cubicBezTo>
                    <a:pt x="1472" y="1480"/>
                    <a:pt x="1514" y="1440"/>
                    <a:pt x="1515" y="1389"/>
                  </a:cubicBezTo>
                  <a:lnTo>
                    <a:pt x="1515" y="1063"/>
                  </a:lnTo>
                  <a:cubicBezTo>
                    <a:pt x="1514" y="1012"/>
                    <a:pt x="1472" y="971"/>
                    <a:pt x="1423" y="971"/>
                  </a:cubicBezTo>
                  <a:lnTo>
                    <a:pt x="926" y="971"/>
                  </a:lnTo>
                  <a:cubicBezTo>
                    <a:pt x="930" y="847"/>
                    <a:pt x="968" y="746"/>
                    <a:pt x="1040" y="665"/>
                  </a:cubicBezTo>
                  <a:cubicBezTo>
                    <a:pt x="1111" y="586"/>
                    <a:pt x="1219" y="545"/>
                    <a:pt x="1362" y="545"/>
                  </a:cubicBezTo>
                  <a:cubicBezTo>
                    <a:pt x="1366" y="545"/>
                    <a:pt x="1370" y="545"/>
                    <a:pt x="1375" y="545"/>
                  </a:cubicBezTo>
                  <a:cubicBezTo>
                    <a:pt x="1433" y="545"/>
                    <a:pt x="1490" y="551"/>
                    <a:pt x="1547" y="566"/>
                  </a:cubicBezTo>
                  <a:cubicBezTo>
                    <a:pt x="1590" y="577"/>
                    <a:pt x="1633" y="596"/>
                    <a:pt x="1671" y="620"/>
                  </a:cubicBezTo>
                  <a:cubicBezTo>
                    <a:pt x="1703" y="640"/>
                    <a:pt x="1731" y="668"/>
                    <a:pt x="1753" y="700"/>
                  </a:cubicBezTo>
                  <a:cubicBezTo>
                    <a:pt x="1773" y="731"/>
                    <a:pt x="1792" y="763"/>
                    <a:pt x="1810" y="797"/>
                  </a:cubicBezTo>
                  <a:cubicBezTo>
                    <a:pt x="1823" y="824"/>
                    <a:pt x="1837" y="849"/>
                    <a:pt x="1852" y="873"/>
                  </a:cubicBezTo>
                  <a:cubicBezTo>
                    <a:pt x="1863" y="888"/>
                    <a:pt x="1887" y="895"/>
                    <a:pt x="1926" y="895"/>
                  </a:cubicBezTo>
                  <a:lnTo>
                    <a:pt x="2372" y="895"/>
                  </a:lnTo>
                  <a:cubicBezTo>
                    <a:pt x="2412" y="895"/>
                    <a:pt x="2445" y="862"/>
                    <a:pt x="2446" y="821"/>
                  </a:cubicBezTo>
                  <a:cubicBezTo>
                    <a:pt x="2444" y="706"/>
                    <a:pt x="2412" y="594"/>
                    <a:pt x="2353" y="496"/>
                  </a:cubicBezTo>
                  <a:cubicBezTo>
                    <a:pt x="2291" y="394"/>
                    <a:pt x="2210" y="305"/>
                    <a:pt x="2113" y="236"/>
                  </a:cubicBezTo>
                  <a:cubicBezTo>
                    <a:pt x="2008" y="160"/>
                    <a:pt x="1892" y="102"/>
                    <a:pt x="1767" y="64"/>
                  </a:cubicBezTo>
                  <a:cubicBezTo>
                    <a:pt x="1636" y="21"/>
                    <a:pt x="1499" y="1"/>
                    <a:pt x="1362" y="1"/>
                  </a:cubicBezTo>
                  <a:cubicBezTo>
                    <a:pt x="1359" y="1"/>
                    <a:pt x="1356" y="1"/>
                    <a:pt x="1353"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5"/>
            <p:cNvSpPr/>
            <p:nvPr/>
          </p:nvSpPr>
          <p:spPr>
            <a:xfrm>
              <a:off x="1835825" y="4176225"/>
              <a:ext cx="43075" cy="46125"/>
            </a:xfrm>
            <a:custGeom>
              <a:avLst/>
              <a:gdLst/>
              <a:ahLst/>
              <a:cxnLst/>
              <a:rect l="l" t="t" r="r" b="b"/>
              <a:pathLst>
                <a:path w="1723" h="1845" extrusionOk="0">
                  <a:moveTo>
                    <a:pt x="58" y="0"/>
                  </a:moveTo>
                  <a:cubicBezTo>
                    <a:pt x="26" y="0"/>
                    <a:pt x="0" y="26"/>
                    <a:pt x="0" y="58"/>
                  </a:cubicBezTo>
                  <a:cubicBezTo>
                    <a:pt x="0" y="71"/>
                    <a:pt x="4" y="82"/>
                    <a:pt x="11" y="92"/>
                  </a:cubicBezTo>
                  <a:lnTo>
                    <a:pt x="564" y="1073"/>
                  </a:lnTo>
                  <a:lnTo>
                    <a:pt x="248" y="1073"/>
                  </a:lnTo>
                  <a:cubicBezTo>
                    <a:pt x="229" y="1073"/>
                    <a:pt x="211" y="1080"/>
                    <a:pt x="197" y="1094"/>
                  </a:cubicBezTo>
                  <a:cubicBezTo>
                    <a:pt x="184" y="1107"/>
                    <a:pt x="176" y="1125"/>
                    <a:pt x="176" y="1144"/>
                  </a:cubicBezTo>
                  <a:lnTo>
                    <a:pt x="176" y="1397"/>
                  </a:lnTo>
                  <a:cubicBezTo>
                    <a:pt x="176" y="1416"/>
                    <a:pt x="184" y="1434"/>
                    <a:pt x="197" y="1447"/>
                  </a:cubicBezTo>
                  <a:cubicBezTo>
                    <a:pt x="211" y="1461"/>
                    <a:pt x="229" y="1468"/>
                    <a:pt x="248" y="1468"/>
                  </a:cubicBezTo>
                  <a:lnTo>
                    <a:pt x="622" y="1468"/>
                  </a:lnTo>
                  <a:lnTo>
                    <a:pt x="622" y="1773"/>
                  </a:lnTo>
                  <a:cubicBezTo>
                    <a:pt x="623" y="1813"/>
                    <a:pt x="654" y="1845"/>
                    <a:pt x="693" y="1845"/>
                  </a:cubicBezTo>
                  <a:lnTo>
                    <a:pt x="1030" y="1845"/>
                  </a:lnTo>
                  <a:cubicBezTo>
                    <a:pt x="1070" y="1845"/>
                    <a:pt x="1101" y="1813"/>
                    <a:pt x="1102" y="1773"/>
                  </a:cubicBezTo>
                  <a:lnTo>
                    <a:pt x="1102" y="1468"/>
                  </a:lnTo>
                  <a:lnTo>
                    <a:pt x="1472" y="1468"/>
                  </a:lnTo>
                  <a:cubicBezTo>
                    <a:pt x="1512" y="1468"/>
                    <a:pt x="1544" y="1436"/>
                    <a:pt x="1544" y="1397"/>
                  </a:cubicBezTo>
                  <a:lnTo>
                    <a:pt x="1544" y="1144"/>
                  </a:lnTo>
                  <a:cubicBezTo>
                    <a:pt x="1544" y="1105"/>
                    <a:pt x="1512" y="1073"/>
                    <a:pt x="1472" y="1073"/>
                  </a:cubicBezTo>
                  <a:lnTo>
                    <a:pt x="1157" y="1073"/>
                  </a:lnTo>
                  <a:lnTo>
                    <a:pt x="1713" y="92"/>
                  </a:lnTo>
                  <a:cubicBezTo>
                    <a:pt x="1719" y="82"/>
                    <a:pt x="1723" y="71"/>
                    <a:pt x="1723" y="58"/>
                  </a:cubicBezTo>
                  <a:cubicBezTo>
                    <a:pt x="1723" y="26"/>
                    <a:pt x="1697" y="0"/>
                    <a:pt x="1665" y="0"/>
                  </a:cubicBezTo>
                  <a:lnTo>
                    <a:pt x="1305" y="0"/>
                  </a:lnTo>
                  <a:cubicBezTo>
                    <a:pt x="1270" y="0"/>
                    <a:pt x="1243" y="9"/>
                    <a:pt x="1225" y="26"/>
                  </a:cubicBezTo>
                  <a:cubicBezTo>
                    <a:pt x="1213" y="38"/>
                    <a:pt x="1202" y="51"/>
                    <a:pt x="1194" y="65"/>
                  </a:cubicBezTo>
                  <a:lnTo>
                    <a:pt x="862" y="667"/>
                  </a:lnTo>
                  <a:lnTo>
                    <a:pt x="529" y="65"/>
                  </a:lnTo>
                  <a:cubicBezTo>
                    <a:pt x="521" y="51"/>
                    <a:pt x="511" y="38"/>
                    <a:pt x="498" y="26"/>
                  </a:cubicBezTo>
                  <a:cubicBezTo>
                    <a:pt x="481" y="10"/>
                    <a:pt x="454" y="0"/>
                    <a:pt x="419"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3" name="Google Shape;2163;p35"/>
          <p:cNvSpPr/>
          <p:nvPr/>
        </p:nvSpPr>
        <p:spPr>
          <a:xfrm>
            <a:off x="7398375" y="1761750"/>
            <a:ext cx="410519" cy="542793"/>
          </a:xfrm>
          <a:custGeom>
            <a:avLst/>
            <a:gdLst/>
            <a:ahLst/>
            <a:cxnLst/>
            <a:rect l="l" t="t" r="r" b="b"/>
            <a:pathLst>
              <a:path w="8721" h="11531" extrusionOk="0">
                <a:moveTo>
                  <a:pt x="4359" y="6113"/>
                </a:moveTo>
                <a:cubicBezTo>
                  <a:pt x="4991" y="6113"/>
                  <a:pt x="5502" y="6579"/>
                  <a:pt x="5502" y="7153"/>
                </a:cubicBezTo>
                <a:cubicBezTo>
                  <a:pt x="5502" y="7497"/>
                  <a:pt x="5316" y="7803"/>
                  <a:pt x="5030" y="7992"/>
                </a:cubicBezTo>
                <a:lnTo>
                  <a:pt x="5225" y="8818"/>
                </a:lnTo>
                <a:lnTo>
                  <a:pt x="5423" y="9663"/>
                </a:lnTo>
                <a:cubicBezTo>
                  <a:pt x="5442" y="9746"/>
                  <a:pt x="5419" y="9833"/>
                  <a:pt x="5361" y="9896"/>
                </a:cubicBezTo>
                <a:cubicBezTo>
                  <a:pt x="5301" y="9962"/>
                  <a:pt x="5216" y="9999"/>
                  <a:pt x="5127" y="9999"/>
                </a:cubicBezTo>
                <a:cubicBezTo>
                  <a:pt x="5126" y="9999"/>
                  <a:pt x="5124" y="9999"/>
                  <a:pt x="5123" y="9999"/>
                </a:cubicBezTo>
                <a:lnTo>
                  <a:pt x="3596" y="9999"/>
                </a:lnTo>
                <a:cubicBezTo>
                  <a:pt x="3595" y="9999"/>
                  <a:pt x="3594" y="9999"/>
                  <a:pt x="3593" y="9999"/>
                </a:cubicBezTo>
                <a:cubicBezTo>
                  <a:pt x="3503" y="9999"/>
                  <a:pt x="3418" y="9962"/>
                  <a:pt x="3357" y="9896"/>
                </a:cubicBezTo>
                <a:cubicBezTo>
                  <a:pt x="3300" y="9833"/>
                  <a:pt x="3278" y="9746"/>
                  <a:pt x="3296" y="9663"/>
                </a:cubicBezTo>
                <a:lnTo>
                  <a:pt x="3689" y="7992"/>
                </a:lnTo>
                <a:cubicBezTo>
                  <a:pt x="3404" y="7803"/>
                  <a:pt x="3217" y="7497"/>
                  <a:pt x="3217" y="7153"/>
                </a:cubicBezTo>
                <a:cubicBezTo>
                  <a:pt x="3217" y="6579"/>
                  <a:pt x="3729" y="6113"/>
                  <a:pt x="4359" y="6113"/>
                </a:cubicBezTo>
                <a:close/>
                <a:moveTo>
                  <a:pt x="4360" y="1"/>
                </a:moveTo>
                <a:cubicBezTo>
                  <a:pt x="2646" y="1"/>
                  <a:pt x="1252" y="1268"/>
                  <a:pt x="1252" y="2826"/>
                </a:cubicBezTo>
                <a:cubicBezTo>
                  <a:pt x="1252" y="3134"/>
                  <a:pt x="1527" y="3385"/>
                  <a:pt x="1868" y="3385"/>
                </a:cubicBezTo>
                <a:cubicBezTo>
                  <a:pt x="2207" y="3385"/>
                  <a:pt x="2483" y="3134"/>
                  <a:pt x="2483" y="2826"/>
                </a:cubicBezTo>
                <a:cubicBezTo>
                  <a:pt x="2483" y="1885"/>
                  <a:pt x="3325" y="1119"/>
                  <a:pt x="4360" y="1119"/>
                </a:cubicBezTo>
                <a:cubicBezTo>
                  <a:pt x="5395" y="1119"/>
                  <a:pt x="6237" y="1885"/>
                  <a:pt x="6237" y="2826"/>
                </a:cubicBezTo>
                <a:lnTo>
                  <a:pt x="6237" y="4505"/>
                </a:lnTo>
                <a:lnTo>
                  <a:pt x="846" y="4505"/>
                </a:lnTo>
                <a:cubicBezTo>
                  <a:pt x="843" y="4505"/>
                  <a:pt x="840" y="4505"/>
                  <a:pt x="838" y="4505"/>
                </a:cubicBezTo>
                <a:cubicBezTo>
                  <a:pt x="620" y="4505"/>
                  <a:pt x="410" y="4584"/>
                  <a:pt x="248" y="4729"/>
                </a:cubicBezTo>
                <a:cubicBezTo>
                  <a:pt x="95" y="4868"/>
                  <a:pt x="0" y="5061"/>
                  <a:pt x="0" y="5273"/>
                </a:cubicBezTo>
                <a:lnTo>
                  <a:pt x="0" y="10761"/>
                </a:lnTo>
                <a:cubicBezTo>
                  <a:pt x="0" y="10973"/>
                  <a:pt x="95" y="11166"/>
                  <a:pt x="248" y="11305"/>
                </a:cubicBezTo>
                <a:cubicBezTo>
                  <a:pt x="410" y="11450"/>
                  <a:pt x="620" y="11530"/>
                  <a:pt x="838" y="11530"/>
                </a:cubicBezTo>
                <a:cubicBezTo>
                  <a:pt x="841" y="11530"/>
                  <a:pt x="843" y="11530"/>
                  <a:pt x="846" y="11530"/>
                </a:cubicBezTo>
                <a:lnTo>
                  <a:pt x="7875" y="11530"/>
                </a:lnTo>
                <a:cubicBezTo>
                  <a:pt x="7877" y="11530"/>
                  <a:pt x="7880" y="11530"/>
                  <a:pt x="7883" y="11530"/>
                </a:cubicBezTo>
                <a:cubicBezTo>
                  <a:pt x="8100" y="11530"/>
                  <a:pt x="8309" y="11450"/>
                  <a:pt x="8472" y="11305"/>
                </a:cubicBezTo>
                <a:cubicBezTo>
                  <a:pt x="8625" y="11166"/>
                  <a:pt x="8720" y="10974"/>
                  <a:pt x="8720" y="10761"/>
                </a:cubicBezTo>
                <a:lnTo>
                  <a:pt x="8720" y="5273"/>
                </a:lnTo>
                <a:cubicBezTo>
                  <a:pt x="8720" y="5061"/>
                  <a:pt x="8625" y="4868"/>
                  <a:pt x="8472" y="4729"/>
                </a:cubicBezTo>
                <a:cubicBezTo>
                  <a:pt x="8309" y="4585"/>
                  <a:pt x="8100" y="4505"/>
                  <a:pt x="7883" y="4505"/>
                </a:cubicBezTo>
                <a:cubicBezTo>
                  <a:pt x="7880" y="4505"/>
                  <a:pt x="7877" y="4505"/>
                  <a:pt x="7875" y="4505"/>
                </a:cubicBezTo>
                <a:lnTo>
                  <a:pt x="7468" y="4505"/>
                </a:lnTo>
                <a:lnTo>
                  <a:pt x="7468" y="2826"/>
                </a:lnTo>
                <a:cubicBezTo>
                  <a:pt x="7468" y="1268"/>
                  <a:pt x="6073" y="1"/>
                  <a:pt x="4360"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7"/>
        <p:cNvGrpSpPr/>
        <p:nvPr/>
      </p:nvGrpSpPr>
      <p:grpSpPr>
        <a:xfrm>
          <a:off x="0" y="0"/>
          <a:ext cx="0" cy="0"/>
          <a:chOff x="0" y="0"/>
          <a:chExt cx="0" cy="0"/>
        </a:xfrm>
      </p:grpSpPr>
      <p:sp>
        <p:nvSpPr>
          <p:cNvPr id="2168" name="Google Shape;2168;p36"/>
          <p:cNvSpPr txBox="1">
            <a:spLocks noGrp="1"/>
          </p:cNvSpPr>
          <p:nvPr>
            <p:ph type="title"/>
          </p:nvPr>
        </p:nvSpPr>
        <p:spPr>
          <a:xfrm>
            <a:off x="720000" y="1389913"/>
            <a:ext cx="3998100" cy="76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RESALE </a:t>
            </a:r>
            <a:r>
              <a:rPr lang="en">
                <a:solidFill>
                  <a:schemeClr val="accent1"/>
                </a:solidFill>
              </a:rPr>
              <a:t>OF DATA</a:t>
            </a:r>
            <a:endParaRPr>
              <a:solidFill>
                <a:schemeClr val="accent1"/>
              </a:solidFill>
            </a:endParaRPr>
          </a:p>
        </p:txBody>
      </p:sp>
      <p:sp>
        <p:nvSpPr>
          <p:cNvPr id="2169" name="Google Shape;2169;p36"/>
          <p:cNvSpPr txBox="1">
            <a:spLocks noGrp="1"/>
          </p:cNvSpPr>
          <p:nvPr>
            <p:ph type="subTitle" idx="1"/>
          </p:nvPr>
        </p:nvSpPr>
        <p:spPr>
          <a:xfrm>
            <a:off x="720000" y="2254923"/>
            <a:ext cx="3998100" cy="14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2170" name="Google Shape;2170;p36"/>
          <p:cNvGrpSpPr/>
          <p:nvPr/>
        </p:nvGrpSpPr>
        <p:grpSpPr>
          <a:xfrm>
            <a:off x="6029620" y="1204965"/>
            <a:ext cx="2196800" cy="2732944"/>
            <a:chOff x="2673075" y="4888700"/>
            <a:chExt cx="368900" cy="458925"/>
          </a:xfrm>
        </p:grpSpPr>
        <p:sp>
          <p:nvSpPr>
            <p:cNvPr id="2171" name="Google Shape;2171;p36"/>
            <p:cNvSpPr/>
            <p:nvPr/>
          </p:nvSpPr>
          <p:spPr>
            <a:xfrm>
              <a:off x="2821275" y="4936000"/>
              <a:ext cx="74575" cy="71750"/>
            </a:xfrm>
            <a:custGeom>
              <a:avLst/>
              <a:gdLst/>
              <a:ahLst/>
              <a:cxnLst/>
              <a:rect l="l" t="t" r="r" b="b"/>
              <a:pathLst>
                <a:path w="2983" h="2870" extrusionOk="0">
                  <a:moveTo>
                    <a:pt x="1550" y="1"/>
                  </a:moveTo>
                  <a:cubicBezTo>
                    <a:pt x="1549" y="1"/>
                    <a:pt x="1548" y="1"/>
                    <a:pt x="1548" y="1"/>
                  </a:cubicBezTo>
                  <a:cubicBezTo>
                    <a:pt x="967" y="1"/>
                    <a:pt x="444" y="350"/>
                    <a:pt x="223" y="886"/>
                  </a:cubicBezTo>
                  <a:cubicBezTo>
                    <a:pt x="0" y="1422"/>
                    <a:pt x="123" y="2039"/>
                    <a:pt x="533" y="2450"/>
                  </a:cubicBezTo>
                  <a:cubicBezTo>
                    <a:pt x="807" y="2724"/>
                    <a:pt x="1175" y="2870"/>
                    <a:pt x="1548" y="2870"/>
                  </a:cubicBezTo>
                  <a:cubicBezTo>
                    <a:pt x="1733" y="2870"/>
                    <a:pt x="1919" y="2834"/>
                    <a:pt x="2096" y="2760"/>
                  </a:cubicBezTo>
                  <a:cubicBezTo>
                    <a:pt x="2633" y="2538"/>
                    <a:pt x="2982" y="2015"/>
                    <a:pt x="2982" y="1434"/>
                  </a:cubicBezTo>
                  <a:cubicBezTo>
                    <a:pt x="2982" y="643"/>
                    <a:pt x="2341" y="1"/>
                    <a:pt x="1550"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6"/>
            <p:cNvSpPr/>
            <p:nvPr/>
          </p:nvSpPr>
          <p:spPr>
            <a:xfrm>
              <a:off x="2804900" y="5088600"/>
              <a:ext cx="57100" cy="242900"/>
            </a:xfrm>
            <a:custGeom>
              <a:avLst/>
              <a:gdLst/>
              <a:ahLst/>
              <a:cxnLst/>
              <a:rect l="l" t="t" r="r" b="b"/>
              <a:pathLst>
                <a:path w="2284" h="9716" extrusionOk="0">
                  <a:moveTo>
                    <a:pt x="1105" y="1"/>
                  </a:moveTo>
                  <a:cubicBezTo>
                    <a:pt x="1105" y="1"/>
                    <a:pt x="0" y="1205"/>
                    <a:pt x="203" y="2754"/>
                  </a:cubicBezTo>
                  <a:cubicBezTo>
                    <a:pt x="375" y="4072"/>
                    <a:pt x="1604" y="9716"/>
                    <a:pt x="1944" y="9716"/>
                  </a:cubicBezTo>
                  <a:cubicBezTo>
                    <a:pt x="2284" y="9716"/>
                    <a:pt x="2203" y="431"/>
                    <a:pt x="2203" y="431"/>
                  </a:cubicBezTo>
                  <a:lnTo>
                    <a:pt x="110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6"/>
            <p:cNvSpPr/>
            <p:nvPr/>
          </p:nvSpPr>
          <p:spPr>
            <a:xfrm>
              <a:off x="2857200" y="5088600"/>
              <a:ext cx="57100" cy="242900"/>
            </a:xfrm>
            <a:custGeom>
              <a:avLst/>
              <a:gdLst/>
              <a:ahLst/>
              <a:cxnLst/>
              <a:rect l="l" t="t" r="r" b="b"/>
              <a:pathLst>
                <a:path w="2284" h="9716" extrusionOk="0">
                  <a:moveTo>
                    <a:pt x="1179" y="1"/>
                  </a:moveTo>
                  <a:lnTo>
                    <a:pt x="81" y="431"/>
                  </a:lnTo>
                  <a:cubicBezTo>
                    <a:pt x="81" y="431"/>
                    <a:pt x="0" y="9716"/>
                    <a:pt x="340" y="9716"/>
                  </a:cubicBezTo>
                  <a:cubicBezTo>
                    <a:pt x="679" y="9716"/>
                    <a:pt x="1908" y="4072"/>
                    <a:pt x="2081" y="2754"/>
                  </a:cubicBezTo>
                  <a:cubicBezTo>
                    <a:pt x="2284" y="1205"/>
                    <a:pt x="1179" y="1"/>
                    <a:pt x="11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6"/>
            <p:cNvSpPr/>
            <p:nvPr/>
          </p:nvSpPr>
          <p:spPr>
            <a:xfrm>
              <a:off x="2801800" y="4982825"/>
              <a:ext cx="116325" cy="116550"/>
            </a:xfrm>
            <a:custGeom>
              <a:avLst/>
              <a:gdLst/>
              <a:ahLst/>
              <a:cxnLst/>
              <a:rect l="l" t="t" r="r" b="b"/>
              <a:pathLst>
                <a:path w="4653" h="4662" extrusionOk="0">
                  <a:moveTo>
                    <a:pt x="1338" y="0"/>
                  </a:moveTo>
                  <a:cubicBezTo>
                    <a:pt x="1176" y="110"/>
                    <a:pt x="841" y="272"/>
                    <a:pt x="564" y="678"/>
                  </a:cubicBezTo>
                  <a:cubicBezTo>
                    <a:pt x="1" y="1501"/>
                    <a:pt x="151" y="2752"/>
                    <a:pt x="367" y="3457"/>
                  </a:cubicBezTo>
                  <a:cubicBezTo>
                    <a:pt x="671" y="4440"/>
                    <a:pt x="1305" y="4662"/>
                    <a:pt x="2327" y="4662"/>
                  </a:cubicBezTo>
                  <a:cubicBezTo>
                    <a:pt x="3348" y="4662"/>
                    <a:pt x="3983" y="4439"/>
                    <a:pt x="4286" y="3457"/>
                  </a:cubicBezTo>
                  <a:cubicBezTo>
                    <a:pt x="4503" y="2752"/>
                    <a:pt x="4653" y="1501"/>
                    <a:pt x="4090" y="678"/>
                  </a:cubicBezTo>
                  <a:cubicBezTo>
                    <a:pt x="3820" y="284"/>
                    <a:pt x="3514" y="135"/>
                    <a:pt x="3316" y="0"/>
                  </a:cubicBezTo>
                  <a:cubicBezTo>
                    <a:pt x="3187" y="157"/>
                    <a:pt x="2895" y="397"/>
                    <a:pt x="2327" y="397"/>
                  </a:cubicBezTo>
                  <a:cubicBezTo>
                    <a:pt x="1758" y="397"/>
                    <a:pt x="1468" y="157"/>
                    <a:pt x="13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6"/>
            <p:cNvSpPr/>
            <p:nvPr/>
          </p:nvSpPr>
          <p:spPr>
            <a:xfrm>
              <a:off x="2889400" y="4985850"/>
              <a:ext cx="5500" cy="3950"/>
            </a:xfrm>
            <a:custGeom>
              <a:avLst/>
              <a:gdLst/>
              <a:ahLst/>
              <a:cxnLst/>
              <a:rect l="l" t="t" r="r" b="b"/>
              <a:pathLst>
                <a:path w="220" h="158" extrusionOk="0">
                  <a:moveTo>
                    <a:pt x="1" y="0"/>
                  </a:moveTo>
                  <a:cubicBezTo>
                    <a:pt x="22" y="14"/>
                    <a:pt x="43" y="27"/>
                    <a:pt x="64" y="41"/>
                  </a:cubicBezTo>
                  <a:cubicBezTo>
                    <a:pt x="43" y="27"/>
                    <a:pt x="22" y="13"/>
                    <a:pt x="1" y="0"/>
                  </a:cubicBezTo>
                  <a:close/>
                  <a:moveTo>
                    <a:pt x="64" y="41"/>
                  </a:moveTo>
                  <a:cubicBezTo>
                    <a:pt x="118" y="78"/>
                    <a:pt x="169" y="117"/>
                    <a:pt x="219" y="158"/>
                  </a:cubicBezTo>
                  <a:cubicBezTo>
                    <a:pt x="171" y="117"/>
                    <a:pt x="119" y="78"/>
                    <a:pt x="64" y="4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6"/>
            <p:cNvSpPr/>
            <p:nvPr/>
          </p:nvSpPr>
          <p:spPr>
            <a:xfrm>
              <a:off x="2835250" y="4982825"/>
              <a:ext cx="24725" cy="9925"/>
            </a:xfrm>
            <a:custGeom>
              <a:avLst/>
              <a:gdLst/>
              <a:ahLst/>
              <a:cxnLst/>
              <a:rect l="l" t="t" r="r" b="b"/>
              <a:pathLst>
                <a:path w="989" h="397" extrusionOk="0">
                  <a:moveTo>
                    <a:pt x="989" y="397"/>
                  </a:moveTo>
                  <a:cubicBezTo>
                    <a:pt x="420" y="397"/>
                    <a:pt x="130" y="157"/>
                    <a:pt x="0" y="0"/>
                  </a:cubicBezTo>
                  <a:cubicBezTo>
                    <a:pt x="130" y="157"/>
                    <a:pt x="420" y="397"/>
                    <a:pt x="989" y="39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6"/>
            <p:cNvSpPr/>
            <p:nvPr/>
          </p:nvSpPr>
          <p:spPr>
            <a:xfrm>
              <a:off x="2884700" y="4982825"/>
              <a:ext cx="1575" cy="1050"/>
            </a:xfrm>
            <a:custGeom>
              <a:avLst/>
              <a:gdLst/>
              <a:ahLst/>
              <a:cxnLst/>
              <a:rect l="l" t="t" r="r" b="b"/>
              <a:pathLst>
                <a:path w="63" h="42" extrusionOk="0">
                  <a:moveTo>
                    <a:pt x="0" y="0"/>
                  </a:moveTo>
                  <a:cubicBezTo>
                    <a:pt x="20" y="15"/>
                    <a:pt x="41" y="28"/>
                    <a:pt x="62" y="42"/>
                  </a:cubicBezTo>
                  <a:cubicBezTo>
                    <a:pt x="41" y="28"/>
                    <a:pt x="20" y="15"/>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6"/>
            <p:cNvSpPr/>
            <p:nvPr/>
          </p:nvSpPr>
          <p:spPr>
            <a:xfrm>
              <a:off x="2830500" y="4983850"/>
              <a:ext cx="3225" cy="2025"/>
            </a:xfrm>
            <a:custGeom>
              <a:avLst/>
              <a:gdLst/>
              <a:ahLst/>
              <a:cxnLst/>
              <a:rect l="l" t="t" r="r" b="b"/>
              <a:pathLst>
                <a:path w="129" h="81" extrusionOk="0">
                  <a:moveTo>
                    <a:pt x="128" y="1"/>
                  </a:moveTo>
                  <a:lnTo>
                    <a:pt x="128" y="1"/>
                  </a:lnTo>
                  <a:cubicBezTo>
                    <a:pt x="86" y="27"/>
                    <a:pt x="43" y="54"/>
                    <a:pt x="1" y="80"/>
                  </a:cubicBezTo>
                  <a:cubicBezTo>
                    <a:pt x="43" y="54"/>
                    <a:pt x="86" y="28"/>
                    <a:pt x="1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6"/>
            <p:cNvSpPr/>
            <p:nvPr/>
          </p:nvSpPr>
          <p:spPr>
            <a:xfrm>
              <a:off x="2901400" y="4996250"/>
              <a:ext cx="2650" cy="3550"/>
            </a:xfrm>
            <a:custGeom>
              <a:avLst/>
              <a:gdLst/>
              <a:ahLst/>
              <a:cxnLst/>
              <a:rect l="l" t="t" r="r" b="b"/>
              <a:pathLst>
                <a:path w="106" h="142" extrusionOk="0">
                  <a:moveTo>
                    <a:pt x="106" y="141"/>
                  </a:moveTo>
                  <a:cubicBezTo>
                    <a:pt x="74" y="93"/>
                    <a:pt x="37" y="46"/>
                    <a:pt x="0" y="1"/>
                  </a:cubicBezTo>
                  <a:cubicBezTo>
                    <a:pt x="37" y="46"/>
                    <a:pt x="74" y="93"/>
                    <a:pt x="106" y="14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6"/>
            <p:cNvSpPr/>
            <p:nvPr/>
          </p:nvSpPr>
          <p:spPr>
            <a:xfrm>
              <a:off x="2818525" y="4989775"/>
              <a:ext cx="6550" cy="6500"/>
            </a:xfrm>
            <a:custGeom>
              <a:avLst/>
              <a:gdLst/>
              <a:ahLst/>
              <a:cxnLst/>
              <a:rect l="l" t="t" r="r" b="b"/>
              <a:pathLst>
                <a:path w="262" h="260" extrusionOk="0">
                  <a:moveTo>
                    <a:pt x="261" y="1"/>
                  </a:moveTo>
                  <a:cubicBezTo>
                    <a:pt x="166" y="78"/>
                    <a:pt x="79" y="164"/>
                    <a:pt x="1" y="260"/>
                  </a:cubicBezTo>
                  <a:cubicBezTo>
                    <a:pt x="79" y="164"/>
                    <a:pt x="166" y="78"/>
                    <a:pt x="2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6"/>
            <p:cNvSpPr/>
            <p:nvPr/>
          </p:nvSpPr>
          <p:spPr>
            <a:xfrm>
              <a:off x="2801800" y="4999775"/>
              <a:ext cx="58175" cy="99600"/>
            </a:xfrm>
            <a:custGeom>
              <a:avLst/>
              <a:gdLst/>
              <a:ahLst/>
              <a:cxnLst/>
              <a:rect l="l" t="t" r="r" b="b"/>
              <a:pathLst>
                <a:path w="2327" h="3984" extrusionOk="0">
                  <a:moveTo>
                    <a:pt x="564" y="0"/>
                  </a:moveTo>
                  <a:cubicBezTo>
                    <a:pt x="1" y="823"/>
                    <a:pt x="151" y="2074"/>
                    <a:pt x="367" y="2779"/>
                  </a:cubicBezTo>
                  <a:cubicBezTo>
                    <a:pt x="671" y="3762"/>
                    <a:pt x="1305" y="3984"/>
                    <a:pt x="2327" y="3984"/>
                  </a:cubicBezTo>
                  <a:cubicBezTo>
                    <a:pt x="1796" y="3984"/>
                    <a:pt x="1149" y="3414"/>
                    <a:pt x="1149" y="2572"/>
                  </a:cubicBezTo>
                  <a:lnTo>
                    <a:pt x="1149" y="1458"/>
                  </a:lnTo>
                  <a:cubicBezTo>
                    <a:pt x="1149" y="898"/>
                    <a:pt x="933" y="368"/>
                    <a:pt x="5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6"/>
            <p:cNvSpPr/>
            <p:nvPr/>
          </p:nvSpPr>
          <p:spPr>
            <a:xfrm>
              <a:off x="2886250" y="4983850"/>
              <a:ext cx="3175" cy="2025"/>
            </a:xfrm>
            <a:custGeom>
              <a:avLst/>
              <a:gdLst/>
              <a:ahLst/>
              <a:cxnLst/>
              <a:rect l="l" t="t" r="r" b="b"/>
              <a:pathLst>
                <a:path w="127" h="81" extrusionOk="0">
                  <a:moveTo>
                    <a:pt x="0" y="1"/>
                  </a:moveTo>
                  <a:cubicBezTo>
                    <a:pt x="42" y="28"/>
                    <a:pt x="85" y="54"/>
                    <a:pt x="127" y="80"/>
                  </a:cubicBezTo>
                  <a:cubicBezTo>
                    <a:pt x="85" y="54"/>
                    <a:pt x="42" y="27"/>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6"/>
            <p:cNvSpPr/>
            <p:nvPr/>
          </p:nvSpPr>
          <p:spPr>
            <a:xfrm>
              <a:off x="2833700" y="4982825"/>
              <a:ext cx="1575" cy="1050"/>
            </a:xfrm>
            <a:custGeom>
              <a:avLst/>
              <a:gdLst/>
              <a:ahLst/>
              <a:cxnLst/>
              <a:rect l="l" t="t" r="r" b="b"/>
              <a:pathLst>
                <a:path w="63" h="42" extrusionOk="0">
                  <a:moveTo>
                    <a:pt x="62" y="0"/>
                  </a:moveTo>
                  <a:cubicBezTo>
                    <a:pt x="42" y="15"/>
                    <a:pt x="21" y="28"/>
                    <a:pt x="0" y="42"/>
                  </a:cubicBezTo>
                  <a:cubicBezTo>
                    <a:pt x="21" y="28"/>
                    <a:pt x="42" y="15"/>
                    <a:pt x="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6"/>
            <p:cNvSpPr/>
            <p:nvPr/>
          </p:nvSpPr>
          <p:spPr>
            <a:xfrm>
              <a:off x="2815875" y="4996250"/>
              <a:ext cx="2675" cy="3550"/>
            </a:xfrm>
            <a:custGeom>
              <a:avLst/>
              <a:gdLst/>
              <a:ahLst/>
              <a:cxnLst/>
              <a:rect l="l" t="t" r="r" b="b"/>
              <a:pathLst>
                <a:path w="107" h="142" extrusionOk="0">
                  <a:moveTo>
                    <a:pt x="106" y="1"/>
                  </a:moveTo>
                  <a:cubicBezTo>
                    <a:pt x="69" y="46"/>
                    <a:pt x="33" y="93"/>
                    <a:pt x="1" y="141"/>
                  </a:cubicBezTo>
                  <a:cubicBezTo>
                    <a:pt x="34" y="93"/>
                    <a:pt x="69" y="46"/>
                    <a:pt x="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6"/>
            <p:cNvSpPr/>
            <p:nvPr/>
          </p:nvSpPr>
          <p:spPr>
            <a:xfrm>
              <a:off x="2894875" y="4989800"/>
              <a:ext cx="6550" cy="6475"/>
            </a:xfrm>
            <a:custGeom>
              <a:avLst/>
              <a:gdLst/>
              <a:ahLst/>
              <a:cxnLst/>
              <a:rect l="l" t="t" r="r" b="b"/>
              <a:pathLst>
                <a:path w="262" h="259" extrusionOk="0">
                  <a:moveTo>
                    <a:pt x="1" y="0"/>
                  </a:moveTo>
                  <a:cubicBezTo>
                    <a:pt x="96" y="78"/>
                    <a:pt x="182" y="165"/>
                    <a:pt x="261" y="259"/>
                  </a:cubicBezTo>
                  <a:cubicBezTo>
                    <a:pt x="182" y="163"/>
                    <a:pt x="96" y="78"/>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6"/>
            <p:cNvSpPr/>
            <p:nvPr/>
          </p:nvSpPr>
          <p:spPr>
            <a:xfrm>
              <a:off x="2859975" y="4999775"/>
              <a:ext cx="58150" cy="99600"/>
            </a:xfrm>
            <a:custGeom>
              <a:avLst/>
              <a:gdLst/>
              <a:ahLst/>
              <a:cxnLst/>
              <a:rect l="l" t="t" r="r" b="b"/>
              <a:pathLst>
                <a:path w="2326" h="3984" extrusionOk="0">
                  <a:moveTo>
                    <a:pt x="1763" y="0"/>
                  </a:moveTo>
                  <a:cubicBezTo>
                    <a:pt x="1393" y="368"/>
                    <a:pt x="1178" y="898"/>
                    <a:pt x="1178" y="1458"/>
                  </a:cubicBezTo>
                  <a:lnTo>
                    <a:pt x="1178" y="2572"/>
                  </a:lnTo>
                  <a:cubicBezTo>
                    <a:pt x="1178" y="3414"/>
                    <a:pt x="531" y="3984"/>
                    <a:pt x="1" y="3984"/>
                  </a:cubicBezTo>
                  <a:cubicBezTo>
                    <a:pt x="1022" y="3984"/>
                    <a:pt x="1657" y="3762"/>
                    <a:pt x="1959" y="2779"/>
                  </a:cubicBezTo>
                  <a:cubicBezTo>
                    <a:pt x="2176" y="2074"/>
                    <a:pt x="2326" y="823"/>
                    <a:pt x="17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6"/>
            <p:cNvSpPr/>
            <p:nvPr/>
          </p:nvSpPr>
          <p:spPr>
            <a:xfrm>
              <a:off x="2825075" y="4985850"/>
              <a:ext cx="5450" cy="3950"/>
            </a:xfrm>
            <a:custGeom>
              <a:avLst/>
              <a:gdLst/>
              <a:ahLst/>
              <a:cxnLst/>
              <a:rect l="l" t="t" r="r" b="b"/>
              <a:pathLst>
                <a:path w="218" h="158" extrusionOk="0">
                  <a:moveTo>
                    <a:pt x="218" y="0"/>
                  </a:moveTo>
                  <a:cubicBezTo>
                    <a:pt x="196" y="13"/>
                    <a:pt x="175" y="27"/>
                    <a:pt x="156" y="41"/>
                  </a:cubicBezTo>
                  <a:cubicBezTo>
                    <a:pt x="175" y="27"/>
                    <a:pt x="196" y="14"/>
                    <a:pt x="218" y="0"/>
                  </a:cubicBezTo>
                  <a:close/>
                  <a:moveTo>
                    <a:pt x="156" y="41"/>
                  </a:moveTo>
                  <a:cubicBezTo>
                    <a:pt x="100" y="78"/>
                    <a:pt x="48" y="117"/>
                    <a:pt x="0" y="158"/>
                  </a:cubicBezTo>
                  <a:cubicBezTo>
                    <a:pt x="49" y="117"/>
                    <a:pt x="101" y="78"/>
                    <a:pt x="156" y="4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6"/>
            <p:cNvSpPr/>
            <p:nvPr/>
          </p:nvSpPr>
          <p:spPr>
            <a:xfrm>
              <a:off x="2859950" y="4982825"/>
              <a:ext cx="24775" cy="9925"/>
            </a:xfrm>
            <a:custGeom>
              <a:avLst/>
              <a:gdLst/>
              <a:ahLst/>
              <a:cxnLst/>
              <a:rect l="l" t="t" r="r" b="b"/>
              <a:pathLst>
                <a:path w="991" h="397" extrusionOk="0">
                  <a:moveTo>
                    <a:pt x="990" y="0"/>
                  </a:moveTo>
                  <a:cubicBezTo>
                    <a:pt x="860" y="157"/>
                    <a:pt x="569" y="397"/>
                    <a:pt x="1" y="397"/>
                  </a:cubicBezTo>
                  <a:cubicBezTo>
                    <a:pt x="569" y="397"/>
                    <a:pt x="861" y="157"/>
                    <a:pt x="9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6"/>
            <p:cNvSpPr/>
            <p:nvPr/>
          </p:nvSpPr>
          <p:spPr>
            <a:xfrm>
              <a:off x="2835250" y="4957775"/>
              <a:ext cx="49475" cy="35800"/>
            </a:xfrm>
            <a:custGeom>
              <a:avLst/>
              <a:gdLst/>
              <a:ahLst/>
              <a:cxnLst/>
              <a:rect l="l" t="t" r="r" b="b"/>
              <a:pathLst>
                <a:path w="1979" h="1432" extrusionOk="0">
                  <a:moveTo>
                    <a:pt x="240" y="0"/>
                  </a:moveTo>
                  <a:cubicBezTo>
                    <a:pt x="329" y="169"/>
                    <a:pt x="373" y="358"/>
                    <a:pt x="365" y="550"/>
                  </a:cubicBezTo>
                  <a:cubicBezTo>
                    <a:pt x="353" y="763"/>
                    <a:pt x="151" y="892"/>
                    <a:pt x="0" y="1002"/>
                  </a:cubicBezTo>
                  <a:cubicBezTo>
                    <a:pt x="130" y="1172"/>
                    <a:pt x="420" y="1432"/>
                    <a:pt x="989" y="1432"/>
                  </a:cubicBezTo>
                  <a:cubicBezTo>
                    <a:pt x="1557" y="1432"/>
                    <a:pt x="1848" y="1172"/>
                    <a:pt x="1978" y="1002"/>
                  </a:cubicBezTo>
                  <a:cubicBezTo>
                    <a:pt x="1826" y="892"/>
                    <a:pt x="1624" y="763"/>
                    <a:pt x="1613" y="550"/>
                  </a:cubicBezTo>
                  <a:cubicBezTo>
                    <a:pt x="1605" y="358"/>
                    <a:pt x="1648" y="169"/>
                    <a:pt x="1738"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6"/>
            <p:cNvSpPr/>
            <p:nvPr/>
          </p:nvSpPr>
          <p:spPr>
            <a:xfrm>
              <a:off x="2831275" y="4909550"/>
              <a:ext cx="57375" cy="62325"/>
            </a:xfrm>
            <a:custGeom>
              <a:avLst/>
              <a:gdLst/>
              <a:ahLst/>
              <a:cxnLst/>
              <a:rect l="l" t="t" r="r" b="b"/>
              <a:pathLst>
                <a:path w="2295" h="2493" extrusionOk="0">
                  <a:moveTo>
                    <a:pt x="1148" y="1"/>
                  </a:moveTo>
                  <a:cubicBezTo>
                    <a:pt x="514" y="1"/>
                    <a:pt x="1" y="559"/>
                    <a:pt x="1" y="1247"/>
                  </a:cubicBezTo>
                  <a:cubicBezTo>
                    <a:pt x="1" y="1934"/>
                    <a:pt x="514" y="2492"/>
                    <a:pt x="1148" y="2492"/>
                  </a:cubicBezTo>
                  <a:cubicBezTo>
                    <a:pt x="1781" y="2492"/>
                    <a:pt x="2295" y="1934"/>
                    <a:pt x="2295" y="1247"/>
                  </a:cubicBezTo>
                  <a:cubicBezTo>
                    <a:pt x="2295" y="559"/>
                    <a:pt x="1781" y="1"/>
                    <a:pt x="1148"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6"/>
            <p:cNvSpPr/>
            <p:nvPr/>
          </p:nvSpPr>
          <p:spPr>
            <a:xfrm>
              <a:off x="2828750" y="4929700"/>
              <a:ext cx="62450" cy="20200"/>
            </a:xfrm>
            <a:custGeom>
              <a:avLst/>
              <a:gdLst/>
              <a:ahLst/>
              <a:cxnLst/>
              <a:rect l="l" t="t" r="r" b="b"/>
              <a:pathLst>
                <a:path w="2498" h="808" extrusionOk="0">
                  <a:moveTo>
                    <a:pt x="0" y="0"/>
                  </a:moveTo>
                  <a:lnTo>
                    <a:pt x="0" y="808"/>
                  </a:lnTo>
                  <a:lnTo>
                    <a:pt x="2497" y="808"/>
                  </a:lnTo>
                  <a:lnTo>
                    <a:pt x="249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6"/>
            <p:cNvSpPr/>
            <p:nvPr/>
          </p:nvSpPr>
          <p:spPr>
            <a:xfrm>
              <a:off x="2844300" y="4938150"/>
              <a:ext cx="9900" cy="6500"/>
            </a:xfrm>
            <a:custGeom>
              <a:avLst/>
              <a:gdLst/>
              <a:ahLst/>
              <a:cxnLst/>
              <a:rect l="l" t="t" r="r" b="b"/>
              <a:pathLst>
                <a:path w="396" h="260" extrusionOk="0">
                  <a:moveTo>
                    <a:pt x="1" y="1"/>
                  </a:moveTo>
                  <a:lnTo>
                    <a:pt x="1" y="259"/>
                  </a:lnTo>
                  <a:lnTo>
                    <a:pt x="396" y="25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6"/>
            <p:cNvSpPr/>
            <p:nvPr/>
          </p:nvSpPr>
          <p:spPr>
            <a:xfrm>
              <a:off x="2865725" y="4938150"/>
              <a:ext cx="9925" cy="6500"/>
            </a:xfrm>
            <a:custGeom>
              <a:avLst/>
              <a:gdLst/>
              <a:ahLst/>
              <a:cxnLst/>
              <a:rect l="l" t="t" r="r" b="b"/>
              <a:pathLst>
                <a:path w="397" h="260" extrusionOk="0">
                  <a:moveTo>
                    <a:pt x="396" y="1"/>
                  </a:moveTo>
                  <a:lnTo>
                    <a:pt x="1" y="259"/>
                  </a:lnTo>
                  <a:lnTo>
                    <a:pt x="396" y="259"/>
                  </a:lnTo>
                  <a:lnTo>
                    <a:pt x="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6"/>
            <p:cNvSpPr/>
            <p:nvPr/>
          </p:nvSpPr>
          <p:spPr>
            <a:xfrm>
              <a:off x="2787025" y="4897900"/>
              <a:ext cx="70325" cy="146350"/>
            </a:xfrm>
            <a:custGeom>
              <a:avLst/>
              <a:gdLst/>
              <a:ahLst/>
              <a:cxnLst/>
              <a:rect l="l" t="t" r="r" b="b"/>
              <a:pathLst>
                <a:path w="2813" h="5854" extrusionOk="0">
                  <a:moveTo>
                    <a:pt x="2165" y="0"/>
                  </a:moveTo>
                  <a:cubicBezTo>
                    <a:pt x="1623" y="0"/>
                    <a:pt x="1043" y="1030"/>
                    <a:pt x="1216" y="2029"/>
                  </a:cubicBezTo>
                  <a:cubicBezTo>
                    <a:pt x="1353" y="2816"/>
                    <a:pt x="215" y="3267"/>
                    <a:pt x="102" y="4341"/>
                  </a:cubicBezTo>
                  <a:cubicBezTo>
                    <a:pt x="1" y="5315"/>
                    <a:pt x="775" y="5854"/>
                    <a:pt x="775" y="5854"/>
                  </a:cubicBezTo>
                  <a:cubicBezTo>
                    <a:pt x="856" y="4535"/>
                    <a:pt x="1311" y="4132"/>
                    <a:pt x="1796" y="3532"/>
                  </a:cubicBezTo>
                  <a:cubicBezTo>
                    <a:pt x="1980" y="3304"/>
                    <a:pt x="2148" y="2884"/>
                    <a:pt x="2046" y="2603"/>
                  </a:cubicBezTo>
                  <a:cubicBezTo>
                    <a:pt x="1800" y="1926"/>
                    <a:pt x="1972" y="1590"/>
                    <a:pt x="2231" y="1301"/>
                  </a:cubicBezTo>
                  <a:cubicBezTo>
                    <a:pt x="2812" y="656"/>
                    <a:pt x="2677" y="75"/>
                    <a:pt x="2228" y="5"/>
                  </a:cubicBezTo>
                  <a:cubicBezTo>
                    <a:pt x="2207" y="2"/>
                    <a:pt x="2186" y="0"/>
                    <a:pt x="2165" y="0"/>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6"/>
            <p:cNvSpPr/>
            <p:nvPr/>
          </p:nvSpPr>
          <p:spPr>
            <a:xfrm>
              <a:off x="2844000" y="4888700"/>
              <a:ext cx="104050" cy="161500"/>
            </a:xfrm>
            <a:custGeom>
              <a:avLst/>
              <a:gdLst/>
              <a:ahLst/>
              <a:cxnLst/>
              <a:rect l="l" t="t" r="r" b="b"/>
              <a:pathLst>
                <a:path w="4162" h="6460" extrusionOk="0">
                  <a:moveTo>
                    <a:pt x="895" y="1"/>
                  </a:moveTo>
                  <a:cubicBezTo>
                    <a:pt x="359" y="1"/>
                    <a:pt x="1" y="553"/>
                    <a:pt x="233" y="923"/>
                  </a:cubicBezTo>
                  <a:cubicBezTo>
                    <a:pt x="661" y="1603"/>
                    <a:pt x="1268" y="1271"/>
                    <a:pt x="1468" y="1975"/>
                  </a:cubicBezTo>
                  <a:cubicBezTo>
                    <a:pt x="1615" y="2496"/>
                    <a:pt x="1332" y="2824"/>
                    <a:pt x="1470" y="3221"/>
                  </a:cubicBezTo>
                  <a:cubicBezTo>
                    <a:pt x="1570" y="3507"/>
                    <a:pt x="1786" y="3508"/>
                    <a:pt x="1821" y="3967"/>
                  </a:cubicBezTo>
                  <a:cubicBezTo>
                    <a:pt x="1858" y="4461"/>
                    <a:pt x="2324" y="4755"/>
                    <a:pt x="2574" y="5162"/>
                  </a:cubicBezTo>
                  <a:cubicBezTo>
                    <a:pt x="2854" y="5617"/>
                    <a:pt x="2759" y="6460"/>
                    <a:pt x="2759" y="6460"/>
                  </a:cubicBezTo>
                  <a:cubicBezTo>
                    <a:pt x="4161" y="4761"/>
                    <a:pt x="2618" y="3672"/>
                    <a:pt x="2354" y="2900"/>
                  </a:cubicBezTo>
                  <a:cubicBezTo>
                    <a:pt x="2073" y="2081"/>
                    <a:pt x="2437" y="779"/>
                    <a:pt x="1366" y="140"/>
                  </a:cubicBezTo>
                  <a:cubicBezTo>
                    <a:pt x="1202" y="42"/>
                    <a:pt x="1042" y="1"/>
                    <a:pt x="895"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6"/>
            <p:cNvSpPr/>
            <p:nvPr/>
          </p:nvSpPr>
          <p:spPr>
            <a:xfrm>
              <a:off x="2852775" y="4898200"/>
              <a:ext cx="63025" cy="122225"/>
            </a:xfrm>
            <a:custGeom>
              <a:avLst/>
              <a:gdLst/>
              <a:ahLst/>
              <a:cxnLst/>
              <a:rect l="l" t="t" r="r" b="b"/>
              <a:pathLst>
                <a:path w="2521" h="4889" extrusionOk="0">
                  <a:moveTo>
                    <a:pt x="335" y="0"/>
                  </a:moveTo>
                  <a:cubicBezTo>
                    <a:pt x="167" y="0"/>
                    <a:pt x="49" y="44"/>
                    <a:pt x="41" y="47"/>
                  </a:cubicBezTo>
                  <a:cubicBezTo>
                    <a:pt x="30" y="52"/>
                    <a:pt x="23" y="61"/>
                    <a:pt x="22" y="74"/>
                  </a:cubicBezTo>
                  <a:cubicBezTo>
                    <a:pt x="0" y="332"/>
                    <a:pt x="263" y="512"/>
                    <a:pt x="568" y="720"/>
                  </a:cubicBezTo>
                  <a:cubicBezTo>
                    <a:pt x="744" y="840"/>
                    <a:pt x="944" y="976"/>
                    <a:pt x="1118" y="1145"/>
                  </a:cubicBezTo>
                  <a:cubicBezTo>
                    <a:pt x="1273" y="1296"/>
                    <a:pt x="1533" y="1609"/>
                    <a:pt x="1523" y="1994"/>
                  </a:cubicBezTo>
                  <a:cubicBezTo>
                    <a:pt x="1520" y="2123"/>
                    <a:pt x="1479" y="2265"/>
                    <a:pt x="1438" y="2414"/>
                  </a:cubicBezTo>
                  <a:cubicBezTo>
                    <a:pt x="1354" y="2712"/>
                    <a:pt x="1267" y="3021"/>
                    <a:pt x="1468" y="3270"/>
                  </a:cubicBezTo>
                  <a:cubicBezTo>
                    <a:pt x="1518" y="3333"/>
                    <a:pt x="1582" y="3380"/>
                    <a:pt x="1645" y="3427"/>
                  </a:cubicBezTo>
                  <a:cubicBezTo>
                    <a:pt x="1718" y="3482"/>
                    <a:pt x="1789" y="3533"/>
                    <a:pt x="1834" y="3607"/>
                  </a:cubicBezTo>
                  <a:cubicBezTo>
                    <a:pt x="1892" y="3701"/>
                    <a:pt x="1901" y="3814"/>
                    <a:pt x="1909" y="3933"/>
                  </a:cubicBezTo>
                  <a:cubicBezTo>
                    <a:pt x="1916" y="4032"/>
                    <a:pt x="1923" y="4134"/>
                    <a:pt x="1961" y="4228"/>
                  </a:cubicBezTo>
                  <a:cubicBezTo>
                    <a:pt x="2012" y="4356"/>
                    <a:pt x="2114" y="4454"/>
                    <a:pt x="2212" y="4547"/>
                  </a:cubicBezTo>
                  <a:cubicBezTo>
                    <a:pt x="2317" y="4646"/>
                    <a:pt x="2415" y="4741"/>
                    <a:pt x="2455" y="4867"/>
                  </a:cubicBezTo>
                  <a:cubicBezTo>
                    <a:pt x="2459" y="4879"/>
                    <a:pt x="2471" y="4888"/>
                    <a:pt x="2483" y="4888"/>
                  </a:cubicBezTo>
                  <a:cubicBezTo>
                    <a:pt x="2484" y="4888"/>
                    <a:pt x="2485" y="4888"/>
                    <a:pt x="2485" y="4888"/>
                  </a:cubicBezTo>
                  <a:cubicBezTo>
                    <a:pt x="2486" y="4889"/>
                    <a:pt x="2487" y="4889"/>
                    <a:pt x="2488" y="4889"/>
                  </a:cubicBezTo>
                  <a:cubicBezTo>
                    <a:pt x="2490" y="4889"/>
                    <a:pt x="2492" y="4888"/>
                    <a:pt x="2495" y="4887"/>
                  </a:cubicBezTo>
                  <a:cubicBezTo>
                    <a:pt x="2511" y="4882"/>
                    <a:pt x="2521" y="4865"/>
                    <a:pt x="2515" y="4848"/>
                  </a:cubicBezTo>
                  <a:cubicBezTo>
                    <a:pt x="2469" y="4706"/>
                    <a:pt x="2360" y="4603"/>
                    <a:pt x="2255" y="4502"/>
                  </a:cubicBezTo>
                  <a:cubicBezTo>
                    <a:pt x="2157" y="4409"/>
                    <a:pt x="2065" y="4321"/>
                    <a:pt x="2019" y="4204"/>
                  </a:cubicBezTo>
                  <a:cubicBezTo>
                    <a:pt x="1984" y="4119"/>
                    <a:pt x="1977" y="4023"/>
                    <a:pt x="1971" y="3929"/>
                  </a:cubicBezTo>
                  <a:cubicBezTo>
                    <a:pt x="1963" y="3808"/>
                    <a:pt x="1953" y="3681"/>
                    <a:pt x="1887" y="3574"/>
                  </a:cubicBezTo>
                  <a:cubicBezTo>
                    <a:pt x="1835" y="3491"/>
                    <a:pt x="1758" y="3433"/>
                    <a:pt x="1682" y="3377"/>
                  </a:cubicBezTo>
                  <a:cubicBezTo>
                    <a:pt x="1620" y="3330"/>
                    <a:pt x="1561" y="3287"/>
                    <a:pt x="1516" y="3231"/>
                  </a:cubicBezTo>
                  <a:cubicBezTo>
                    <a:pt x="1336" y="3007"/>
                    <a:pt x="1418" y="2715"/>
                    <a:pt x="1498" y="2431"/>
                  </a:cubicBezTo>
                  <a:cubicBezTo>
                    <a:pt x="1539" y="2285"/>
                    <a:pt x="1582" y="2134"/>
                    <a:pt x="1585" y="1996"/>
                  </a:cubicBezTo>
                  <a:cubicBezTo>
                    <a:pt x="1596" y="1587"/>
                    <a:pt x="1324" y="1259"/>
                    <a:pt x="1161" y="1101"/>
                  </a:cubicBezTo>
                  <a:cubicBezTo>
                    <a:pt x="984" y="928"/>
                    <a:pt x="783" y="790"/>
                    <a:pt x="603" y="668"/>
                  </a:cubicBezTo>
                  <a:cubicBezTo>
                    <a:pt x="312" y="469"/>
                    <a:pt x="80" y="311"/>
                    <a:pt x="83" y="100"/>
                  </a:cubicBezTo>
                  <a:cubicBezTo>
                    <a:pt x="121" y="88"/>
                    <a:pt x="214" y="64"/>
                    <a:pt x="336" y="64"/>
                  </a:cubicBezTo>
                  <a:cubicBezTo>
                    <a:pt x="444" y="64"/>
                    <a:pt x="575" y="83"/>
                    <a:pt x="711" y="146"/>
                  </a:cubicBezTo>
                  <a:cubicBezTo>
                    <a:pt x="998" y="280"/>
                    <a:pt x="1220" y="570"/>
                    <a:pt x="1369" y="1007"/>
                  </a:cubicBezTo>
                  <a:cubicBezTo>
                    <a:pt x="1375" y="1021"/>
                    <a:pt x="1387" y="1028"/>
                    <a:pt x="1398" y="1028"/>
                  </a:cubicBezTo>
                  <a:cubicBezTo>
                    <a:pt x="1418" y="1028"/>
                    <a:pt x="1438" y="1010"/>
                    <a:pt x="1428" y="986"/>
                  </a:cubicBezTo>
                  <a:cubicBezTo>
                    <a:pt x="1273" y="532"/>
                    <a:pt x="1040" y="230"/>
                    <a:pt x="736" y="88"/>
                  </a:cubicBezTo>
                  <a:cubicBezTo>
                    <a:pt x="591" y="21"/>
                    <a:pt x="451" y="0"/>
                    <a:pt x="335"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6"/>
            <p:cNvSpPr/>
            <p:nvPr/>
          </p:nvSpPr>
          <p:spPr>
            <a:xfrm>
              <a:off x="2796225" y="4900575"/>
              <a:ext cx="53950" cy="134725"/>
            </a:xfrm>
            <a:custGeom>
              <a:avLst/>
              <a:gdLst/>
              <a:ahLst/>
              <a:cxnLst/>
              <a:rect l="l" t="t" r="r" b="b"/>
              <a:pathLst>
                <a:path w="2158" h="5389" extrusionOk="0">
                  <a:moveTo>
                    <a:pt x="1927" y="0"/>
                  </a:moveTo>
                  <a:cubicBezTo>
                    <a:pt x="1923" y="0"/>
                    <a:pt x="1919" y="1"/>
                    <a:pt x="1915" y="3"/>
                  </a:cubicBezTo>
                  <a:cubicBezTo>
                    <a:pt x="1908" y="6"/>
                    <a:pt x="1206" y="341"/>
                    <a:pt x="1196" y="1417"/>
                  </a:cubicBezTo>
                  <a:cubicBezTo>
                    <a:pt x="1197" y="1437"/>
                    <a:pt x="1212" y="1446"/>
                    <a:pt x="1227" y="1446"/>
                  </a:cubicBezTo>
                  <a:cubicBezTo>
                    <a:pt x="1242" y="1446"/>
                    <a:pt x="1256" y="1437"/>
                    <a:pt x="1258" y="1418"/>
                  </a:cubicBezTo>
                  <a:cubicBezTo>
                    <a:pt x="1268" y="453"/>
                    <a:pt x="1847" y="110"/>
                    <a:pt x="1931" y="65"/>
                  </a:cubicBezTo>
                  <a:cubicBezTo>
                    <a:pt x="1994" y="87"/>
                    <a:pt x="2043" y="137"/>
                    <a:pt x="2063" y="200"/>
                  </a:cubicBezTo>
                  <a:cubicBezTo>
                    <a:pt x="2093" y="290"/>
                    <a:pt x="2084" y="457"/>
                    <a:pt x="1870" y="729"/>
                  </a:cubicBezTo>
                  <a:cubicBezTo>
                    <a:pt x="1564" y="1117"/>
                    <a:pt x="1261" y="1580"/>
                    <a:pt x="1324" y="2085"/>
                  </a:cubicBezTo>
                  <a:cubicBezTo>
                    <a:pt x="1335" y="2161"/>
                    <a:pt x="1349" y="2237"/>
                    <a:pt x="1367" y="2311"/>
                  </a:cubicBezTo>
                  <a:cubicBezTo>
                    <a:pt x="1424" y="2556"/>
                    <a:pt x="1468" y="2750"/>
                    <a:pt x="1160" y="3215"/>
                  </a:cubicBezTo>
                  <a:cubicBezTo>
                    <a:pt x="1079" y="3338"/>
                    <a:pt x="972" y="3469"/>
                    <a:pt x="859" y="3608"/>
                  </a:cubicBezTo>
                  <a:cubicBezTo>
                    <a:pt x="476" y="4079"/>
                    <a:pt x="0" y="4666"/>
                    <a:pt x="188" y="5366"/>
                  </a:cubicBezTo>
                  <a:cubicBezTo>
                    <a:pt x="191" y="5379"/>
                    <a:pt x="203" y="5389"/>
                    <a:pt x="218" y="5389"/>
                  </a:cubicBezTo>
                  <a:cubicBezTo>
                    <a:pt x="221" y="5389"/>
                    <a:pt x="223" y="5387"/>
                    <a:pt x="226" y="5387"/>
                  </a:cubicBezTo>
                  <a:cubicBezTo>
                    <a:pt x="242" y="5383"/>
                    <a:pt x="253" y="5366"/>
                    <a:pt x="248" y="5348"/>
                  </a:cubicBezTo>
                  <a:cubicBezTo>
                    <a:pt x="69" y="4680"/>
                    <a:pt x="515" y="4131"/>
                    <a:pt x="908" y="3646"/>
                  </a:cubicBezTo>
                  <a:cubicBezTo>
                    <a:pt x="1022" y="3507"/>
                    <a:pt x="1129" y="3375"/>
                    <a:pt x="1212" y="3249"/>
                  </a:cubicBezTo>
                  <a:cubicBezTo>
                    <a:pt x="1535" y="2761"/>
                    <a:pt x="1486" y="2546"/>
                    <a:pt x="1428" y="2297"/>
                  </a:cubicBezTo>
                  <a:cubicBezTo>
                    <a:pt x="1410" y="2224"/>
                    <a:pt x="1396" y="2151"/>
                    <a:pt x="1386" y="2077"/>
                  </a:cubicBezTo>
                  <a:cubicBezTo>
                    <a:pt x="1326" y="1595"/>
                    <a:pt x="1622" y="1144"/>
                    <a:pt x="1919" y="768"/>
                  </a:cubicBezTo>
                  <a:cubicBezTo>
                    <a:pt x="2151" y="474"/>
                    <a:pt x="2157" y="285"/>
                    <a:pt x="2123" y="180"/>
                  </a:cubicBezTo>
                  <a:cubicBezTo>
                    <a:pt x="2094" y="93"/>
                    <a:pt x="2024" y="27"/>
                    <a:pt x="1937" y="2"/>
                  </a:cubicBezTo>
                  <a:cubicBezTo>
                    <a:pt x="1934" y="1"/>
                    <a:pt x="1930" y="0"/>
                    <a:pt x="1927"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6"/>
            <p:cNvSpPr/>
            <p:nvPr/>
          </p:nvSpPr>
          <p:spPr>
            <a:xfrm>
              <a:off x="2793100" y="4900575"/>
              <a:ext cx="48100" cy="122800"/>
            </a:xfrm>
            <a:custGeom>
              <a:avLst/>
              <a:gdLst/>
              <a:ahLst/>
              <a:cxnLst/>
              <a:rect l="l" t="t" r="r" b="b"/>
              <a:pathLst>
                <a:path w="1924" h="4912" extrusionOk="0">
                  <a:moveTo>
                    <a:pt x="1879" y="1"/>
                  </a:moveTo>
                  <a:cubicBezTo>
                    <a:pt x="1875" y="1"/>
                    <a:pt x="1870" y="2"/>
                    <a:pt x="1865" y="4"/>
                  </a:cubicBezTo>
                  <a:cubicBezTo>
                    <a:pt x="1536" y="146"/>
                    <a:pt x="961" y="685"/>
                    <a:pt x="1144" y="1702"/>
                  </a:cubicBezTo>
                  <a:cubicBezTo>
                    <a:pt x="1168" y="1831"/>
                    <a:pt x="1200" y="1958"/>
                    <a:pt x="1240" y="2082"/>
                  </a:cubicBezTo>
                  <a:cubicBezTo>
                    <a:pt x="1315" y="2329"/>
                    <a:pt x="1364" y="2491"/>
                    <a:pt x="1214" y="2808"/>
                  </a:cubicBezTo>
                  <a:cubicBezTo>
                    <a:pt x="1151" y="2940"/>
                    <a:pt x="1013" y="3075"/>
                    <a:pt x="854" y="3230"/>
                  </a:cubicBezTo>
                  <a:cubicBezTo>
                    <a:pt x="493" y="3581"/>
                    <a:pt x="0" y="4063"/>
                    <a:pt x="70" y="4883"/>
                  </a:cubicBezTo>
                  <a:cubicBezTo>
                    <a:pt x="72" y="4903"/>
                    <a:pt x="87" y="4912"/>
                    <a:pt x="101" y="4912"/>
                  </a:cubicBezTo>
                  <a:cubicBezTo>
                    <a:pt x="118" y="4912"/>
                    <a:pt x="135" y="4900"/>
                    <a:pt x="132" y="4878"/>
                  </a:cubicBezTo>
                  <a:cubicBezTo>
                    <a:pt x="64" y="4085"/>
                    <a:pt x="526" y="3636"/>
                    <a:pt x="897" y="3275"/>
                  </a:cubicBezTo>
                  <a:cubicBezTo>
                    <a:pt x="1061" y="3114"/>
                    <a:pt x="1203" y="2977"/>
                    <a:pt x="1270" y="2835"/>
                  </a:cubicBezTo>
                  <a:cubicBezTo>
                    <a:pt x="1431" y="2496"/>
                    <a:pt x="1376" y="2315"/>
                    <a:pt x="1300" y="2064"/>
                  </a:cubicBezTo>
                  <a:cubicBezTo>
                    <a:pt x="1261" y="1942"/>
                    <a:pt x="1229" y="1817"/>
                    <a:pt x="1205" y="1691"/>
                  </a:cubicBezTo>
                  <a:cubicBezTo>
                    <a:pt x="1029" y="713"/>
                    <a:pt x="1577" y="196"/>
                    <a:pt x="1890" y="61"/>
                  </a:cubicBezTo>
                  <a:cubicBezTo>
                    <a:pt x="1924" y="46"/>
                    <a:pt x="1909" y="1"/>
                    <a:pt x="1879"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6"/>
            <p:cNvSpPr/>
            <p:nvPr/>
          </p:nvSpPr>
          <p:spPr>
            <a:xfrm>
              <a:off x="2853625" y="4892075"/>
              <a:ext cx="71300" cy="139550"/>
            </a:xfrm>
            <a:custGeom>
              <a:avLst/>
              <a:gdLst/>
              <a:ahLst/>
              <a:cxnLst/>
              <a:rect l="l" t="t" r="r" b="b"/>
              <a:pathLst>
                <a:path w="2852" h="5582" extrusionOk="0">
                  <a:moveTo>
                    <a:pt x="482" y="0"/>
                  </a:moveTo>
                  <a:cubicBezTo>
                    <a:pt x="302" y="0"/>
                    <a:pt x="135" y="63"/>
                    <a:pt x="25" y="177"/>
                  </a:cubicBezTo>
                  <a:cubicBezTo>
                    <a:pt x="0" y="200"/>
                    <a:pt x="22" y="232"/>
                    <a:pt x="46" y="232"/>
                  </a:cubicBezTo>
                  <a:cubicBezTo>
                    <a:pt x="54" y="232"/>
                    <a:pt x="62" y="229"/>
                    <a:pt x="70" y="221"/>
                  </a:cubicBezTo>
                  <a:cubicBezTo>
                    <a:pt x="166" y="120"/>
                    <a:pt x="321" y="63"/>
                    <a:pt x="485" y="63"/>
                  </a:cubicBezTo>
                  <a:cubicBezTo>
                    <a:pt x="530" y="63"/>
                    <a:pt x="575" y="67"/>
                    <a:pt x="620" y="76"/>
                  </a:cubicBezTo>
                  <a:cubicBezTo>
                    <a:pt x="829" y="115"/>
                    <a:pt x="1222" y="285"/>
                    <a:pt x="1506" y="974"/>
                  </a:cubicBezTo>
                  <a:cubicBezTo>
                    <a:pt x="1656" y="1336"/>
                    <a:pt x="1673" y="1661"/>
                    <a:pt x="1691" y="2005"/>
                  </a:cubicBezTo>
                  <a:cubicBezTo>
                    <a:pt x="1718" y="2556"/>
                    <a:pt x="1750" y="3179"/>
                    <a:pt x="2373" y="4066"/>
                  </a:cubicBezTo>
                  <a:cubicBezTo>
                    <a:pt x="2714" y="4553"/>
                    <a:pt x="2786" y="5061"/>
                    <a:pt x="2579" y="5538"/>
                  </a:cubicBezTo>
                  <a:cubicBezTo>
                    <a:pt x="2571" y="5554"/>
                    <a:pt x="2579" y="5572"/>
                    <a:pt x="2595" y="5579"/>
                  </a:cubicBezTo>
                  <a:cubicBezTo>
                    <a:pt x="2598" y="5582"/>
                    <a:pt x="2604" y="5582"/>
                    <a:pt x="2608" y="5582"/>
                  </a:cubicBezTo>
                  <a:cubicBezTo>
                    <a:pt x="2620" y="5582"/>
                    <a:pt x="2631" y="5574"/>
                    <a:pt x="2637" y="5563"/>
                  </a:cubicBezTo>
                  <a:cubicBezTo>
                    <a:pt x="2852" y="5065"/>
                    <a:pt x="2778" y="4535"/>
                    <a:pt x="2424" y="4030"/>
                  </a:cubicBezTo>
                  <a:cubicBezTo>
                    <a:pt x="1812" y="3158"/>
                    <a:pt x="1782" y="2570"/>
                    <a:pt x="1753" y="2002"/>
                  </a:cubicBezTo>
                  <a:cubicBezTo>
                    <a:pt x="1735" y="1653"/>
                    <a:pt x="1718" y="1323"/>
                    <a:pt x="1564" y="950"/>
                  </a:cubicBezTo>
                  <a:cubicBezTo>
                    <a:pt x="1268" y="234"/>
                    <a:pt x="853" y="56"/>
                    <a:pt x="633" y="15"/>
                  </a:cubicBezTo>
                  <a:cubicBezTo>
                    <a:pt x="582" y="5"/>
                    <a:pt x="532" y="0"/>
                    <a:pt x="482"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6"/>
            <p:cNvSpPr/>
            <p:nvPr/>
          </p:nvSpPr>
          <p:spPr>
            <a:xfrm>
              <a:off x="2826075" y="5330825"/>
              <a:ext cx="28850" cy="16800"/>
            </a:xfrm>
            <a:custGeom>
              <a:avLst/>
              <a:gdLst/>
              <a:ahLst/>
              <a:cxnLst/>
              <a:rect l="l" t="t" r="r" b="b"/>
              <a:pathLst>
                <a:path w="1154" h="672" extrusionOk="0">
                  <a:moveTo>
                    <a:pt x="1004" y="1"/>
                  </a:moveTo>
                  <a:cubicBezTo>
                    <a:pt x="733" y="1"/>
                    <a:pt x="1" y="250"/>
                    <a:pt x="194" y="571"/>
                  </a:cubicBezTo>
                  <a:cubicBezTo>
                    <a:pt x="237" y="642"/>
                    <a:pt x="298" y="671"/>
                    <a:pt x="368" y="671"/>
                  </a:cubicBezTo>
                  <a:cubicBezTo>
                    <a:pt x="673" y="671"/>
                    <a:pt x="1154" y="119"/>
                    <a:pt x="1098" y="27"/>
                  </a:cubicBezTo>
                  <a:cubicBezTo>
                    <a:pt x="1087" y="9"/>
                    <a:pt x="1053" y="1"/>
                    <a:pt x="10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6"/>
            <p:cNvSpPr/>
            <p:nvPr/>
          </p:nvSpPr>
          <p:spPr>
            <a:xfrm>
              <a:off x="2864250" y="5330825"/>
              <a:ext cx="28850" cy="16800"/>
            </a:xfrm>
            <a:custGeom>
              <a:avLst/>
              <a:gdLst/>
              <a:ahLst/>
              <a:cxnLst/>
              <a:rect l="l" t="t" r="r" b="b"/>
              <a:pathLst>
                <a:path w="1154" h="672" extrusionOk="0">
                  <a:moveTo>
                    <a:pt x="150" y="1"/>
                  </a:moveTo>
                  <a:cubicBezTo>
                    <a:pt x="101" y="1"/>
                    <a:pt x="67" y="9"/>
                    <a:pt x="57" y="27"/>
                  </a:cubicBezTo>
                  <a:cubicBezTo>
                    <a:pt x="1" y="119"/>
                    <a:pt x="482" y="671"/>
                    <a:pt x="786" y="671"/>
                  </a:cubicBezTo>
                  <a:cubicBezTo>
                    <a:pt x="857" y="671"/>
                    <a:pt x="917" y="642"/>
                    <a:pt x="960" y="571"/>
                  </a:cubicBezTo>
                  <a:cubicBezTo>
                    <a:pt x="1154" y="250"/>
                    <a:pt x="421" y="1"/>
                    <a:pt x="1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6"/>
            <p:cNvSpPr/>
            <p:nvPr/>
          </p:nvSpPr>
          <p:spPr>
            <a:xfrm>
              <a:off x="2906650" y="5165600"/>
              <a:ext cx="5525" cy="4625"/>
            </a:xfrm>
            <a:custGeom>
              <a:avLst/>
              <a:gdLst/>
              <a:ahLst/>
              <a:cxnLst/>
              <a:rect l="l" t="t" r="r" b="b"/>
              <a:pathLst>
                <a:path w="221" h="185" extrusionOk="0">
                  <a:moveTo>
                    <a:pt x="106" y="1"/>
                  </a:moveTo>
                  <a:cubicBezTo>
                    <a:pt x="64" y="1"/>
                    <a:pt x="25" y="27"/>
                    <a:pt x="14" y="66"/>
                  </a:cubicBezTo>
                  <a:cubicBezTo>
                    <a:pt x="0" y="114"/>
                    <a:pt x="32" y="166"/>
                    <a:pt x="86" y="181"/>
                  </a:cubicBezTo>
                  <a:cubicBezTo>
                    <a:pt x="96" y="183"/>
                    <a:pt x="106" y="184"/>
                    <a:pt x="115" y="184"/>
                  </a:cubicBezTo>
                  <a:cubicBezTo>
                    <a:pt x="159" y="184"/>
                    <a:pt x="197" y="159"/>
                    <a:pt x="207" y="119"/>
                  </a:cubicBezTo>
                  <a:cubicBezTo>
                    <a:pt x="221" y="71"/>
                    <a:pt x="189" y="20"/>
                    <a:pt x="135" y="5"/>
                  </a:cubicBezTo>
                  <a:cubicBezTo>
                    <a:pt x="125"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6"/>
            <p:cNvSpPr/>
            <p:nvPr/>
          </p:nvSpPr>
          <p:spPr>
            <a:xfrm>
              <a:off x="2919225" y="5169100"/>
              <a:ext cx="5525" cy="4625"/>
            </a:xfrm>
            <a:custGeom>
              <a:avLst/>
              <a:gdLst/>
              <a:ahLst/>
              <a:cxnLst/>
              <a:rect l="l" t="t" r="r" b="b"/>
              <a:pathLst>
                <a:path w="221" h="185" extrusionOk="0">
                  <a:moveTo>
                    <a:pt x="106" y="0"/>
                  </a:moveTo>
                  <a:cubicBezTo>
                    <a:pt x="63" y="0"/>
                    <a:pt x="25" y="26"/>
                    <a:pt x="14" y="65"/>
                  </a:cubicBezTo>
                  <a:cubicBezTo>
                    <a:pt x="0" y="114"/>
                    <a:pt x="33" y="165"/>
                    <a:pt x="86" y="180"/>
                  </a:cubicBezTo>
                  <a:cubicBezTo>
                    <a:pt x="96" y="183"/>
                    <a:pt x="105" y="184"/>
                    <a:pt x="115" y="184"/>
                  </a:cubicBezTo>
                  <a:cubicBezTo>
                    <a:pt x="158" y="184"/>
                    <a:pt x="197" y="158"/>
                    <a:pt x="207" y="119"/>
                  </a:cubicBezTo>
                  <a:cubicBezTo>
                    <a:pt x="221" y="71"/>
                    <a:pt x="189" y="19"/>
                    <a:pt x="135" y="4"/>
                  </a:cubicBezTo>
                  <a:cubicBezTo>
                    <a:pt x="125" y="2"/>
                    <a:pt x="115"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6"/>
            <p:cNvSpPr/>
            <p:nvPr/>
          </p:nvSpPr>
          <p:spPr>
            <a:xfrm>
              <a:off x="2931800" y="5172575"/>
              <a:ext cx="5525" cy="4600"/>
            </a:xfrm>
            <a:custGeom>
              <a:avLst/>
              <a:gdLst/>
              <a:ahLst/>
              <a:cxnLst/>
              <a:rect l="l" t="t" r="r" b="b"/>
              <a:pathLst>
                <a:path w="221" h="184" extrusionOk="0">
                  <a:moveTo>
                    <a:pt x="105" y="1"/>
                  </a:moveTo>
                  <a:cubicBezTo>
                    <a:pt x="63" y="1"/>
                    <a:pt x="25" y="26"/>
                    <a:pt x="14" y="65"/>
                  </a:cubicBezTo>
                  <a:cubicBezTo>
                    <a:pt x="0" y="114"/>
                    <a:pt x="32" y="166"/>
                    <a:pt x="86" y="180"/>
                  </a:cubicBezTo>
                  <a:cubicBezTo>
                    <a:pt x="96" y="183"/>
                    <a:pt x="106" y="184"/>
                    <a:pt x="116" y="184"/>
                  </a:cubicBezTo>
                  <a:cubicBezTo>
                    <a:pt x="159" y="184"/>
                    <a:pt x="197" y="159"/>
                    <a:pt x="207" y="119"/>
                  </a:cubicBezTo>
                  <a:cubicBezTo>
                    <a:pt x="221" y="70"/>
                    <a:pt x="189" y="20"/>
                    <a:pt x="135" y="5"/>
                  </a:cubicBezTo>
                  <a:cubicBezTo>
                    <a:pt x="125" y="2"/>
                    <a:pt x="115"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6"/>
            <p:cNvSpPr/>
            <p:nvPr/>
          </p:nvSpPr>
          <p:spPr>
            <a:xfrm>
              <a:off x="2944375" y="5176050"/>
              <a:ext cx="5525" cy="4625"/>
            </a:xfrm>
            <a:custGeom>
              <a:avLst/>
              <a:gdLst/>
              <a:ahLst/>
              <a:cxnLst/>
              <a:rect l="l" t="t" r="r" b="b"/>
              <a:pathLst>
                <a:path w="221" h="185" extrusionOk="0">
                  <a:moveTo>
                    <a:pt x="106" y="1"/>
                  </a:moveTo>
                  <a:cubicBezTo>
                    <a:pt x="63" y="1"/>
                    <a:pt x="25" y="26"/>
                    <a:pt x="14" y="66"/>
                  </a:cubicBezTo>
                  <a:cubicBezTo>
                    <a:pt x="0" y="115"/>
                    <a:pt x="34" y="165"/>
                    <a:pt x="86" y="181"/>
                  </a:cubicBezTo>
                  <a:cubicBezTo>
                    <a:pt x="96" y="183"/>
                    <a:pt x="106" y="185"/>
                    <a:pt x="116" y="185"/>
                  </a:cubicBezTo>
                  <a:cubicBezTo>
                    <a:pt x="159" y="185"/>
                    <a:pt x="197" y="159"/>
                    <a:pt x="207" y="120"/>
                  </a:cubicBezTo>
                  <a:cubicBezTo>
                    <a:pt x="221" y="71"/>
                    <a:pt x="189" y="20"/>
                    <a:pt x="135" y="5"/>
                  </a:cubicBezTo>
                  <a:cubicBezTo>
                    <a:pt x="125"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6"/>
            <p:cNvSpPr/>
            <p:nvPr/>
          </p:nvSpPr>
          <p:spPr>
            <a:xfrm>
              <a:off x="2956975" y="5179550"/>
              <a:ext cx="5500" cy="4600"/>
            </a:xfrm>
            <a:custGeom>
              <a:avLst/>
              <a:gdLst/>
              <a:ahLst/>
              <a:cxnLst/>
              <a:rect l="l" t="t" r="r" b="b"/>
              <a:pathLst>
                <a:path w="220" h="184" extrusionOk="0">
                  <a:moveTo>
                    <a:pt x="105" y="0"/>
                  </a:moveTo>
                  <a:cubicBezTo>
                    <a:pt x="62" y="0"/>
                    <a:pt x="25" y="26"/>
                    <a:pt x="14" y="66"/>
                  </a:cubicBezTo>
                  <a:cubicBezTo>
                    <a:pt x="0" y="113"/>
                    <a:pt x="33" y="165"/>
                    <a:pt x="86" y="179"/>
                  </a:cubicBezTo>
                  <a:cubicBezTo>
                    <a:pt x="96" y="182"/>
                    <a:pt x="106" y="184"/>
                    <a:pt x="116" y="184"/>
                  </a:cubicBezTo>
                  <a:cubicBezTo>
                    <a:pt x="158" y="184"/>
                    <a:pt x="197" y="158"/>
                    <a:pt x="208" y="118"/>
                  </a:cubicBezTo>
                  <a:cubicBezTo>
                    <a:pt x="220" y="71"/>
                    <a:pt x="188" y="19"/>
                    <a:pt x="135" y="5"/>
                  </a:cubicBezTo>
                  <a:cubicBezTo>
                    <a:pt x="125" y="2"/>
                    <a:pt x="115"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6"/>
            <p:cNvSpPr/>
            <p:nvPr/>
          </p:nvSpPr>
          <p:spPr>
            <a:xfrm>
              <a:off x="2969550" y="5183025"/>
              <a:ext cx="5525" cy="4625"/>
            </a:xfrm>
            <a:custGeom>
              <a:avLst/>
              <a:gdLst/>
              <a:ahLst/>
              <a:cxnLst/>
              <a:rect l="l" t="t" r="r" b="b"/>
              <a:pathLst>
                <a:path w="221" h="185" extrusionOk="0">
                  <a:moveTo>
                    <a:pt x="105" y="0"/>
                  </a:moveTo>
                  <a:cubicBezTo>
                    <a:pt x="63" y="0"/>
                    <a:pt x="24" y="26"/>
                    <a:pt x="13" y="65"/>
                  </a:cubicBezTo>
                  <a:cubicBezTo>
                    <a:pt x="1" y="114"/>
                    <a:pt x="33" y="166"/>
                    <a:pt x="85" y="180"/>
                  </a:cubicBezTo>
                  <a:cubicBezTo>
                    <a:pt x="95" y="183"/>
                    <a:pt x="105" y="184"/>
                    <a:pt x="115" y="184"/>
                  </a:cubicBezTo>
                  <a:cubicBezTo>
                    <a:pt x="158" y="184"/>
                    <a:pt x="196" y="159"/>
                    <a:pt x="207" y="119"/>
                  </a:cubicBezTo>
                  <a:cubicBezTo>
                    <a:pt x="220" y="70"/>
                    <a:pt x="188" y="20"/>
                    <a:pt x="134" y="4"/>
                  </a:cubicBezTo>
                  <a:cubicBezTo>
                    <a:pt x="124" y="2"/>
                    <a:pt x="115"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6"/>
            <p:cNvSpPr/>
            <p:nvPr/>
          </p:nvSpPr>
          <p:spPr>
            <a:xfrm>
              <a:off x="2982100" y="5186525"/>
              <a:ext cx="5550" cy="4600"/>
            </a:xfrm>
            <a:custGeom>
              <a:avLst/>
              <a:gdLst/>
              <a:ahLst/>
              <a:cxnLst/>
              <a:rect l="l" t="t" r="r" b="b"/>
              <a:pathLst>
                <a:path w="222" h="184" extrusionOk="0">
                  <a:moveTo>
                    <a:pt x="106" y="0"/>
                  </a:moveTo>
                  <a:cubicBezTo>
                    <a:pt x="64" y="0"/>
                    <a:pt x="25" y="25"/>
                    <a:pt x="14" y="65"/>
                  </a:cubicBezTo>
                  <a:cubicBezTo>
                    <a:pt x="1" y="114"/>
                    <a:pt x="34" y="164"/>
                    <a:pt x="87" y="180"/>
                  </a:cubicBezTo>
                  <a:cubicBezTo>
                    <a:pt x="96" y="183"/>
                    <a:pt x="106" y="184"/>
                    <a:pt x="116" y="184"/>
                  </a:cubicBezTo>
                  <a:cubicBezTo>
                    <a:pt x="159" y="184"/>
                    <a:pt x="197" y="159"/>
                    <a:pt x="208" y="119"/>
                  </a:cubicBezTo>
                  <a:cubicBezTo>
                    <a:pt x="221" y="70"/>
                    <a:pt x="189" y="18"/>
                    <a:pt x="135" y="4"/>
                  </a:cubicBezTo>
                  <a:cubicBezTo>
                    <a:pt x="126" y="1"/>
                    <a:pt x="116"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6"/>
            <p:cNvSpPr/>
            <p:nvPr/>
          </p:nvSpPr>
          <p:spPr>
            <a:xfrm>
              <a:off x="2994700" y="5189975"/>
              <a:ext cx="5525" cy="4625"/>
            </a:xfrm>
            <a:custGeom>
              <a:avLst/>
              <a:gdLst/>
              <a:ahLst/>
              <a:cxnLst/>
              <a:rect l="l" t="t" r="r" b="b"/>
              <a:pathLst>
                <a:path w="221" h="185" extrusionOk="0">
                  <a:moveTo>
                    <a:pt x="106" y="1"/>
                  </a:moveTo>
                  <a:cubicBezTo>
                    <a:pt x="63" y="1"/>
                    <a:pt x="24" y="27"/>
                    <a:pt x="13" y="66"/>
                  </a:cubicBezTo>
                  <a:cubicBezTo>
                    <a:pt x="1" y="114"/>
                    <a:pt x="33" y="166"/>
                    <a:pt x="86" y="181"/>
                  </a:cubicBezTo>
                  <a:cubicBezTo>
                    <a:pt x="96" y="184"/>
                    <a:pt x="106" y="185"/>
                    <a:pt x="116" y="185"/>
                  </a:cubicBezTo>
                  <a:cubicBezTo>
                    <a:pt x="159" y="185"/>
                    <a:pt x="197" y="159"/>
                    <a:pt x="207" y="120"/>
                  </a:cubicBezTo>
                  <a:cubicBezTo>
                    <a:pt x="220" y="71"/>
                    <a:pt x="188" y="20"/>
                    <a:pt x="134" y="5"/>
                  </a:cubicBezTo>
                  <a:cubicBezTo>
                    <a:pt x="125" y="2"/>
                    <a:pt x="115"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6"/>
            <p:cNvSpPr/>
            <p:nvPr/>
          </p:nvSpPr>
          <p:spPr>
            <a:xfrm>
              <a:off x="2903950" y="5175375"/>
              <a:ext cx="5500" cy="4625"/>
            </a:xfrm>
            <a:custGeom>
              <a:avLst/>
              <a:gdLst/>
              <a:ahLst/>
              <a:cxnLst/>
              <a:rect l="l" t="t" r="r" b="b"/>
              <a:pathLst>
                <a:path w="220" h="185" extrusionOk="0">
                  <a:moveTo>
                    <a:pt x="105" y="1"/>
                  </a:moveTo>
                  <a:cubicBezTo>
                    <a:pt x="63" y="1"/>
                    <a:pt x="25" y="26"/>
                    <a:pt x="14" y="66"/>
                  </a:cubicBezTo>
                  <a:cubicBezTo>
                    <a:pt x="1" y="115"/>
                    <a:pt x="33" y="165"/>
                    <a:pt x="86" y="181"/>
                  </a:cubicBezTo>
                  <a:cubicBezTo>
                    <a:pt x="96" y="183"/>
                    <a:pt x="106" y="185"/>
                    <a:pt x="115" y="185"/>
                  </a:cubicBezTo>
                  <a:cubicBezTo>
                    <a:pt x="158" y="185"/>
                    <a:pt x="196" y="160"/>
                    <a:pt x="206" y="120"/>
                  </a:cubicBezTo>
                  <a:cubicBezTo>
                    <a:pt x="220" y="71"/>
                    <a:pt x="188" y="20"/>
                    <a:pt x="134" y="5"/>
                  </a:cubicBezTo>
                  <a:cubicBezTo>
                    <a:pt x="124" y="2"/>
                    <a:pt x="115"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6"/>
            <p:cNvSpPr/>
            <p:nvPr/>
          </p:nvSpPr>
          <p:spPr>
            <a:xfrm>
              <a:off x="2916525" y="5178875"/>
              <a:ext cx="5550" cy="4625"/>
            </a:xfrm>
            <a:custGeom>
              <a:avLst/>
              <a:gdLst/>
              <a:ahLst/>
              <a:cxnLst/>
              <a:rect l="l" t="t" r="r" b="b"/>
              <a:pathLst>
                <a:path w="222" h="185" extrusionOk="0">
                  <a:moveTo>
                    <a:pt x="106" y="1"/>
                  </a:moveTo>
                  <a:cubicBezTo>
                    <a:pt x="64" y="1"/>
                    <a:pt x="25" y="26"/>
                    <a:pt x="14" y="66"/>
                  </a:cubicBezTo>
                  <a:cubicBezTo>
                    <a:pt x="1" y="114"/>
                    <a:pt x="34" y="165"/>
                    <a:pt x="86" y="181"/>
                  </a:cubicBezTo>
                  <a:cubicBezTo>
                    <a:pt x="96" y="183"/>
                    <a:pt x="106" y="184"/>
                    <a:pt x="115" y="184"/>
                  </a:cubicBezTo>
                  <a:cubicBezTo>
                    <a:pt x="159" y="184"/>
                    <a:pt x="197" y="159"/>
                    <a:pt x="208" y="120"/>
                  </a:cubicBezTo>
                  <a:cubicBezTo>
                    <a:pt x="221" y="71"/>
                    <a:pt x="189" y="19"/>
                    <a:pt x="135" y="5"/>
                  </a:cubicBezTo>
                  <a:cubicBezTo>
                    <a:pt x="125"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6"/>
            <p:cNvSpPr/>
            <p:nvPr/>
          </p:nvSpPr>
          <p:spPr>
            <a:xfrm>
              <a:off x="2929100" y="5182350"/>
              <a:ext cx="5525" cy="4625"/>
            </a:xfrm>
            <a:custGeom>
              <a:avLst/>
              <a:gdLst/>
              <a:ahLst/>
              <a:cxnLst/>
              <a:rect l="l" t="t" r="r" b="b"/>
              <a:pathLst>
                <a:path w="221" h="185" extrusionOk="0">
                  <a:moveTo>
                    <a:pt x="106" y="0"/>
                  </a:moveTo>
                  <a:cubicBezTo>
                    <a:pt x="63" y="0"/>
                    <a:pt x="25" y="26"/>
                    <a:pt x="14" y="65"/>
                  </a:cubicBezTo>
                  <a:cubicBezTo>
                    <a:pt x="1" y="114"/>
                    <a:pt x="33" y="166"/>
                    <a:pt x="87" y="180"/>
                  </a:cubicBezTo>
                  <a:cubicBezTo>
                    <a:pt x="96" y="183"/>
                    <a:pt x="106" y="184"/>
                    <a:pt x="115" y="184"/>
                  </a:cubicBezTo>
                  <a:cubicBezTo>
                    <a:pt x="158" y="184"/>
                    <a:pt x="196" y="159"/>
                    <a:pt x="207" y="119"/>
                  </a:cubicBezTo>
                  <a:cubicBezTo>
                    <a:pt x="220" y="71"/>
                    <a:pt x="188" y="20"/>
                    <a:pt x="135" y="4"/>
                  </a:cubicBezTo>
                  <a:cubicBezTo>
                    <a:pt x="125" y="2"/>
                    <a:pt x="116"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6"/>
            <p:cNvSpPr/>
            <p:nvPr/>
          </p:nvSpPr>
          <p:spPr>
            <a:xfrm>
              <a:off x="2941675" y="5185850"/>
              <a:ext cx="5525" cy="4600"/>
            </a:xfrm>
            <a:custGeom>
              <a:avLst/>
              <a:gdLst/>
              <a:ahLst/>
              <a:cxnLst/>
              <a:rect l="l" t="t" r="r" b="b"/>
              <a:pathLst>
                <a:path w="221" h="184" extrusionOk="0">
                  <a:moveTo>
                    <a:pt x="106" y="0"/>
                  </a:moveTo>
                  <a:cubicBezTo>
                    <a:pt x="63" y="0"/>
                    <a:pt x="25" y="25"/>
                    <a:pt x="14" y="65"/>
                  </a:cubicBezTo>
                  <a:cubicBezTo>
                    <a:pt x="1" y="114"/>
                    <a:pt x="33" y="165"/>
                    <a:pt x="87" y="180"/>
                  </a:cubicBezTo>
                  <a:cubicBezTo>
                    <a:pt x="96" y="183"/>
                    <a:pt x="106" y="184"/>
                    <a:pt x="116" y="184"/>
                  </a:cubicBezTo>
                  <a:cubicBezTo>
                    <a:pt x="158" y="184"/>
                    <a:pt x="197" y="159"/>
                    <a:pt x="207" y="119"/>
                  </a:cubicBezTo>
                  <a:cubicBezTo>
                    <a:pt x="220" y="70"/>
                    <a:pt x="188" y="19"/>
                    <a:pt x="135" y="4"/>
                  </a:cubicBezTo>
                  <a:cubicBezTo>
                    <a:pt x="125" y="1"/>
                    <a:pt x="116"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6"/>
            <p:cNvSpPr/>
            <p:nvPr/>
          </p:nvSpPr>
          <p:spPr>
            <a:xfrm>
              <a:off x="2954250" y="5189300"/>
              <a:ext cx="5525" cy="4650"/>
            </a:xfrm>
            <a:custGeom>
              <a:avLst/>
              <a:gdLst/>
              <a:ahLst/>
              <a:cxnLst/>
              <a:rect l="l" t="t" r="r" b="b"/>
              <a:pathLst>
                <a:path w="221" h="186" extrusionOk="0">
                  <a:moveTo>
                    <a:pt x="107" y="1"/>
                  </a:moveTo>
                  <a:cubicBezTo>
                    <a:pt x="64" y="1"/>
                    <a:pt x="25" y="27"/>
                    <a:pt x="14" y="66"/>
                  </a:cubicBezTo>
                  <a:cubicBezTo>
                    <a:pt x="1" y="114"/>
                    <a:pt x="33" y="166"/>
                    <a:pt x="87" y="181"/>
                  </a:cubicBezTo>
                  <a:cubicBezTo>
                    <a:pt x="97" y="184"/>
                    <a:pt x="107" y="185"/>
                    <a:pt x="116" y="185"/>
                  </a:cubicBezTo>
                  <a:cubicBezTo>
                    <a:pt x="159" y="185"/>
                    <a:pt x="197" y="159"/>
                    <a:pt x="207" y="120"/>
                  </a:cubicBezTo>
                  <a:cubicBezTo>
                    <a:pt x="220" y="71"/>
                    <a:pt x="188" y="20"/>
                    <a:pt x="135" y="5"/>
                  </a:cubicBezTo>
                  <a:cubicBezTo>
                    <a:pt x="126" y="2"/>
                    <a:pt x="116" y="1"/>
                    <a:pt x="107"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6"/>
            <p:cNvSpPr/>
            <p:nvPr/>
          </p:nvSpPr>
          <p:spPr>
            <a:xfrm>
              <a:off x="2966825" y="5192800"/>
              <a:ext cx="5525" cy="4625"/>
            </a:xfrm>
            <a:custGeom>
              <a:avLst/>
              <a:gdLst/>
              <a:ahLst/>
              <a:cxnLst/>
              <a:rect l="l" t="t" r="r" b="b"/>
              <a:pathLst>
                <a:path w="221" h="185" extrusionOk="0">
                  <a:moveTo>
                    <a:pt x="106" y="1"/>
                  </a:moveTo>
                  <a:cubicBezTo>
                    <a:pt x="63" y="1"/>
                    <a:pt x="25" y="26"/>
                    <a:pt x="14" y="66"/>
                  </a:cubicBezTo>
                  <a:cubicBezTo>
                    <a:pt x="1" y="114"/>
                    <a:pt x="33" y="166"/>
                    <a:pt x="87" y="180"/>
                  </a:cubicBezTo>
                  <a:cubicBezTo>
                    <a:pt x="96" y="183"/>
                    <a:pt x="106" y="184"/>
                    <a:pt x="116" y="184"/>
                  </a:cubicBezTo>
                  <a:cubicBezTo>
                    <a:pt x="158" y="184"/>
                    <a:pt x="197" y="159"/>
                    <a:pt x="207" y="119"/>
                  </a:cubicBezTo>
                  <a:cubicBezTo>
                    <a:pt x="220" y="71"/>
                    <a:pt x="188" y="19"/>
                    <a:pt x="135" y="5"/>
                  </a:cubicBezTo>
                  <a:cubicBezTo>
                    <a:pt x="126"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6"/>
            <p:cNvSpPr/>
            <p:nvPr/>
          </p:nvSpPr>
          <p:spPr>
            <a:xfrm>
              <a:off x="2979400" y="5196275"/>
              <a:ext cx="5525" cy="4650"/>
            </a:xfrm>
            <a:custGeom>
              <a:avLst/>
              <a:gdLst/>
              <a:ahLst/>
              <a:cxnLst/>
              <a:rect l="l" t="t" r="r" b="b"/>
              <a:pathLst>
                <a:path w="221" h="186" extrusionOk="0">
                  <a:moveTo>
                    <a:pt x="105" y="1"/>
                  </a:moveTo>
                  <a:cubicBezTo>
                    <a:pt x="63" y="1"/>
                    <a:pt x="25" y="27"/>
                    <a:pt x="14" y="66"/>
                  </a:cubicBezTo>
                  <a:cubicBezTo>
                    <a:pt x="1" y="115"/>
                    <a:pt x="33" y="166"/>
                    <a:pt x="87" y="181"/>
                  </a:cubicBezTo>
                  <a:cubicBezTo>
                    <a:pt x="96" y="184"/>
                    <a:pt x="106" y="185"/>
                    <a:pt x="115" y="185"/>
                  </a:cubicBezTo>
                  <a:cubicBezTo>
                    <a:pt x="158" y="185"/>
                    <a:pt x="197" y="159"/>
                    <a:pt x="207" y="120"/>
                  </a:cubicBezTo>
                  <a:cubicBezTo>
                    <a:pt x="220" y="71"/>
                    <a:pt x="188" y="20"/>
                    <a:pt x="136" y="5"/>
                  </a:cubicBezTo>
                  <a:cubicBezTo>
                    <a:pt x="125" y="2"/>
                    <a:pt x="115"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6"/>
            <p:cNvSpPr/>
            <p:nvPr/>
          </p:nvSpPr>
          <p:spPr>
            <a:xfrm>
              <a:off x="2992000" y="5199775"/>
              <a:ext cx="5500" cy="4600"/>
            </a:xfrm>
            <a:custGeom>
              <a:avLst/>
              <a:gdLst/>
              <a:ahLst/>
              <a:cxnLst/>
              <a:rect l="l" t="t" r="r" b="b"/>
              <a:pathLst>
                <a:path w="220" h="184" extrusionOk="0">
                  <a:moveTo>
                    <a:pt x="106" y="0"/>
                  </a:moveTo>
                  <a:cubicBezTo>
                    <a:pt x="63" y="0"/>
                    <a:pt x="25" y="26"/>
                    <a:pt x="13" y="65"/>
                  </a:cubicBezTo>
                  <a:cubicBezTo>
                    <a:pt x="0" y="114"/>
                    <a:pt x="32" y="165"/>
                    <a:pt x="86" y="180"/>
                  </a:cubicBezTo>
                  <a:cubicBezTo>
                    <a:pt x="96" y="183"/>
                    <a:pt x="105" y="184"/>
                    <a:pt x="115" y="184"/>
                  </a:cubicBezTo>
                  <a:cubicBezTo>
                    <a:pt x="157" y="184"/>
                    <a:pt x="196" y="159"/>
                    <a:pt x="207" y="119"/>
                  </a:cubicBezTo>
                  <a:cubicBezTo>
                    <a:pt x="219" y="70"/>
                    <a:pt x="187" y="19"/>
                    <a:pt x="135" y="4"/>
                  </a:cubicBezTo>
                  <a:cubicBezTo>
                    <a:pt x="125" y="1"/>
                    <a:pt x="115"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6"/>
            <p:cNvSpPr/>
            <p:nvPr/>
          </p:nvSpPr>
          <p:spPr>
            <a:xfrm>
              <a:off x="2715575" y="5038075"/>
              <a:ext cx="5550" cy="4625"/>
            </a:xfrm>
            <a:custGeom>
              <a:avLst/>
              <a:gdLst/>
              <a:ahLst/>
              <a:cxnLst/>
              <a:rect l="l" t="t" r="r" b="b"/>
              <a:pathLst>
                <a:path w="222" h="185" extrusionOk="0">
                  <a:moveTo>
                    <a:pt x="106" y="1"/>
                  </a:moveTo>
                  <a:cubicBezTo>
                    <a:pt x="63" y="1"/>
                    <a:pt x="25" y="26"/>
                    <a:pt x="14" y="66"/>
                  </a:cubicBezTo>
                  <a:cubicBezTo>
                    <a:pt x="1" y="114"/>
                    <a:pt x="33" y="165"/>
                    <a:pt x="87" y="180"/>
                  </a:cubicBezTo>
                  <a:cubicBezTo>
                    <a:pt x="96" y="183"/>
                    <a:pt x="106" y="184"/>
                    <a:pt x="116" y="184"/>
                  </a:cubicBezTo>
                  <a:cubicBezTo>
                    <a:pt x="158" y="184"/>
                    <a:pt x="197" y="159"/>
                    <a:pt x="208" y="119"/>
                  </a:cubicBezTo>
                  <a:cubicBezTo>
                    <a:pt x="221" y="71"/>
                    <a:pt x="188" y="19"/>
                    <a:pt x="135" y="4"/>
                  </a:cubicBezTo>
                  <a:cubicBezTo>
                    <a:pt x="126"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6"/>
            <p:cNvSpPr/>
            <p:nvPr/>
          </p:nvSpPr>
          <p:spPr>
            <a:xfrm>
              <a:off x="2728150" y="5041550"/>
              <a:ext cx="5550" cy="4625"/>
            </a:xfrm>
            <a:custGeom>
              <a:avLst/>
              <a:gdLst/>
              <a:ahLst/>
              <a:cxnLst/>
              <a:rect l="l" t="t" r="r" b="b"/>
              <a:pathLst>
                <a:path w="222" h="185" extrusionOk="0">
                  <a:moveTo>
                    <a:pt x="105" y="1"/>
                  </a:moveTo>
                  <a:cubicBezTo>
                    <a:pt x="63" y="1"/>
                    <a:pt x="25" y="27"/>
                    <a:pt x="14" y="65"/>
                  </a:cubicBezTo>
                  <a:cubicBezTo>
                    <a:pt x="1" y="114"/>
                    <a:pt x="33" y="166"/>
                    <a:pt x="87" y="180"/>
                  </a:cubicBezTo>
                  <a:cubicBezTo>
                    <a:pt x="97" y="183"/>
                    <a:pt x="107" y="184"/>
                    <a:pt x="116" y="184"/>
                  </a:cubicBezTo>
                  <a:cubicBezTo>
                    <a:pt x="159" y="184"/>
                    <a:pt x="197" y="159"/>
                    <a:pt x="208" y="119"/>
                  </a:cubicBezTo>
                  <a:cubicBezTo>
                    <a:pt x="221" y="70"/>
                    <a:pt x="188" y="20"/>
                    <a:pt x="135" y="5"/>
                  </a:cubicBezTo>
                  <a:cubicBezTo>
                    <a:pt x="125" y="2"/>
                    <a:pt x="115"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6"/>
            <p:cNvSpPr/>
            <p:nvPr/>
          </p:nvSpPr>
          <p:spPr>
            <a:xfrm>
              <a:off x="2740725" y="5045025"/>
              <a:ext cx="5550" cy="4625"/>
            </a:xfrm>
            <a:custGeom>
              <a:avLst/>
              <a:gdLst/>
              <a:ahLst/>
              <a:cxnLst/>
              <a:rect l="l" t="t" r="r" b="b"/>
              <a:pathLst>
                <a:path w="222" h="185" extrusionOk="0">
                  <a:moveTo>
                    <a:pt x="106" y="1"/>
                  </a:moveTo>
                  <a:cubicBezTo>
                    <a:pt x="63" y="1"/>
                    <a:pt x="25" y="26"/>
                    <a:pt x="14" y="66"/>
                  </a:cubicBezTo>
                  <a:cubicBezTo>
                    <a:pt x="1" y="115"/>
                    <a:pt x="33" y="166"/>
                    <a:pt x="87" y="181"/>
                  </a:cubicBezTo>
                  <a:cubicBezTo>
                    <a:pt x="97" y="184"/>
                    <a:pt x="106" y="185"/>
                    <a:pt x="116" y="185"/>
                  </a:cubicBezTo>
                  <a:cubicBezTo>
                    <a:pt x="158" y="185"/>
                    <a:pt x="197" y="160"/>
                    <a:pt x="208" y="120"/>
                  </a:cubicBezTo>
                  <a:cubicBezTo>
                    <a:pt x="221" y="71"/>
                    <a:pt x="188" y="20"/>
                    <a:pt x="135" y="5"/>
                  </a:cubicBezTo>
                  <a:cubicBezTo>
                    <a:pt x="126"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6"/>
            <p:cNvSpPr/>
            <p:nvPr/>
          </p:nvSpPr>
          <p:spPr>
            <a:xfrm>
              <a:off x="2753325" y="5048500"/>
              <a:ext cx="5500" cy="4625"/>
            </a:xfrm>
            <a:custGeom>
              <a:avLst/>
              <a:gdLst/>
              <a:ahLst/>
              <a:cxnLst/>
              <a:rect l="l" t="t" r="r" b="b"/>
              <a:pathLst>
                <a:path w="220" h="185" extrusionOk="0">
                  <a:moveTo>
                    <a:pt x="105" y="1"/>
                  </a:moveTo>
                  <a:cubicBezTo>
                    <a:pt x="62" y="1"/>
                    <a:pt x="24" y="26"/>
                    <a:pt x="13" y="66"/>
                  </a:cubicBezTo>
                  <a:cubicBezTo>
                    <a:pt x="0" y="114"/>
                    <a:pt x="32" y="166"/>
                    <a:pt x="86" y="181"/>
                  </a:cubicBezTo>
                  <a:cubicBezTo>
                    <a:pt x="96" y="183"/>
                    <a:pt x="105" y="185"/>
                    <a:pt x="115" y="185"/>
                  </a:cubicBezTo>
                  <a:cubicBezTo>
                    <a:pt x="157" y="185"/>
                    <a:pt x="196" y="159"/>
                    <a:pt x="207" y="120"/>
                  </a:cubicBezTo>
                  <a:cubicBezTo>
                    <a:pt x="219" y="72"/>
                    <a:pt x="187" y="20"/>
                    <a:pt x="135" y="5"/>
                  </a:cubicBezTo>
                  <a:cubicBezTo>
                    <a:pt x="125" y="2"/>
                    <a:pt x="115"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6"/>
            <p:cNvSpPr/>
            <p:nvPr/>
          </p:nvSpPr>
          <p:spPr>
            <a:xfrm>
              <a:off x="2765900" y="5052000"/>
              <a:ext cx="5525" cy="4625"/>
            </a:xfrm>
            <a:custGeom>
              <a:avLst/>
              <a:gdLst/>
              <a:ahLst/>
              <a:cxnLst/>
              <a:rect l="l" t="t" r="r" b="b"/>
              <a:pathLst>
                <a:path w="221" h="185" extrusionOk="0">
                  <a:moveTo>
                    <a:pt x="105" y="0"/>
                  </a:moveTo>
                  <a:cubicBezTo>
                    <a:pt x="62" y="0"/>
                    <a:pt x="25" y="26"/>
                    <a:pt x="14" y="65"/>
                  </a:cubicBezTo>
                  <a:cubicBezTo>
                    <a:pt x="0" y="114"/>
                    <a:pt x="32" y="166"/>
                    <a:pt x="86" y="180"/>
                  </a:cubicBezTo>
                  <a:cubicBezTo>
                    <a:pt x="96" y="183"/>
                    <a:pt x="105" y="184"/>
                    <a:pt x="115" y="184"/>
                  </a:cubicBezTo>
                  <a:cubicBezTo>
                    <a:pt x="157" y="184"/>
                    <a:pt x="196" y="159"/>
                    <a:pt x="207" y="119"/>
                  </a:cubicBezTo>
                  <a:cubicBezTo>
                    <a:pt x="221" y="71"/>
                    <a:pt x="187" y="20"/>
                    <a:pt x="135" y="4"/>
                  </a:cubicBezTo>
                  <a:cubicBezTo>
                    <a:pt x="125" y="2"/>
                    <a:pt x="115"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6"/>
            <p:cNvSpPr/>
            <p:nvPr/>
          </p:nvSpPr>
          <p:spPr>
            <a:xfrm>
              <a:off x="2778475" y="5055500"/>
              <a:ext cx="5525" cy="4600"/>
            </a:xfrm>
            <a:custGeom>
              <a:avLst/>
              <a:gdLst/>
              <a:ahLst/>
              <a:cxnLst/>
              <a:rect l="l" t="t" r="r" b="b"/>
              <a:pathLst>
                <a:path w="221" h="184" extrusionOk="0">
                  <a:moveTo>
                    <a:pt x="105" y="0"/>
                  </a:moveTo>
                  <a:cubicBezTo>
                    <a:pt x="63" y="0"/>
                    <a:pt x="25" y="25"/>
                    <a:pt x="14" y="65"/>
                  </a:cubicBezTo>
                  <a:cubicBezTo>
                    <a:pt x="0" y="114"/>
                    <a:pt x="32" y="165"/>
                    <a:pt x="86" y="180"/>
                  </a:cubicBezTo>
                  <a:cubicBezTo>
                    <a:pt x="96" y="183"/>
                    <a:pt x="105" y="184"/>
                    <a:pt x="115" y="184"/>
                  </a:cubicBezTo>
                  <a:cubicBezTo>
                    <a:pt x="158" y="184"/>
                    <a:pt x="196" y="159"/>
                    <a:pt x="207" y="119"/>
                  </a:cubicBezTo>
                  <a:cubicBezTo>
                    <a:pt x="221" y="70"/>
                    <a:pt x="188" y="19"/>
                    <a:pt x="135" y="4"/>
                  </a:cubicBezTo>
                  <a:cubicBezTo>
                    <a:pt x="125" y="1"/>
                    <a:pt x="115"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6"/>
            <p:cNvSpPr/>
            <p:nvPr/>
          </p:nvSpPr>
          <p:spPr>
            <a:xfrm>
              <a:off x="2791050" y="5058975"/>
              <a:ext cx="5525" cy="4625"/>
            </a:xfrm>
            <a:custGeom>
              <a:avLst/>
              <a:gdLst/>
              <a:ahLst/>
              <a:cxnLst/>
              <a:rect l="l" t="t" r="r" b="b"/>
              <a:pathLst>
                <a:path w="221" h="185" extrusionOk="0">
                  <a:moveTo>
                    <a:pt x="105" y="1"/>
                  </a:moveTo>
                  <a:cubicBezTo>
                    <a:pt x="62" y="1"/>
                    <a:pt x="25" y="26"/>
                    <a:pt x="14" y="66"/>
                  </a:cubicBezTo>
                  <a:cubicBezTo>
                    <a:pt x="0" y="115"/>
                    <a:pt x="32" y="165"/>
                    <a:pt x="86" y="180"/>
                  </a:cubicBezTo>
                  <a:cubicBezTo>
                    <a:pt x="96" y="183"/>
                    <a:pt x="106" y="184"/>
                    <a:pt x="116" y="184"/>
                  </a:cubicBezTo>
                  <a:cubicBezTo>
                    <a:pt x="158" y="184"/>
                    <a:pt x="196" y="158"/>
                    <a:pt x="207" y="119"/>
                  </a:cubicBezTo>
                  <a:cubicBezTo>
                    <a:pt x="221" y="71"/>
                    <a:pt x="188" y="19"/>
                    <a:pt x="135" y="5"/>
                  </a:cubicBezTo>
                  <a:cubicBezTo>
                    <a:pt x="125" y="2"/>
                    <a:pt x="115"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6"/>
            <p:cNvSpPr/>
            <p:nvPr/>
          </p:nvSpPr>
          <p:spPr>
            <a:xfrm>
              <a:off x="2803625" y="5062450"/>
              <a:ext cx="5525" cy="4625"/>
            </a:xfrm>
            <a:custGeom>
              <a:avLst/>
              <a:gdLst/>
              <a:ahLst/>
              <a:cxnLst/>
              <a:rect l="l" t="t" r="r" b="b"/>
              <a:pathLst>
                <a:path w="221" h="185" extrusionOk="0">
                  <a:moveTo>
                    <a:pt x="106" y="1"/>
                  </a:moveTo>
                  <a:cubicBezTo>
                    <a:pt x="63" y="1"/>
                    <a:pt x="25" y="26"/>
                    <a:pt x="14" y="66"/>
                  </a:cubicBezTo>
                  <a:cubicBezTo>
                    <a:pt x="0" y="114"/>
                    <a:pt x="32" y="165"/>
                    <a:pt x="86" y="181"/>
                  </a:cubicBezTo>
                  <a:cubicBezTo>
                    <a:pt x="96" y="183"/>
                    <a:pt x="106" y="184"/>
                    <a:pt x="115" y="184"/>
                  </a:cubicBezTo>
                  <a:cubicBezTo>
                    <a:pt x="158" y="184"/>
                    <a:pt x="196" y="159"/>
                    <a:pt x="207" y="119"/>
                  </a:cubicBezTo>
                  <a:cubicBezTo>
                    <a:pt x="221" y="71"/>
                    <a:pt x="189" y="20"/>
                    <a:pt x="135" y="5"/>
                  </a:cubicBezTo>
                  <a:cubicBezTo>
                    <a:pt x="125" y="2"/>
                    <a:pt x="115"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6"/>
            <p:cNvSpPr/>
            <p:nvPr/>
          </p:nvSpPr>
          <p:spPr>
            <a:xfrm>
              <a:off x="2718300" y="5028300"/>
              <a:ext cx="5500" cy="4625"/>
            </a:xfrm>
            <a:custGeom>
              <a:avLst/>
              <a:gdLst/>
              <a:ahLst/>
              <a:cxnLst/>
              <a:rect l="l" t="t" r="r" b="b"/>
              <a:pathLst>
                <a:path w="220" h="185" extrusionOk="0">
                  <a:moveTo>
                    <a:pt x="105" y="0"/>
                  </a:moveTo>
                  <a:cubicBezTo>
                    <a:pt x="63" y="0"/>
                    <a:pt x="25" y="25"/>
                    <a:pt x="14" y="65"/>
                  </a:cubicBezTo>
                  <a:cubicBezTo>
                    <a:pt x="0" y="114"/>
                    <a:pt x="33" y="165"/>
                    <a:pt x="85" y="180"/>
                  </a:cubicBezTo>
                  <a:cubicBezTo>
                    <a:pt x="95" y="183"/>
                    <a:pt x="105" y="184"/>
                    <a:pt x="115" y="184"/>
                  </a:cubicBezTo>
                  <a:cubicBezTo>
                    <a:pt x="158" y="184"/>
                    <a:pt x="196" y="159"/>
                    <a:pt x="206" y="119"/>
                  </a:cubicBezTo>
                  <a:cubicBezTo>
                    <a:pt x="220" y="70"/>
                    <a:pt x="188" y="19"/>
                    <a:pt x="134" y="4"/>
                  </a:cubicBezTo>
                  <a:cubicBezTo>
                    <a:pt x="124" y="2"/>
                    <a:pt x="115"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6"/>
            <p:cNvSpPr/>
            <p:nvPr/>
          </p:nvSpPr>
          <p:spPr>
            <a:xfrm>
              <a:off x="2730850" y="5031775"/>
              <a:ext cx="5525" cy="4625"/>
            </a:xfrm>
            <a:custGeom>
              <a:avLst/>
              <a:gdLst/>
              <a:ahLst/>
              <a:cxnLst/>
              <a:rect l="l" t="t" r="r" b="b"/>
              <a:pathLst>
                <a:path w="221" h="185" extrusionOk="0">
                  <a:moveTo>
                    <a:pt x="105" y="1"/>
                  </a:moveTo>
                  <a:cubicBezTo>
                    <a:pt x="63" y="1"/>
                    <a:pt x="25" y="26"/>
                    <a:pt x="14" y="66"/>
                  </a:cubicBezTo>
                  <a:cubicBezTo>
                    <a:pt x="1" y="115"/>
                    <a:pt x="34" y="165"/>
                    <a:pt x="86" y="180"/>
                  </a:cubicBezTo>
                  <a:cubicBezTo>
                    <a:pt x="97" y="183"/>
                    <a:pt x="107" y="184"/>
                    <a:pt x="117" y="184"/>
                  </a:cubicBezTo>
                  <a:cubicBezTo>
                    <a:pt x="159" y="184"/>
                    <a:pt x="197" y="158"/>
                    <a:pt x="208" y="119"/>
                  </a:cubicBezTo>
                  <a:cubicBezTo>
                    <a:pt x="221" y="71"/>
                    <a:pt x="189" y="19"/>
                    <a:pt x="135" y="5"/>
                  </a:cubicBezTo>
                  <a:cubicBezTo>
                    <a:pt x="125" y="2"/>
                    <a:pt x="115"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6"/>
            <p:cNvSpPr/>
            <p:nvPr/>
          </p:nvSpPr>
          <p:spPr>
            <a:xfrm>
              <a:off x="2743450" y="5035250"/>
              <a:ext cx="5525" cy="4625"/>
            </a:xfrm>
            <a:custGeom>
              <a:avLst/>
              <a:gdLst/>
              <a:ahLst/>
              <a:cxnLst/>
              <a:rect l="l" t="t" r="r" b="b"/>
              <a:pathLst>
                <a:path w="221" h="185" extrusionOk="0">
                  <a:moveTo>
                    <a:pt x="104" y="0"/>
                  </a:moveTo>
                  <a:cubicBezTo>
                    <a:pt x="62" y="0"/>
                    <a:pt x="24" y="26"/>
                    <a:pt x="13" y="66"/>
                  </a:cubicBezTo>
                  <a:cubicBezTo>
                    <a:pt x="1" y="114"/>
                    <a:pt x="33" y="165"/>
                    <a:pt x="85" y="181"/>
                  </a:cubicBezTo>
                  <a:cubicBezTo>
                    <a:pt x="95" y="183"/>
                    <a:pt x="105" y="184"/>
                    <a:pt x="114" y="184"/>
                  </a:cubicBezTo>
                  <a:cubicBezTo>
                    <a:pt x="158" y="184"/>
                    <a:pt x="196" y="159"/>
                    <a:pt x="207" y="120"/>
                  </a:cubicBezTo>
                  <a:cubicBezTo>
                    <a:pt x="220" y="71"/>
                    <a:pt x="188" y="19"/>
                    <a:pt x="134" y="5"/>
                  </a:cubicBezTo>
                  <a:cubicBezTo>
                    <a:pt x="124" y="2"/>
                    <a:pt x="114"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6"/>
            <p:cNvSpPr/>
            <p:nvPr/>
          </p:nvSpPr>
          <p:spPr>
            <a:xfrm>
              <a:off x="2756025" y="5038750"/>
              <a:ext cx="5525" cy="4625"/>
            </a:xfrm>
            <a:custGeom>
              <a:avLst/>
              <a:gdLst/>
              <a:ahLst/>
              <a:cxnLst/>
              <a:rect l="l" t="t" r="r" b="b"/>
              <a:pathLst>
                <a:path w="221" h="185" extrusionOk="0">
                  <a:moveTo>
                    <a:pt x="105" y="0"/>
                  </a:moveTo>
                  <a:cubicBezTo>
                    <a:pt x="63" y="0"/>
                    <a:pt x="24" y="26"/>
                    <a:pt x="13" y="65"/>
                  </a:cubicBezTo>
                  <a:cubicBezTo>
                    <a:pt x="1" y="114"/>
                    <a:pt x="33" y="165"/>
                    <a:pt x="86" y="180"/>
                  </a:cubicBezTo>
                  <a:cubicBezTo>
                    <a:pt x="95" y="183"/>
                    <a:pt x="105" y="184"/>
                    <a:pt x="115" y="184"/>
                  </a:cubicBezTo>
                  <a:cubicBezTo>
                    <a:pt x="158" y="184"/>
                    <a:pt x="197" y="159"/>
                    <a:pt x="207" y="119"/>
                  </a:cubicBezTo>
                  <a:cubicBezTo>
                    <a:pt x="220" y="71"/>
                    <a:pt x="188" y="19"/>
                    <a:pt x="134" y="4"/>
                  </a:cubicBezTo>
                  <a:cubicBezTo>
                    <a:pt x="125" y="2"/>
                    <a:pt x="115"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6"/>
            <p:cNvSpPr/>
            <p:nvPr/>
          </p:nvSpPr>
          <p:spPr>
            <a:xfrm>
              <a:off x="2768600" y="5042225"/>
              <a:ext cx="5525" cy="4625"/>
            </a:xfrm>
            <a:custGeom>
              <a:avLst/>
              <a:gdLst/>
              <a:ahLst/>
              <a:cxnLst/>
              <a:rect l="l" t="t" r="r" b="b"/>
              <a:pathLst>
                <a:path w="221" h="185" extrusionOk="0">
                  <a:moveTo>
                    <a:pt x="105" y="1"/>
                  </a:moveTo>
                  <a:cubicBezTo>
                    <a:pt x="63" y="1"/>
                    <a:pt x="25" y="26"/>
                    <a:pt x="14" y="65"/>
                  </a:cubicBezTo>
                  <a:cubicBezTo>
                    <a:pt x="1" y="114"/>
                    <a:pt x="33" y="166"/>
                    <a:pt x="86" y="180"/>
                  </a:cubicBezTo>
                  <a:cubicBezTo>
                    <a:pt x="96" y="183"/>
                    <a:pt x="106" y="184"/>
                    <a:pt x="116" y="184"/>
                  </a:cubicBezTo>
                  <a:cubicBezTo>
                    <a:pt x="159" y="184"/>
                    <a:pt x="197" y="158"/>
                    <a:pt x="207" y="119"/>
                  </a:cubicBezTo>
                  <a:cubicBezTo>
                    <a:pt x="220" y="70"/>
                    <a:pt x="188" y="20"/>
                    <a:pt x="134" y="5"/>
                  </a:cubicBezTo>
                  <a:cubicBezTo>
                    <a:pt x="124" y="2"/>
                    <a:pt x="114"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6"/>
            <p:cNvSpPr/>
            <p:nvPr/>
          </p:nvSpPr>
          <p:spPr>
            <a:xfrm>
              <a:off x="2781175" y="5045700"/>
              <a:ext cx="5525" cy="4625"/>
            </a:xfrm>
            <a:custGeom>
              <a:avLst/>
              <a:gdLst/>
              <a:ahLst/>
              <a:cxnLst/>
              <a:rect l="l" t="t" r="r" b="b"/>
              <a:pathLst>
                <a:path w="221" h="185" extrusionOk="0">
                  <a:moveTo>
                    <a:pt x="106" y="1"/>
                  </a:moveTo>
                  <a:cubicBezTo>
                    <a:pt x="63" y="1"/>
                    <a:pt x="25" y="26"/>
                    <a:pt x="14" y="66"/>
                  </a:cubicBezTo>
                  <a:cubicBezTo>
                    <a:pt x="1" y="115"/>
                    <a:pt x="33" y="166"/>
                    <a:pt x="87" y="181"/>
                  </a:cubicBezTo>
                  <a:cubicBezTo>
                    <a:pt x="96" y="183"/>
                    <a:pt x="106" y="185"/>
                    <a:pt x="116" y="185"/>
                  </a:cubicBezTo>
                  <a:cubicBezTo>
                    <a:pt x="158" y="185"/>
                    <a:pt x="197" y="159"/>
                    <a:pt x="207" y="120"/>
                  </a:cubicBezTo>
                  <a:cubicBezTo>
                    <a:pt x="220" y="71"/>
                    <a:pt x="188" y="19"/>
                    <a:pt x="134" y="5"/>
                  </a:cubicBezTo>
                  <a:cubicBezTo>
                    <a:pt x="125" y="2"/>
                    <a:pt x="115"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6"/>
            <p:cNvSpPr/>
            <p:nvPr/>
          </p:nvSpPr>
          <p:spPr>
            <a:xfrm>
              <a:off x="2793750" y="5049200"/>
              <a:ext cx="5525" cy="4625"/>
            </a:xfrm>
            <a:custGeom>
              <a:avLst/>
              <a:gdLst/>
              <a:ahLst/>
              <a:cxnLst/>
              <a:rect l="l" t="t" r="r" b="b"/>
              <a:pathLst>
                <a:path w="221" h="185" extrusionOk="0">
                  <a:moveTo>
                    <a:pt x="106" y="1"/>
                  </a:moveTo>
                  <a:cubicBezTo>
                    <a:pt x="63" y="1"/>
                    <a:pt x="25" y="26"/>
                    <a:pt x="14" y="66"/>
                  </a:cubicBezTo>
                  <a:cubicBezTo>
                    <a:pt x="1" y="114"/>
                    <a:pt x="33" y="165"/>
                    <a:pt x="87" y="181"/>
                  </a:cubicBezTo>
                  <a:cubicBezTo>
                    <a:pt x="96" y="183"/>
                    <a:pt x="106" y="184"/>
                    <a:pt x="115" y="184"/>
                  </a:cubicBezTo>
                  <a:cubicBezTo>
                    <a:pt x="158" y="184"/>
                    <a:pt x="197" y="159"/>
                    <a:pt x="207" y="119"/>
                  </a:cubicBezTo>
                  <a:cubicBezTo>
                    <a:pt x="220" y="71"/>
                    <a:pt x="188" y="19"/>
                    <a:pt x="135" y="5"/>
                  </a:cubicBezTo>
                  <a:cubicBezTo>
                    <a:pt x="126"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6"/>
            <p:cNvSpPr/>
            <p:nvPr/>
          </p:nvSpPr>
          <p:spPr>
            <a:xfrm>
              <a:off x="2806325" y="5052675"/>
              <a:ext cx="5525" cy="4625"/>
            </a:xfrm>
            <a:custGeom>
              <a:avLst/>
              <a:gdLst/>
              <a:ahLst/>
              <a:cxnLst/>
              <a:rect l="l" t="t" r="r" b="b"/>
              <a:pathLst>
                <a:path w="221" h="185" extrusionOk="0">
                  <a:moveTo>
                    <a:pt x="106" y="0"/>
                  </a:moveTo>
                  <a:cubicBezTo>
                    <a:pt x="63" y="0"/>
                    <a:pt x="25" y="26"/>
                    <a:pt x="14" y="65"/>
                  </a:cubicBezTo>
                  <a:cubicBezTo>
                    <a:pt x="1" y="114"/>
                    <a:pt x="33" y="166"/>
                    <a:pt x="87" y="180"/>
                  </a:cubicBezTo>
                  <a:cubicBezTo>
                    <a:pt x="97" y="183"/>
                    <a:pt x="106" y="184"/>
                    <a:pt x="116" y="184"/>
                  </a:cubicBezTo>
                  <a:cubicBezTo>
                    <a:pt x="158" y="184"/>
                    <a:pt x="197" y="159"/>
                    <a:pt x="207" y="119"/>
                  </a:cubicBezTo>
                  <a:cubicBezTo>
                    <a:pt x="220" y="71"/>
                    <a:pt x="188" y="20"/>
                    <a:pt x="136" y="4"/>
                  </a:cubicBezTo>
                  <a:cubicBezTo>
                    <a:pt x="126" y="2"/>
                    <a:pt x="116"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6"/>
            <p:cNvSpPr/>
            <p:nvPr/>
          </p:nvSpPr>
          <p:spPr>
            <a:xfrm>
              <a:off x="2673075" y="5007075"/>
              <a:ext cx="368900" cy="218525"/>
            </a:xfrm>
            <a:custGeom>
              <a:avLst/>
              <a:gdLst/>
              <a:ahLst/>
              <a:cxnLst/>
              <a:rect l="l" t="t" r="r" b="b"/>
              <a:pathLst>
                <a:path w="14756" h="8741" extrusionOk="0">
                  <a:moveTo>
                    <a:pt x="1674" y="0"/>
                  </a:moveTo>
                  <a:cubicBezTo>
                    <a:pt x="1498" y="0"/>
                    <a:pt x="1336" y="117"/>
                    <a:pt x="1287" y="295"/>
                  </a:cubicBezTo>
                  <a:lnTo>
                    <a:pt x="60" y="4724"/>
                  </a:lnTo>
                  <a:cubicBezTo>
                    <a:pt x="0" y="4938"/>
                    <a:pt x="126" y="5159"/>
                    <a:pt x="340" y="5218"/>
                  </a:cubicBezTo>
                  <a:lnTo>
                    <a:pt x="13006" y="8726"/>
                  </a:lnTo>
                  <a:cubicBezTo>
                    <a:pt x="13042" y="8736"/>
                    <a:pt x="13078" y="8741"/>
                    <a:pt x="13113" y="8741"/>
                  </a:cubicBezTo>
                  <a:cubicBezTo>
                    <a:pt x="13289" y="8741"/>
                    <a:pt x="13451" y="8624"/>
                    <a:pt x="13500" y="8446"/>
                  </a:cubicBezTo>
                  <a:lnTo>
                    <a:pt x="14727" y="4018"/>
                  </a:lnTo>
                  <a:cubicBezTo>
                    <a:pt x="14756" y="3915"/>
                    <a:pt x="14742" y="3805"/>
                    <a:pt x="14690" y="3712"/>
                  </a:cubicBezTo>
                  <a:cubicBezTo>
                    <a:pt x="14637" y="3620"/>
                    <a:pt x="14550" y="3552"/>
                    <a:pt x="14446" y="3523"/>
                  </a:cubicBezTo>
                  <a:lnTo>
                    <a:pt x="1782" y="15"/>
                  </a:lnTo>
                  <a:cubicBezTo>
                    <a:pt x="1746" y="5"/>
                    <a:pt x="1710" y="0"/>
                    <a:pt x="167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6"/>
            <p:cNvSpPr/>
            <p:nvPr/>
          </p:nvSpPr>
          <p:spPr>
            <a:xfrm>
              <a:off x="2682550" y="5016225"/>
              <a:ext cx="141250" cy="143575"/>
            </a:xfrm>
            <a:custGeom>
              <a:avLst/>
              <a:gdLst/>
              <a:ahLst/>
              <a:cxnLst/>
              <a:rect l="l" t="t" r="r" b="b"/>
              <a:pathLst>
                <a:path w="5650" h="5743" extrusionOk="0">
                  <a:moveTo>
                    <a:pt x="1429" y="0"/>
                  </a:moveTo>
                  <a:cubicBezTo>
                    <a:pt x="1309" y="0"/>
                    <a:pt x="1198" y="80"/>
                    <a:pt x="1164" y="201"/>
                  </a:cubicBezTo>
                  <a:lnTo>
                    <a:pt x="41" y="4256"/>
                  </a:lnTo>
                  <a:cubicBezTo>
                    <a:pt x="1" y="4403"/>
                    <a:pt x="87" y="4554"/>
                    <a:pt x="233" y="4595"/>
                  </a:cubicBezTo>
                  <a:lnTo>
                    <a:pt x="4380" y="5743"/>
                  </a:lnTo>
                  <a:lnTo>
                    <a:pt x="5650" y="1159"/>
                  </a:lnTo>
                  <a:lnTo>
                    <a:pt x="1503" y="10"/>
                  </a:lnTo>
                  <a:cubicBezTo>
                    <a:pt x="1478" y="3"/>
                    <a:pt x="1454" y="0"/>
                    <a:pt x="14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6"/>
            <p:cNvSpPr/>
            <p:nvPr/>
          </p:nvSpPr>
          <p:spPr>
            <a:xfrm>
              <a:off x="2892000" y="5072875"/>
              <a:ext cx="141225" cy="143600"/>
            </a:xfrm>
            <a:custGeom>
              <a:avLst/>
              <a:gdLst/>
              <a:ahLst/>
              <a:cxnLst/>
              <a:rect l="l" t="t" r="r" b="b"/>
              <a:pathLst>
                <a:path w="5649" h="5744" extrusionOk="0">
                  <a:moveTo>
                    <a:pt x="1270" y="1"/>
                  </a:moveTo>
                  <a:lnTo>
                    <a:pt x="0" y="4585"/>
                  </a:lnTo>
                  <a:lnTo>
                    <a:pt x="4148" y="5733"/>
                  </a:lnTo>
                  <a:cubicBezTo>
                    <a:pt x="4172" y="5740"/>
                    <a:pt x="4197" y="5743"/>
                    <a:pt x="4221" y="5743"/>
                  </a:cubicBezTo>
                  <a:cubicBezTo>
                    <a:pt x="4341" y="5743"/>
                    <a:pt x="4452" y="5663"/>
                    <a:pt x="4485" y="5542"/>
                  </a:cubicBezTo>
                  <a:lnTo>
                    <a:pt x="5048" y="3515"/>
                  </a:lnTo>
                  <a:lnTo>
                    <a:pt x="5609" y="1487"/>
                  </a:lnTo>
                  <a:cubicBezTo>
                    <a:pt x="5649" y="1341"/>
                    <a:pt x="5563" y="1190"/>
                    <a:pt x="5417" y="1149"/>
                  </a:cubicBezTo>
                  <a:lnTo>
                    <a:pt x="12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6"/>
            <p:cNvSpPr/>
            <p:nvPr/>
          </p:nvSpPr>
          <p:spPr>
            <a:xfrm>
              <a:off x="2800275" y="5040200"/>
              <a:ext cx="115225" cy="152025"/>
            </a:xfrm>
            <a:custGeom>
              <a:avLst/>
              <a:gdLst/>
              <a:ahLst/>
              <a:cxnLst/>
              <a:rect l="l" t="t" r="r" b="b"/>
              <a:pathLst>
                <a:path w="4609" h="6081" extrusionOk="0">
                  <a:moveTo>
                    <a:pt x="1442" y="0"/>
                  </a:moveTo>
                  <a:lnTo>
                    <a:pt x="1" y="5204"/>
                  </a:lnTo>
                  <a:lnTo>
                    <a:pt x="3167" y="6081"/>
                  </a:lnTo>
                  <a:lnTo>
                    <a:pt x="4608" y="877"/>
                  </a:lnTo>
                  <a:lnTo>
                    <a:pt x="1442"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6"/>
            <p:cNvSpPr/>
            <p:nvPr/>
          </p:nvSpPr>
          <p:spPr>
            <a:xfrm>
              <a:off x="2833350" y="5081375"/>
              <a:ext cx="47825" cy="69725"/>
            </a:xfrm>
            <a:custGeom>
              <a:avLst/>
              <a:gdLst/>
              <a:ahLst/>
              <a:cxnLst/>
              <a:rect l="l" t="t" r="r" b="b"/>
              <a:pathLst>
                <a:path w="1913" h="2789" extrusionOk="0">
                  <a:moveTo>
                    <a:pt x="1143" y="0"/>
                  </a:moveTo>
                  <a:cubicBezTo>
                    <a:pt x="1129" y="0"/>
                    <a:pt x="1115" y="5"/>
                    <a:pt x="1104" y="13"/>
                  </a:cubicBezTo>
                  <a:cubicBezTo>
                    <a:pt x="1085" y="24"/>
                    <a:pt x="1072" y="43"/>
                    <a:pt x="1067" y="63"/>
                  </a:cubicBezTo>
                  <a:lnTo>
                    <a:pt x="1006" y="283"/>
                  </a:lnTo>
                  <a:cubicBezTo>
                    <a:pt x="1002" y="283"/>
                    <a:pt x="998" y="283"/>
                    <a:pt x="995" y="283"/>
                  </a:cubicBezTo>
                  <a:cubicBezTo>
                    <a:pt x="916" y="283"/>
                    <a:pt x="838" y="293"/>
                    <a:pt x="761" y="315"/>
                  </a:cubicBezTo>
                  <a:cubicBezTo>
                    <a:pt x="689" y="335"/>
                    <a:pt x="622" y="368"/>
                    <a:pt x="560" y="410"/>
                  </a:cubicBezTo>
                  <a:cubicBezTo>
                    <a:pt x="502" y="450"/>
                    <a:pt x="450" y="501"/>
                    <a:pt x="409" y="559"/>
                  </a:cubicBezTo>
                  <a:cubicBezTo>
                    <a:pt x="368" y="617"/>
                    <a:pt x="337" y="682"/>
                    <a:pt x="318" y="751"/>
                  </a:cubicBezTo>
                  <a:cubicBezTo>
                    <a:pt x="271" y="921"/>
                    <a:pt x="276" y="1070"/>
                    <a:pt x="334" y="1197"/>
                  </a:cubicBezTo>
                  <a:cubicBezTo>
                    <a:pt x="391" y="1323"/>
                    <a:pt x="507" y="1434"/>
                    <a:pt x="681" y="1529"/>
                  </a:cubicBezTo>
                  <a:cubicBezTo>
                    <a:pt x="774" y="1581"/>
                    <a:pt x="855" y="1624"/>
                    <a:pt x="924" y="1660"/>
                  </a:cubicBezTo>
                  <a:cubicBezTo>
                    <a:pt x="981" y="1689"/>
                    <a:pt x="1037" y="1724"/>
                    <a:pt x="1091" y="1760"/>
                  </a:cubicBezTo>
                  <a:cubicBezTo>
                    <a:pt x="1126" y="1783"/>
                    <a:pt x="1156" y="1811"/>
                    <a:pt x="1181" y="1844"/>
                  </a:cubicBezTo>
                  <a:cubicBezTo>
                    <a:pt x="1198" y="1869"/>
                    <a:pt x="1205" y="1900"/>
                    <a:pt x="1196" y="1929"/>
                  </a:cubicBezTo>
                  <a:cubicBezTo>
                    <a:pt x="1180" y="1989"/>
                    <a:pt x="1136" y="2021"/>
                    <a:pt x="1065" y="2026"/>
                  </a:cubicBezTo>
                  <a:cubicBezTo>
                    <a:pt x="1054" y="2027"/>
                    <a:pt x="1042" y="2027"/>
                    <a:pt x="1031" y="2027"/>
                  </a:cubicBezTo>
                  <a:cubicBezTo>
                    <a:pt x="968" y="2027"/>
                    <a:pt x="896" y="2016"/>
                    <a:pt x="815" y="1994"/>
                  </a:cubicBezTo>
                  <a:cubicBezTo>
                    <a:pt x="769" y="1981"/>
                    <a:pt x="724" y="1962"/>
                    <a:pt x="684" y="1935"/>
                  </a:cubicBezTo>
                  <a:cubicBezTo>
                    <a:pt x="631" y="1897"/>
                    <a:pt x="590" y="1847"/>
                    <a:pt x="563" y="1789"/>
                  </a:cubicBezTo>
                  <a:cubicBezTo>
                    <a:pt x="553" y="1766"/>
                    <a:pt x="546" y="1750"/>
                    <a:pt x="541" y="1740"/>
                  </a:cubicBezTo>
                  <a:cubicBezTo>
                    <a:pt x="532" y="1725"/>
                    <a:pt x="520" y="1710"/>
                    <a:pt x="506" y="1698"/>
                  </a:cubicBezTo>
                  <a:cubicBezTo>
                    <a:pt x="489" y="1684"/>
                    <a:pt x="470" y="1675"/>
                    <a:pt x="449" y="1671"/>
                  </a:cubicBezTo>
                  <a:lnTo>
                    <a:pt x="94" y="1571"/>
                  </a:lnTo>
                  <a:cubicBezTo>
                    <a:pt x="90" y="1571"/>
                    <a:pt x="86" y="1570"/>
                    <a:pt x="82" y="1570"/>
                  </a:cubicBezTo>
                  <a:cubicBezTo>
                    <a:pt x="70" y="1570"/>
                    <a:pt x="59" y="1574"/>
                    <a:pt x="49" y="1581"/>
                  </a:cubicBezTo>
                  <a:cubicBezTo>
                    <a:pt x="34" y="1590"/>
                    <a:pt x="23" y="1605"/>
                    <a:pt x="18" y="1622"/>
                  </a:cubicBezTo>
                  <a:cubicBezTo>
                    <a:pt x="4" y="1685"/>
                    <a:pt x="1" y="1753"/>
                    <a:pt x="11" y="1817"/>
                  </a:cubicBezTo>
                  <a:cubicBezTo>
                    <a:pt x="22" y="1887"/>
                    <a:pt x="45" y="1955"/>
                    <a:pt x="80" y="2018"/>
                  </a:cubicBezTo>
                  <a:cubicBezTo>
                    <a:pt x="118" y="2087"/>
                    <a:pt x="165" y="2150"/>
                    <a:pt x="221" y="2206"/>
                  </a:cubicBezTo>
                  <a:cubicBezTo>
                    <a:pt x="282" y="2268"/>
                    <a:pt x="353" y="2322"/>
                    <a:pt x="429" y="2364"/>
                  </a:cubicBezTo>
                  <a:lnTo>
                    <a:pt x="368" y="2586"/>
                  </a:lnTo>
                  <a:cubicBezTo>
                    <a:pt x="362" y="2607"/>
                    <a:pt x="364" y="2628"/>
                    <a:pt x="374" y="2648"/>
                  </a:cubicBezTo>
                  <a:cubicBezTo>
                    <a:pt x="383" y="2667"/>
                    <a:pt x="399" y="2681"/>
                    <a:pt x="419" y="2687"/>
                  </a:cubicBezTo>
                  <a:lnTo>
                    <a:pt x="775" y="2786"/>
                  </a:lnTo>
                  <a:cubicBezTo>
                    <a:pt x="781" y="2787"/>
                    <a:pt x="787" y="2788"/>
                    <a:pt x="794" y="2788"/>
                  </a:cubicBezTo>
                  <a:cubicBezTo>
                    <a:pt x="807" y="2788"/>
                    <a:pt x="821" y="2784"/>
                    <a:pt x="833" y="2776"/>
                  </a:cubicBezTo>
                  <a:cubicBezTo>
                    <a:pt x="852" y="2764"/>
                    <a:pt x="865" y="2746"/>
                    <a:pt x="870" y="2726"/>
                  </a:cubicBezTo>
                  <a:lnTo>
                    <a:pt x="929" y="2513"/>
                  </a:lnTo>
                  <a:cubicBezTo>
                    <a:pt x="961" y="2517"/>
                    <a:pt x="993" y="2518"/>
                    <a:pt x="1025" y="2518"/>
                  </a:cubicBezTo>
                  <a:cubicBezTo>
                    <a:pt x="1081" y="2518"/>
                    <a:pt x="1138" y="2513"/>
                    <a:pt x="1194" y="2504"/>
                  </a:cubicBezTo>
                  <a:cubicBezTo>
                    <a:pt x="1274" y="2490"/>
                    <a:pt x="1352" y="2462"/>
                    <a:pt x="1422" y="2422"/>
                  </a:cubicBezTo>
                  <a:cubicBezTo>
                    <a:pt x="1488" y="2383"/>
                    <a:pt x="1547" y="2332"/>
                    <a:pt x="1595" y="2271"/>
                  </a:cubicBezTo>
                  <a:cubicBezTo>
                    <a:pt x="1644" y="2206"/>
                    <a:pt x="1681" y="2132"/>
                    <a:pt x="1701" y="2053"/>
                  </a:cubicBezTo>
                  <a:cubicBezTo>
                    <a:pt x="1726" y="1971"/>
                    <a:pt x="1737" y="1885"/>
                    <a:pt x="1732" y="1800"/>
                  </a:cubicBezTo>
                  <a:cubicBezTo>
                    <a:pt x="1727" y="1727"/>
                    <a:pt x="1707" y="1655"/>
                    <a:pt x="1671" y="1590"/>
                  </a:cubicBezTo>
                  <a:cubicBezTo>
                    <a:pt x="1632" y="1522"/>
                    <a:pt x="1580" y="1462"/>
                    <a:pt x="1520" y="1412"/>
                  </a:cubicBezTo>
                  <a:cubicBezTo>
                    <a:pt x="1447" y="1352"/>
                    <a:pt x="1367" y="1300"/>
                    <a:pt x="1283" y="1257"/>
                  </a:cubicBezTo>
                  <a:cubicBezTo>
                    <a:pt x="1189" y="1207"/>
                    <a:pt x="1111" y="1166"/>
                    <a:pt x="1049" y="1131"/>
                  </a:cubicBezTo>
                  <a:cubicBezTo>
                    <a:pt x="997" y="1104"/>
                    <a:pt x="948" y="1072"/>
                    <a:pt x="901" y="1037"/>
                  </a:cubicBezTo>
                  <a:cubicBezTo>
                    <a:pt x="865" y="1009"/>
                    <a:pt x="841" y="982"/>
                    <a:pt x="830" y="958"/>
                  </a:cubicBezTo>
                  <a:cubicBezTo>
                    <a:pt x="817" y="932"/>
                    <a:pt x="816" y="903"/>
                    <a:pt x="825" y="876"/>
                  </a:cubicBezTo>
                  <a:cubicBezTo>
                    <a:pt x="831" y="849"/>
                    <a:pt x="846" y="825"/>
                    <a:pt x="868" y="807"/>
                  </a:cubicBezTo>
                  <a:cubicBezTo>
                    <a:pt x="890" y="792"/>
                    <a:pt x="915" y="782"/>
                    <a:pt x="941" y="779"/>
                  </a:cubicBezTo>
                  <a:cubicBezTo>
                    <a:pt x="956" y="776"/>
                    <a:pt x="971" y="775"/>
                    <a:pt x="986" y="775"/>
                  </a:cubicBezTo>
                  <a:cubicBezTo>
                    <a:pt x="1001" y="775"/>
                    <a:pt x="1016" y="776"/>
                    <a:pt x="1032" y="779"/>
                  </a:cubicBezTo>
                  <a:cubicBezTo>
                    <a:pt x="1065" y="783"/>
                    <a:pt x="1099" y="789"/>
                    <a:pt x="1132" y="798"/>
                  </a:cubicBezTo>
                  <a:cubicBezTo>
                    <a:pt x="1172" y="809"/>
                    <a:pt x="1212" y="825"/>
                    <a:pt x="1247" y="848"/>
                  </a:cubicBezTo>
                  <a:cubicBezTo>
                    <a:pt x="1273" y="864"/>
                    <a:pt x="1297" y="885"/>
                    <a:pt x="1317" y="909"/>
                  </a:cubicBezTo>
                  <a:cubicBezTo>
                    <a:pt x="1333" y="927"/>
                    <a:pt x="1345" y="945"/>
                    <a:pt x="1356" y="966"/>
                  </a:cubicBezTo>
                  <a:cubicBezTo>
                    <a:pt x="1364" y="983"/>
                    <a:pt x="1370" y="996"/>
                    <a:pt x="1373" y="1003"/>
                  </a:cubicBezTo>
                  <a:cubicBezTo>
                    <a:pt x="1384" y="1021"/>
                    <a:pt x="1396" y="1037"/>
                    <a:pt x="1412" y="1052"/>
                  </a:cubicBezTo>
                  <a:cubicBezTo>
                    <a:pt x="1428" y="1066"/>
                    <a:pt x="1448" y="1076"/>
                    <a:pt x="1468" y="1081"/>
                  </a:cubicBezTo>
                  <a:lnTo>
                    <a:pt x="1825" y="1179"/>
                  </a:lnTo>
                  <a:cubicBezTo>
                    <a:pt x="1829" y="1180"/>
                    <a:pt x="1833" y="1181"/>
                    <a:pt x="1838" y="1181"/>
                  </a:cubicBezTo>
                  <a:cubicBezTo>
                    <a:pt x="1848" y="1181"/>
                    <a:pt x="1860" y="1177"/>
                    <a:pt x="1869" y="1171"/>
                  </a:cubicBezTo>
                  <a:cubicBezTo>
                    <a:pt x="1884" y="1162"/>
                    <a:pt x="1895" y="1147"/>
                    <a:pt x="1899" y="1129"/>
                  </a:cubicBezTo>
                  <a:cubicBezTo>
                    <a:pt x="1912" y="1072"/>
                    <a:pt x="1913" y="1013"/>
                    <a:pt x="1900" y="957"/>
                  </a:cubicBezTo>
                  <a:cubicBezTo>
                    <a:pt x="1888" y="890"/>
                    <a:pt x="1865" y="826"/>
                    <a:pt x="1834" y="766"/>
                  </a:cubicBezTo>
                  <a:cubicBezTo>
                    <a:pt x="1798" y="699"/>
                    <a:pt x="1754" y="637"/>
                    <a:pt x="1701" y="582"/>
                  </a:cubicBezTo>
                  <a:cubicBezTo>
                    <a:pt x="1644" y="521"/>
                    <a:pt x="1579" y="469"/>
                    <a:pt x="1507" y="427"/>
                  </a:cubicBezTo>
                  <a:lnTo>
                    <a:pt x="1569" y="202"/>
                  </a:lnTo>
                  <a:cubicBezTo>
                    <a:pt x="1575" y="181"/>
                    <a:pt x="1572" y="158"/>
                    <a:pt x="1563" y="140"/>
                  </a:cubicBezTo>
                  <a:cubicBezTo>
                    <a:pt x="1553" y="121"/>
                    <a:pt x="1538" y="107"/>
                    <a:pt x="1517" y="102"/>
                  </a:cubicBezTo>
                  <a:lnTo>
                    <a:pt x="1162" y="3"/>
                  </a:lnTo>
                  <a:cubicBezTo>
                    <a:pt x="1156" y="1"/>
                    <a:pt x="1149" y="0"/>
                    <a:pt x="1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6"/>
            <p:cNvSpPr/>
            <p:nvPr/>
          </p:nvSpPr>
          <p:spPr>
            <a:xfrm>
              <a:off x="2673075" y="5040600"/>
              <a:ext cx="362250" cy="177225"/>
            </a:xfrm>
            <a:custGeom>
              <a:avLst/>
              <a:gdLst/>
              <a:ahLst/>
              <a:cxnLst/>
              <a:rect l="l" t="t" r="r" b="b"/>
              <a:pathLst>
                <a:path w="14490" h="7089" extrusionOk="0">
                  <a:moveTo>
                    <a:pt x="1033" y="0"/>
                  </a:moveTo>
                  <a:cubicBezTo>
                    <a:pt x="834" y="0"/>
                    <a:pt x="661" y="148"/>
                    <a:pt x="635" y="350"/>
                  </a:cubicBezTo>
                  <a:lnTo>
                    <a:pt x="30" y="4904"/>
                  </a:lnTo>
                  <a:cubicBezTo>
                    <a:pt x="0" y="5125"/>
                    <a:pt x="155" y="5327"/>
                    <a:pt x="376" y="5355"/>
                  </a:cubicBezTo>
                  <a:lnTo>
                    <a:pt x="13404" y="7085"/>
                  </a:lnTo>
                  <a:cubicBezTo>
                    <a:pt x="13422" y="7088"/>
                    <a:pt x="13440" y="7089"/>
                    <a:pt x="13457" y="7089"/>
                  </a:cubicBezTo>
                  <a:cubicBezTo>
                    <a:pt x="13656" y="7089"/>
                    <a:pt x="13829" y="6942"/>
                    <a:pt x="13855" y="6739"/>
                  </a:cubicBezTo>
                  <a:lnTo>
                    <a:pt x="14460" y="2185"/>
                  </a:lnTo>
                  <a:cubicBezTo>
                    <a:pt x="14490" y="1964"/>
                    <a:pt x="14335" y="1763"/>
                    <a:pt x="14115" y="1734"/>
                  </a:cubicBezTo>
                  <a:lnTo>
                    <a:pt x="1086" y="4"/>
                  </a:lnTo>
                  <a:cubicBezTo>
                    <a:pt x="1068" y="2"/>
                    <a:pt x="1050" y="0"/>
                    <a:pt x="1033"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6"/>
            <p:cNvSpPr/>
            <p:nvPr/>
          </p:nvSpPr>
          <p:spPr>
            <a:xfrm>
              <a:off x="2909675" y="5170900"/>
              <a:ext cx="5325" cy="4600"/>
            </a:xfrm>
            <a:custGeom>
              <a:avLst/>
              <a:gdLst/>
              <a:ahLst/>
              <a:cxnLst/>
              <a:rect l="l" t="t" r="r" b="b"/>
              <a:pathLst>
                <a:path w="213" h="184" extrusionOk="0">
                  <a:moveTo>
                    <a:pt x="104" y="1"/>
                  </a:moveTo>
                  <a:cubicBezTo>
                    <a:pt x="55" y="1"/>
                    <a:pt x="13" y="34"/>
                    <a:pt x="6" y="79"/>
                  </a:cubicBezTo>
                  <a:cubicBezTo>
                    <a:pt x="0" y="129"/>
                    <a:pt x="40" y="176"/>
                    <a:pt x="94" y="183"/>
                  </a:cubicBezTo>
                  <a:cubicBezTo>
                    <a:pt x="99" y="183"/>
                    <a:pt x="103" y="184"/>
                    <a:pt x="107" y="184"/>
                  </a:cubicBezTo>
                  <a:cubicBezTo>
                    <a:pt x="157" y="184"/>
                    <a:pt x="200" y="151"/>
                    <a:pt x="205" y="105"/>
                  </a:cubicBezTo>
                  <a:cubicBezTo>
                    <a:pt x="212" y="56"/>
                    <a:pt x="173" y="8"/>
                    <a:pt x="118" y="2"/>
                  </a:cubicBezTo>
                  <a:cubicBezTo>
                    <a:pt x="113" y="1"/>
                    <a:pt x="109"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6"/>
            <p:cNvSpPr/>
            <p:nvPr/>
          </p:nvSpPr>
          <p:spPr>
            <a:xfrm>
              <a:off x="2922600" y="5172625"/>
              <a:ext cx="5350" cy="4600"/>
            </a:xfrm>
            <a:custGeom>
              <a:avLst/>
              <a:gdLst/>
              <a:ahLst/>
              <a:cxnLst/>
              <a:rect l="l" t="t" r="r" b="b"/>
              <a:pathLst>
                <a:path w="214" h="184" extrusionOk="0">
                  <a:moveTo>
                    <a:pt x="106" y="0"/>
                  </a:moveTo>
                  <a:cubicBezTo>
                    <a:pt x="56" y="0"/>
                    <a:pt x="14" y="33"/>
                    <a:pt x="7" y="79"/>
                  </a:cubicBezTo>
                  <a:cubicBezTo>
                    <a:pt x="1" y="128"/>
                    <a:pt x="40" y="176"/>
                    <a:pt x="95" y="182"/>
                  </a:cubicBezTo>
                  <a:cubicBezTo>
                    <a:pt x="100" y="183"/>
                    <a:pt x="105" y="183"/>
                    <a:pt x="109" y="183"/>
                  </a:cubicBezTo>
                  <a:cubicBezTo>
                    <a:pt x="158" y="183"/>
                    <a:pt x="200" y="150"/>
                    <a:pt x="206" y="105"/>
                  </a:cubicBezTo>
                  <a:cubicBezTo>
                    <a:pt x="213" y="55"/>
                    <a:pt x="174" y="8"/>
                    <a:pt x="119" y="1"/>
                  </a:cubicBezTo>
                  <a:cubicBezTo>
                    <a:pt x="115" y="1"/>
                    <a:pt x="110"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6"/>
            <p:cNvSpPr/>
            <p:nvPr/>
          </p:nvSpPr>
          <p:spPr>
            <a:xfrm>
              <a:off x="2935550" y="5174350"/>
              <a:ext cx="5325" cy="4600"/>
            </a:xfrm>
            <a:custGeom>
              <a:avLst/>
              <a:gdLst/>
              <a:ahLst/>
              <a:cxnLst/>
              <a:rect l="l" t="t" r="r" b="b"/>
              <a:pathLst>
                <a:path w="213" h="184" extrusionOk="0">
                  <a:moveTo>
                    <a:pt x="104" y="0"/>
                  </a:moveTo>
                  <a:cubicBezTo>
                    <a:pt x="55" y="0"/>
                    <a:pt x="13" y="33"/>
                    <a:pt x="7" y="79"/>
                  </a:cubicBezTo>
                  <a:cubicBezTo>
                    <a:pt x="0" y="129"/>
                    <a:pt x="40" y="175"/>
                    <a:pt x="95" y="183"/>
                  </a:cubicBezTo>
                  <a:cubicBezTo>
                    <a:pt x="99" y="183"/>
                    <a:pt x="103" y="183"/>
                    <a:pt x="107" y="183"/>
                  </a:cubicBezTo>
                  <a:cubicBezTo>
                    <a:pt x="157" y="183"/>
                    <a:pt x="200" y="151"/>
                    <a:pt x="205" y="105"/>
                  </a:cubicBezTo>
                  <a:cubicBezTo>
                    <a:pt x="213" y="54"/>
                    <a:pt x="173" y="8"/>
                    <a:pt x="118" y="1"/>
                  </a:cubicBezTo>
                  <a:cubicBezTo>
                    <a:pt x="113"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6"/>
            <p:cNvSpPr/>
            <p:nvPr/>
          </p:nvSpPr>
          <p:spPr>
            <a:xfrm>
              <a:off x="2948475" y="5176050"/>
              <a:ext cx="5350" cy="4600"/>
            </a:xfrm>
            <a:custGeom>
              <a:avLst/>
              <a:gdLst/>
              <a:ahLst/>
              <a:cxnLst/>
              <a:rect l="l" t="t" r="r" b="b"/>
              <a:pathLst>
                <a:path w="214" h="184" extrusionOk="0">
                  <a:moveTo>
                    <a:pt x="105" y="1"/>
                  </a:moveTo>
                  <a:cubicBezTo>
                    <a:pt x="56" y="1"/>
                    <a:pt x="13" y="34"/>
                    <a:pt x="7" y="79"/>
                  </a:cubicBezTo>
                  <a:cubicBezTo>
                    <a:pt x="1" y="129"/>
                    <a:pt x="40" y="176"/>
                    <a:pt x="95" y="183"/>
                  </a:cubicBezTo>
                  <a:cubicBezTo>
                    <a:pt x="99" y="183"/>
                    <a:pt x="104" y="184"/>
                    <a:pt x="108" y="184"/>
                  </a:cubicBezTo>
                  <a:cubicBezTo>
                    <a:pt x="158" y="184"/>
                    <a:pt x="200" y="151"/>
                    <a:pt x="206" y="105"/>
                  </a:cubicBezTo>
                  <a:cubicBezTo>
                    <a:pt x="213" y="55"/>
                    <a:pt x="174" y="8"/>
                    <a:pt x="119" y="2"/>
                  </a:cubicBezTo>
                  <a:cubicBezTo>
                    <a:pt x="114" y="1"/>
                    <a:pt x="109"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6"/>
            <p:cNvSpPr/>
            <p:nvPr/>
          </p:nvSpPr>
          <p:spPr>
            <a:xfrm>
              <a:off x="2961425" y="5177775"/>
              <a:ext cx="5325" cy="4600"/>
            </a:xfrm>
            <a:custGeom>
              <a:avLst/>
              <a:gdLst/>
              <a:ahLst/>
              <a:cxnLst/>
              <a:rect l="l" t="t" r="r" b="b"/>
              <a:pathLst>
                <a:path w="213" h="184" extrusionOk="0">
                  <a:moveTo>
                    <a:pt x="106" y="0"/>
                  </a:moveTo>
                  <a:cubicBezTo>
                    <a:pt x="56" y="0"/>
                    <a:pt x="13" y="33"/>
                    <a:pt x="7" y="79"/>
                  </a:cubicBezTo>
                  <a:cubicBezTo>
                    <a:pt x="1" y="128"/>
                    <a:pt x="40" y="176"/>
                    <a:pt x="95" y="182"/>
                  </a:cubicBezTo>
                  <a:cubicBezTo>
                    <a:pt x="100" y="183"/>
                    <a:pt x="104" y="183"/>
                    <a:pt x="109" y="183"/>
                  </a:cubicBezTo>
                  <a:cubicBezTo>
                    <a:pt x="158" y="183"/>
                    <a:pt x="200" y="150"/>
                    <a:pt x="205" y="105"/>
                  </a:cubicBezTo>
                  <a:cubicBezTo>
                    <a:pt x="213" y="55"/>
                    <a:pt x="173" y="8"/>
                    <a:pt x="119" y="1"/>
                  </a:cubicBezTo>
                  <a:cubicBezTo>
                    <a:pt x="114" y="1"/>
                    <a:pt x="110"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6"/>
            <p:cNvSpPr/>
            <p:nvPr/>
          </p:nvSpPr>
          <p:spPr>
            <a:xfrm>
              <a:off x="2974375" y="5179500"/>
              <a:ext cx="5325" cy="4600"/>
            </a:xfrm>
            <a:custGeom>
              <a:avLst/>
              <a:gdLst/>
              <a:ahLst/>
              <a:cxnLst/>
              <a:rect l="l" t="t" r="r" b="b"/>
              <a:pathLst>
                <a:path w="213" h="184" extrusionOk="0">
                  <a:moveTo>
                    <a:pt x="103" y="0"/>
                  </a:moveTo>
                  <a:cubicBezTo>
                    <a:pt x="54" y="0"/>
                    <a:pt x="12" y="33"/>
                    <a:pt x="6" y="79"/>
                  </a:cubicBezTo>
                  <a:cubicBezTo>
                    <a:pt x="0" y="129"/>
                    <a:pt x="38" y="175"/>
                    <a:pt x="94" y="182"/>
                  </a:cubicBezTo>
                  <a:cubicBezTo>
                    <a:pt x="99" y="183"/>
                    <a:pt x="103" y="183"/>
                    <a:pt x="107" y="183"/>
                  </a:cubicBezTo>
                  <a:cubicBezTo>
                    <a:pt x="157" y="183"/>
                    <a:pt x="199" y="151"/>
                    <a:pt x="205" y="105"/>
                  </a:cubicBezTo>
                  <a:cubicBezTo>
                    <a:pt x="212" y="54"/>
                    <a:pt x="173" y="8"/>
                    <a:pt x="118" y="1"/>
                  </a:cubicBezTo>
                  <a:cubicBezTo>
                    <a:pt x="113" y="1"/>
                    <a:pt x="108" y="0"/>
                    <a:pt x="10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6"/>
            <p:cNvSpPr/>
            <p:nvPr/>
          </p:nvSpPr>
          <p:spPr>
            <a:xfrm>
              <a:off x="2987300" y="5181200"/>
              <a:ext cx="5300" cy="4600"/>
            </a:xfrm>
            <a:custGeom>
              <a:avLst/>
              <a:gdLst/>
              <a:ahLst/>
              <a:cxnLst/>
              <a:rect l="l" t="t" r="r" b="b"/>
              <a:pathLst>
                <a:path w="212" h="184" extrusionOk="0">
                  <a:moveTo>
                    <a:pt x="104" y="1"/>
                  </a:moveTo>
                  <a:cubicBezTo>
                    <a:pt x="55" y="1"/>
                    <a:pt x="13" y="34"/>
                    <a:pt x="7" y="79"/>
                  </a:cubicBezTo>
                  <a:cubicBezTo>
                    <a:pt x="1" y="129"/>
                    <a:pt x="39" y="176"/>
                    <a:pt x="94" y="183"/>
                  </a:cubicBezTo>
                  <a:cubicBezTo>
                    <a:pt x="98" y="183"/>
                    <a:pt x="102" y="184"/>
                    <a:pt x="107" y="184"/>
                  </a:cubicBezTo>
                  <a:cubicBezTo>
                    <a:pt x="156" y="184"/>
                    <a:pt x="200" y="151"/>
                    <a:pt x="206" y="105"/>
                  </a:cubicBezTo>
                  <a:cubicBezTo>
                    <a:pt x="212" y="55"/>
                    <a:pt x="174" y="8"/>
                    <a:pt x="119" y="2"/>
                  </a:cubicBezTo>
                  <a:cubicBezTo>
                    <a:pt x="114" y="1"/>
                    <a:pt x="109"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6"/>
            <p:cNvSpPr/>
            <p:nvPr/>
          </p:nvSpPr>
          <p:spPr>
            <a:xfrm>
              <a:off x="3000250" y="5182925"/>
              <a:ext cx="5300" cy="4600"/>
            </a:xfrm>
            <a:custGeom>
              <a:avLst/>
              <a:gdLst/>
              <a:ahLst/>
              <a:cxnLst/>
              <a:rect l="l" t="t" r="r" b="b"/>
              <a:pathLst>
                <a:path w="212" h="184" extrusionOk="0">
                  <a:moveTo>
                    <a:pt x="105" y="0"/>
                  </a:moveTo>
                  <a:cubicBezTo>
                    <a:pt x="56" y="0"/>
                    <a:pt x="12" y="33"/>
                    <a:pt x="6" y="79"/>
                  </a:cubicBezTo>
                  <a:cubicBezTo>
                    <a:pt x="0" y="128"/>
                    <a:pt x="39" y="176"/>
                    <a:pt x="93" y="182"/>
                  </a:cubicBezTo>
                  <a:cubicBezTo>
                    <a:pt x="98" y="183"/>
                    <a:pt x="103" y="183"/>
                    <a:pt x="108" y="183"/>
                  </a:cubicBezTo>
                  <a:cubicBezTo>
                    <a:pt x="157" y="183"/>
                    <a:pt x="200" y="150"/>
                    <a:pt x="205" y="104"/>
                  </a:cubicBezTo>
                  <a:cubicBezTo>
                    <a:pt x="211" y="55"/>
                    <a:pt x="173" y="8"/>
                    <a:pt x="118" y="1"/>
                  </a:cubicBezTo>
                  <a:cubicBezTo>
                    <a:pt x="114" y="0"/>
                    <a:pt x="110"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6"/>
            <p:cNvSpPr/>
            <p:nvPr/>
          </p:nvSpPr>
          <p:spPr>
            <a:xfrm>
              <a:off x="2908325" y="5180975"/>
              <a:ext cx="5325" cy="4600"/>
            </a:xfrm>
            <a:custGeom>
              <a:avLst/>
              <a:gdLst/>
              <a:ahLst/>
              <a:cxnLst/>
              <a:rect l="l" t="t" r="r" b="b"/>
              <a:pathLst>
                <a:path w="213" h="184" extrusionOk="0">
                  <a:moveTo>
                    <a:pt x="104" y="0"/>
                  </a:moveTo>
                  <a:cubicBezTo>
                    <a:pt x="55" y="0"/>
                    <a:pt x="13" y="33"/>
                    <a:pt x="8" y="79"/>
                  </a:cubicBezTo>
                  <a:cubicBezTo>
                    <a:pt x="0" y="129"/>
                    <a:pt x="40" y="175"/>
                    <a:pt x="95" y="182"/>
                  </a:cubicBezTo>
                  <a:cubicBezTo>
                    <a:pt x="99" y="183"/>
                    <a:pt x="103" y="183"/>
                    <a:pt x="107" y="183"/>
                  </a:cubicBezTo>
                  <a:cubicBezTo>
                    <a:pt x="157" y="183"/>
                    <a:pt x="200" y="151"/>
                    <a:pt x="206" y="105"/>
                  </a:cubicBezTo>
                  <a:cubicBezTo>
                    <a:pt x="213" y="54"/>
                    <a:pt x="173" y="8"/>
                    <a:pt x="118" y="1"/>
                  </a:cubicBezTo>
                  <a:cubicBezTo>
                    <a:pt x="114"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6"/>
            <p:cNvSpPr/>
            <p:nvPr/>
          </p:nvSpPr>
          <p:spPr>
            <a:xfrm>
              <a:off x="2921275" y="5182675"/>
              <a:ext cx="5325" cy="4600"/>
            </a:xfrm>
            <a:custGeom>
              <a:avLst/>
              <a:gdLst/>
              <a:ahLst/>
              <a:cxnLst/>
              <a:rect l="l" t="t" r="r" b="b"/>
              <a:pathLst>
                <a:path w="213" h="184" extrusionOk="0">
                  <a:moveTo>
                    <a:pt x="104" y="1"/>
                  </a:moveTo>
                  <a:cubicBezTo>
                    <a:pt x="55" y="1"/>
                    <a:pt x="13" y="34"/>
                    <a:pt x="7" y="79"/>
                  </a:cubicBezTo>
                  <a:cubicBezTo>
                    <a:pt x="0" y="129"/>
                    <a:pt x="39" y="176"/>
                    <a:pt x="94" y="183"/>
                  </a:cubicBezTo>
                  <a:cubicBezTo>
                    <a:pt x="99" y="183"/>
                    <a:pt x="103" y="184"/>
                    <a:pt x="107" y="184"/>
                  </a:cubicBezTo>
                  <a:cubicBezTo>
                    <a:pt x="157" y="184"/>
                    <a:pt x="199" y="151"/>
                    <a:pt x="206" y="105"/>
                  </a:cubicBezTo>
                  <a:cubicBezTo>
                    <a:pt x="212" y="55"/>
                    <a:pt x="173" y="8"/>
                    <a:pt x="118" y="2"/>
                  </a:cubicBezTo>
                  <a:cubicBezTo>
                    <a:pt x="113" y="1"/>
                    <a:pt x="108"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6"/>
            <p:cNvSpPr/>
            <p:nvPr/>
          </p:nvSpPr>
          <p:spPr>
            <a:xfrm>
              <a:off x="2934200" y="5184425"/>
              <a:ext cx="5325" cy="4575"/>
            </a:xfrm>
            <a:custGeom>
              <a:avLst/>
              <a:gdLst/>
              <a:ahLst/>
              <a:cxnLst/>
              <a:rect l="l" t="t" r="r" b="b"/>
              <a:pathLst>
                <a:path w="213" h="183" extrusionOk="0">
                  <a:moveTo>
                    <a:pt x="104" y="0"/>
                  </a:moveTo>
                  <a:cubicBezTo>
                    <a:pt x="55" y="0"/>
                    <a:pt x="13" y="32"/>
                    <a:pt x="8" y="79"/>
                  </a:cubicBezTo>
                  <a:cubicBezTo>
                    <a:pt x="1" y="128"/>
                    <a:pt x="40" y="175"/>
                    <a:pt x="95" y="182"/>
                  </a:cubicBezTo>
                  <a:cubicBezTo>
                    <a:pt x="99" y="183"/>
                    <a:pt x="103" y="183"/>
                    <a:pt x="108" y="183"/>
                  </a:cubicBezTo>
                  <a:cubicBezTo>
                    <a:pt x="157" y="183"/>
                    <a:pt x="200" y="150"/>
                    <a:pt x="207" y="105"/>
                  </a:cubicBezTo>
                  <a:cubicBezTo>
                    <a:pt x="213" y="54"/>
                    <a:pt x="173" y="7"/>
                    <a:pt x="119" y="1"/>
                  </a:cubicBezTo>
                  <a:cubicBezTo>
                    <a:pt x="114" y="0"/>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6"/>
            <p:cNvSpPr/>
            <p:nvPr/>
          </p:nvSpPr>
          <p:spPr>
            <a:xfrm>
              <a:off x="2947150" y="5186125"/>
              <a:ext cx="5325" cy="4600"/>
            </a:xfrm>
            <a:custGeom>
              <a:avLst/>
              <a:gdLst/>
              <a:ahLst/>
              <a:cxnLst/>
              <a:rect l="l" t="t" r="r" b="b"/>
              <a:pathLst>
                <a:path w="213" h="184" extrusionOk="0">
                  <a:moveTo>
                    <a:pt x="103" y="0"/>
                  </a:moveTo>
                  <a:cubicBezTo>
                    <a:pt x="55" y="0"/>
                    <a:pt x="13" y="33"/>
                    <a:pt x="7" y="79"/>
                  </a:cubicBezTo>
                  <a:cubicBezTo>
                    <a:pt x="0" y="129"/>
                    <a:pt x="39" y="175"/>
                    <a:pt x="94" y="182"/>
                  </a:cubicBezTo>
                  <a:cubicBezTo>
                    <a:pt x="99" y="183"/>
                    <a:pt x="103" y="183"/>
                    <a:pt x="107" y="183"/>
                  </a:cubicBezTo>
                  <a:cubicBezTo>
                    <a:pt x="157" y="183"/>
                    <a:pt x="199" y="151"/>
                    <a:pt x="206" y="105"/>
                  </a:cubicBezTo>
                  <a:cubicBezTo>
                    <a:pt x="212" y="54"/>
                    <a:pt x="173" y="8"/>
                    <a:pt x="118" y="1"/>
                  </a:cubicBezTo>
                  <a:cubicBezTo>
                    <a:pt x="113" y="1"/>
                    <a:pt x="108" y="0"/>
                    <a:pt x="10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6"/>
            <p:cNvSpPr/>
            <p:nvPr/>
          </p:nvSpPr>
          <p:spPr>
            <a:xfrm>
              <a:off x="2960075" y="5187825"/>
              <a:ext cx="5325" cy="4600"/>
            </a:xfrm>
            <a:custGeom>
              <a:avLst/>
              <a:gdLst/>
              <a:ahLst/>
              <a:cxnLst/>
              <a:rect l="l" t="t" r="r" b="b"/>
              <a:pathLst>
                <a:path w="213" h="184" extrusionOk="0">
                  <a:moveTo>
                    <a:pt x="104" y="1"/>
                  </a:moveTo>
                  <a:cubicBezTo>
                    <a:pt x="55" y="1"/>
                    <a:pt x="14" y="34"/>
                    <a:pt x="8" y="79"/>
                  </a:cubicBezTo>
                  <a:cubicBezTo>
                    <a:pt x="1" y="129"/>
                    <a:pt x="40" y="176"/>
                    <a:pt x="95" y="183"/>
                  </a:cubicBezTo>
                  <a:cubicBezTo>
                    <a:pt x="99" y="183"/>
                    <a:pt x="104" y="184"/>
                    <a:pt x="108" y="184"/>
                  </a:cubicBezTo>
                  <a:cubicBezTo>
                    <a:pt x="157" y="184"/>
                    <a:pt x="200" y="151"/>
                    <a:pt x="207" y="105"/>
                  </a:cubicBezTo>
                  <a:cubicBezTo>
                    <a:pt x="213" y="55"/>
                    <a:pt x="174" y="9"/>
                    <a:pt x="119" y="2"/>
                  </a:cubicBezTo>
                  <a:cubicBezTo>
                    <a:pt x="114" y="1"/>
                    <a:pt x="109"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6"/>
            <p:cNvSpPr/>
            <p:nvPr/>
          </p:nvSpPr>
          <p:spPr>
            <a:xfrm>
              <a:off x="2973025" y="5189550"/>
              <a:ext cx="5325" cy="4600"/>
            </a:xfrm>
            <a:custGeom>
              <a:avLst/>
              <a:gdLst/>
              <a:ahLst/>
              <a:cxnLst/>
              <a:rect l="l" t="t" r="r" b="b"/>
              <a:pathLst>
                <a:path w="213" h="184" extrusionOk="0">
                  <a:moveTo>
                    <a:pt x="105" y="0"/>
                  </a:moveTo>
                  <a:cubicBezTo>
                    <a:pt x="56" y="0"/>
                    <a:pt x="13" y="33"/>
                    <a:pt x="8" y="79"/>
                  </a:cubicBezTo>
                  <a:cubicBezTo>
                    <a:pt x="0" y="128"/>
                    <a:pt x="40" y="176"/>
                    <a:pt x="94" y="182"/>
                  </a:cubicBezTo>
                  <a:cubicBezTo>
                    <a:pt x="99" y="183"/>
                    <a:pt x="104" y="183"/>
                    <a:pt x="109" y="183"/>
                  </a:cubicBezTo>
                  <a:cubicBezTo>
                    <a:pt x="158" y="183"/>
                    <a:pt x="200" y="150"/>
                    <a:pt x="206" y="104"/>
                  </a:cubicBezTo>
                  <a:cubicBezTo>
                    <a:pt x="212" y="55"/>
                    <a:pt x="173" y="8"/>
                    <a:pt x="118" y="1"/>
                  </a:cubicBezTo>
                  <a:cubicBezTo>
                    <a:pt x="114" y="0"/>
                    <a:pt x="110"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6"/>
            <p:cNvSpPr/>
            <p:nvPr/>
          </p:nvSpPr>
          <p:spPr>
            <a:xfrm>
              <a:off x="2985950" y="5191275"/>
              <a:ext cx="5350" cy="4600"/>
            </a:xfrm>
            <a:custGeom>
              <a:avLst/>
              <a:gdLst/>
              <a:ahLst/>
              <a:cxnLst/>
              <a:rect l="l" t="t" r="r" b="b"/>
              <a:pathLst>
                <a:path w="214" h="184" extrusionOk="0">
                  <a:moveTo>
                    <a:pt x="104" y="0"/>
                  </a:moveTo>
                  <a:cubicBezTo>
                    <a:pt x="55" y="0"/>
                    <a:pt x="14" y="33"/>
                    <a:pt x="7" y="79"/>
                  </a:cubicBezTo>
                  <a:cubicBezTo>
                    <a:pt x="1" y="129"/>
                    <a:pt x="40" y="175"/>
                    <a:pt x="95" y="182"/>
                  </a:cubicBezTo>
                  <a:cubicBezTo>
                    <a:pt x="99" y="183"/>
                    <a:pt x="104" y="183"/>
                    <a:pt x="108" y="183"/>
                  </a:cubicBezTo>
                  <a:cubicBezTo>
                    <a:pt x="157" y="183"/>
                    <a:pt x="200" y="151"/>
                    <a:pt x="206" y="105"/>
                  </a:cubicBezTo>
                  <a:cubicBezTo>
                    <a:pt x="213" y="54"/>
                    <a:pt x="174" y="8"/>
                    <a:pt x="119" y="1"/>
                  </a:cubicBezTo>
                  <a:cubicBezTo>
                    <a:pt x="114"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6"/>
            <p:cNvSpPr/>
            <p:nvPr/>
          </p:nvSpPr>
          <p:spPr>
            <a:xfrm>
              <a:off x="2998900" y="5192975"/>
              <a:ext cx="5325" cy="4600"/>
            </a:xfrm>
            <a:custGeom>
              <a:avLst/>
              <a:gdLst/>
              <a:ahLst/>
              <a:cxnLst/>
              <a:rect l="l" t="t" r="r" b="b"/>
              <a:pathLst>
                <a:path w="213" h="184" extrusionOk="0">
                  <a:moveTo>
                    <a:pt x="104" y="1"/>
                  </a:moveTo>
                  <a:cubicBezTo>
                    <a:pt x="55" y="1"/>
                    <a:pt x="13" y="34"/>
                    <a:pt x="7" y="79"/>
                  </a:cubicBezTo>
                  <a:cubicBezTo>
                    <a:pt x="0" y="129"/>
                    <a:pt x="40" y="176"/>
                    <a:pt x="95" y="183"/>
                  </a:cubicBezTo>
                  <a:cubicBezTo>
                    <a:pt x="99" y="183"/>
                    <a:pt x="104" y="184"/>
                    <a:pt x="109" y="184"/>
                  </a:cubicBezTo>
                  <a:cubicBezTo>
                    <a:pt x="158" y="184"/>
                    <a:pt x="200" y="150"/>
                    <a:pt x="205" y="105"/>
                  </a:cubicBezTo>
                  <a:cubicBezTo>
                    <a:pt x="213" y="55"/>
                    <a:pt x="173" y="8"/>
                    <a:pt x="118" y="2"/>
                  </a:cubicBezTo>
                  <a:cubicBezTo>
                    <a:pt x="114" y="1"/>
                    <a:pt x="109"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6"/>
            <p:cNvSpPr/>
            <p:nvPr/>
          </p:nvSpPr>
          <p:spPr>
            <a:xfrm>
              <a:off x="2702850" y="5070925"/>
              <a:ext cx="5325" cy="4600"/>
            </a:xfrm>
            <a:custGeom>
              <a:avLst/>
              <a:gdLst/>
              <a:ahLst/>
              <a:cxnLst/>
              <a:rect l="l" t="t" r="r" b="b"/>
              <a:pathLst>
                <a:path w="213" h="184" extrusionOk="0">
                  <a:moveTo>
                    <a:pt x="106" y="0"/>
                  </a:moveTo>
                  <a:cubicBezTo>
                    <a:pt x="56" y="0"/>
                    <a:pt x="13" y="33"/>
                    <a:pt x="7" y="79"/>
                  </a:cubicBezTo>
                  <a:cubicBezTo>
                    <a:pt x="0" y="128"/>
                    <a:pt x="40" y="175"/>
                    <a:pt x="95" y="182"/>
                  </a:cubicBezTo>
                  <a:cubicBezTo>
                    <a:pt x="100" y="183"/>
                    <a:pt x="104" y="183"/>
                    <a:pt x="109" y="183"/>
                  </a:cubicBezTo>
                  <a:cubicBezTo>
                    <a:pt x="158" y="183"/>
                    <a:pt x="200" y="150"/>
                    <a:pt x="205" y="104"/>
                  </a:cubicBezTo>
                  <a:cubicBezTo>
                    <a:pt x="213" y="55"/>
                    <a:pt x="173" y="8"/>
                    <a:pt x="119" y="1"/>
                  </a:cubicBezTo>
                  <a:cubicBezTo>
                    <a:pt x="114" y="0"/>
                    <a:pt x="110"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6"/>
            <p:cNvSpPr/>
            <p:nvPr/>
          </p:nvSpPr>
          <p:spPr>
            <a:xfrm>
              <a:off x="2715800" y="5072625"/>
              <a:ext cx="5325" cy="4600"/>
            </a:xfrm>
            <a:custGeom>
              <a:avLst/>
              <a:gdLst/>
              <a:ahLst/>
              <a:cxnLst/>
              <a:rect l="l" t="t" r="r" b="b"/>
              <a:pathLst>
                <a:path w="213" h="184" extrusionOk="0">
                  <a:moveTo>
                    <a:pt x="105" y="1"/>
                  </a:moveTo>
                  <a:cubicBezTo>
                    <a:pt x="56" y="1"/>
                    <a:pt x="13" y="33"/>
                    <a:pt x="6" y="79"/>
                  </a:cubicBezTo>
                  <a:cubicBezTo>
                    <a:pt x="0" y="130"/>
                    <a:pt x="38" y="176"/>
                    <a:pt x="94" y="182"/>
                  </a:cubicBezTo>
                  <a:cubicBezTo>
                    <a:pt x="99" y="183"/>
                    <a:pt x="104" y="183"/>
                    <a:pt x="109" y="183"/>
                  </a:cubicBezTo>
                  <a:cubicBezTo>
                    <a:pt x="158" y="183"/>
                    <a:pt x="199" y="151"/>
                    <a:pt x="205" y="105"/>
                  </a:cubicBezTo>
                  <a:cubicBezTo>
                    <a:pt x="212" y="55"/>
                    <a:pt x="173" y="8"/>
                    <a:pt x="118" y="1"/>
                  </a:cubicBezTo>
                  <a:cubicBezTo>
                    <a:pt x="114" y="1"/>
                    <a:pt x="109"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6"/>
            <p:cNvSpPr/>
            <p:nvPr/>
          </p:nvSpPr>
          <p:spPr>
            <a:xfrm>
              <a:off x="2728725" y="5074350"/>
              <a:ext cx="5325" cy="4600"/>
            </a:xfrm>
            <a:custGeom>
              <a:avLst/>
              <a:gdLst/>
              <a:ahLst/>
              <a:cxnLst/>
              <a:rect l="l" t="t" r="r" b="b"/>
              <a:pathLst>
                <a:path w="213" h="184" extrusionOk="0">
                  <a:moveTo>
                    <a:pt x="104" y="1"/>
                  </a:moveTo>
                  <a:cubicBezTo>
                    <a:pt x="55" y="1"/>
                    <a:pt x="13" y="34"/>
                    <a:pt x="7" y="79"/>
                  </a:cubicBezTo>
                  <a:cubicBezTo>
                    <a:pt x="1" y="129"/>
                    <a:pt x="40" y="176"/>
                    <a:pt x="95" y="183"/>
                  </a:cubicBezTo>
                  <a:cubicBezTo>
                    <a:pt x="99" y="183"/>
                    <a:pt x="103" y="183"/>
                    <a:pt x="108" y="183"/>
                  </a:cubicBezTo>
                  <a:cubicBezTo>
                    <a:pt x="157" y="183"/>
                    <a:pt x="200" y="151"/>
                    <a:pt x="206" y="105"/>
                  </a:cubicBezTo>
                  <a:cubicBezTo>
                    <a:pt x="213" y="55"/>
                    <a:pt x="173" y="8"/>
                    <a:pt x="119" y="2"/>
                  </a:cubicBezTo>
                  <a:cubicBezTo>
                    <a:pt x="114" y="1"/>
                    <a:pt x="109"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6"/>
            <p:cNvSpPr/>
            <p:nvPr/>
          </p:nvSpPr>
          <p:spPr>
            <a:xfrm>
              <a:off x="2741675" y="5076075"/>
              <a:ext cx="5300" cy="4600"/>
            </a:xfrm>
            <a:custGeom>
              <a:avLst/>
              <a:gdLst/>
              <a:ahLst/>
              <a:cxnLst/>
              <a:rect l="l" t="t" r="r" b="b"/>
              <a:pathLst>
                <a:path w="212" h="184" extrusionOk="0">
                  <a:moveTo>
                    <a:pt x="105" y="0"/>
                  </a:moveTo>
                  <a:cubicBezTo>
                    <a:pt x="56" y="0"/>
                    <a:pt x="12" y="33"/>
                    <a:pt x="6" y="79"/>
                  </a:cubicBezTo>
                  <a:cubicBezTo>
                    <a:pt x="0" y="128"/>
                    <a:pt x="38" y="176"/>
                    <a:pt x="93" y="182"/>
                  </a:cubicBezTo>
                  <a:cubicBezTo>
                    <a:pt x="98" y="183"/>
                    <a:pt x="103" y="183"/>
                    <a:pt x="108" y="183"/>
                  </a:cubicBezTo>
                  <a:cubicBezTo>
                    <a:pt x="157" y="183"/>
                    <a:pt x="199" y="150"/>
                    <a:pt x="205" y="104"/>
                  </a:cubicBezTo>
                  <a:cubicBezTo>
                    <a:pt x="211" y="55"/>
                    <a:pt x="173" y="8"/>
                    <a:pt x="118" y="1"/>
                  </a:cubicBezTo>
                  <a:cubicBezTo>
                    <a:pt x="114" y="0"/>
                    <a:pt x="110"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6"/>
            <p:cNvSpPr/>
            <p:nvPr/>
          </p:nvSpPr>
          <p:spPr>
            <a:xfrm>
              <a:off x="2754575" y="5077800"/>
              <a:ext cx="5325" cy="4600"/>
            </a:xfrm>
            <a:custGeom>
              <a:avLst/>
              <a:gdLst/>
              <a:ahLst/>
              <a:cxnLst/>
              <a:rect l="l" t="t" r="r" b="b"/>
              <a:pathLst>
                <a:path w="213" h="184" extrusionOk="0">
                  <a:moveTo>
                    <a:pt x="104" y="0"/>
                  </a:moveTo>
                  <a:cubicBezTo>
                    <a:pt x="56" y="0"/>
                    <a:pt x="14" y="33"/>
                    <a:pt x="8" y="79"/>
                  </a:cubicBezTo>
                  <a:cubicBezTo>
                    <a:pt x="1" y="129"/>
                    <a:pt x="40" y="175"/>
                    <a:pt x="95" y="182"/>
                  </a:cubicBezTo>
                  <a:cubicBezTo>
                    <a:pt x="99" y="183"/>
                    <a:pt x="104" y="183"/>
                    <a:pt x="108" y="183"/>
                  </a:cubicBezTo>
                  <a:cubicBezTo>
                    <a:pt x="157" y="183"/>
                    <a:pt x="200" y="151"/>
                    <a:pt x="207" y="105"/>
                  </a:cubicBezTo>
                  <a:cubicBezTo>
                    <a:pt x="213" y="54"/>
                    <a:pt x="174" y="7"/>
                    <a:pt x="119" y="1"/>
                  </a:cubicBezTo>
                  <a:cubicBezTo>
                    <a:pt x="114"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6"/>
            <p:cNvSpPr/>
            <p:nvPr/>
          </p:nvSpPr>
          <p:spPr>
            <a:xfrm>
              <a:off x="2767550" y="5079500"/>
              <a:ext cx="5300" cy="4600"/>
            </a:xfrm>
            <a:custGeom>
              <a:avLst/>
              <a:gdLst/>
              <a:ahLst/>
              <a:cxnLst/>
              <a:rect l="l" t="t" r="r" b="b"/>
              <a:pathLst>
                <a:path w="212" h="184" extrusionOk="0">
                  <a:moveTo>
                    <a:pt x="104" y="1"/>
                  </a:moveTo>
                  <a:cubicBezTo>
                    <a:pt x="54" y="1"/>
                    <a:pt x="12" y="34"/>
                    <a:pt x="7" y="79"/>
                  </a:cubicBezTo>
                  <a:cubicBezTo>
                    <a:pt x="0" y="129"/>
                    <a:pt x="39" y="175"/>
                    <a:pt x="93" y="183"/>
                  </a:cubicBezTo>
                  <a:cubicBezTo>
                    <a:pt x="98" y="183"/>
                    <a:pt x="102" y="183"/>
                    <a:pt x="106" y="183"/>
                  </a:cubicBezTo>
                  <a:cubicBezTo>
                    <a:pt x="156" y="183"/>
                    <a:pt x="200" y="151"/>
                    <a:pt x="205" y="105"/>
                  </a:cubicBezTo>
                  <a:cubicBezTo>
                    <a:pt x="211" y="55"/>
                    <a:pt x="173" y="8"/>
                    <a:pt x="118" y="2"/>
                  </a:cubicBezTo>
                  <a:cubicBezTo>
                    <a:pt x="113" y="1"/>
                    <a:pt x="109"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6"/>
            <p:cNvSpPr/>
            <p:nvPr/>
          </p:nvSpPr>
          <p:spPr>
            <a:xfrm>
              <a:off x="2780450" y="5081225"/>
              <a:ext cx="5350" cy="4575"/>
            </a:xfrm>
            <a:custGeom>
              <a:avLst/>
              <a:gdLst/>
              <a:ahLst/>
              <a:cxnLst/>
              <a:rect l="l" t="t" r="r" b="b"/>
              <a:pathLst>
                <a:path w="214" h="183" extrusionOk="0">
                  <a:moveTo>
                    <a:pt x="106" y="0"/>
                  </a:moveTo>
                  <a:cubicBezTo>
                    <a:pt x="56" y="0"/>
                    <a:pt x="14" y="33"/>
                    <a:pt x="8" y="79"/>
                  </a:cubicBezTo>
                  <a:cubicBezTo>
                    <a:pt x="1" y="128"/>
                    <a:pt x="40" y="175"/>
                    <a:pt x="95" y="182"/>
                  </a:cubicBezTo>
                  <a:cubicBezTo>
                    <a:pt x="100" y="183"/>
                    <a:pt x="105" y="183"/>
                    <a:pt x="109" y="183"/>
                  </a:cubicBezTo>
                  <a:cubicBezTo>
                    <a:pt x="158" y="183"/>
                    <a:pt x="200" y="150"/>
                    <a:pt x="207" y="104"/>
                  </a:cubicBezTo>
                  <a:cubicBezTo>
                    <a:pt x="213" y="55"/>
                    <a:pt x="174" y="8"/>
                    <a:pt x="119" y="1"/>
                  </a:cubicBezTo>
                  <a:cubicBezTo>
                    <a:pt x="115" y="0"/>
                    <a:pt x="110"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6"/>
            <p:cNvSpPr/>
            <p:nvPr/>
          </p:nvSpPr>
          <p:spPr>
            <a:xfrm>
              <a:off x="2793400" y="5082950"/>
              <a:ext cx="5325" cy="4600"/>
            </a:xfrm>
            <a:custGeom>
              <a:avLst/>
              <a:gdLst/>
              <a:ahLst/>
              <a:cxnLst/>
              <a:rect l="l" t="t" r="r" b="b"/>
              <a:pathLst>
                <a:path w="213" h="184" extrusionOk="0">
                  <a:moveTo>
                    <a:pt x="104" y="0"/>
                  </a:moveTo>
                  <a:cubicBezTo>
                    <a:pt x="55" y="0"/>
                    <a:pt x="13" y="33"/>
                    <a:pt x="8" y="79"/>
                  </a:cubicBezTo>
                  <a:cubicBezTo>
                    <a:pt x="0" y="129"/>
                    <a:pt x="40" y="175"/>
                    <a:pt x="95" y="182"/>
                  </a:cubicBezTo>
                  <a:cubicBezTo>
                    <a:pt x="99" y="183"/>
                    <a:pt x="103" y="183"/>
                    <a:pt x="107" y="183"/>
                  </a:cubicBezTo>
                  <a:cubicBezTo>
                    <a:pt x="157" y="183"/>
                    <a:pt x="200" y="151"/>
                    <a:pt x="206" y="105"/>
                  </a:cubicBezTo>
                  <a:cubicBezTo>
                    <a:pt x="213" y="54"/>
                    <a:pt x="173" y="7"/>
                    <a:pt x="118" y="1"/>
                  </a:cubicBezTo>
                  <a:cubicBezTo>
                    <a:pt x="113"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6"/>
            <p:cNvSpPr/>
            <p:nvPr/>
          </p:nvSpPr>
          <p:spPr>
            <a:xfrm>
              <a:off x="2704175" y="5060850"/>
              <a:ext cx="5325" cy="4600"/>
            </a:xfrm>
            <a:custGeom>
              <a:avLst/>
              <a:gdLst/>
              <a:ahLst/>
              <a:cxnLst/>
              <a:rect l="l" t="t" r="r" b="b"/>
              <a:pathLst>
                <a:path w="213" h="184" extrusionOk="0">
                  <a:moveTo>
                    <a:pt x="105" y="1"/>
                  </a:moveTo>
                  <a:cubicBezTo>
                    <a:pt x="56" y="1"/>
                    <a:pt x="13" y="33"/>
                    <a:pt x="8" y="79"/>
                  </a:cubicBezTo>
                  <a:cubicBezTo>
                    <a:pt x="0" y="130"/>
                    <a:pt x="40" y="176"/>
                    <a:pt x="94" y="182"/>
                  </a:cubicBezTo>
                  <a:cubicBezTo>
                    <a:pt x="99" y="183"/>
                    <a:pt x="104" y="183"/>
                    <a:pt x="109" y="183"/>
                  </a:cubicBezTo>
                  <a:cubicBezTo>
                    <a:pt x="158" y="183"/>
                    <a:pt x="200" y="151"/>
                    <a:pt x="206" y="105"/>
                  </a:cubicBezTo>
                  <a:cubicBezTo>
                    <a:pt x="212" y="55"/>
                    <a:pt x="173" y="9"/>
                    <a:pt x="118" y="1"/>
                  </a:cubicBezTo>
                  <a:cubicBezTo>
                    <a:pt x="114" y="1"/>
                    <a:pt x="110"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6"/>
            <p:cNvSpPr/>
            <p:nvPr/>
          </p:nvSpPr>
          <p:spPr>
            <a:xfrm>
              <a:off x="2717100" y="5062575"/>
              <a:ext cx="5350" cy="4600"/>
            </a:xfrm>
            <a:custGeom>
              <a:avLst/>
              <a:gdLst/>
              <a:ahLst/>
              <a:cxnLst/>
              <a:rect l="l" t="t" r="r" b="b"/>
              <a:pathLst>
                <a:path w="214" h="184" extrusionOk="0">
                  <a:moveTo>
                    <a:pt x="105" y="1"/>
                  </a:moveTo>
                  <a:cubicBezTo>
                    <a:pt x="56" y="1"/>
                    <a:pt x="14" y="34"/>
                    <a:pt x="8" y="79"/>
                  </a:cubicBezTo>
                  <a:cubicBezTo>
                    <a:pt x="1" y="129"/>
                    <a:pt x="40" y="176"/>
                    <a:pt x="95" y="183"/>
                  </a:cubicBezTo>
                  <a:cubicBezTo>
                    <a:pt x="99" y="183"/>
                    <a:pt x="104" y="183"/>
                    <a:pt x="108" y="183"/>
                  </a:cubicBezTo>
                  <a:cubicBezTo>
                    <a:pt x="157" y="183"/>
                    <a:pt x="200" y="151"/>
                    <a:pt x="207" y="105"/>
                  </a:cubicBezTo>
                  <a:cubicBezTo>
                    <a:pt x="213" y="55"/>
                    <a:pt x="174" y="8"/>
                    <a:pt x="119" y="2"/>
                  </a:cubicBezTo>
                  <a:cubicBezTo>
                    <a:pt x="114" y="1"/>
                    <a:pt x="109"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6"/>
            <p:cNvSpPr/>
            <p:nvPr/>
          </p:nvSpPr>
          <p:spPr>
            <a:xfrm>
              <a:off x="2730050" y="5064300"/>
              <a:ext cx="5325" cy="4600"/>
            </a:xfrm>
            <a:custGeom>
              <a:avLst/>
              <a:gdLst/>
              <a:ahLst/>
              <a:cxnLst/>
              <a:rect l="l" t="t" r="r" b="b"/>
              <a:pathLst>
                <a:path w="213" h="184" extrusionOk="0">
                  <a:moveTo>
                    <a:pt x="106" y="0"/>
                  </a:moveTo>
                  <a:cubicBezTo>
                    <a:pt x="56" y="0"/>
                    <a:pt x="13" y="33"/>
                    <a:pt x="8" y="79"/>
                  </a:cubicBezTo>
                  <a:cubicBezTo>
                    <a:pt x="0" y="128"/>
                    <a:pt x="40" y="176"/>
                    <a:pt x="95" y="182"/>
                  </a:cubicBezTo>
                  <a:cubicBezTo>
                    <a:pt x="99" y="183"/>
                    <a:pt x="104" y="183"/>
                    <a:pt x="109" y="183"/>
                  </a:cubicBezTo>
                  <a:cubicBezTo>
                    <a:pt x="158" y="183"/>
                    <a:pt x="200" y="150"/>
                    <a:pt x="206" y="104"/>
                  </a:cubicBezTo>
                  <a:cubicBezTo>
                    <a:pt x="213" y="55"/>
                    <a:pt x="173" y="8"/>
                    <a:pt x="118" y="1"/>
                  </a:cubicBezTo>
                  <a:cubicBezTo>
                    <a:pt x="114" y="0"/>
                    <a:pt x="110"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6"/>
            <p:cNvSpPr/>
            <p:nvPr/>
          </p:nvSpPr>
          <p:spPr>
            <a:xfrm>
              <a:off x="2742975" y="5066025"/>
              <a:ext cx="5350" cy="4600"/>
            </a:xfrm>
            <a:custGeom>
              <a:avLst/>
              <a:gdLst/>
              <a:ahLst/>
              <a:cxnLst/>
              <a:rect l="l" t="t" r="r" b="b"/>
              <a:pathLst>
                <a:path w="214" h="184" extrusionOk="0">
                  <a:moveTo>
                    <a:pt x="104" y="0"/>
                  </a:moveTo>
                  <a:cubicBezTo>
                    <a:pt x="56" y="0"/>
                    <a:pt x="14" y="33"/>
                    <a:pt x="8" y="79"/>
                  </a:cubicBezTo>
                  <a:cubicBezTo>
                    <a:pt x="1" y="129"/>
                    <a:pt x="40" y="175"/>
                    <a:pt x="95" y="182"/>
                  </a:cubicBezTo>
                  <a:cubicBezTo>
                    <a:pt x="100" y="183"/>
                    <a:pt x="104" y="183"/>
                    <a:pt x="108" y="183"/>
                  </a:cubicBezTo>
                  <a:cubicBezTo>
                    <a:pt x="158" y="183"/>
                    <a:pt x="200" y="151"/>
                    <a:pt x="207" y="105"/>
                  </a:cubicBezTo>
                  <a:cubicBezTo>
                    <a:pt x="213" y="54"/>
                    <a:pt x="174" y="8"/>
                    <a:pt x="119" y="1"/>
                  </a:cubicBezTo>
                  <a:cubicBezTo>
                    <a:pt x="114"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6"/>
            <p:cNvSpPr/>
            <p:nvPr/>
          </p:nvSpPr>
          <p:spPr>
            <a:xfrm>
              <a:off x="2755925" y="5067725"/>
              <a:ext cx="5325" cy="4600"/>
            </a:xfrm>
            <a:custGeom>
              <a:avLst/>
              <a:gdLst/>
              <a:ahLst/>
              <a:cxnLst/>
              <a:rect l="l" t="t" r="r" b="b"/>
              <a:pathLst>
                <a:path w="213" h="184" extrusionOk="0">
                  <a:moveTo>
                    <a:pt x="104" y="1"/>
                  </a:moveTo>
                  <a:cubicBezTo>
                    <a:pt x="55" y="1"/>
                    <a:pt x="13" y="33"/>
                    <a:pt x="7" y="79"/>
                  </a:cubicBezTo>
                  <a:cubicBezTo>
                    <a:pt x="1" y="129"/>
                    <a:pt x="40" y="176"/>
                    <a:pt x="95" y="183"/>
                  </a:cubicBezTo>
                  <a:cubicBezTo>
                    <a:pt x="99" y="183"/>
                    <a:pt x="103" y="183"/>
                    <a:pt x="108" y="183"/>
                  </a:cubicBezTo>
                  <a:cubicBezTo>
                    <a:pt x="157" y="183"/>
                    <a:pt x="200" y="151"/>
                    <a:pt x="206" y="105"/>
                  </a:cubicBezTo>
                  <a:cubicBezTo>
                    <a:pt x="213" y="55"/>
                    <a:pt x="173" y="8"/>
                    <a:pt x="119" y="2"/>
                  </a:cubicBezTo>
                  <a:cubicBezTo>
                    <a:pt x="114" y="1"/>
                    <a:pt x="109"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6"/>
            <p:cNvSpPr/>
            <p:nvPr/>
          </p:nvSpPr>
          <p:spPr>
            <a:xfrm>
              <a:off x="2768875" y="5069450"/>
              <a:ext cx="5325" cy="4600"/>
            </a:xfrm>
            <a:custGeom>
              <a:avLst/>
              <a:gdLst/>
              <a:ahLst/>
              <a:cxnLst/>
              <a:rect l="l" t="t" r="r" b="b"/>
              <a:pathLst>
                <a:path w="213" h="184" extrusionOk="0">
                  <a:moveTo>
                    <a:pt x="105" y="0"/>
                  </a:moveTo>
                  <a:cubicBezTo>
                    <a:pt x="56" y="0"/>
                    <a:pt x="13" y="33"/>
                    <a:pt x="7" y="79"/>
                  </a:cubicBezTo>
                  <a:cubicBezTo>
                    <a:pt x="0" y="128"/>
                    <a:pt x="39" y="176"/>
                    <a:pt x="94" y="182"/>
                  </a:cubicBezTo>
                  <a:cubicBezTo>
                    <a:pt x="99" y="183"/>
                    <a:pt x="104" y="183"/>
                    <a:pt x="109" y="183"/>
                  </a:cubicBezTo>
                  <a:cubicBezTo>
                    <a:pt x="158" y="183"/>
                    <a:pt x="199" y="150"/>
                    <a:pt x="205" y="104"/>
                  </a:cubicBezTo>
                  <a:cubicBezTo>
                    <a:pt x="212" y="55"/>
                    <a:pt x="173" y="8"/>
                    <a:pt x="118" y="1"/>
                  </a:cubicBezTo>
                  <a:cubicBezTo>
                    <a:pt x="114" y="0"/>
                    <a:pt x="110"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6"/>
            <p:cNvSpPr/>
            <p:nvPr/>
          </p:nvSpPr>
          <p:spPr>
            <a:xfrm>
              <a:off x="2781800" y="5071175"/>
              <a:ext cx="5325" cy="4600"/>
            </a:xfrm>
            <a:custGeom>
              <a:avLst/>
              <a:gdLst/>
              <a:ahLst/>
              <a:cxnLst/>
              <a:rect l="l" t="t" r="r" b="b"/>
              <a:pathLst>
                <a:path w="213" h="184" extrusionOk="0">
                  <a:moveTo>
                    <a:pt x="104" y="0"/>
                  </a:moveTo>
                  <a:cubicBezTo>
                    <a:pt x="55" y="0"/>
                    <a:pt x="13" y="33"/>
                    <a:pt x="7" y="79"/>
                  </a:cubicBezTo>
                  <a:cubicBezTo>
                    <a:pt x="1" y="129"/>
                    <a:pt x="40" y="175"/>
                    <a:pt x="95" y="182"/>
                  </a:cubicBezTo>
                  <a:cubicBezTo>
                    <a:pt x="99" y="183"/>
                    <a:pt x="103" y="183"/>
                    <a:pt x="108" y="183"/>
                  </a:cubicBezTo>
                  <a:cubicBezTo>
                    <a:pt x="157" y="183"/>
                    <a:pt x="200" y="151"/>
                    <a:pt x="206" y="105"/>
                  </a:cubicBezTo>
                  <a:cubicBezTo>
                    <a:pt x="213" y="54"/>
                    <a:pt x="174" y="7"/>
                    <a:pt x="119" y="1"/>
                  </a:cubicBezTo>
                  <a:cubicBezTo>
                    <a:pt x="114"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6"/>
            <p:cNvSpPr/>
            <p:nvPr/>
          </p:nvSpPr>
          <p:spPr>
            <a:xfrm>
              <a:off x="2794750" y="5072875"/>
              <a:ext cx="5325" cy="4600"/>
            </a:xfrm>
            <a:custGeom>
              <a:avLst/>
              <a:gdLst/>
              <a:ahLst/>
              <a:cxnLst/>
              <a:rect l="l" t="t" r="r" b="b"/>
              <a:pathLst>
                <a:path w="213" h="184" extrusionOk="0">
                  <a:moveTo>
                    <a:pt x="104" y="1"/>
                  </a:moveTo>
                  <a:cubicBezTo>
                    <a:pt x="55" y="1"/>
                    <a:pt x="13" y="34"/>
                    <a:pt x="6" y="79"/>
                  </a:cubicBezTo>
                  <a:cubicBezTo>
                    <a:pt x="0" y="129"/>
                    <a:pt x="40" y="176"/>
                    <a:pt x="94" y="183"/>
                  </a:cubicBezTo>
                  <a:cubicBezTo>
                    <a:pt x="99" y="183"/>
                    <a:pt x="103" y="183"/>
                    <a:pt x="107" y="183"/>
                  </a:cubicBezTo>
                  <a:cubicBezTo>
                    <a:pt x="157" y="183"/>
                    <a:pt x="199" y="151"/>
                    <a:pt x="205" y="105"/>
                  </a:cubicBezTo>
                  <a:cubicBezTo>
                    <a:pt x="212" y="55"/>
                    <a:pt x="173" y="9"/>
                    <a:pt x="118" y="2"/>
                  </a:cubicBezTo>
                  <a:cubicBezTo>
                    <a:pt x="113" y="1"/>
                    <a:pt x="109"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6"/>
            <p:cNvSpPr/>
            <p:nvPr/>
          </p:nvSpPr>
          <p:spPr>
            <a:xfrm>
              <a:off x="2673075" y="5040600"/>
              <a:ext cx="361875" cy="177225"/>
            </a:xfrm>
            <a:custGeom>
              <a:avLst/>
              <a:gdLst/>
              <a:ahLst/>
              <a:cxnLst/>
              <a:rect l="l" t="t" r="r" b="b"/>
              <a:pathLst>
                <a:path w="14475" h="7089" extrusionOk="0">
                  <a:moveTo>
                    <a:pt x="1033" y="0"/>
                  </a:moveTo>
                  <a:cubicBezTo>
                    <a:pt x="834" y="0"/>
                    <a:pt x="661" y="147"/>
                    <a:pt x="635" y="350"/>
                  </a:cubicBezTo>
                  <a:lnTo>
                    <a:pt x="30" y="4904"/>
                  </a:lnTo>
                  <a:cubicBezTo>
                    <a:pt x="0" y="5125"/>
                    <a:pt x="155" y="5327"/>
                    <a:pt x="376" y="5355"/>
                  </a:cubicBezTo>
                  <a:lnTo>
                    <a:pt x="13404" y="7085"/>
                  </a:lnTo>
                  <a:cubicBezTo>
                    <a:pt x="13422" y="7088"/>
                    <a:pt x="13439" y="7089"/>
                    <a:pt x="13457" y="7089"/>
                  </a:cubicBezTo>
                  <a:cubicBezTo>
                    <a:pt x="13656" y="7089"/>
                    <a:pt x="13829" y="6941"/>
                    <a:pt x="13855" y="6739"/>
                  </a:cubicBezTo>
                  <a:lnTo>
                    <a:pt x="14460" y="2185"/>
                  </a:lnTo>
                  <a:cubicBezTo>
                    <a:pt x="14474" y="2078"/>
                    <a:pt x="14446" y="1972"/>
                    <a:pt x="14381" y="1887"/>
                  </a:cubicBezTo>
                  <a:cubicBezTo>
                    <a:pt x="14316" y="1802"/>
                    <a:pt x="14221" y="1747"/>
                    <a:pt x="14115" y="1733"/>
                  </a:cubicBezTo>
                  <a:lnTo>
                    <a:pt x="1086" y="4"/>
                  </a:lnTo>
                  <a:cubicBezTo>
                    <a:pt x="1068" y="2"/>
                    <a:pt x="1050" y="0"/>
                    <a:pt x="1033"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6"/>
            <p:cNvSpPr/>
            <p:nvPr/>
          </p:nvSpPr>
          <p:spPr>
            <a:xfrm>
              <a:off x="2681925" y="5049225"/>
              <a:ext cx="128675" cy="132125"/>
            </a:xfrm>
            <a:custGeom>
              <a:avLst/>
              <a:gdLst/>
              <a:ahLst/>
              <a:cxnLst/>
              <a:rect l="l" t="t" r="r" b="b"/>
              <a:pathLst>
                <a:path w="5147" h="5285" extrusionOk="0">
                  <a:moveTo>
                    <a:pt x="845" y="0"/>
                  </a:moveTo>
                  <a:cubicBezTo>
                    <a:pt x="709" y="0"/>
                    <a:pt x="592" y="101"/>
                    <a:pt x="574" y="239"/>
                  </a:cubicBezTo>
                  <a:lnTo>
                    <a:pt x="20" y="4410"/>
                  </a:lnTo>
                  <a:cubicBezTo>
                    <a:pt x="0" y="4560"/>
                    <a:pt x="106" y="4698"/>
                    <a:pt x="256" y="4719"/>
                  </a:cubicBezTo>
                  <a:lnTo>
                    <a:pt x="4522" y="5285"/>
                  </a:lnTo>
                  <a:lnTo>
                    <a:pt x="5147" y="569"/>
                  </a:lnTo>
                  <a:lnTo>
                    <a:pt x="881" y="3"/>
                  </a:lnTo>
                  <a:cubicBezTo>
                    <a:pt x="869" y="1"/>
                    <a:pt x="857" y="0"/>
                    <a:pt x="845" y="0"/>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6"/>
            <p:cNvSpPr/>
            <p:nvPr/>
          </p:nvSpPr>
          <p:spPr>
            <a:xfrm>
              <a:off x="2897800" y="5077075"/>
              <a:ext cx="128700" cy="132125"/>
            </a:xfrm>
            <a:custGeom>
              <a:avLst/>
              <a:gdLst/>
              <a:ahLst/>
              <a:cxnLst/>
              <a:rect l="l" t="t" r="r" b="b"/>
              <a:pathLst>
                <a:path w="5148" h="5285" extrusionOk="0">
                  <a:moveTo>
                    <a:pt x="626" y="0"/>
                  </a:moveTo>
                  <a:lnTo>
                    <a:pt x="0" y="4716"/>
                  </a:lnTo>
                  <a:lnTo>
                    <a:pt x="4266" y="5283"/>
                  </a:lnTo>
                  <a:cubicBezTo>
                    <a:pt x="4278" y="5284"/>
                    <a:pt x="4290" y="5285"/>
                    <a:pt x="4302" y="5285"/>
                  </a:cubicBezTo>
                  <a:cubicBezTo>
                    <a:pt x="4438" y="5285"/>
                    <a:pt x="4556" y="5185"/>
                    <a:pt x="4574" y="5047"/>
                  </a:cubicBezTo>
                  <a:lnTo>
                    <a:pt x="4852" y="2961"/>
                  </a:lnTo>
                  <a:lnTo>
                    <a:pt x="5128" y="875"/>
                  </a:lnTo>
                  <a:cubicBezTo>
                    <a:pt x="5148" y="725"/>
                    <a:pt x="5042" y="587"/>
                    <a:pt x="4892" y="566"/>
                  </a:cubicBezTo>
                  <a:lnTo>
                    <a:pt x="626" y="0"/>
                  </a:ln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6"/>
            <p:cNvSpPr/>
            <p:nvPr/>
          </p:nvSpPr>
          <p:spPr>
            <a:xfrm>
              <a:off x="2804600" y="5056900"/>
              <a:ext cx="99200" cy="144675"/>
            </a:xfrm>
            <a:custGeom>
              <a:avLst/>
              <a:gdLst/>
              <a:ahLst/>
              <a:cxnLst/>
              <a:rect l="l" t="t" r="r" b="b"/>
              <a:pathLst>
                <a:path w="3968" h="5787" extrusionOk="0">
                  <a:moveTo>
                    <a:pt x="711" y="1"/>
                  </a:moveTo>
                  <a:lnTo>
                    <a:pt x="1" y="5354"/>
                  </a:lnTo>
                  <a:lnTo>
                    <a:pt x="3257" y="5786"/>
                  </a:lnTo>
                  <a:lnTo>
                    <a:pt x="3967" y="434"/>
                  </a:lnTo>
                  <a:lnTo>
                    <a:pt x="7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6"/>
            <p:cNvSpPr/>
            <p:nvPr/>
          </p:nvSpPr>
          <p:spPr>
            <a:xfrm>
              <a:off x="2830925" y="5094000"/>
              <a:ext cx="45175" cy="70275"/>
            </a:xfrm>
            <a:custGeom>
              <a:avLst/>
              <a:gdLst/>
              <a:ahLst/>
              <a:cxnLst/>
              <a:rect l="l" t="t" r="r" b="b"/>
              <a:pathLst>
                <a:path w="1807" h="2811" extrusionOk="0">
                  <a:moveTo>
                    <a:pt x="910" y="1"/>
                  </a:moveTo>
                  <a:cubicBezTo>
                    <a:pt x="892" y="1"/>
                    <a:pt x="874" y="7"/>
                    <a:pt x="861" y="19"/>
                  </a:cubicBezTo>
                  <a:cubicBezTo>
                    <a:pt x="844" y="33"/>
                    <a:pt x="834" y="53"/>
                    <a:pt x="831" y="75"/>
                  </a:cubicBezTo>
                  <a:lnTo>
                    <a:pt x="801" y="301"/>
                  </a:lnTo>
                  <a:cubicBezTo>
                    <a:pt x="719" y="312"/>
                    <a:pt x="639" y="334"/>
                    <a:pt x="563" y="367"/>
                  </a:cubicBezTo>
                  <a:cubicBezTo>
                    <a:pt x="495" y="397"/>
                    <a:pt x="432" y="438"/>
                    <a:pt x="377" y="489"/>
                  </a:cubicBezTo>
                  <a:cubicBezTo>
                    <a:pt x="324" y="536"/>
                    <a:pt x="281" y="593"/>
                    <a:pt x="248" y="657"/>
                  </a:cubicBezTo>
                  <a:cubicBezTo>
                    <a:pt x="215" y="720"/>
                    <a:pt x="193" y="788"/>
                    <a:pt x="184" y="858"/>
                  </a:cubicBezTo>
                  <a:cubicBezTo>
                    <a:pt x="160" y="1035"/>
                    <a:pt x="186" y="1181"/>
                    <a:pt x="260" y="1298"/>
                  </a:cubicBezTo>
                  <a:cubicBezTo>
                    <a:pt x="335" y="1416"/>
                    <a:pt x="465" y="1509"/>
                    <a:pt x="650" y="1580"/>
                  </a:cubicBezTo>
                  <a:cubicBezTo>
                    <a:pt x="750" y="1618"/>
                    <a:pt x="836" y="1650"/>
                    <a:pt x="909" y="1677"/>
                  </a:cubicBezTo>
                  <a:cubicBezTo>
                    <a:pt x="970" y="1698"/>
                    <a:pt x="1030" y="1723"/>
                    <a:pt x="1088" y="1752"/>
                  </a:cubicBezTo>
                  <a:cubicBezTo>
                    <a:pt x="1126" y="1769"/>
                    <a:pt x="1160" y="1794"/>
                    <a:pt x="1190" y="1823"/>
                  </a:cubicBezTo>
                  <a:cubicBezTo>
                    <a:pt x="1210" y="1845"/>
                    <a:pt x="1220" y="1875"/>
                    <a:pt x="1216" y="1905"/>
                  </a:cubicBezTo>
                  <a:cubicBezTo>
                    <a:pt x="1206" y="1966"/>
                    <a:pt x="1168" y="2004"/>
                    <a:pt x="1099" y="2019"/>
                  </a:cubicBezTo>
                  <a:cubicBezTo>
                    <a:pt x="1062" y="2026"/>
                    <a:pt x="1021" y="2030"/>
                    <a:pt x="977" y="2030"/>
                  </a:cubicBezTo>
                  <a:cubicBezTo>
                    <a:pt x="937" y="2030"/>
                    <a:pt x="894" y="2027"/>
                    <a:pt x="847" y="2021"/>
                  </a:cubicBezTo>
                  <a:cubicBezTo>
                    <a:pt x="798" y="2017"/>
                    <a:pt x="752" y="2002"/>
                    <a:pt x="709" y="1981"/>
                  </a:cubicBezTo>
                  <a:cubicBezTo>
                    <a:pt x="676" y="1965"/>
                    <a:pt x="647" y="1943"/>
                    <a:pt x="620" y="1918"/>
                  </a:cubicBezTo>
                  <a:cubicBezTo>
                    <a:pt x="601" y="1899"/>
                    <a:pt x="583" y="1877"/>
                    <a:pt x="569" y="1853"/>
                  </a:cubicBezTo>
                  <a:cubicBezTo>
                    <a:pt x="556" y="1832"/>
                    <a:pt x="546" y="1818"/>
                    <a:pt x="540" y="1809"/>
                  </a:cubicBezTo>
                  <a:cubicBezTo>
                    <a:pt x="529" y="1794"/>
                    <a:pt x="515" y="1781"/>
                    <a:pt x="499" y="1770"/>
                  </a:cubicBezTo>
                  <a:cubicBezTo>
                    <a:pt x="482" y="1760"/>
                    <a:pt x="461" y="1753"/>
                    <a:pt x="439" y="1752"/>
                  </a:cubicBezTo>
                  <a:lnTo>
                    <a:pt x="74" y="1703"/>
                  </a:lnTo>
                  <a:cubicBezTo>
                    <a:pt x="72" y="1703"/>
                    <a:pt x="69" y="1703"/>
                    <a:pt x="67" y="1703"/>
                  </a:cubicBezTo>
                  <a:cubicBezTo>
                    <a:pt x="54" y="1703"/>
                    <a:pt x="41" y="1708"/>
                    <a:pt x="31" y="1718"/>
                  </a:cubicBezTo>
                  <a:cubicBezTo>
                    <a:pt x="17" y="1729"/>
                    <a:pt x="9" y="1744"/>
                    <a:pt x="7" y="1762"/>
                  </a:cubicBezTo>
                  <a:cubicBezTo>
                    <a:pt x="0" y="1827"/>
                    <a:pt x="7" y="1893"/>
                    <a:pt x="26" y="1957"/>
                  </a:cubicBezTo>
                  <a:cubicBezTo>
                    <a:pt x="47" y="2025"/>
                    <a:pt x="79" y="2088"/>
                    <a:pt x="121" y="2146"/>
                  </a:cubicBezTo>
                  <a:cubicBezTo>
                    <a:pt x="169" y="2208"/>
                    <a:pt x="225" y="2265"/>
                    <a:pt x="287" y="2313"/>
                  </a:cubicBezTo>
                  <a:cubicBezTo>
                    <a:pt x="356" y="2367"/>
                    <a:pt x="434" y="2409"/>
                    <a:pt x="516" y="2441"/>
                  </a:cubicBezTo>
                  <a:lnTo>
                    <a:pt x="486" y="2669"/>
                  </a:lnTo>
                  <a:cubicBezTo>
                    <a:pt x="483" y="2690"/>
                    <a:pt x="488" y="2711"/>
                    <a:pt x="500" y="2730"/>
                  </a:cubicBezTo>
                  <a:cubicBezTo>
                    <a:pt x="511" y="2746"/>
                    <a:pt x="529" y="2759"/>
                    <a:pt x="550" y="2761"/>
                  </a:cubicBezTo>
                  <a:lnTo>
                    <a:pt x="915" y="2810"/>
                  </a:lnTo>
                  <a:cubicBezTo>
                    <a:pt x="919" y="2810"/>
                    <a:pt x="922" y="2810"/>
                    <a:pt x="925" y="2810"/>
                  </a:cubicBezTo>
                  <a:cubicBezTo>
                    <a:pt x="942" y="2810"/>
                    <a:pt x="959" y="2803"/>
                    <a:pt x="971" y="2792"/>
                  </a:cubicBezTo>
                  <a:cubicBezTo>
                    <a:pt x="989" y="2779"/>
                    <a:pt x="999" y="2759"/>
                    <a:pt x="1002" y="2737"/>
                  </a:cubicBezTo>
                  <a:lnTo>
                    <a:pt x="1030" y="2519"/>
                  </a:lnTo>
                  <a:cubicBezTo>
                    <a:pt x="1119" y="2516"/>
                    <a:pt x="1207" y="2500"/>
                    <a:pt x="1292" y="2472"/>
                  </a:cubicBezTo>
                  <a:cubicBezTo>
                    <a:pt x="1370" y="2448"/>
                    <a:pt x="1442" y="2410"/>
                    <a:pt x="1506" y="2360"/>
                  </a:cubicBezTo>
                  <a:cubicBezTo>
                    <a:pt x="1567" y="2313"/>
                    <a:pt x="1618" y="2254"/>
                    <a:pt x="1657" y="2186"/>
                  </a:cubicBezTo>
                  <a:cubicBezTo>
                    <a:pt x="1697" y="2116"/>
                    <a:pt x="1723" y="2037"/>
                    <a:pt x="1733" y="1957"/>
                  </a:cubicBezTo>
                  <a:cubicBezTo>
                    <a:pt x="1746" y="1872"/>
                    <a:pt x="1745" y="1786"/>
                    <a:pt x="1728" y="1702"/>
                  </a:cubicBezTo>
                  <a:cubicBezTo>
                    <a:pt x="1714" y="1630"/>
                    <a:pt x="1682" y="1561"/>
                    <a:pt x="1639" y="1502"/>
                  </a:cubicBezTo>
                  <a:cubicBezTo>
                    <a:pt x="1590" y="1440"/>
                    <a:pt x="1531" y="1387"/>
                    <a:pt x="1464" y="1347"/>
                  </a:cubicBezTo>
                  <a:cubicBezTo>
                    <a:pt x="1383" y="1298"/>
                    <a:pt x="1297" y="1257"/>
                    <a:pt x="1208" y="1226"/>
                  </a:cubicBezTo>
                  <a:cubicBezTo>
                    <a:pt x="1109" y="1190"/>
                    <a:pt x="1026" y="1160"/>
                    <a:pt x="959" y="1134"/>
                  </a:cubicBezTo>
                  <a:cubicBezTo>
                    <a:pt x="904" y="1113"/>
                    <a:pt x="851" y="1089"/>
                    <a:pt x="799" y="1060"/>
                  </a:cubicBezTo>
                  <a:cubicBezTo>
                    <a:pt x="767" y="1044"/>
                    <a:pt x="739" y="1021"/>
                    <a:pt x="718" y="992"/>
                  </a:cubicBezTo>
                  <a:cubicBezTo>
                    <a:pt x="703" y="968"/>
                    <a:pt x="697" y="940"/>
                    <a:pt x="702" y="912"/>
                  </a:cubicBezTo>
                  <a:cubicBezTo>
                    <a:pt x="704" y="884"/>
                    <a:pt x="717" y="858"/>
                    <a:pt x="735" y="839"/>
                  </a:cubicBezTo>
                  <a:cubicBezTo>
                    <a:pt x="755" y="820"/>
                    <a:pt x="778" y="807"/>
                    <a:pt x="804" y="799"/>
                  </a:cubicBezTo>
                  <a:cubicBezTo>
                    <a:pt x="833" y="791"/>
                    <a:pt x="863" y="787"/>
                    <a:pt x="893" y="787"/>
                  </a:cubicBezTo>
                  <a:cubicBezTo>
                    <a:pt x="899" y="787"/>
                    <a:pt x="905" y="787"/>
                    <a:pt x="911" y="787"/>
                  </a:cubicBezTo>
                  <a:cubicBezTo>
                    <a:pt x="940" y="787"/>
                    <a:pt x="968" y="789"/>
                    <a:pt x="996" y="792"/>
                  </a:cubicBezTo>
                  <a:cubicBezTo>
                    <a:pt x="1039" y="797"/>
                    <a:pt x="1079" y="809"/>
                    <a:pt x="1117" y="825"/>
                  </a:cubicBezTo>
                  <a:cubicBezTo>
                    <a:pt x="1145" y="839"/>
                    <a:pt x="1172" y="856"/>
                    <a:pt x="1196" y="877"/>
                  </a:cubicBezTo>
                  <a:cubicBezTo>
                    <a:pt x="1213" y="891"/>
                    <a:pt x="1228" y="909"/>
                    <a:pt x="1241" y="929"/>
                  </a:cubicBezTo>
                  <a:cubicBezTo>
                    <a:pt x="1252" y="944"/>
                    <a:pt x="1259" y="956"/>
                    <a:pt x="1263" y="963"/>
                  </a:cubicBezTo>
                  <a:cubicBezTo>
                    <a:pt x="1276" y="979"/>
                    <a:pt x="1291" y="994"/>
                    <a:pt x="1308" y="1006"/>
                  </a:cubicBezTo>
                  <a:cubicBezTo>
                    <a:pt x="1326" y="1018"/>
                    <a:pt x="1347" y="1024"/>
                    <a:pt x="1369" y="1026"/>
                  </a:cubicBezTo>
                  <a:lnTo>
                    <a:pt x="1734" y="1075"/>
                  </a:lnTo>
                  <a:cubicBezTo>
                    <a:pt x="1737" y="1075"/>
                    <a:pt x="1739" y="1075"/>
                    <a:pt x="1741" y="1075"/>
                  </a:cubicBezTo>
                  <a:cubicBezTo>
                    <a:pt x="1755" y="1075"/>
                    <a:pt x="1768" y="1070"/>
                    <a:pt x="1778" y="1060"/>
                  </a:cubicBezTo>
                  <a:cubicBezTo>
                    <a:pt x="1791" y="1049"/>
                    <a:pt x="1800" y="1033"/>
                    <a:pt x="1801" y="1016"/>
                  </a:cubicBezTo>
                  <a:cubicBezTo>
                    <a:pt x="1807" y="957"/>
                    <a:pt x="1798" y="899"/>
                    <a:pt x="1780" y="844"/>
                  </a:cubicBezTo>
                  <a:cubicBezTo>
                    <a:pt x="1757" y="780"/>
                    <a:pt x="1726" y="720"/>
                    <a:pt x="1687" y="665"/>
                  </a:cubicBezTo>
                  <a:cubicBezTo>
                    <a:pt x="1642" y="603"/>
                    <a:pt x="1590" y="548"/>
                    <a:pt x="1531" y="500"/>
                  </a:cubicBezTo>
                  <a:cubicBezTo>
                    <a:pt x="1466" y="447"/>
                    <a:pt x="1395" y="405"/>
                    <a:pt x="1317" y="373"/>
                  </a:cubicBezTo>
                  <a:lnTo>
                    <a:pt x="1347" y="143"/>
                  </a:lnTo>
                  <a:cubicBezTo>
                    <a:pt x="1350" y="121"/>
                    <a:pt x="1345" y="100"/>
                    <a:pt x="1333" y="82"/>
                  </a:cubicBezTo>
                  <a:cubicBezTo>
                    <a:pt x="1321" y="64"/>
                    <a:pt x="1303" y="53"/>
                    <a:pt x="1283" y="50"/>
                  </a:cubicBezTo>
                  <a:lnTo>
                    <a:pt x="917" y="1"/>
                  </a:lnTo>
                  <a:cubicBezTo>
                    <a:pt x="915" y="1"/>
                    <a:pt x="912" y="1"/>
                    <a:pt x="910"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7" name="Google Shape;2277;p36"/>
          <p:cNvGrpSpPr/>
          <p:nvPr/>
        </p:nvGrpSpPr>
        <p:grpSpPr>
          <a:xfrm>
            <a:off x="5696726" y="3371982"/>
            <a:ext cx="1088434" cy="1078306"/>
            <a:chOff x="3578625" y="1616875"/>
            <a:chExt cx="442525" cy="438425"/>
          </a:xfrm>
        </p:grpSpPr>
        <p:sp>
          <p:nvSpPr>
            <p:cNvPr id="2278" name="Google Shape;2278;p36"/>
            <p:cNvSpPr/>
            <p:nvPr/>
          </p:nvSpPr>
          <p:spPr>
            <a:xfrm>
              <a:off x="3579475" y="1617700"/>
              <a:ext cx="440800" cy="436800"/>
            </a:xfrm>
            <a:custGeom>
              <a:avLst/>
              <a:gdLst/>
              <a:ahLst/>
              <a:cxnLst/>
              <a:rect l="l" t="t" r="r" b="b"/>
              <a:pathLst>
                <a:path w="17632" h="17472" extrusionOk="0">
                  <a:moveTo>
                    <a:pt x="8817" y="1"/>
                  </a:moveTo>
                  <a:cubicBezTo>
                    <a:pt x="8202" y="1"/>
                    <a:pt x="7640" y="348"/>
                    <a:pt x="7364" y="897"/>
                  </a:cubicBezTo>
                  <a:lnTo>
                    <a:pt x="252" y="15123"/>
                  </a:lnTo>
                  <a:cubicBezTo>
                    <a:pt x="1" y="15626"/>
                    <a:pt x="27" y="16223"/>
                    <a:pt x="324" y="16702"/>
                  </a:cubicBezTo>
                  <a:cubicBezTo>
                    <a:pt x="620" y="17180"/>
                    <a:pt x="1141" y="17471"/>
                    <a:pt x="1704" y="17472"/>
                  </a:cubicBezTo>
                  <a:lnTo>
                    <a:pt x="15929" y="17472"/>
                  </a:lnTo>
                  <a:cubicBezTo>
                    <a:pt x="16491" y="17471"/>
                    <a:pt x="17014" y="17180"/>
                    <a:pt x="17310" y="16702"/>
                  </a:cubicBezTo>
                  <a:cubicBezTo>
                    <a:pt x="17605" y="16223"/>
                    <a:pt x="17632" y="15626"/>
                    <a:pt x="17380" y="15123"/>
                  </a:cubicBezTo>
                  <a:lnTo>
                    <a:pt x="10268" y="897"/>
                  </a:lnTo>
                  <a:cubicBezTo>
                    <a:pt x="9994" y="348"/>
                    <a:pt x="9432" y="1"/>
                    <a:pt x="8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6"/>
            <p:cNvSpPr/>
            <p:nvPr/>
          </p:nvSpPr>
          <p:spPr>
            <a:xfrm>
              <a:off x="3578625" y="1616875"/>
              <a:ext cx="442525" cy="438425"/>
            </a:xfrm>
            <a:custGeom>
              <a:avLst/>
              <a:gdLst/>
              <a:ahLst/>
              <a:cxnLst/>
              <a:rect l="l" t="t" r="r" b="b"/>
              <a:pathLst>
                <a:path w="17701" h="17537" extrusionOk="0">
                  <a:moveTo>
                    <a:pt x="8851" y="1101"/>
                  </a:moveTo>
                  <a:cubicBezTo>
                    <a:pt x="9061" y="1101"/>
                    <a:pt x="9253" y="1219"/>
                    <a:pt x="9348" y="1408"/>
                  </a:cubicBezTo>
                  <a:lnTo>
                    <a:pt x="16460" y="15632"/>
                  </a:lnTo>
                  <a:cubicBezTo>
                    <a:pt x="16645" y="16003"/>
                    <a:pt x="16376" y="16438"/>
                    <a:pt x="15963" y="16438"/>
                  </a:cubicBezTo>
                  <a:lnTo>
                    <a:pt x="1738" y="16438"/>
                  </a:lnTo>
                  <a:cubicBezTo>
                    <a:pt x="1324" y="16438"/>
                    <a:pt x="1056" y="16003"/>
                    <a:pt x="1241" y="15632"/>
                  </a:cubicBezTo>
                  <a:lnTo>
                    <a:pt x="8353" y="1408"/>
                  </a:lnTo>
                  <a:cubicBezTo>
                    <a:pt x="8447" y="1219"/>
                    <a:pt x="8640" y="1101"/>
                    <a:pt x="8851" y="1101"/>
                  </a:cubicBezTo>
                  <a:close/>
                  <a:moveTo>
                    <a:pt x="8851" y="1"/>
                  </a:moveTo>
                  <a:cubicBezTo>
                    <a:pt x="8223" y="1"/>
                    <a:pt x="7650" y="355"/>
                    <a:pt x="7370" y="916"/>
                  </a:cubicBezTo>
                  <a:lnTo>
                    <a:pt x="257" y="15142"/>
                  </a:lnTo>
                  <a:cubicBezTo>
                    <a:pt x="0" y="15654"/>
                    <a:pt x="28" y="16264"/>
                    <a:pt x="330" y="16751"/>
                  </a:cubicBezTo>
                  <a:cubicBezTo>
                    <a:pt x="632" y="17240"/>
                    <a:pt x="1164" y="17537"/>
                    <a:pt x="1738" y="17537"/>
                  </a:cubicBezTo>
                  <a:lnTo>
                    <a:pt x="15963" y="17537"/>
                  </a:lnTo>
                  <a:cubicBezTo>
                    <a:pt x="16537" y="17537"/>
                    <a:pt x="17070" y="17240"/>
                    <a:pt x="17371" y="16751"/>
                  </a:cubicBezTo>
                  <a:cubicBezTo>
                    <a:pt x="17673" y="16264"/>
                    <a:pt x="17700" y="15654"/>
                    <a:pt x="17443" y="15141"/>
                  </a:cubicBezTo>
                  <a:lnTo>
                    <a:pt x="10331" y="916"/>
                  </a:lnTo>
                  <a:cubicBezTo>
                    <a:pt x="10051" y="355"/>
                    <a:pt x="9477" y="1"/>
                    <a:pt x="8851"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6"/>
            <p:cNvSpPr/>
            <p:nvPr/>
          </p:nvSpPr>
          <p:spPr>
            <a:xfrm>
              <a:off x="3778200" y="1949650"/>
              <a:ext cx="41800" cy="40200"/>
            </a:xfrm>
            <a:custGeom>
              <a:avLst/>
              <a:gdLst/>
              <a:ahLst/>
              <a:cxnLst/>
              <a:rect l="l" t="t" r="r" b="b"/>
              <a:pathLst>
                <a:path w="1672" h="1608" extrusionOk="0">
                  <a:moveTo>
                    <a:pt x="868" y="1"/>
                  </a:moveTo>
                  <a:cubicBezTo>
                    <a:pt x="543" y="1"/>
                    <a:pt x="250" y="196"/>
                    <a:pt x="125" y="496"/>
                  </a:cubicBezTo>
                  <a:cubicBezTo>
                    <a:pt x="0" y="797"/>
                    <a:pt x="70" y="1142"/>
                    <a:pt x="300" y="1372"/>
                  </a:cubicBezTo>
                  <a:cubicBezTo>
                    <a:pt x="453" y="1526"/>
                    <a:pt x="659" y="1608"/>
                    <a:pt x="869" y="1608"/>
                  </a:cubicBezTo>
                  <a:cubicBezTo>
                    <a:pt x="972" y="1608"/>
                    <a:pt x="1076" y="1588"/>
                    <a:pt x="1175" y="1547"/>
                  </a:cubicBezTo>
                  <a:cubicBezTo>
                    <a:pt x="1475" y="1423"/>
                    <a:pt x="1671" y="1130"/>
                    <a:pt x="1671" y="805"/>
                  </a:cubicBezTo>
                  <a:cubicBezTo>
                    <a:pt x="1671" y="361"/>
                    <a:pt x="1312" y="1"/>
                    <a:pt x="86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6"/>
            <p:cNvSpPr/>
            <p:nvPr/>
          </p:nvSpPr>
          <p:spPr>
            <a:xfrm>
              <a:off x="3771800" y="1758800"/>
              <a:ext cx="56175" cy="171825"/>
            </a:xfrm>
            <a:custGeom>
              <a:avLst/>
              <a:gdLst/>
              <a:ahLst/>
              <a:cxnLst/>
              <a:rect l="l" t="t" r="r" b="b"/>
              <a:pathLst>
                <a:path w="2247" h="6873" extrusionOk="0">
                  <a:moveTo>
                    <a:pt x="1122" y="0"/>
                  </a:moveTo>
                  <a:cubicBezTo>
                    <a:pt x="487" y="0"/>
                    <a:pt x="1" y="562"/>
                    <a:pt x="90" y="1191"/>
                  </a:cubicBezTo>
                  <a:lnTo>
                    <a:pt x="480" y="6229"/>
                  </a:lnTo>
                  <a:cubicBezTo>
                    <a:pt x="480" y="6585"/>
                    <a:pt x="769" y="6873"/>
                    <a:pt x="1124" y="6873"/>
                  </a:cubicBezTo>
                  <a:cubicBezTo>
                    <a:pt x="1479" y="6873"/>
                    <a:pt x="1767" y="6585"/>
                    <a:pt x="1767" y="6229"/>
                  </a:cubicBezTo>
                  <a:lnTo>
                    <a:pt x="2157" y="1191"/>
                  </a:lnTo>
                  <a:cubicBezTo>
                    <a:pt x="2247" y="562"/>
                    <a:pt x="1759" y="0"/>
                    <a:pt x="1126" y="0"/>
                  </a:cubicBezTo>
                  <a:cubicBezTo>
                    <a:pt x="1125" y="0"/>
                    <a:pt x="1124" y="0"/>
                    <a:pt x="1124" y="0"/>
                  </a:cubicBezTo>
                  <a:cubicBezTo>
                    <a:pt x="1123" y="0"/>
                    <a:pt x="1123" y="0"/>
                    <a:pt x="1122"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2" name="Google Shape;2282;p36"/>
          <p:cNvSpPr/>
          <p:nvPr/>
        </p:nvSpPr>
        <p:spPr>
          <a:xfrm>
            <a:off x="7575025" y="437176"/>
            <a:ext cx="600494" cy="592235"/>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6"/>
          <p:cNvSpPr/>
          <p:nvPr/>
        </p:nvSpPr>
        <p:spPr>
          <a:xfrm>
            <a:off x="8120585" y="447818"/>
            <a:ext cx="341305" cy="341168"/>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6"/>
          <p:cNvSpPr/>
          <p:nvPr/>
        </p:nvSpPr>
        <p:spPr>
          <a:xfrm>
            <a:off x="8413959" y="828791"/>
            <a:ext cx="284310" cy="282891"/>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88"/>
        <p:cNvGrpSpPr/>
        <p:nvPr/>
      </p:nvGrpSpPr>
      <p:grpSpPr>
        <a:xfrm>
          <a:off x="0" y="0"/>
          <a:ext cx="0" cy="0"/>
          <a:chOff x="0" y="0"/>
          <a:chExt cx="0" cy="0"/>
        </a:xfrm>
      </p:grpSpPr>
      <p:grpSp>
        <p:nvGrpSpPr>
          <p:cNvPr id="2289" name="Google Shape;2289;p37"/>
          <p:cNvGrpSpPr/>
          <p:nvPr/>
        </p:nvGrpSpPr>
        <p:grpSpPr>
          <a:xfrm>
            <a:off x="1615890" y="2819175"/>
            <a:ext cx="1101105" cy="1150559"/>
            <a:chOff x="1310325" y="2745775"/>
            <a:chExt cx="310950" cy="324925"/>
          </a:xfrm>
        </p:grpSpPr>
        <p:sp>
          <p:nvSpPr>
            <p:cNvPr id="2290" name="Google Shape;2290;p37"/>
            <p:cNvSpPr/>
            <p:nvPr/>
          </p:nvSpPr>
          <p:spPr>
            <a:xfrm>
              <a:off x="1310325" y="2745775"/>
              <a:ext cx="310950" cy="324925"/>
            </a:xfrm>
            <a:custGeom>
              <a:avLst/>
              <a:gdLst/>
              <a:ahLst/>
              <a:cxnLst/>
              <a:rect l="l" t="t" r="r" b="b"/>
              <a:pathLst>
                <a:path w="12438" h="12997" extrusionOk="0">
                  <a:moveTo>
                    <a:pt x="441" y="0"/>
                  </a:moveTo>
                  <a:cubicBezTo>
                    <a:pt x="198" y="0"/>
                    <a:pt x="0" y="197"/>
                    <a:pt x="0" y="441"/>
                  </a:cubicBezTo>
                  <a:lnTo>
                    <a:pt x="0" y="12554"/>
                  </a:lnTo>
                  <a:cubicBezTo>
                    <a:pt x="0" y="12799"/>
                    <a:pt x="198" y="12996"/>
                    <a:pt x="441" y="12996"/>
                  </a:cubicBezTo>
                  <a:lnTo>
                    <a:pt x="11996" y="12996"/>
                  </a:lnTo>
                  <a:cubicBezTo>
                    <a:pt x="12239" y="12996"/>
                    <a:pt x="12437" y="12799"/>
                    <a:pt x="12437" y="12554"/>
                  </a:cubicBezTo>
                  <a:lnTo>
                    <a:pt x="12437" y="441"/>
                  </a:lnTo>
                  <a:cubicBezTo>
                    <a:pt x="12437" y="197"/>
                    <a:pt x="12239" y="0"/>
                    <a:pt x="119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7"/>
            <p:cNvSpPr/>
            <p:nvPr/>
          </p:nvSpPr>
          <p:spPr>
            <a:xfrm>
              <a:off x="1348925" y="2921825"/>
              <a:ext cx="236200" cy="5450"/>
            </a:xfrm>
            <a:custGeom>
              <a:avLst/>
              <a:gdLst/>
              <a:ahLst/>
              <a:cxnLst/>
              <a:rect l="l" t="t" r="r" b="b"/>
              <a:pathLst>
                <a:path w="9448" h="218" extrusionOk="0">
                  <a:moveTo>
                    <a:pt x="0" y="0"/>
                  </a:moveTo>
                  <a:lnTo>
                    <a:pt x="0" y="218"/>
                  </a:lnTo>
                  <a:lnTo>
                    <a:pt x="9447" y="218"/>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7"/>
            <p:cNvSpPr/>
            <p:nvPr/>
          </p:nvSpPr>
          <p:spPr>
            <a:xfrm>
              <a:off x="1348925" y="2934250"/>
              <a:ext cx="236200" cy="5450"/>
            </a:xfrm>
            <a:custGeom>
              <a:avLst/>
              <a:gdLst/>
              <a:ahLst/>
              <a:cxnLst/>
              <a:rect l="l" t="t" r="r" b="b"/>
              <a:pathLst>
                <a:path w="9448" h="218" extrusionOk="0">
                  <a:moveTo>
                    <a:pt x="0" y="0"/>
                  </a:moveTo>
                  <a:lnTo>
                    <a:pt x="0" y="218"/>
                  </a:lnTo>
                  <a:lnTo>
                    <a:pt x="9447" y="218"/>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7"/>
            <p:cNvSpPr/>
            <p:nvPr/>
          </p:nvSpPr>
          <p:spPr>
            <a:xfrm>
              <a:off x="1348925" y="2946675"/>
              <a:ext cx="236200" cy="5450"/>
            </a:xfrm>
            <a:custGeom>
              <a:avLst/>
              <a:gdLst/>
              <a:ahLst/>
              <a:cxnLst/>
              <a:rect l="l" t="t" r="r" b="b"/>
              <a:pathLst>
                <a:path w="9448" h="218" extrusionOk="0">
                  <a:moveTo>
                    <a:pt x="0" y="0"/>
                  </a:moveTo>
                  <a:lnTo>
                    <a:pt x="0" y="217"/>
                  </a:lnTo>
                  <a:lnTo>
                    <a:pt x="9447" y="217"/>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7"/>
            <p:cNvSpPr/>
            <p:nvPr/>
          </p:nvSpPr>
          <p:spPr>
            <a:xfrm>
              <a:off x="1348925" y="3014600"/>
              <a:ext cx="165450" cy="5450"/>
            </a:xfrm>
            <a:custGeom>
              <a:avLst/>
              <a:gdLst/>
              <a:ahLst/>
              <a:cxnLst/>
              <a:rect l="l" t="t" r="r" b="b"/>
              <a:pathLst>
                <a:path w="6618" h="218" extrusionOk="0">
                  <a:moveTo>
                    <a:pt x="0" y="0"/>
                  </a:moveTo>
                  <a:lnTo>
                    <a:pt x="0" y="218"/>
                  </a:lnTo>
                  <a:lnTo>
                    <a:pt x="6617" y="218"/>
                  </a:lnTo>
                  <a:lnTo>
                    <a:pt x="661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7"/>
            <p:cNvSpPr/>
            <p:nvPr/>
          </p:nvSpPr>
          <p:spPr>
            <a:xfrm>
              <a:off x="1348925" y="3027025"/>
              <a:ext cx="236200" cy="5450"/>
            </a:xfrm>
            <a:custGeom>
              <a:avLst/>
              <a:gdLst/>
              <a:ahLst/>
              <a:cxnLst/>
              <a:rect l="l" t="t" r="r" b="b"/>
              <a:pathLst>
                <a:path w="9448" h="218" extrusionOk="0">
                  <a:moveTo>
                    <a:pt x="0" y="0"/>
                  </a:moveTo>
                  <a:lnTo>
                    <a:pt x="0" y="218"/>
                  </a:lnTo>
                  <a:lnTo>
                    <a:pt x="9447" y="218"/>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7"/>
            <p:cNvSpPr/>
            <p:nvPr/>
          </p:nvSpPr>
          <p:spPr>
            <a:xfrm>
              <a:off x="1348925" y="3039450"/>
              <a:ext cx="236200" cy="5450"/>
            </a:xfrm>
            <a:custGeom>
              <a:avLst/>
              <a:gdLst/>
              <a:ahLst/>
              <a:cxnLst/>
              <a:rect l="l" t="t" r="r" b="b"/>
              <a:pathLst>
                <a:path w="9448" h="218" extrusionOk="0">
                  <a:moveTo>
                    <a:pt x="0" y="0"/>
                  </a:moveTo>
                  <a:lnTo>
                    <a:pt x="0" y="217"/>
                  </a:lnTo>
                  <a:lnTo>
                    <a:pt x="9447" y="217"/>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7"/>
            <p:cNvSpPr/>
            <p:nvPr/>
          </p:nvSpPr>
          <p:spPr>
            <a:xfrm>
              <a:off x="1348925" y="2968200"/>
              <a:ext cx="139225" cy="5450"/>
            </a:xfrm>
            <a:custGeom>
              <a:avLst/>
              <a:gdLst/>
              <a:ahLst/>
              <a:cxnLst/>
              <a:rect l="l" t="t" r="r" b="b"/>
              <a:pathLst>
                <a:path w="5569" h="218" extrusionOk="0">
                  <a:moveTo>
                    <a:pt x="0" y="0"/>
                  </a:moveTo>
                  <a:lnTo>
                    <a:pt x="0" y="218"/>
                  </a:lnTo>
                  <a:lnTo>
                    <a:pt x="5568" y="218"/>
                  </a:lnTo>
                  <a:lnTo>
                    <a:pt x="5568"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7"/>
            <p:cNvSpPr/>
            <p:nvPr/>
          </p:nvSpPr>
          <p:spPr>
            <a:xfrm>
              <a:off x="1348925" y="2980650"/>
              <a:ext cx="236200" cy="5425"/>
            </a:xfrm>
            <a:custGeom>
              <a:avLst/>
              <a:gdLst/>
              <a:ahLst/>
              <a:cxnLst/>
              <a:rect l="l" t="t" r="r" b="b"/>
              <a:pathLst>
                <a:path w="9448" h="217" extrusionOk="0">
                  <a:moveTo>
                    <a:pt x="0" y="0"/>
                  </a:moveTo>
                  <a:lnTo>
                    <a:pt x="0" y="217"/>
                  </a:lnTo>
                  <a:lnTo>
                    <a:pt x="9447" y="217"/>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7"/>
            <p:cNvSpPr/>
            <p:nvPr/>
          </p:nvSpPr>
          <p:spPr>
            <a:xfrm>
              <a:off x="1348925" y="2993075"/>
              <a:ext cx="236200" cy="5425"/>
            </a:xfrm>
            <a:custGeom>
              <a:avLst/>
              <a:gdLst/>
              <a:ahLst/>
              <a:cxnLst/>
              <a:rect l="l" t="t" r="r" b="b"/>
              <a:pathLst>
                <a:path w="9448" h="217" extrusionOk="0">
                  <a:moveTo>
                    <a:pt x="0" y="0"/>
                  </a:moveTo>
                  <a:lnTo>
                    <a:pt x="0" y="216"/>
                  </a:lnTo>
                  <a:lnTo>
                    <a:pt x="9447" y="216"/>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7"/>
            <p:cNvSpPr/>
            <p:nvPr/>
          </p:nvSpPr>
          <p:spPr>
            <a:xfrm>
              <a:off x="134645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7"/>
            <p:cNvSpPr/>
            <p:nvPr/>
          </p:nvSpPr>
          <p:spPr>
            <a:xfrm>
              <a:off x="134877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7"/>
            <p:cNvSpPr/>
            <p:nvPr/>
          </p:nvSpPr>
          <p:spPr>
            <a:xfrm>
              <a:off x="1351125"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7"/>
            <p:cNvSpPr/>
            <p:nvPr/>
          </p:nvSpPr>
          <p:spPr>
            <a:xfrm>
              <a:off x="13534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7"/>
            <p:cNvSpPr/>
            <p:nvPr/>
          </p:nvSpPr>
          <p:spPr>
            <a:xfrm>
              <a:off x="13558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7"/>
            <p:cNvSpPr/>
            <p:nvPr/>
          </p:nvSpPr>
          <p:spPr>
            <a:xfrm>
              <a:off x="1358125"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7"/>
            <p:cNvSpPr/>
            <p:nvPr/>
          </p:nvSpPr>
          <p:spPr>
            <a:xfrm>
              <a:off x="136047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7"/>
            <p:cNvSpPr/>
            <p:nvPr/>
          </p:nvSpPr>
          <p:spPr>
            <a:xfrm>
              <a:off x="13628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7"/>
            <p:cNvSpPr/>
            <p:nvPr/>
          </p:nvSpPr>
          <p:spPr>
            <a:xfrm>
              <a:off x="1365150"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7"/>
            <p:cNvSpPr/>
            <p:nvPr/>
          </p:nvSpPr>
          <p:spPr>
            <a:xfrm>
              <a:off x="13675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7"/>
            <p:cNvSpPr/>
            <p:nvPr/>
          </p:nvSpPr>
          <p:spPr>
            <a:xfrm>
              <a:off x="1369825"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7"/>
            <p:cNvSpPr/>
            <p:nvPr/>
          </p:nvSpPr>
          <p:spPr>
            <a:xfrm>
              <a:off x="137217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7"/>
            <p:cNvSpPr/>
            <p:nvPr/>
          </p:nvSpPr>
          <p:spPr>
            <a:xfrm>
              <a:off x="13745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7"/>
            <p:cNvSpPr/>
            <p:nvPr/>
          </p:nvSpPr>
          <p:spPr>
            <a:xfrm>
              <a:off x="1376850"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7"/>
            <p:cNvSpPr/>
            <p:nvPr/>
          </p:nvSpPr>
          <p:spPr>
            <a:xfrm>
              <a:off x="13792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7"/>
            <p:cNvSpPr/>
            <p:nvPr/>
          </p:nvSpPr>
          <p:spPr>
            <a:xfrm>
              <a:off x="138152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7"/>
            <p:cNvSpPr/>
            <p:nvPr/>
          </p:nvSpPr>
          <p:spPr>
            <a:xfrm>
              <a:off x="1383875"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7"/>
            <p:cNvSpPr/>
            <p:nvPr/>
          </p:nvSpPr>
          <p:spPr>
            <a:xfrm>
              <a:off x="13862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7"/>
            <p:cNvSpPr/>
            <p:nvPr/>
          </p:nvSpPr>
          <p:spPr>
            <a:xfrm>
              <a:off x="1388550"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7"/>
            <p:cNvSpPr/>
            <p:nvPr/>
          </p:nvSpPr>
          <p:spPr>
            <a:xfrm>
              <a:off x="1390900"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7"/>
            <p:cNvSpPr/>
            <p:nvPr/>
          </p:nvSpPr>
          <p:spPr>
            <a:xfrm>
              <a:off x="1393225"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7"/>
            <p:cNvSpPr/>
            <p:nvPr/>
          </p:nvSpPr>
          <p:spPr>
            <a:xfrm>
              <a:off x="13955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7"/>
            <p:cNvSpPr/>
            <p:nvPr/>
          </p:nvSpPr>
          <p:spPr>
            <a:xfrm>
              <a:off x="1397900"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7"/>
            <p:cNvSpPr/>
            <p:nvPr/>
          </p:nvSpPr>
          <p:spPr>
            <a:xfrm>
              <a:off x="1400250"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7"/>
            <p:cNvSpPr/>
            <p:nvPr/>
          </p:nvSpPr>
          <p:spPr>
            <a:xfrm>
              <a:off x="14026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7"/>
            <p:cNvSpPr/>
            <p:nvPr/>
          </p:nvSpPr>
          <p:spPr>
            <a:xfrm>
              <a:off x="1404925"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7"/>
            <p:cNvSpPr/>
            <p:nvPr/>
          </p:nvSpPr>
          <p:spPr>
            <a:xfrm>
              <a:off x="14072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7"/>
            <p:cNvSpPr/>
            <p:nvPr/>
          </p:nvSpPr>
          <p:spPr>
            <a:xfrm>
              <a:off x="1409600"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7"/>
            <p:cNvSpPr/>
            <p:nvPr/>
          </p:nvSpPr>
          <p:spPr>
            <a:xfrm>
              <a:off x="14119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7"/>
            <p:cNvSpPr/>
            <p:nvPr/>
          </p:nvSpPr>
          <p:spPr>
            <a:xfrm>
              <a:off x="14143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7"/>
            <p:cNvSpPr/>
            <p:nvPr/>
          </p:nvSpPr>
          <p:spPr>
            <a:xfrm>
              <a:off x="1416625"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7"/>
            <p:cNvSpPr/>
            <p:nvPr/>
          </p:nvSpPr>
          <p:spPr>
            <a:xfrm>
              <a:off x="14189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7"/>
            <p:cNvSpPr/>
            <p:nvPr/>
          </p:nvSpPr>
          <p:spPr>
            <a:xfrm>
              <a:off x="1421300"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7"/>
            <p:cNvSpPr/>
            <p:nvPr/>
          </p:nvSpPr>
          <p:spPr>
            <a:xfrm>
              <a:off x="1423650"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7"/>
            <p:cNvSpPr/>
            <p:nvPr/>
          </p:nvSpPr>
          <p:spPr>
            <a:xfrm>
              <a:off x="14260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7"/>
            <p:cNvSpPr/>
            <p:nvPr/>
          </p:nvSpPr>
          <p:spPr>
            <a:xfrm>
              <a:off x="142832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7"/>
            <p:cNvSpPr/>
            <p:nvPr/>
          </p:nvSpPr>
          <p:spPr>
            <a:xfrm>
              <a:off x="1430675"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7"/>
            <p:cNvSpPr/>
            <p:nvPr/>
          </p:nvSpPr>
          <p:spPr>
            <a:xfrm>
              <a:off x="1433000"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7"/>
            <p:cNvSpPr/>
            <p:nvPr/>
          </p:nvSpPr>
          <p:spPr>
            <a:xfrm>
              <a:off x="14353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7"/>
            <p:cNvSpPr/>
            <p:nvPr/>
          </p:nvSpPr>
          <p:spPr>
            <a:xfrm>
              <a:off x="1437675"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7"/>
            <p:cNvSpPr/>
            <p:nvPr/>
          </p:nvSpPr>
          <p:spPr>
            <a:xfrm>
              <a:off x="144002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7"/>
            <p:cNvSpPr/>
            <p:nvPr/>
          </p:nvSpPr>
          <p:spPr>
            <a:xfrm>
              <a:off x="14423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7"/>
            <p:cNvSpPr/>
            <p:nvPr/>
          </p:nvSpPr>
          <p:spPr>
            <a:xfrm>
              <a:off x="1444700"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7"/>
            <p:cNvSpPr/>
            <p:nvPr/>
          </p:nvSpPr>
          <p:spPr>
            <a:xfrm>
              <a:off x="14470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7"/>
            <p:cNvSpPr/>
            <p:nvPr/>
          </p:nvSpPr>
          <p:spPr>
            <a:xfrm>
              <a:off x="14493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7"/>
            <p:cNvSpPr/>
            <p:nvPr/>
          </p:nvSpPr>
          <p:spPr>
            <a:xfrm>
              <a:off x="145175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7"/>
            <p:cNvSpPr/>
            <p:nvPr/>
          </p:nvSpPr>
          <p:spPr>
            <a:xfrm>
              <a:off x="14540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7"/>
            <p:cNvSpPr/>
            <p:nvPr/>
          </p:nvSpPr>
          <p:spPr>
            <a:xfrm>
              <a:off x="1456400"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7"/>
            <p:cNvSpPr/>
            <p:nvPr/>
          </p:nvSpPr>
          <p:spPr>
            <a:xfrm>
              <a:off x="14587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7"/>
            <p:cNvSpPr/>
            <p:nvPr/>
          </p:nvSpPr>
          <p:spPr>
            <a:xfrm>
              <a:off x="1461075"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7"/>
            <p:cNvSpPr/>
            <p:nvPr/>
          </p:nvSpPr>
          <p:spPr>
            <a:xfrm>
              <a:off x="1463425"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7"/>
            <p:cNvSpPr/>
            <p:nvPr/>
          </p:nvSpPr>
          <p:spPr>
            <a:xfrm>
              <a:off x="146577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7"/>
            <p:cNvSpPr/>
            <p:nvPr/>
          </p:nvSpPr>
          <p:spPr>
            <a:xfrm>
              <a:off x="1468100"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7"/>
            <p:cNvSpPr/>
            <p:nvPr/>
          </p:nvSpPr>
          <p:spPr>
            <a:xfrm>
              <a:off x="1470450"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7"/>
            <p:cNvSpPr/>
            <p:nvPr/>
          </p:nvSpPr>
          <p:spPr>
            <a:xfrm>
              <a:off x="1472775"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7"/>
            <p:cNvSpPr/>
            <p:nvPr/>
          </p:nvSpPr>
          <p:spPr>
            <a:xfrm>
              <a:off x="147512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7"/>
            <p:cNvSpPr/>
            <p:nvPr/>
          </p:nvSpPr>
          <p:spPr>
            <a:xfrm>
              <a:off x="1477450"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7"/>
            <p:cNvSpPr/>
            <p:nvPr/>
          </p:nvSpPr>
          <p:spPr>
            <a:xfrm>
              <a:off x="14798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7"/>
            <p:cNvSpPr/>
            <p:nvPr/>
          </p:nvSpPr>
          <p:spPr>
            <a:xfrm>
              <a:off x="148215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7"/>
            <p:cNvSpPr/>
            <p:nvPr/>
          </p:nvSpPr>
          <p:spPr>
            <a:xfrm>
              <a:off x="1484475"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7"/>
            <p:cNvSpPr/>
            <p:nvPr/>
          </p:nvSpPr>
          <p:spPr>
            <a:xfrm>
              <a:off x="148682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7"/>
            <p:cNvSpPr/>
            <p:nvPr/>
          </p:nvSpPr>
          <p:spPr>
            <a:xfrm>
              <a:off x="1489150"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7"/>
            <p:cNvSpPr/>
            <p:nvPr/>
          </p:nvSpPr>
          <p:spPr>
            <a:xfrm>
              <a:off x="14915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7"/>
            <p:cNvSpPr/>
            <p:nvPr/>
          </p:nvSpPr>
          <p:spPr>
            <a:xfrm>
              <a:off x="149385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7"/>
            <p:cNvSpPr/>
            <p:nvPr/>
          </p:nvSpPr>
          <p:spPr>
            <a:xfrm>
              <a:off x="1496175"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7"/>
            <p:cNvSpPr/>
            <p:nvPr/>
          </p:nvSpPr>
          <p:spPr>
            <a:xfrm>
              <a:off x="149852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7"/>
            <p:cNvSpPr/>
            <p:nvPr/>
          </p:nvSpPr>
          <p:spPr>
            <a:xfrm>
              <a:off x="1500850"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7"/>
            <p:cNvSpPr/>
            <p:nvPr/>
          </p:nvSpPr>
          <p:spPr>
            <a:xfrm>
              <a:off x="1503200"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7"/>
            <p:cNvSpPr/>
            <p:nvPr/>
          </p:nvSpPr>
          <p:spPr>
            <a:xfrm>
              <a:off x="1505550"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7"/>
            <p:cNvSpPr/>
            <p:nvPr/>
          </p:nvSpPr>
          <p:spPr>
            <a:xfrm>
              <a:off x="15079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7"/>
            <p:cNvSpPr/>
            <p:nvPr/>
          </p:nvSpPr>
          <p:spPr>
            <a:xfrm>
              <a:off x="1510225"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7"/>
            <p:cNvSpPr/>
            <p:nvPr/>
          </p:nvSpPr>
          <p:spPr>
            <a:xfrm>
              <a:off x="1512550"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7"/>
            <p:cNvSpPr/>
            <p:nvPr/>
          </p:nvSpPr>
          <p:spPr>
            <a:xfrm>
              <a:off x="15149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7"/>
            <p:cNvSpPr/>
            <p:nvPr/>
          </p:nvSpPr>
          <p:spPr>
            <a:xfrm>
              <a:off x="1517225"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7"/>
            <p:cNvSpPr/>
            <p:nvPr/>
          </p:nvSpPr>
          <p:spPr>
            <a:xfrm>
              <a:off x="15196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7"/>
            <p:cNvSpPr/>
            <p:nvPr/>
          </p:nvSpPr>
          <p:spPr>
            <a:xfrm>
              <a:off x="15219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7"/>
            <p:cNvSpPr/>
            <p:nvPr/>
          </p:nvSpPr>
          <p:spPr>
            <a:xfrm>
              <a:off x="15242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7"/>
            <p:cNvSpPr/>
            <p:nvPr/>
          </p:nvSpPr>
          <p:spPr>
            <a:xfrm>
              <a:off x="15266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7"/>
            <p:cNvSpPr/>
            <p:nvPr/>
          </p:nvSpPr>
          <p:spPr>
            <a:xfrm>
              <a:off x="1528925"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7"/>
            <p:cNvSpPr/>
            <p:nvPr/>
          </p:nvSpPr>
          <p:spPr>
            <a:xfrm>
              <a:off x="15313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7"/>
            <p:cNvSpPr/>
            <p:nvPr/>
          </p:nvSpPr>
          <p:spPr>
            <a:xfrm>
              <a:off x="153362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7"/>
            <p:cNvSpPr/>
            <p:nvPr/>
          </p:nvSpPr>
          <p:spPr>
            <a:xfrm>
              <a:off x="1535975"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7"/>
            <p:cNvSpPr/>
            <p:nvPr/>
          </p:nvSpPr>
          <p:spPr>
            <a:xfrm>
              <a:off x="15383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7"/>
            <p:cNvSpPr/>
            <p:nvPr/>
          </p:nvSpPr>
          <p:spPr>
            <a:xfrm>
              <a:off x="1540625"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7"/>
            <p:cNvSpPr/>
            <p:nvPr/>
          </p:nvSpPr>
          <p:spPr>
            <a:xfrm>
              <a:off x="1542975"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7"/>
            <p:cNvSpPr/>
            <p:nvPr/>
          </p:nvSpPr>
          <p:spPr>
            <a:xfrm>
              <a:off x="154532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7"/>
            <p:cNvSpPr/>
            <p:nvPr/>
          </p:nvSpPr>
          <p:spPr>
            <a:xfrm>
              <a:off x="15476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7"/>
            <p:cNvSpPr/>
            <p:nvPr/>
          </p:nvSpPr>
          <p:spPr>
            <a:xfrm>
              <a:off x="1550000"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7"/>
            <p:cNvSpPr/>
            <p:nvPr/>
          </p:nvSpPr>
          <p:spPr>
            <a:xfrm>
              <a:off x="15523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7"/>
            <p:cNvSpPr/>
            <p:nvPr/>
          </p:nvSpPr>
          <p:spPr>
            <a:xfrm>
              <a:off x="15546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7"/>
            <p:cNvSpPr/>
            <p:nvPr/>
          </p:nvSpPr>
          <p:spPr>
            <a:xfrm>
              <a:off x="1557000"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7"/>
            <p:cNvSpPr/>
            <p:nvPr/>
          </p:nvSpPr>
          <p:spPr>
            <a:xfrm>
              <a:off x="15593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7"/>
            <p:cNvSpPr/>
            <p:nvPr/>
          </p:nvSpPr>
          <p:spPr>
            <a:xfrm>
              <a:off x="15617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7"/>
            <p:cNvSpPr/>
            <p:nvPr/>
          </p:nvSpPr>
          <p:spPr>
            <a:xfrm>
              <a:off x="15640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7"/>
            <p:cNvSpPr/>
            <p:nvPr/>
          </p:nvSpPr>
          <p:spPr>
            <a:xfrm>
              <a:off x="15663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7"/>
            <p:cNvSpPr/>
            <p:nvPr/>
          </p:nvSpPr>
          <p:spPr>
            <a:xfrm>
              <a:off x="1568700"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7"/>
            <p:cNvSpPr/>
            <p:nvPr/>
          </p:nvSpPr>
          <p:spPr>
            <a:xfrm>
              <a:off x="15710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7"/>
            <p:cNvSpPr/>
            <p:nvPr/>
          </p:nvSpPr>
          <p:spPr>
            <a:xfrm>
              <a:off x="1573400"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7"/>
            <p:cNvSpPr/>
            <p:nvPr/>
          </p:nvSpPr>
          <p:spPr>
            <a:xfrm>
              <a:off x="1575750"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7"/>
            <p:cNvSpPr/>
            <p:nvPr/>
          </p:nvSpPr>
          <p:spPr>
            <a:xfrm>
              <a:off x="15780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7"/>
            <p:cNvSpPr/>
            <p:nvPr/>
          </p:nvSpPr>
          <p:spPr>
            <a:xfrm>
              <a:off x="158042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7"/>
            <p:cNvSpPr/>
            <p:nvPr/>
          </p:nvSpPr>
          <p:spPr>
            <a:xfrm>
              <a:off x="1582750"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7"/>
            <p:cNvSpPr/>
            <p:nvPr/>
          </p:nvSpPr>
          <p:spPr>
            <a:xfrm>
              <a:off x="1362025" y="2785975"/>
              <a:ext cx="90250" cy="105675"/>
            </a:xfrm>
            <a:custGeom>
              <a:avLst/>
              <a:gdLst/>
              <a:ahLst/>
              <a:cxnLst/>
              <a:rect l="l" t="t" r="r" b="b"/>
              <a:pathLst>
                <a:path w="3610" h="4227" extrusionOk="0">
                  <a:moveTo>
                    <a:pt x="159" y="1"/>
                  </a:moveTo>
                  <a:cubicBezTo>
                    <a:pt x="72" y="1"/>
                    <a:pt x="0" y="72"/>
                    <a:pt x="0" y="159"/>
                  </a:cubicBezTo>
                  <a:lnTo>
                    <a:pt x="0" y="4068"/>
                  </a:lnTo>
                  <a:cubicBezTo>
                    <a:pt x="1" y="4155"/>
                    <a:pt x="72" y="4226"/>
                    <a:pt x="159" y="4226"/>
                  </a:cubicBezTo>
                  <a:lnTo>
                    <a:pt x="3451" y="4226"/>
                  </a:lnTo>
                  <a:cubicBezTo>
                    <a:pt x="3538" y="4226"/>
                    <a:pt x="3610" y="4155"/>
                    <a:pt x="3610" y="4068"/>
                  </a:cubicBezTo>
                  <a:lnTo>
                    <a:pt x="3610" y="159"/>
                  </a:lnTo>
                  <a:cubicBezTo>
                    <a:pt x="3610" y="72"/>
                    <a:pt x="3538" y="1"/>
                    <a:pt x="34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7"/>
            <p:cNvSpPr/>
            <p:nvPr/>
          </p:nvSpPr>
          <p:spPr>
            <a:xfrm>
              <a:off x="1390625" y="2807425"/>
              <a:ext cx="30700" cy="36875"/>
            </a:xfrm>
            <a:custGeom>
              <a:avLst/>
              <a:gdLst/>
              <a:ahLst/>
              <a:cxnLst/>
              <a:rect l="l" t="t" r="r" b="b"/>
              <a:pathLst>
                <a:path w="1228" h="1475" extrusionOk="0">
                  <a:moveTo>
                    <a:pt x="621" y="0"/>
                  </a:moveTo>
                  <a:cubicBezTo>
                    <a:pt x="272" y="0"/>
                    <a:pt x="0" y="278"/>
                    <a:pt x="0" y="686"/>
                  </a:cubicBezTo>
                  <a:cubicBezTo>
                    <a:pt x="0" y="1093"/>
                    <a:pt x="374" y="1474"/>
                    <a:pt x="607" y="1474"/>
                  </a:cubicBezTo>
                  <a:lnTo>
                    <a:pt x="614" y="1474"/>
                  </a:lnTo>
                  <a:cubicBezTo>
                    <a:pt x="855" y="1474"/>
                    <a:pt x="1228" y="1093"/>
                    <a:pt x="1228" y="686"/>
                  </a:cubicBezTo>
                  <a:cubicBezTo>
                    <a:pt x="1228" y="280"/>
                    <a:pt x="957" y="0"/>
                    <a:pt x="62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7"/>
            <p:cNvSpPr/>
            <p:nvPr/>
          </p:nvSpPr>
          <p:spPr>
            <a:xfrm>
              <a:off x="1373800" y="2849050"/>
              <a:ext cx="64350" cy="26525"/>
            </a:xfrm>
            <a:custGeom>
              <a:avLst/>
              <a:gdLst/>
              <a:ahLst/>
              <a:cxnLst/>
              <a:rect l="l" t="t" r="r" b="b"/>
              <a:pathLst>
                <a:path w="2574" h="1061" extrusionOk="0">
                  <a:moveTo>
                    <a:pt x="1287" y="0"/>
                  </a:moveTo>
                  <a:cubicBezTo>
                    <a:pt x="1120" y="0"/>
                    <a:pt x="953" y="23"/>
                    <a:pt x="790" y="68"/>
                  </a:cubicBezTo>
                  <a:cubicBezTo>
                    <a:pt x="646" y="107"/>
                    <a:pt x="505" y="160"/>
                    <a:pt x="372" y="225"/>
                  </a:cubicBezTo>
                  <a:cubicBezTo>
                    <a:pt x="280" y="269"/>
                    <a:pt x="209" y="322"/>
                    <a:pt x="155" y="394"/>
                  </a:cubicBezTo>
                  <a:cubicBezTo>
                    <a:pt x="102" y="465"/>
                    <a:pt x="64" y="556"/>
                    <a:pt x="41" y="672"/>
                  </a:cubicBezTo>
                  <a:cubicBezTo>
                    <a:pt x="34" y="701"/>
                    <a:pt x="21" y="840"/>
                    <a:pt x="0" y="1061"/>
                  </a:cubicBezTo>
                  <a:lnTo>
                    <a:pt x="2574" y="1061"/>
                  </a:lnTo>
                  <a:cubicBezTo>
                    <a:pt x="2554" y="841"/>
                    <a:pt x="2539" y="701"/>
                    <a:pt x="2533" y="672"/>
                  </a:cubicBezTo>
                  <a:cubicBezTo>
                    <a:pt x="2509" y="556"/>
                    <a:pt x="2472" y="465"/>
                    <a:pt x="2418" y="394"/>
                  </a:cubicBezTo>
                  <a:cubicBezTo>
                    <a:pt x="2364" y="322"/>
                    <a:pt x="2294" y="269"/>
                    <a:pt x="2203" y="225"/>
                  </a:cubicBezTo>
                  <a:cubicBezTo>
                    <a:pt x="2068" y="160"/>
                    <a:pt x="1928" y="107"/>
                    <a:pt x="1784" y="68"/>
                  </a:cubicBezTo>
                  <a:cubicBezTo>
                    <a:pt x="1621" y="23"/>
                    <a:pt x="1454" y="0"/>
                    <a:pt x="128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7"/>
            <p:cNvSpPr/>
            <p:nvPr/>
          </p:nvSpPr>
          <p:spPr>
            <a:xfrm>
              <a:off x="1492575" y="2815500"/>
              <a:ext cx="45425" cy="2475"/>
            </a:xfrm>
            <a:custGeom>
              <a:avLst/>
              <a:gdLst/>
              <a:ahLst/>
              <a:cxnLst/>
              <a:rect l="l" t="t" r="r" b="b"/>
              <a:pathLst>
                <a:path w="1817" h="99" extrusionOk="0">
                  <a:moveTo>
                    <a:pt x="65" y="1"/>
                  </a:moveTo>
                  <a:cubicBezTo>
                    <a:pt x="0" y="1"/>
                    <a:pt x="0" y="98"/>
                    <a:pt x="65" y="98"/>
                  </a:cubicBezTo>
                  <a:cubicBezTo>
                    <a:pt x="66" y="98"/>
                    <a:pt x="67" y="98"/>
                    <a:pt x="68" y="98"/>
                  </a:cubicBezTo>
                  <a:lnTo>
                    <a:pt x="1750" y="98"/>
                  </a:lnTo>
                  <a:cubicBezTo>
                    <a:pt x="1751" y="98"/>
                    <a:pt x="1752" y="98"/>
                    <a:pt x="1753" y="98"/>
                  </a:cubicBezTo>
                  <a:cubicBezTo>
                    <a:pt x="1816" y="98"/>
                    <a:pt x="1816" y="1"/>
                    <a:pt x="1753" y="1"/>
                  </a:cubicBezTo>
                  <a:cubicBezTo>
                    <a:pt x="1752" y="1"/>
                    <a:pt x="1751" y="1"/>
                    <a:pt x="1750" y="1"/>
                  </a:cubicBezTo>
                  <a:lnTo>
                    <a:pt x="68" y="1"/>
                  </a:lnTo>
                  <a:cubicBezTo>
                    <a:pt x="67" y="1"/>
                    <a:pt x="66" y="1"/>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7"/>
            <p:cNvSpPr/>
            <p:nvPr/>
          </p:nvSpPr>
          <p:spPr>
            <a:xfrm>
              <a:off x="1492575" y="2807350"/>
              <a:ext cx="56550" cy="2450"/>
            </a:xfrm>
            <a:custGeom>
              <a:avLst/>
              <a:gdLst/>
              <a:ahLst/>
              <a:cxnLst/>
              <a:rect l="l" t="t" r="r" b="b"/>
              <a:pathLst>
                <a:path w="2262" h="98" extrusionOk="0">
                  <a:moveTo>
                    <a:pt x="63" y="1"/>
                  </a:moveTo>
                  <a:cubicBezTo>
                    <a:pt x="0" y="1"/>
                    <a:pt x="1" y="97"/>
                    <a:pt x="64" y="97"/>
                  </a:cubicBezTo>
                  <a:cubicBezTo>
                    <a:pt x="65" y="97"/>
                    <a:pt x="66" y="97"/>
                    <a:pt x="67" y="97"/>
                  </a:cubicBezTo>
                  <a:lnTo>
                    <a:pt x="2200" y="97"/>
                  </a:lnTo>
                  <a:cubicBezTo>
                    <a:pt x="2261" y="94"/>
                    <a:pt x="2261" y="4"/>
                    <a:pt x="2200" y="1"/>
                  </a:cubicBezTo>
                  <a:lnTo>
                    <a:pt x="67" y="1"/>
                  </a:lnTo>
                  <a:cubicBezTo>
                    <a:pt x="65" y="1"/>
                    <a:pt x="64" y="1"/>
                    <a:pt x="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7"/>
            <p:cNvSpPr/>
            <p:nvPr/>
          </p:nvSpPr>
          <p:spPr>
            <a:xfrm>
              <a:off x="1492575" y="2799175"/>
              <a:ext cx="67975" cy="2450"/>
            </a:xfrm>
            <a:custGeom>
              <a:avLst/>
              <a:gdLst/>
              <a:ahLst/>
              <a:cxnLst/>
              <a:rect l="l" t="t" r="r" b="b"/>
              <a:pathLst>
                <a:path w="2719" h="98" extrusionOk="0">
                  <a:moveTo>
                    <a:pt x="63" y="1"/>
                  </a:moveTo>
                  <a:cubicBezTo>
                    <a:pt x="1" y="1"/>
                    <a:pt x="1" y="97"/>
                    <a:pt x="63" y="97"/>
                  </a:cubicBezTo>
                  <a:cubicBezTo>
                    <a:pt x="64" y="97"/>
                    <a:pt x="65" y="97"/>
                    <a:pt x="67" y="97"/>
                  </a:cubicBezTo>
                  <a:lnTo>
                    <a:pt x="2651" y="97"/>
                  </a:lnTo>
                  <a:cubicBezTo>
                    <a:pt x="2653" y="97"/>
                    <a:pt x="2654" y="97"/>
                    <a:pt x="2655" y="97"/>
                  </a:cubicBezTo>
                  <a:cubicBezTo>
                    <a:pt x="2718" y="97"/>
                    <a:pt x="2718" y="1"/>
                    <a:pt x="2655" y="1"/>
                  </a:cubicBezTo>
                  <a:cubicBezTo>
                    <a:pt x="2654" y="1"/>
                    <a:pt x="2653" y="1"/>
                    <a:pt x="2651" y="1"/>
                  </a:cubicBezTo>
                  <a:lnTo>
                    <a:pt x="67" y="1"/>
                  </a:lnTo>
                  <a:cubicBezTo>
                    <a:pt x="65" y="1"/>
                    <a:pt x="64" y="1"/>
                    <a:pt x="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7"/>
            <p:cNvSpPr/>
            <p:nvPr/>
          </p:nvSpPr>
          <p:spPr>
            <a:xfrm>
              <a:off x="1462425" y="2796450"/>
              <a:ext cx="24275" cy="24275"/>
            </a:xfrm>
            <a:custGeom>
              <a:avLst/>
              <a:gdLst/>
              <a:ahLst/>
              <a:cxnLst/>
              <a:rect l="l" t="t" r="r" b="b"/>
              <a:pathLst>
                <a:path w="971" h="971" extrusionOk="0">
                  <a:moveTo>
                    <a:pt x="55" y="0"/>
                  </a:moveTo>
                  <a:cubicBezTo>
                    <a:pt x="25" y="0"/>
                    <a:pt x="1" y="24"/>
                    <a:pt x="1" y="55"/>
                  </a:cubicBezTo>
                  <a:lnTo>
                    <a:pt x="1" y="914"/>
                  </a:lnTo>
                  <a:cubicBezTo>
                    <a:pt x="1" y="945"/>
                    <a:pt x="25" y="970"/>
                    <a:pt x="55" y="970"/>
                  </a:cubicBezTo>
                  <a:lnTo>
                    <a:pt x="916" y="970"/>
                  </a:lnTo>
                  <a:cubicBezTo>
                    <a:pt x="946" y="970"/>
                    <a:pt x="970" y="945"/>
                    <a:pt x="970" y="914"/>
                  </a:cubicBezTo>
                  <a:lnTo>
                    <a:pt x="970" y="55"/>
                  </a:lnTo>
                  <a:cubicBezTo>
                    <a:pt x="970" y="24"/>
                    <a:pt x="946" y="0"/>
                    <a:pt x="9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7"/>
            <p:cNvSpPr/>
            <p:nvPr/>
          </p:nvSpPr>
          <p:spPr>
            <a:xfrm>
              <a:off x="1466025" y="2802125"/>
              <a:ext cx="17175" cy="12925"/>
            </a:xfrm>
            <a:custGeom>
              <a:avLst/>
              <a:gdLst/>
              <a:ahLst/>
              <a:cxnLst/>
              <a:rect l="l" t="t" r="r" b="b"/>
              <a:pathLst>
                <a:path w="687" h="517" extrusionOk="0">
                  <a:moveTo>
                    <a:pt x="609" y="0"/>
                  </a:moveTo>
                  <a:cubicBezTo>
                    <a:pt x="595" y="0"/>
                    <a:pt x="581" y="6"/>
                    <a:pt x="569" y="19"/>
                  </a:cubicBezTo>
                  <a:lnTo>
                    <a:pt x="278" y="379"/>
                  </a:lnTo>
                  <a:lnTo>
                    <a:pt x="110" y="211"/>
                  </a:lnTo>
                  <a:cubicBezTo>
                    <a:pt x="99" y="202"/>
                    <a:pt x="87" y="198"/>
                    <a:pt x="75" y="198"/>
                  </a:cubicBezTo>
                  <a:cubicBezTo>
                    <a:pt x="34" y="198"/>
                    <a:pt x="0" y="248"/>
                    <a:pt x="33" y="289"/>
                  </a:cubicBezTo>
                  <a:lnTo>
                    <a:pt x="244" y="501"/>
                  </a:lnTo>
                  <a:cubicBezTo>
                    <a:pt x="254" y="511"/>
                    <a:pt x="269" y="516"/>
                    <a:pt x="283" y="516"/>
                  </a:cubicBezTo>
                  <a:lnTo>
                    <a:pt x="285" y="516"/>
                  </a:lnTo>
                  <a:cubicBezTo>
                    <a:pt x="301" y="515"/>
                    <a:pt x="315" y="508"/>
                    <a:pt x="325" y="496"/>
                  </a:cubicBezTo>
                  <a:lnTo>
                    <a:pt x="655" y="89"/>
                  </a:lnTo>
                  <a:cubicBezTo>
                    <a:pt x="686" y="47"/>
                    <a:pt x="649" y="0"/>
                    <a:pt x="609"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7"/>
            <p:cNvSpPr/>
            <p:nvPr/>
          </p:nvSpPr>
          <p:spPr>
            <a:xfrm>
              <a:off x="1492575" y="2844525"/>
              <a:ext cx="45425" cy="2450"/>
            </a:xfrm>
            <a:custGeom>
              <a:avLst/>
              <a:gdLst/>
              <a:ahLst/>
              <a:cxnLst/>
              <a:rect l="l" t="t" r="r" b="b"/>
              <a:pathLst>
                <a:path w="1817" h="98" extrusionOk="0">
                  <a:moveTo>
                    <a:pt x="65" y="0"/>
                  </a:moveTo>
                  <a:cubicBezTo>
                    <a:pt x="0" y="0"/>
                    <a:pt x="0" y="98"/>
                    <a:pt x="65" y="98"/>
                  </a:cubicBezTo>
                  <a:cubicBezTo>
                    <a:pt x="66" y="98"/>
                    <a:pt x="67" y="98"/>
                    <a:pt x="68" y="98"/>
                  </a:cubicBezTo>
                  <a:lnTo>
                    <a:pt x="1750" y="98"/>
                  </a:lnTo>
                  <a:cubicBezTo>
                    <a:pt x="1751" y="98"/>
                    <a:pt x="1752" y="98"/>
                    <a:pt x="1753" y="98"/>
                  </a:cubicBezTo>
                  <a:cubicBezTo>
                    <a:pt x="1816" y="98"/>
                    <a:pt x="1816" y="0"/>
                    <a:pt x="1753" y="0"/>
                  </a:cubicBezTo>
                  <a:cubicBezTo>
                    <a:pt x="1752" y="0"/>
                    <a:pt x="1751" y="0"/>
                    <a:pt x="1750" y="0"/>
                  </a:cubicBezTo>
                  <a:lnTo>
                    <a:pt x="68" y="0"/>
                  </a:lnTo>
                  <a:cubicBezTo>
                    <a:pt x="67" y="0"/>
                    <a:pt x="66" y="0"/>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7"/>
            <p:cNvSpPr/>
            <p:nvPr/>
          </p:nvSpPr>
          <p:spPr>
            <a:xfrm>
              <a:off x="1492575" y="2836375"/>
              <a:ext cx="67975" cy="2425"/>
            </a:xfrm>
            <a:custGeom>
              <a:avLst/>
              <a:gdLst/>
              <a:ahLst/>
              <a:cxnLst/>
              <a:rect l="l" t="t" r="r" b="b"/>
              <a:pathLst>
                <a:path w="2719" h="97" extrusionOk="0">
                  <a:moveTo>
                    <a:pt x="63" y="0"/>
                  </a:moveTo>
                  <a:cubicBezTo>
                    <a:pt x="0" y="0"/>
                    <a:pt x="1" y="97"/>
                    <a:pt x="64" y="97"/>
                  </a:cubicBezTo>
                  <a:cubicBezTo>
                    <a:pt x="65" y="97"/>
                    <a:pt x="66" y="97"/>
                    <a:pt x="67" y="97"/>
                  </a:cubicBezTo>
                  <a:lnTo>
                    <a:pt x="2651" y="97"/>
                  </a:lnTo>
                  <a:cubicBezTo>
                    <a:pt x="2652" y="97"/>
                    <a:pt x="2653" y="97"/>
                    <a:pt x="2654" y="97"/>
                  </a:cubicBezTo>
                  <a:cubicBezTo>
                    <a:pt x="2718" y="97"/>
                    <a:pt x="2719" y="0"/>
                    <a:pt x="2655" y="0"/>
                  </a:cubicBezTo>
                  <a:cubicBezTo>
                    <a:pt x="2654" y="0"/>
                    <a:pt x="2653" y="0"/>
                    <a:pt x="2651" y="0"/>
                  </a:cubicBezTo>
                  <a:lnTo>
                    <a:pt x="67" y="0"/>
                  </a:lnTo>
                  <a:cubicBezTo>
                    <a:pt x="65" y="0"/>
                    <a:pt x="64" y="0"/>
                    <a:pt x="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7"/>
            <p:cNvSpPr/>
            <p:nvPr/>
          </p:nvSpPr>
          <p:spPr>
            <a:xfrm>
              <a:off x="1492575" y="2828200"/>
              <a:ext cx="67975" cy="2425"/>
            </a:xfrm>
            <a:custGeom>
              <a:avLst/>
              <a:gdLst/>
              <a:ahLst/>
              <a:cxnLst/>
              <a:rect l="l" t="t" r="r" b="b"/>
              <a:pathLst>
                <a:path w="2719" h="97" extrusionOk="0">
                  <a:moveTo>
                    <a:pt x="63" y="0"/>
                  </a:moveTo>
                  <a:cubicBezTo>
                    <a:pt x="1" y="0"/>
                    <a:pt x="1" y="97"/>
                    <a:pt x="63" y="97"/>
                  </a:cubicBezTo>
                  <a:cubicBezTo>
                    <a:pt x="64" y="97"/>
                    <a:pt x="65" y="97"/>
                    <a:pt x="67" y="97"/>
                  </a:cubicBezTo>
                  <a:lnTo>
                    <a:pt x="2651" y="97"/>
                  </a:lnTo>
                  <a:cubicBezTo>
                    <a:pt x="2653" y="97"/>
                    <a:pt x="2654" y="97"/>
                    <a:pt x="2655" y="97"/>
                  </a:cubicBezTo>
                  <a:cubicBezTo>
                    <a:pt x="2718" y="97"/>
                    <a:pt x="2718" y="0"/>
                    <a:pt x="2655" y="0"/>
                  </a:cubicBezTo>
                  <a:cubicBezTo>
                    <a:pt x="2654" y="0"/>
                    <a:pt x="2653" y="0"/>
                    <a:pt x="2651" y="0"/>
                  </a:cubicBezTo>
                  <a:lnTo>
                    <a:pt x="67" y="0"/>
                  </a:lnTo>
                  <a:cubicBezTo>
                    <a:pt x="65" y="0"/>
                    <a:pt x="64" y="0"/>
                    <a:pt x="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7"/>
            <p:cNvSpPr/>
            <p:nvPr/>
          </p:nvSpPr>
          <p:spPr>
            <a:xfrm>
              <a:off x="1462425" y="2825450"/>
              <a:ext cx="24275" cy="24275"/>
            </a:xfrm>
            <a:custGeom>
              <a:avLst/>
              <a:gdLst/>
              <a:ahLst/>
              <a:cxnLst/>
              <a:rect l="l" t="t" r="r" b="b"/>
              <a:pathLst>
                <a:path w="971" h="971" extrusionOk="0">
                  <a:moveTo>
                    <a:pt x="55" y="1"/>
                  </a:moveTo>
                  <a:cubicBezTo>
                    <a:pt x="25" y="1"/>
                    <a:pt x="1" y="25"/>
                    <a:pt x="1" y="55"/>
                  </a:cubicBezTo>
                  <a:lnTo>
                    <a:pt x="1" y="915"/>
                  </a:lnTo>
                  <a:cubicBezTo>
                    <a:pt x="1" y="946"/>
                    <a:pt x="25" y="970"/>
                    <a:pt x="55" y="970"/>
                  </a:cubicBezTo>
                  <a:lnTo>
                    <a:pt x="916" y="970"/>
                  </a:lnTo>
                  <a:cubicBezTo>
                    <a:pt x="946" y="970"/>
                    <a:pt x="970" y="946"/>
                    <a:pt x="970" y="915"/>
                  </a:cubicBezTo>
                  <a:lnTo>
                    <a:pt x="970" y="55"/>
                  </a:lnTo>
                  <a:cubicBezTo>
                    <a:pt x="970" y="25"/>
                    <a:pt x="946" y="1"/>
                    <a:pt x="9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7"/>
            <p:cNvSpPr/>
            <p:nvPr/>
          </p:nvSpPr>
          <p:spPr>
            <a:xfrm>
              <a:off x="1465600" y="2831150"/>
              <a:ext cx="17600" cy="12925"/>
            </a:xfrm>
            <a:custGeom>
              <a:avLst/>
              <a:gdLst/>
              <a:ahLst/>
              <a:cxnLst/>
              <a:rect l="l" t="t" r="r" b="b"/>
              <a:pathLst>
                <a:path w="704" h="517" extrusionOk="0">
                  <a:moveTo>
                    <a:pt x="626" y="0"/>
                  </a:moveTo>
                  <a:cubicBezTo>
                    <a:pt x="612" y="0"/>
                    <a:pt x="598" y="6"/>
                    <a:pt x="586" y="20"/>
                  </a:cubicBezTo>
                  <a:lnTo>
                    <a:pt x="295" y="379"/>
                  </a:lnTo>
                  <a:lnTo>
                    <a:pt x="127" y="211"/>
                  </a:lnTo>
                  <a:cubicBezTo>
                    <a:pt x="114" y="195"/>
                    <a:pt x="99" y="189"/>
                    <a:pt x="85" y="189"/>
                  </a:cubicBezTo>
                  <a:cubicBezTo>
                    <a:pt x="40" y="189"/>
                    <a:pt x="0" y="250"/>
                    <a:pt x="50" y="289"/>
                  </a:cubicBezTo>
                  <a:lnTo>
                    <a:pt x="261" y="500"/>
                  </a:lnTo>
                  <a:cubicBezTo>
                    <a:pt x="271" y="511"/>
                    <a:pt x="286" y="517"/>
                    <a:pt x="300" y="517"/>
                  </a:cubicBezTo>
                  <a:lnTo>
                    <a:pt x="302" y="517"/>
                  </a:lnTo>
                  <a:cubicBezTo>
                    <a:pt x="318" y="516"/>
                    <a:pt x="332" y="508"/>
                    <a:pt x="342" y="496"/>
                  </a:cubicBezTo>
                  <a:lnTo>
                    <a:pt x="672" y="89"/>
                  </a:lnTo>
                  <a:cubicBezTo>
                    <a:pt x="703" y="47"/>
                    <a:pt x="666" y="0"/>
                    <a:pt x="62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7"/>
            <p:cNvSpPr/>
            <p:nvPr/>
          </p:nvSpPr>
          <p:spPr>
            <a:xfrm>
              <a:off x="1492575" y="2873525"/>
              <a:ext cx="45425" cy="2475"/>
            </a:xfrm>
            <a:custGeom>
              <a:avLst/>
              <a:gdLst/>
              <a:ahLst/>
              <a:cxnLst/>
              <a:rect l="l" t="t" r="r" b="b"/>
              <a:pathLst>
                <a:path w="1817" h="99" extrusionOk="0">
                  <a:moveTo>
                    <a:pt x="65" y="1"/>
                  </a:moveTo>
                  <a:cubicBezTo>
                    <a:pt x="0" y="1"/>
                    <a:pt x="0" y="98"/>
                    <a:pt x="65" y="98"/>
                  </a:cubicBezTo>
                  <a:cubicBezTo>
                    <a:pt x="66" y="98"/>
                    <a:pt x="67" y="98"/>
                    <a:pt x="68" y="98"/>
                  </a:cubicBezTo>
                  <a:lnTo>
                    <a:pt x="1750" y="98"/>
                  </a:lnTo>
                  <a:cubicBezTo>
                    <a:pt x="1751" y="98"/>
                    <a:pt x="1752" y="98"/>
                    <a:pt x="1753" y="98"/>
                  </a:cubicBezTo>
                  <a:cubicBezTo>
                    <a:pt x="1816" y="98"/>
                    <a:pt x="1816" y="1"/>
                    <a:pt x="1753" y="1"/>
                  </a:cubicBezTo>
                  <a:cubicBezTo>
                    <a:pt x="1752" y="1"/>
                    <a:pt x="1751" y="1"/>
                    <a:pt x="1750" y="1"/>
                  </a:cubicBezTo>
                  <a:lnTo>
                    <a:pt x="68" y="1"/>
                  </a:lnTo>
                  <a:cubicBezTo>
                    <a:pt x="67" y="1"/>
                    <a:pt x="66" y="1"/>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7"/>
            <p:cNvSpPr/>
            <p:nvPr/>
          </p:nvSpPr>
          <p:spPr>
            <a:xfrm>
              <a:off x="1492575" y="2865375"/>
              <a:ext cx="56550" cy="2450"/>
            </a:xfrm>
            <a:custGeom>
              <a:avLst/>
              <a:gdLst/>
              <a:ahLst/>
              <a:cxnLst/>
              <a:rect l="l" t="t" r="r" b="b"/>
              <a:pathLst>
                <a:path w="2262" h="98" extrusionOk="0">
                  <a:moveTo>
                    <a:pt x="63" y="1"/>
                  </a:moveTo>
                  <a:cubicBezTo>
                    <a:pt x="0" y="1"/>
                    <a:pt x="1" y="97"/>
                    <a:pt x="64" y="97"/>
                  </a:cubicBezTo>
                  <a:cubicBezTo>
                    <a:pt x="65" y="97"/>
                    <a:pt x="66" y="97"/>
                    <a:pt x="67" y="97"/>
                  </a:cubicBezTo>
                  <a:lnTo>
                    <a:pt x="2200" y="97"/>
                  </a:lnTo>
                  <a:cubicBezTo>
                    <a:pt x="2261" y="94"/>
                    <a:pt x="2261" y="4"/>
                    <a:pt x="2200" y="1"/>
                  </a:cubicBezTo>
                  <a:lnTo>
                    <a:pt x="67" y="1"/>
                  </a:lnTo>
                  <a:cubicBezTo>
                    <a:pt x="65" y="1"/>
                    <a:pt x="64" y="1"/>
                    <a:pt x="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7"/>
            <p:cNvSpPr/>
            <p:nvPr/>
          </p:nvSpPr>
          <p:spPr>
            <a:xfrm>
              <a:off x="1492575" y="2857200"/>
              <a:ext cx="67975" cy="2425"/>
            </a:xfrm>
            <a:custGeom>
              <a:avLst/>
              <a:gdLst/>
              <a:ahLst/>
              <a:cxnLst/>
              <a:rect l="l" t="t" r="r" b="b"/>
              <a:pathLst>
                <a:path w="2719" h="97" extrusionOk="0">
                  <a:moveTo>
                    <a:pt x="64" y="1"/>
                  </a:moveTo>
                  <a:cubicBezTo>
                    <a:pt x="1" y="1"/>
                    <a:pt x="0" y="97"/>
                    <a:pt x="63" y="97"/>
                  </a:cubicBezTo>
                  <a:cubicBezTo>
                    <a:pt x="64" y="97"/>
                    <a:pt x="65" y="97"/>
                    <a:pt x="67" y="97"/>
                  </a:cubicBezTo>
                  <a:lnTo>
                    <a:pt x="2651" y="97"/>
                  </a:lnTo>
                  <a:cubicBezTo>
                    <a:pt x="2653" y="97"/>
                    <a:pt x="2654" y="97"/>
                    <a:pt x="2655" y="97"/>
                  </a:cubicBezTo>
                  <a:cubicBezTo>
                    <a:pt x="2719" y="97"/>
                    <a:pt x="2718" y="1"/>
                    <a:pt x="2654" y="1"/>
                  </a:cubicBezTo>
                  <a:cubicBezTo>
                    <a:pt x="2653" y="1"/>
                    <a:pt x="2652" y="1"/>
                    <a:pt x="2651" y="1"/>
                  </a:cubicBezTo>
                  <a:lnTo>
                    <a:pt x="67" y="1"/>
                  </a:lnTo>
                  <a:cubicBezTo>
                    <a:pt x="66" y="1"/>
                    <a:pt x="65"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7"/>
            <p:cNvSpPr/>
            <p:nvPr/>
          </p:nvSpPr>
          <p:spPr>
            <a:xfrm>
              <a:off x="1462425" y="2854450"/>
              <a:ext cx="24275" cy="24275"/>
            </a:xfrm>
            <a:custGeom>
              <a:avLst/>
              <a:gdLst/>
              <a:ahLst/>
              <a:cxnLst/>
              <a:rect l="l" t="t" r="r" b="b"/>
              <a:pathLst>
                <a:path w="971" h="971" extrusionOk="0">
                  <a:moveTo>
                    <a:pt x="55" y="1"/>
                  </a:moveTo>
                  <a:cubicBezTo>
                    <a:pt x="25" y="1"/>
                    <a:pt x="1" y="26"/>
                    <a:pt x="1" y="56"/>
                  </a:cubicBezTo>
                  <a:lnTo>
                    <a:pt x="1" y="915"/>
                  </a:lnTo>
                  <a:cubicBezTo>
                    <a:pt x="1" y="946"/>
                    <a:pt x="25" y="971"/>
                    <a:pt x="55" y="971"/>
                  </a:cubicBezTo>
                  <a:lnTo>
                    <a:pt x="916" y="971"/>
                  </a:lnTo>
                  <a:cubicBezTo>
                    <a:pt x="946" y="971"/>
                    <a:pt x="970" y="946"/>
                    <a:pt x="970" y="915"/>
                  </a:cubicBezTo>
                  <a:lnTo>
                    <a:pt x="970" y="56"/>
                  </a:lnTo>
                  <a:cubicBezTo>
                    <a:pt x="970" y="26"/>
                    <a:pt x="946" y="1"/>
                    <a:pt x="9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7"/>
            <p:cNvSpPr/>
            <p:nvPr/>
          </p:nvSpPr>
          <p:spPr>
            <a:xfrm>
              <a:off x="1465600" y="2860125"/>
              <a:ext cx="17575" cy="12975"/>
            </a:xfrm>
            <a:custGeom>
              <a:avLst/>
              <a:gdLst/>
              <a:ahLst/>
              <a:cxnLst/>
              <a:rect l="l" t="t" r="r" b="b"/>
              <a:pathLst>
                <a:path w="703" h="519" extrusionOk="0">
                  <a:moveTo>
                    <a:pt x="626" y="1"/>
                  </a:moveTo>
                  <a:cubicBezTo>
                    <a:pt x="612" y="1"/>
                    <a:pt x="598" y="7"/>
                    <a:pt x="586" y="20"/>
                  </a:cubicBezTo>
                  <a:lnTo>
                    <a:pt x="295" y="380"/>
                  </a:lnTo>
                  <a:lnTo>
                    <a:pt x="126" y="212"/>
                  </a:lnTo>
                  <a:cubicBezTo>
                    <a:pt x="114" y="196"/>
                    <a:pt x="99" y="190"/>
                    <a:pt x="84" y="190"/>
                  </a:cubicBezTo>
                  <a:cubicBezTo>
                    <a:pt x="40" y="190"/>
                    <a:pt x="0" y="250"/>
                    <a:pt x="48" y="289"/>
                  </a:cubicBezTo>
                  <a:lnTo>
                    <a:pt x="261" y="502"/>
                  </a:lnTo>
                  <a:cubicBezTo>
                    <a:pt x="271" y="512"/>
                    <a:pt x="286" y="517"/>
                    <a:pt x="300" y="517"/>
                  </a:cubicBezTo>
                  <a:lnTo>
                    <a:pt x="302" y="518"/>
                  </a:lnTo>
                  <a:cubicBezTo>
                    <a:pt x="318" y="517"/>
                    <a:pt x="332" y="510"/>
                    <a:pt x="341" y="497"/>
                  </a:cubicBezTo>
                  <a:lnTo>
                    <a:pt x="672" y="90"/>
                  </a:lnTo>
                  <a:cubicBezTo>
                    <a:pt x="702" y="47"/>
                    <a:pt x="666" y="1"/>
                    <a:pt x="62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0" name="Google Shape;2420;p37"/>
          <p:cNvSpPr txBox="1">
            <a:spLocks noGrp="1"/>
          </p:cNvSpPr>
          <p:nvPr>
            <p:ph type="title"/>
          </p:nvPr>
        </p:nvSpPr>
        <p:spPr>
          <a:xfrm>
            <a:off x="2978350" y="3421300"/>
            <a:ext cx="5452500" cy="553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a:t>
            </a:r>
            <a:r>
              <a:rPr lang="en">
                <a:solidFill>
                  <a:schemeClr val="accent1"/>
                </a:solidFill>
              </a:rPr>
              <a:t>FAMOUS</a:t>
            </a:r>
            <a:endParaRPr>
              <a:solidFill>
                <a:schemeClr val="accent1"/>
              </a:solidFill>
            </a:endParaRPr>
          </a:p>
        </p:txBody>
      </p:sp>
      <p:sp>
        <p:nvSpPr>
          <p:cNvPr id="2421" name="Google Shape;2421;p37"/>
          <p:cNvSpPr txBox="1">
            <a:spLocks noGrp="1"/>
          </p:cNvSpPr>
          <p:nvPr>
            <p:ph type="subTitle" idx="1"/>
          </p:nvPr>
        </p:nvSpPr>
        <p:spPr>
          <a:xfrm>
            <a:off x="2978350" y="1328300"/>
            <a:ext cx="5452500" cy="20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grpSp>
        <p:nvGrpSpPr>
          <p:cNvPr id="2422" name="Google Shape;2422;p37"/>
          <p:cNvGrpSpPr/>
          <p:nvPr/>
        </p:nvGrpSpPr>
        <p:grpSpPr>
          <a:xfrm>
            <a:off x="572623" y="2739162"/>
            <a:ext cx="1101108" cy="2450090"/>
            <a:chOff x="1237325" y="1432550"/>
            <a:chExt cx="198975" cy="442750"/>
          </a:xfrm>
        </p:grpSpPr>
        <p:sp>
          <p:nvSpPr>
            <p:cNvPr id="2423" name="Google Shape;2423;p37"/>
            <p:cNvSpPr/>
            <p:nvPr/>
          </p:nvSpPr>
          <p:spPr>
            <a:xfrm>
              <a:off x="1286550" y="1528725"/>
              <a:ext cx="137600" cy="95375"/>
            </a:xfrm>
            <a:custGeom>
              <a:avLst/>
              <a:gdLst/>
              <a:ahLst/>
              <a:cxnLst/>
              <a:rect l="l" t="t" r="r" b="b"/>
              <a:pathLst>
                <a:path w="5504" h="3815" extrusionOk="0">
                  <a:moveTo>
                    <a:pt x="1278" y="0"/>
                  </a:moveTo>
                  <a:cubicBezTo>
                    <a:pt x="1151" y="0"/>
                    <a:pt x="1028" y="55"/>
                    <a:pt x="912" y="180"/>
                  </a:cubicBezTo>
                  <a:cubicBezTo>
                    <a:pt x="1" y="1164"/>
                    <a:pt x="2792" y="3815"/>
                    <a:pt x="3502" y="3815"/>
                  </a:cubicBezTo>
                  <a:cubicBezTo>
                    <a:pt x="4561" y="3815"/>
                    <a:pt x="5504" y="620"/>
                    <a:pt x="5177" y="522"/>
                  </a:cubicBezTo>
                  <a:cubicBezTo>
                    <a:pt x="5170" y="520"/>
                    <a:pt x="5162" y="518"/>
                    <a:pt x="5154" y="518"/>
                  </a:cubicBezTo>
                  <a:cubicBezTo>
                    <a:pt x="4810" y="518"/>
                    <a:pt x="3906" y="2567"/>
                    <a:pt x="3544" y="2567"/>
                  </a:cubicBezTo>
                  <a:cubicBezTo>
                    <a:pt x="3221" y="2567"/>
                    <a:pt x="2151" y="0"/>
                    <a:pt x="1278"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7"/>
            <p:cNvSpPr/>
            <p:nvPr/>
          </p:nvSpPr>
          <p:spPr>
            <a:xfrm>
              <a:off x="1415975" y="1517700"/>
              <a:ext cx="20325" cy="24150"/>
            </a:xfrm>
            <a:custGeom>
              <a:avLst/>
              <a:gdLst/>
              <a:ahLst/>
              <a:cxnLst/>
              <a:rect l="l" t="t" r="r" b="b"/>
              <a:pathLst>
                <a:path w="813" h="966" extrusionOk="0">
                  <a:moveTo>
                    <a:pt x="421" y="0"/>
                  </a:moveTo>
                  <a:lnTo>
                    <a:pt x="0" y="963"/>
                  </a:lnTo>
                  <a:cubicBezTo>
                    <a:pt x="4" y="964"/>
                    <a:pt x="8" y="965"/>
                    <a:pt x="13" y="965"/>
                  </a:cubicBezTo>
                  <a:cubicBezTo>
                    <a:pt x="164" y="965"/>
                    <a:pt x="812" y="172"/>
                    <a:pt x="421"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7"/>
            <p:cNvSpPr/>
            <p:nvPr/>
          </p:nvSpPr>
          <p:spPr>
            <a:xfrm>
              <a:off x="1288500" y="1513200"/>
              <a:ext cx="71725" cy="107225"/>
            </a:xfrm>
            <a:custGeom>
              <a:avLst/>
              <a:gdLst/>
              <a:ahLst/>
              <a:cxnLst/>
              <a:rect l="l" t="t" r="r" b="b"/>
              <a:pathLst>
                <a:path w="2869" h="4289" extrusionOk="0">
                  <a:moveTo>
                    <a:pt x="1049" y="0"/>
                  </a:moveTo>
                  <a:cubicBezTo>
                    <a:pt x="1043" y="0"/>
                    <a:pt x="1037" y="2"/>
                    <a:pt x="1031" y="6"/>
                  </a:cubicBezTo>
                  <a:cubicBezTo>
                    <a:pt x="558" y="336"/>
                    <a:pt x="211" y="841"/>
                    <a:pt x="130" y="1434"/>
                  </a:cubicBezTo>
                  <a:cubicBezTo>
                    <a:pt x="0" y="2391"/>
                    <a:pt x="402" y="3635"/>
                    <a:pt x="402" y="4289"/>
                  </a:cubicBezTo>
                  <a:lnTo>
                    <a:pt x="2249" y="4289"/>
                  </a:lnTo>
                  <a:cubicBezTo>
                    <a:pt x="2249" y="4289"/>
                    <a:pt x="2869" y="2433"/>
                    <a:pt x="2563" y="1131"/>
                  </a:cubicBezTo>
                  <a:cubicBezTo>
                    <a:pt x="2514" y="925"/>
                    <a:pt x="2452" y="723"/>
                    <a:pt x="2374" y="525"/>
                  </a:cubicBezTo>
                  <a:cubicBezTo>
                    <a:pt x="2370" y="514"/>
                    <a:pt x="2361" y="506"/>
                    <a:pt x="2348" y="505"/>
                  </a:cubicBezTo>
                  <a:cubicBezTo>
                    <a:pt x="1618" y="451"/>
                    <a:pt x="1245" y="190"/>
                    <a:pt x="1071" y="10"/>
                  </a:cubicBezTo>
                  <a:cubicBezTo>
                    <a:pt x="1065" y="4"/>
                    <a:pt x="1057" y="0"/>
                    <a:pt x="1049"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7"/>
            <p:cNvSpPr/>
            <p:nvPr/>
          </p:nvSpPr>
          <p:spPr>
            <a:xfrm>
              <a:off x="1314800" y="1446400"/>
              <a:ext cx="51875" cy="79500"/>
            </a:xfrm>
            <a:custGeom>
              <a:avLst/>
              <a:gdLst/>
              <a:ahLst/>
              <a:cxnLst/>
              <a:rect l="l" t="t" r="r" b="b"/>
              <a:pathLst>
                <a:path w="2075" h="3180" extrusionOk="0">
                  <a:moveTo>
                    <a:pt x="1150" y="1"/>
                  </a:moveTo>
                  <a:cubicBezTo>
                    <a:pt x="670" y="1"/>
                    <a:pt x="165" y="430"/>
                    <a:pt x="201" y="1165"/>
                  </a:cubicBezTo>
                  <a:cubicBezTo>
                    <a:pt x="210" y="1338"/>
                    <a:pt x="254" y="1507"/>
                    <a:pt x="328" y="1665"/>
                  </a:cubicBezTo>
                  <a:cubicBezTo>
                    <a:pt x="412" y="1843"/>
                    <a:pt x="530" y="2003"/>
                    <a:pt x="677" y="2135"/>
                  </a:cubicBezTo>
                  <a:lnTo>
                    <a:pt x="187" y="2021"/>
                  </a:lnTo>
                  <a:lnTo>
                    <a:pt x="187" y="2021"/>
                  </a:lnTo>
                  <a:cubicBezTo>
                    <a:pt x="187" y="2021"/>
                    <a:pt x="219" y="2268"/>
                    <a:pt x="0" y="2663"/>
                  </a:cubicBezTo>
                  <a:cubicBezTo>
                    <a:pt x="167" y="2845"/>
                    <a:pt x="545" y="3126"/>
                    <a:pt x="1315" y="3179"/>
                  </a:cubicBezTo>
                  <a:cubicBezTo>
                    <a:pt x="1203" y="2892"/>
                    <a:pt x="1095" y="2634"/>
                    <a:pt x="1107" y="2378"/>
                  </a:cubicBezTo>
                  <a:lnTo>
                    <a:pt x="1107" y="2378"/>
                  </a:lnTo>
                  <a:cubicBezTo>
                    <a:pt x="1155" y="2393"/>
                    <a:pt x="1206" y="2402"/>
                    <a:pt x="1257" y="2406"/>
                  </a:cubicBezTo>
                  <a:cubicBezTo>
                    <a:pt x="1267" y="2407"/>
                    <a:pt x="1277" y="2407"/>
                    <a:pt x="1287" y="2407"/>
                  </a:cubicBezTo>
                  <a:cubicBezTo>
                    <a:pt x="1604" y="2407"/>
                    <a:pt x="1880" y="2001"/>
                    <a:pt x="1984" y="1495"/>
                  </a:cubicBezTo>
                  <a:cubicBezTo>
                    <a:pt x="2003" y="1408"/>
                    <a:pt x="2016" y="1319"/>
                    <a:pt x="2023" y="1231"/>
                  </a:cubicBezTo>
                  <a:cubicBezTo>
                    <a:pt x="2075" y="593"/>
                    <a:pt x="1712" y="44"/>
                    <a:pt x="1214" y="3"/>
                  </a:cubicBezTo>
                  <a:cubicBezTo>
                    <a:pt x="1193" y="2"/>
                    <a:pt x="1172" y="1"/>
                    <a:pt x="1150"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7"/>
            <p:cNvSpPr/>
            <p:nvPr/>
          </p:nvSpPr>
          <p:spPr>
            <a:xfrm>
              <a:off x="1343600" y="1867175"/>
              <a:ext cx="36800" cy="8125"/>
            </a:xfrm>
            <a:custGeom>
              <a:avLst/>
              <a:gdLst/>
              <a:ahLst/>
              <a:cxnLst/>
              <a:rect l="l" t="t" r="r" b="b"/>
              <a:pathLst>
                <a:path w="1472" h="325" extrusionOk="0">
                  <a:moveTo>
                    <a:pt x="994" y="0"/>
                  </a:moveTo>
                  <a:cubicBezTo>
                    <a:pt x="561" y="0"/>
                    <a:pt x="0" y="210"/>
                    <a:pt x="0" y="325"/>
                  </a:cubicBezTo>
                  <a:lnTo>
                    <a:pt x="1287" y="325"/>
                  </a:lnTo>
                  <a:cubicBezTo>
                    <a:pt x="1419" y="325"/>
                    <a:pt x="1471" y="152"/>
                    <a:pt x="1359" y="81"/>
                  </a:cubicBezTo>
                  <a:cubicBezTo>
                    <a:pt x="1269" y="24"/>
                    <a:pt x="1139" y="0"/>
                    <a:pt x="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7"/>
            <p:cNvSpPr/>
            <p:nvPr/>
          </p:nvSpPr>
          <p:spPr>
            <a:xfrm>
              <a:off x="1278650" y="1620400"/>
              <a:ext cx="79875" cy="254900"/>
            </a:xfrm>
            <a:custGeom>
              <a:avLst/>
              <a:gdLst/>
              <a:ahLst/>
              <a:cxnLst/>
              <a:rect l="l" t="t" r="r" b="b"/>
              <a:pathLst>
                <a:path w="3195" h="10196" extrusionOk="0">
                  <a:moveTo>
                    <a:pt x="812" y="1"/>
                  </a:moveTo>
                  <a:cubicBezTo>
                    <a:pt x="812" y="1"/>
                    <a:pt x="0" y="1577"/>
                    <a:pt x="400" y="2696"/>
                  </a:cubicBezTo>
                  <a:cubicBezTo>
                    <a:pt x="800" y="3816"/>
                    <a:pt x="1188" y="4024"/>
                    <a:pt x="1462" y="5051"/>
                  </a:cubicBezTo>
                  <a:cubicBezTo>
                    <a:pt x="1660" y="5794"/>
                    <a:pt x="1676" y="6945"/>
                    <a:pt x="1834" y="7761"/>
                  </a:cubicBezTo>
                  <a:cubicBezTo>
                    <a:pt x="2113" y="9209"/>
                    <a:pt x="2484" y="10196"/>
                    <a:pt x="2596" y="10196"/>
                  </a:cubicBezTo>
                  <a:cubicBezTo>
                    <a:pt x="2597" y="10196"/>
                    <a:pt x="2598" y="10196"/>
                    <a:pt x="2598" y="10196"/>
                  </a:cubicBezTo>
                  <a:cubicBezTo>
                    <a:pt x="2788" y="10176"/>
                    <a:pt x="2905" y="7665"/>
                    <a:pt x="3064" y="5279"/>
                  </a:cubicBezTo>
                  <a:cubicBezTo>
                    <a:pt x="3194" y="3337"/>
                    <a:pt x="2643" y="1"/>
                    <a:pt x="2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7"/>
            <p:cNvSpPr/>
            <p:nvPr/>
          </p:nvSpPr>
          <p:spPr>
            <a:xfrm>
              <a:off x="1237325" y="1620400"/>
              <a:ext cx="113050" cy="230025"/>
            </a:xfrm>
            <a:custGeom>
              <a:avLst/>
              <a:gdLst/>
              <a:ahLst/>
              <a:cxnLst/>
              <a:rect l="l" t="t" r="r" b="b"/>
              <a:pathLst>
                <a:path w="4522" h="9201" extrusionOk="0">
                  <a:moveTo>
                    <a:pt x="2448" y="1"/>
                  </a:moveTo>
                  <a:cubicBezTo>
                    <a:pt x="2448" y="1"/>
                    <a:pt x="1881" y="1146"/>
                    <a:pt x="1943" y="1804"/>
                  </a:cubicBezTo>
                  <a:cubicBezTo>
                    <a:pt x="1921" y="2992"/>
                    <a:pt x="2930" y="3537"/>
                    <a:pt x="2338" y="4651"/>
                  </a:cubicBezTo>
                  <a:cubicBezTo>
                    <a:pt x="1978" y="5329"/>
                    <a:pt x="1311" y="6258"/>
                    <a:pt x="921" y="6990"/>
                  </a:cubicBezTo>
                  <a:cubicBezTo>
                    <a:pt x="222" y="8298"/>
                    <a:pt x="1" y="9136"/>
                    <a:pt x="94" y="9196"/>
                  </a:cubicBezTo>
                  <a:cubicBezTo>
                    <a:pt x="99" y="9199"/>
                    <a:pt x="105" y="9200"/>
                    <a:pt x="112" y="9200"/>
                  </a:cubicBezTo>
                  <a:cubicBezTo>
                    <a:pt x="345" y="9200"/>
                    <a:pt x="1860" y="7539"/>
                    <a:pt x="3439" y="5838"/>
                  </a:cubicBezTo>
                  <a:cubicBezTo>
                    <a:pt x="3986" y="5247"/>
                    <a:pt x="4325" y="4332"/>
                    <a:pt x="4420" y="3444"/>
                  </a:cubicBezTo>
                  <a:cubicBezTo>
                    <a:pt x="4521" y="2489"/>
                    <a:pt x="4296" y="1"/>
                    <a:pt x="42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7"/>
            <p:cNvSpPr/>
            <p:nvPr/>
          </p:nvSpPr>
          <p:spPr>
            <a:xfrm>
              <a:off x="1237575" y="1850125"/>
              <a:ext cx="28150" cy="22925"/>
            </a:xfrm>
            <a:custGeom>
              <a:avLst/>
              <a:gdLst/>
              <a:ahLst/>
              <a:cxnLst/>
              <a:rect l="l" t="t" r="r" b="b"/>
              <a:pathLst>
                <a:path w="1126" h="917" extrusionOk="0">
                  <a:moveTo>
                    <a:pt x="107" y="0"/>
                  </a:moveTo>
                  <a:cubicBezTo>
                    <a:pt x="96" y="0"/>
                    <a:pt x="88" y="2"/>
                    <a:pt x="83" y="7"/>
                  </a:cubicBezTo>
                  <a:cubicBezTo>
                    <a:pt x="0" y="78"/>
                    <a:pt x="410" y="917"/>
                    <a:pt x="721" y="917"/>
                  </a:cubicBezTo>
                  <a:cubicBezTo>
                    <a:pt x="760" y="917"/>
                    <a:pt x="798" y="903"/>
                    <a:pt x="833" y="873"/>
                  </a:cubicBezTo>
                  <a:cubicBezTo>
                    <a:pt x="1126" y="619"/>
                    <a:pt x="281" y="0"/>
                    <a:pt x="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7"/>
            <p:cNvSpPr/>
            <p:nvPr/>
          </p:nvSpPr>
          <p:spPr>
            <a:xfrm>
              <a:off x="1273150" y="1536175"/>
              <a:ext cx="125725" cy="117800"/>
            </a:xfrm>
            <a:custGeom>
              <a:avLst/>
              <a:gdLst/>
              <a:ahLst/>
              <a:cxnLst/>
              <a:rect l="l" t="t" r="r" b="b"/>
              <a:pathLst>
                <a:path w="5029" h="4712" extrusionOk="0">
                  <a:moveTo>
                    <a:pt x="1422" y="0"/>
                  </a:moveTo>
                  <a:cubicBezTo>
                    <a:pt x="1399" y="0"/>
                    <a:pt x="1376" y="2"/>
                    <a:pt x="1351" y="4"/>
                  </a:cubicBezTo>
                  <a:cubicBezTo>
                    <a:pt x="1" y="162"/>
                    <a:pt x="1218" y="2982"/>
                    <a:pt x="1966" y="3523"/>
                  </a:cubicBezTo>
                  <a:cubicBezTo>
                    <a:pt x="2457" y="3877"/>
                    <a:pt x="4609" y="4712"/>
                    <a:pt x="4974" y="4712"/>
                  </a:cubicBezTo>
                  <a:cubicBezTo>
                    <a:pt x="5010" y="4712"/>
                    <a:pt x="5029" y="4704"/>
                    <a:pt x="5027" y="4686"/>
                  </a:cubicBezTo>
                  <a:cubicBezTo>
                    <a:pt x="5008" y="4493"/>
                    <a:pt x="2822" y="2743"/>
                    <a:pt x="2651" y="2450"/>
                  </a:cubicBezTo>
                  <a:cubicBezTo>
                    <a:pt x="2472" y="2144"/>
                    <a:pt x="2337" y="0"/>
                    <a:pt x="1422"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7"/>
            <p:cNvSpPr/>
            <p:nvPr/>
          </p:nvSpPr>
          <p:spPr>
            <a:xfrm>
              <a:off x="1397975" y="1651925"/>
              <a:ext cx="28200" cy="13750"/>
            </a:xfrm>
            <a:custGeom>
              <a:avLst/>
              <a:gdLst/>
              <a:ahLst/>
              <a:cxnLst/>
              <a:rect l="l" t="t" r="r" b="b"/>
              <a:pathLst>
                <a:path w="1128" h="550" extrusionOk="0">
                  <a:moveTo>
                    <a:pt x="285" y="0"/>
                  </a:moveTo>
                  <a:cubicBezTo>
                    <a:pt x="150" y="0"/>
                    <a:pt x="47" y="21"/>
                    <a:pt x="34" y="57"/>
                  </a:cubicBezTo>
                  <a:cubicBezTo>
                    <a:pt x="0" y="152"/>
                    <a:pt x="505" y="550"/>
                    <a:pt x="813" y="550"/>
                  </a:cubicBezTo>
                  <a:cubicBezTo>
                    <a:pt x="909" y="550"/>
                    <a:pt x="986" y="511"/>
                    <a:pt x="1022" y="412"/>
                  </a:cubicBezTo>
                  <a:cubicBezTo>
                    <a:pt x="1127" y="119"/>
                    <a:pt x="611" y="0"/>
                    <a:pt x="285"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7"/>
            <p:cNvSpPr/>
            <p:nvPr/>
          </p:nvSpPr>
          <p:spPr>
            <a:xfrm>
              <a:off x="1251825" y="1432550"/>
              <a:ext cx="116125" cy="153875"/>
            </a:xfrm>
            <a:custGeom>
              <a:avLst/>
              <a:gdLst/>
              <a:ahLst/>
              <a:cxnLst/>
              <a:rect l="l" t="t" r="r" b="b"/>
              <a:pathLst>
                <a:path w="4645" h="6155" extrusionOk="0">
                  <a:moveTo>
                    <a:pt x="3153" y="1"/>
                  </a:moveTo>
                  <a:cubicBezTo>
                    <a:pt x="2877" y="1"/>
                    <a:pt x="2582" y="88"/>
                    <a:pt x="2296" y="312"/>
                  </a:cubicBezTo>
                  <a:cubicBezTo>
                    <a:pt x="1806" y="695"/>
                    <a:pt x="1666" y="1373"/>
                    <a:pt x="1447" y="1896"/>
                  </a:cubicBezTo>
                  <a:cubicBezTo>
                    <a:pt x="1147" y="2612"/>
                    <a:pt x="1" y="3617"/>
                    <a:pt x="273" y="4943"/>
                  </a:cubicBezTo>
                  <a:cubicBezTo>
                    <a:pt x="370" y="5415"/>
                    <a:pt x="680" y="5814"/>
                    <a:pt x="1118" y="6016"/>
                  </a:cubicBezTo>
                  <a:cubicBezTo>
                    <a:pt x="1326" y="6112"/>
                    <a:pt x="1523" y="6154"/>
                    <a:pt x="1700" y="6154"/>
                  </a:cubicBezTo>
                  <a:cubicBezTo>
                    <a:pt x="2048" y="6154"/>
                    <a:pt x="2320" y="5992"/>
                    <a:pt x="2452" y="5759"/>
                  </a:cubicBezTo>
                  <a:cubicBezTo>
                    <a:pt x="2833" y="5087"/>
                    <a:pt x="2033" y="4575"/>
                    <a:pt x="2329" y="3879"/>
                  </a:cubicBezTo>
                  <a:cubicBezTo>
                    <a:pt x="2531" y="3405"/>
                    <a:pt x="2999" y="3419"/>
                    <a:pt x="3152" y="2948"/>
                  </a:cubicBezTo>
                  <a:cubicBezTo>
                    <a:pt x="3301" y="2487"/>
                    <a:pt x="2902" y="2126"/>
                    <a:pt x="2841" y="1916"/>
                  </a:cubicBezTo>
                  <a:cubicBezTo>
                    <a:pt x="2806" y="1796"/>
                    <a:pt x="2834" y="1646"/>
                    <a:pt x="2942" y="1587"/>
                  </a:cubicBezTo>
                  <a:cubicBezTo>
                    <a:pt x="2974" y="1570"/>
                    <a:pt x="3008" y="1563"/>
                    <a:pt x="3043" y="1563"/>
                  </a:cubicBezTo>
                  <a:cubicBezTo>
                    <a:pt x="3101" y="1563"/>
                    <a:pt x="3161" y="1583"/>
                    <a:pt x="3210" y="1615"/>
                  </a:cubicBezTo>
                  <a:cubicBezTo>
                    <a:pt x="3250" y="1643"/>
                    <a:pt x="3286" y="1676"/>
                    <a:pt x="3316" y="1715"/>
                  </a:cubicBezTo>
                  <a:cubicBezTo>
                    <a:pt x="3347" y="1751"/>
                    <a:pt x="3386" y="1781"/>
                    <a:pt x="3429" y="1802"/>
                  </a:cubicBezTo>
                  <a:cubicBezTo>
                    <a:pt x="3472" y="1823"/>
                    <a:pt x="3520" y="1834"/>
                    <a:pt x="3568" y="1834"/>
                  </a:cubicBezTo>
                  <a:cubicBezTo>
                    <a:pt x="3574" y="1834"/>
                    <a:pt x="3579" y="1834"/>
                    <a:pt x="3585" y="1834"/>
                  </a:cubicBezTo>
                  <a:cubicBezTo>
                    <a:pt x="4413" y="1786"/>
                    <a:pt x="4644" y="944"/>
                    <a:pt x="4340" y="575"/>
                  </a:cubicBezTo>
                  <a:cubicBezTo>
                    <a:pt x="4110" y="297"/>
                    <a:pt x="3662" y="1"/>
                    <a:pt x="3153"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7"/>
            <p:cNvSpPr/>
            <p:nvPr/>
          </p:nvSpPr>
          <p:spPr>
            <a:xfrm>
              <a:off x="1260400" y="1435900"/>
              <a:ext cx="100500" cy="145600"/>
            </a:xfrm>
            <a:custGeom>
              <a:avLst/>
              <a:gdLst/>
              <a:ahLst/>
              <a:cxnLst/>
              <a:rect l="l" t="t" r="r" b="b"/>
              <a:pathLst>
                <a:path w="4020" h="5824" extrusionOk="0">
                  <a:moveTo>
                    <a:pt x="2857" y="477"/>
                  </a:moveTo>
                  <a:cubicBezTo>
                    <a:pt x="2655" y="477"/>
                    <a:pt x="2460" y="529"/>
                    <a:pt x="2283" y="634"/>
                  </a:cubicBezTo>
                  <a:cubicBezTo>
                    <a:pt x="1734" y="956"/>
                    <a:pt x="1643" y="1497"/>
                    <a:pt x="1588" y="1820"/>
                  </a:cubicBezTo>
                  <a:cubicBezTo>
                    <a:pt x="1579" y="1882"/>
                    <a:pt x="1566" y="1944"/>
                    <a:pt x="1550" y="2004"/>
                  </a:cubicBezTo>
                  <a:cubicBezTo>
                    <a:pt x="1496" y="2175"/>
                    <a:pt x="1367" y="2372"/>
                    <a:pt x="1216" y="2598"/>
                  </a:cubicBezTo>
                  <a:cubicBezTo>
                    <a:pt x="948" y="3004"/>
                    <a:pt x="615" y="3507"/>
                    <a:pt x="542" y="4130"/>
                  </a:cubicBezTo>
                  <a:cubicBezTo>
                    <a:pt x="479" y="4661"/>
                    <a:pt x="886" y="5320"/>
                    <a:pt x="1398" y="5511"/>
                  </a:cubicBezTo>
                  <a:cubicBezTo>
                    <a:pt x="1401" y="5513"/>
                    <a:pt x="1405" y="5513"/>
                    <a:pt x="1409" y="5513"/>
                  </a:cubicBezTo>
                  <a:cubicBezTo>
                    <a:pt x="1422" y="5513"/>
                    <a:pt x="1434" y="5505"/>
                    <a:pt x="1439" y="5492"/>
                  </a:cubicBezTo>
                  <a:cubicBezTo>
                    <a:pt x="1445" y="5476"/>
                    <a:pt x="1437" y="5457"/>
                    <a:pt x="1420" y="5451"/>
                  </a:cubicBezTo>
                  <a:cubicBezTo>
                    <a:pt x="943" y="5271"/>
                    <a:pt x="547" y="4633"/>
                    <a:pt x="606" y="4139"/>
                  </a:cubicBezTo>
                  <a:cubicBezTo>
                    <a:pt x="678" y="3530"/>
                    <a:pt x="1006" y="3033"/>
                    <a:pt x="1270" y="2634"/>
                  </a:cubicBezTo>
                  <a:cubicBezTo>
                    <a:pt x="1423" y="2403"/>
                    <a:pt x="1555" y="2203"/>
                    <a:pt x="1612" y="2024"/>
                  </a:cubicBezTo>
                  <a:cubicBezTo>
                    <a:pt x="1629" y="1961"/>
                    <a:pt x="1642" y="1896"/>
                    <a:pt x="1651" y="1831"/>
                  </a:cubicBezTo>
                  <a:cubicBezTo>
                    <a:pt x="1704" y="1519"/>
                    <a:pt x="1794" y="996"/>
                    <a:pt x="2316" y="689"/>
                  </a:cubicBezTo>
                  <a:cubicBezTo>
                    <a:pt x="2483" y="592"/>
                    <a:pt x="2666" y="543"/>
                    <a:pt x="2858" y="543"/>
                  </a:cubicBezTo>
                  <a:cubicBezTo>
                    <a:pt x="3059" y="543"/>
                    <a:pt x="3268" y="597"/>
                    <a:pt x="3476" y="705"/>
                  </a:cubicBezTo>
                  <a:cubicBezTo>
                    <a:pt x="3482" y="708"/>
                    <a:pt x="3487" y="709"/>
                    <a:pt x="3492" y="709"/>
                  </a:cubicBezTo>
                  <a:cubicBezTo>
                    <a:pt x="3522" y="709"/>
                    <a:pt x="3539" y="665"/>
                    <a:pt x="3506" y="647"/>
                  </a:cubicBezTo>
                  <a:cubicBezTo>
                    <a:pt x="3288" y="534"/>
                    <a:pt x="3068" y="477"/>
                    <a:pt x="2857" y="477"/>
                  </a:cubicBezTo>
                  <a:close/>
                  <a:moveTo>
                    <a:pt x="2858" y="1"/>
                  </a:moveTo>
                  <a:cubicBezTo>
                    <a:pt x="2841" y="1"/>
                    <a:pt x="2825" y="1"/>
                    <a:pt x="2809" y="2"/>
                  </a:cubicBezTo>
                  <a:cubicBezTo>
                    <a:pt x="2389" y="28"/>
                    <a:pt x="1830" y="211"/>
                    <a:pt x="1542" y="941"/>
                  </a:cubicBezTo>
                  <a:cubicBezTo>
                    <a:pt x="1467" y="1127"/>
                    <a:pt x="1412" y="1311"/>
                    <a:pt x="1363" y="1472"/>
                  </a:cubicBezTo>
                  <a:cubicBezTo>
                    <a:pt x="1308" y="1654"/>
                    <a:pt x="1260" y="1812"/>
                    <a:pt x="1199" y="1938"/>
                  </a:cubicBezTo>
                  <a:cubicBezTo>
                    <a:pt x="1026" y="2299"/>
                    <a:pt x="867" y="2526"/>
                    <a:pt x="712" y="2745"/>
                  </a:cubicBezTo>
                  <a:cubicBezTo>
                    <a:pt x="566" y="2953"/>
                    <a:pt x="428" y="3150"/>
                    <a:pt x="286" y="3445"/>
                  </a:cubicBezTo>
                  <a:cubicBezTo>
                    <a:pt x="25" y="3984"/>
                    <a:pt x="0" y="4560"/>
                    <a:pt x="219" y="5024"/>
                  </a:cubicBezTo>
                  <a:cubicBezTo>
                    <a:pt x="409" y="5429"/>
                    <a:pt x="759" y="5706"/>
                    <a:pt x="1231" y="5822"/>
                  </a:cubicBezTo>
                  <a:lnTo>
                    <a:pt x="1239" y="5823"/>
                  </a:lnTo>
                  <a:lnTo>
                    <a:pt x="1240" y="5824"/>
                  </a:lnTo>
                  <a:cubicBezTo>
                    <a:pt x="1279" y="5823"/>
                    <a:pt x="1285" y="5769"/>
                    <a:pt x="1249" y="5760"/>
                  </a:cubicBezTo>
                  <a:cubicBezTo>
                    <a:pt x="795" y="5648"/>
                    <a:pt x="460" y="5384"/>
                    <a:pt x="278" y="4997"/>
                  </a:cubicBezTo>
                  <a:cubicBezTo>
                    <a:pt x="69" y="4551"/>
                    <a:pt x="92" y="3995"/>
                    <a:pt x="345" y="3473"/>
                  </a:cubicBezTo>
                  <a:cubicBezTo>
                    <a:pt x="486" y="3183"/>
                    <a:pt x="622" y="2989"/>
                    <a:pt x="766" y="2783"/>
                  </a:cubicBezTo>
                  <a:cubicBezTo>
                    <a:pt x="922" y="2561"/>
                    <a:pt x="1083" y="2331"/>
                    <a:pt x="1258" y="1966"/>
                  </a:cubicBezTo>
                  <a:cubicBezTo>
                    <a:pt x="1322" y="1835"/>
                    <a:pt x="1370" y="1676"/>
                    <a:pt x="1426" y="1492"/>
                  </a:cubicBezTo>
                  <a:cubicBezTo>
                    <a:pt x="1474" y="1331"/>
                    <a:pt x="1529" y="1149"/>
                    <a:pt x="1602" y="965"/>
                  </a:cubicBezTo>
                  <a:cubicBezTo>
                    <a:pt x="1878" y="267"/>
                    <a:pt x="2413" y="92"/>
                    <a:pt x="2813" y="67"/>
                  </a:cubicBezTo>
                  <a:cubicBezTo>
                    <a:pt x="2827" y="66"/>
                    <a:pt x="2842" y="66"/>
                    <a:pt x="2858" y="66"/>
                  </a:cubicBezTo>
                  <a:cubicBezTo>
                    <a:pt x="3142" y="66"/>
                    <a:pt x="3564" y="220"/>
                    <a:pt x="3791" y="488"/>
                  </a:cubicBezTo>
                  <a:cubicBezTo>
                    <a:pt x="3973" y="703"/>
                    <a:pt x="3914" y="907"/>
                    <a:pt x="3862" y="1010"/>
                  </a:cubicBezTo>
                  <a:cubicBezTo>
                    <a:pt x="3765" y="1203"/>
                    <a:pt x="3552" y="1336"/>
                    <a:pt x="3344" y="1336"/>
                  </a:cubicBezTo>
                  <a:cubicBezTo>
                    <a:pt x="3333" y="1336"/>
                    <a:pt x="3322" y="1335"/>
                    <a:pt x="3311" y="1334"/>
                  </a:cubicBezTo>
                  <a:cubicBezTo>
                    <a:pt x="3250" y="1330"/>
                    <a:pt x="3169" y="1302"/>
                    <a:pt x="3083" y="1272"/>
                  </a:cubicBezTo>
                  <a:cubicBezTo>
                    <a:pt x="2967" y="1231"/>
                    <a:pt x="2828" y="1182"/>
                    <a:pt x="2692" y="1182"/>
                  </a:cubicBezTo>
                  <a:cubicBezTo>
                    <a:pt x="2563" y="1182"/>
                    <a:pt x="2437" y="1226"/>
                    <a:pt x="2333" y="1362"/>
                  </a:cubicBezTo>
                  <a:cubicBezTo>
                    <a:pt x="2149" y="1608"/>
                    <a:pt x="2277" y="1875"/>
                    <a:pt x="2389" y="2111"/>
                  </a:cubicBezTo>
                  <a:cubicBezTo>
                    <a:pt x="2453" y="2242"/>
                    <a:pt x="2512" y="2366"/>
                    <a:pt x="2509" y="2470"/>
                  </a:cubicBezTo>
                  <a:cubicBezTo>
                    <a:pt x="2506" y="2633"/>
                    <a:pt x="2366" y="2776"/>
                    <a:pt x="2186" y="2956"/>
                  </a:cubicBezTo>
                  <a:cubicBezTo>
                    <a:pt x="2082" y="3062"/>
                    <a:pt x="1963" y="3182"/>
                    <a:pt x="1857" y="3324"/>
                  </a:cubicBezTo>
                  <a:cubicBezTo>
                    <a:pt x="1516" y="3782"/>
                    <a:pt x="1619" y="4094"/>
                    <a:pt x="1728" y="4425"/>
                  </a:cubicBezTo>
                  <a:cubicBezTo>
                    <a:pt x="1799" y="4644"/>
                    <a:pt x="1874" y="4869"/>
                    <a:pt x="1838" y="5163"/>
                  </a:cubicBezTo>
                  <a:cubicBezTo>
                    <a:pt x="1836" y="5181"/>
                    <a:pt x="1848" y="5197"/>
                    <a:pt x="1866" y="5200"/>
                  </a:cubicBezTo>
                  <a:cubicBezTo>
                    <a:pt x="1867" y="5200"/>
                    <a:pt x="1868" y="5200"/>
                    <a:pt x="1869" y="5200"/>
                  </a:cubicBezTo>
                  <a:cubicBezTo>
                    <a:pt x="1886" y="5200"/>
                    <a:pt x="1900" y="5188"/>
                    <a:pt x="1902" y="5172"/>
                  </a:cubicBezTo>
                  <a:cubicBezTo>
                    <a:pt x="1940" y="4863"/>
                    <a:pt x="1860" y="4619"/>
                    <a:pt x="1789" y="4405"/>
                  </a:cubicBezTo>
                  <a:cubicBezTo>
                    <a:pt x="1681" y="4077"/>
                    <a:pt x="1588" y="3794"/>
                    <a:pt x="1909" y="3362"/>
                  </a:cubicBezTo>
                  <a:cubicBezTo>
                    <a:pt x="2012" y="3225"/>
                    <a:pt x="2129" y="3105"/>
                    <a:pt x="2232" y="3002"/>
                  </a:cubicBezTo>
                  <a:cubicBezTo>
                    <a:pt x="2413" y="2819"/>
                    <a:pt x="2571" y="2660"/>
                    <a:pt x="2574" y="2471"/>
                  </a:cubicBezTo>
                  <a:cubicBezTo>
                    <a:pt x="2576" y="2352"/>
                    <a:pt x="2514" y="2221"/>
                    <a:pt x="2447" y="2083"/>
                  </a:cubicBezTo>
                  <a:cubicBezTo>
                    <a:pt x="2338" y="1853"/>
                    <a:pt x="2224" y="1615"/>
                    <a:pt x="2385" y="1402"/>
                  </a:cubicBezTo>
                  <a:cubicBezTo>
                    <a:pt x="2474" y="1285"/>
                    <a:pt x="2580" y="1246"/>
                    <a:pt x="2693" y="1246"/>
                  </a:cubicBezTo>
                  <a:cubicBezTo>
                    <a:pt x="2814" y="1246"/>
                    <a:pt x="2942" y="1291"/>
                    <a:pt x="3061" y="1332"/>
                  </a:cubicBezTo>
                  <a:cubicBezTo>
                    <a:pt x="3151" y="1364"/>
                    <a:pt x="3236" y="1394"/>
                    <a:pt x="3306" y="1399"/>
                  </a:cubicBezTo>
                  <a:cubicBezTo>
                    <a:pt x="3318" y="1399"/>
                    <a:pt x="3330" y="1400"/>
                    <a:pt x="3342" y="1400"/>
                  </a:cubicBezTo>
                  <a:cubicBezTo>
                    <a:pt x="3576" y="1400"/>
                    <a:pt x="3810" y="1256"/>
                    <a:pt x="3919" y="1039"/>
                  </a:cubicBezTo>
                  <a:cubicBezTo>
                    <a:pt x="4020" y="840"/>
                    <a:pt x="3991" y="623"/>
                    <a:pt x="3840" y="445"/>
                  </a:cubicBezTo>
                  <a:cubicBezTo>
                    <a:pt x="3601" y="164"/>
                    <a:pt x="3158" y="1"/>
                    <a:pt x="285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5" name="Google Shape;2435;p37"/>
          <p:cNvSpPr/>
          <p:nvPr/>
        </p:nvSpPr>
        <p:spPr>
          <a:xfrm>
            <a:off x="7899775" y="218975"/>
            <a:ext cx="531065" cy="702209"/>
          </a:xfrm>
          <a:custGeom>
            <a:avLst/>
            <a:gdLst/>
            <a:ahLst/>
            <a:cxnLst/>
            <a:rect l="l" t="t" r="r" b="b"/>
            <a:pathLst>
              <a:path w="8721" h="11531" extrusionOk="0">
                <a:moveTo>
                  <a:pt x="4359" y="6113"/>
                </a:moveTo>
                <a:cubicBezTo>
                  <a:pt x="4991" y="6113"/>
                  <a:pt x="5502" y="6579"/>
                  <a:pt x="5502" y="7153"/>
                </a:cubicBezTo>
                <a:cubicBezTo>
                  <a:pt x="5502" y="7497"/>
                  <a:pt x="5316" y="7803"/>
                  <a:pt x="5030" y="7992"/>
                </a:cubicBezTo>
                <a:lnTo>
                  <a:pt x="5225" y="8818"/>
                </a:lnTo>
                <a:lnTo>
                  <a:pt x="5423" y="9663"/>
                </a:lnTo>
                <a:cubicBezTo>
                  <a:pt x="5442" y="9746"/>
                  <a:pt x="5419" y="9833"/>
                  <a:pt x="5361" y="9896"/>
                </a:cubicBezTo>
                <a:cubicBezTo>
                  <a:pt x="5301" y="9962"/>
                  <a:pt x="5216" y="9999"/>
                  <a:pt x="5127" y="9999"/>
                </a:cubicBezTo>
                <a:cubicBezTo>
                  <a:pt x="5126" y="9999"/>
                  <a:pt x="5124" y="9999"/>
                  <a:pt x="5123" y="9999"/>
                </a:cubicBezTo>
                <a:lnTo>
                  <a:pt x="3596" y="9999"/>
                </a:lnTo>
                <a:cubicBezTo>
                  <a:pt x="3595" y="9999"/>
                  <a:pt x="3594" y="9999"/>
                  <a:pt x="3593" y="9999"/>
                </a:cubicBezTo>
                <a:cubicBezTo>
                  <a:pt x="3503" y="9999"/>
                  <a:pt x="3418" y="9962"/>
                  <a:pt x="3357" y="9896"/>
                </a:cubicBezTo>
                <a:cubicBezTo>
                  <a:pt x="3300" y="9833"/>
                  <a:pt x="3278" y="9746"/>
                  <a:pt x="3296" y="9663"/>
                </a:cubicBezTo>
                <a:lnTo>
                  <a:pt x="3689" y="7992"/>
                </a:lnTo>
                <a:cubicBezTo>
                  <a:pt x="3404" y="7803"/>
                  <a:pt x="3217" y="7497"/>
                  <a:pt x="3217" y="7153"/>
                </a:cubicBezTo>
                <a:cubicBezTo>
                  <a:pt x="3217" y="6579"/>
                  <a:pt x="3729" y="6113"/>
                  <a:pt x="4359" y="6113"/>
                </a:cubicBezTo>
                <a:close/>
                <a:moveTo>
                  <a:pt x="4360" y="1"/>
                </a:moveTo>
                <a:cubicBezTo>
                  <a:pt x="2646" y="1"/>
                  <a:pt x="1252" y="1268"/>
                  <a:pt x="1252" y="2826"/>
                </a:cubicBezTo>
                <a:cubicBezTo>
                  <a:pt x="1252" y="3134"/>
                  <a:pt x="1527" y="3385"/>
                  <a:pt x="1868" y="3385"/>
                </a:cubicBezTo>
                <a:cubicBezTo>
                  <a:pt x="2207" y="3385"/>
                  <a:pt x="2483" y="3134"/>
                  <a:pt x="2483" y="2826"/>
                </a:cubicBezTo>
                <a:cubicBezTo>
                  <a:pt x="2483" y="1885"/>
                  <a:pt x="3325" y="1119"/>
                  <a:pt x="4360" y="1119"/>
                </a:cubicBezTo>
                <a:cubicBezTo>
                  <a:pt x="5395" y="1119"/>
                  <a:pt x="6237" y="1885"/>
                  <a:pt x="6237" y="2826"/>
                </a:cubicBezTo>
                <a:lnTo>
                  <a:pt x="6237" y="4505"/>
                </a:lnTo>
                <a:lnTo>
                  <a:pt x="846" y="4505"/>
                </a:lnTo>
                <a:cubicBezTo>
                  <a:pt x="843" y="4505"/>
                  <a:pt x="840" y="4505"/>
                  <a:pt x="838" y="4505"/>
                </a:cubicBezTo>
                <a:cubicBezTo>
                  <a:pt x="620" y="4505"/>
                  <a:pt x="410" y="4584"/>
                  <a:pt x="248" y="4729"/>
                </a:cubicBezTo>
                <a:cubicBezTo>
                  <a:pt x="95" y="4868"/>
                  <a:pt x="0" y="5061"/>
                  <a:pt x="0" y="5273"/>
                </a:cubicBezTo>
                <a:lnTo>
                  <a:pt x="0" y="10761"/>
                </a:lnTo>
                <a:cubicBezTo>
                  <a:pt x="0" y="10973"/>
                  <a:pt x="95" y="11166"/>
                  <a:pt x="248" y="11305"/>
                </a:cubicBezTo>
                <a:cubicBezTo>
                  <a:pt x="410" y="11450"/>
                  <a:pt x="620" y="11530"/>
                  <a:pt x="838" y="11530"/>
                </a:cubicBezTo>
                <a:cubicBezTo>
                  <a:pt x="841" y="11530"/>
                  <a:pt x="843" y="11530"/>
                  <a:pt x="846" y="11530"/>
                </a:cubicBezTo>
                <a:lnTo>
                  <a:pt x="7875" y="11530"/>
                </a:lnTo>
                <a:cubicBezTo>
                  <a:pt x="7877" y="11530"/>
                  <a:pt x="7880" y="11530"/>
                  <a:pt x="7883" y="11530"/>
                </a:cubicBezTo>
                <a:cubicBezTo>
                  <a:pt x="8100" y="11530"/>
                  <a:pt x="8309" y="11450"/>
                  <a:pt x="8472" y="11305"/>
                </a:cubicBezTo>
                <a:cubicBezTo>
                  <a:pt x="8625" y="11166"/>
                  <a:pt x="8720" y="10974"/>
                  <a:pt x="8720" y="10761"/>
                </a:cubicBezTo>
                <a:lnTo>
                  <a:pt x="8720" y="5273"/>
                </a:lnTo>
                <a:cubicBezTo>
                  <a:pt x="8720" y="5061"/>
                  <a:pt x="8625" y="4868"/>
                  <a:pt x="8472" y="4729"/>
                </a:cubicBezTo>
                <a:cubicBezTo>
                  <a:pt x="8309" y="4585"/>
                  <a:pt x="8100" y="4505"/>
                  <a:pt x="7883" y="4505"/>
                </a:cubicBezTo>
                <a:cubicBezTo>
                  <a:pt x="7880" y="4505"/>
                  <a:pt x="7877" y="4505"/>
                  <a:pt x="7875" y="4505"/>
                </a:cubicBezTo>
                <a:lnTo>
                  <a:pt x="7468" y="4505"/>
                </a:lnTo>
                <a:lnTo>
                  <a:pt x="7468" y="2826"/>
                </a:lnTo>
                <a:cubicBezTo>
                  <a:pt x="7468" y="1268"/>
                  <a:pt x="6073" y="1"/>
                  <a:pt x="4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39"/>
        <p:cNvGrpSpPr/>
        <p:nvPr/>
      </p:nvGrpSpPr>
      <p:grpSpPr>
        <a:xfrm>
          <a:off x="0" y="0"/>
          <a:ext cx="0" cy="0"/>
          <a:chOff x="0" y="0"/>
          <a:chExt cx="0" cy="0"/>
        </a:xfrm>
      </p:grpSpPr>
      <p:sp>
        <p:nvSpPr>
          <p:cNvPr id="2440" name="Google Shape;2440;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CONCEPTS</a:t>
            </a:r>
            <a:endParaRPr/>
          </a:p>
        </p:txBody>
      </p:sp>
      <p:sp>
        <p:nvSpPr>
          <p:cNvPr id="2441" name="Google Shape;2441;p38"/>
          <p:cNvSpPr txBox="1">
            <a:spLocks noGrp="1"/>
          </p:cNvSpPr>
          <p:nvPr>
            <p:ph type="subTitle" idx="1"/>
          </p:nvPr>
        </p:nvSpPr>
        <p:spPr>
          <a:xfrm>
            <a:off x="5040051" y="3244575"/>
            <a:ext cx="2823900" cy="101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very hot and has a poisonous atmosphere</a:t>
            </a:r>
            <a:endParaRPr/>
          </a:p>
        </p:txBody>
      </p:sp>
      <p:sp>
        <p:nvSpPr>
          <p:cNvPr id="2442" name="Google Shape;2442;p38"/>
          <p:cNvSpPr txBox="1">
            <a:spLocks noGrp="1"/>
          </p:cNvSpPr>
          <p:nvPr>
            <p:ph type="subTitle" idx="2"/>
          </p:nvPr>
        </p:nvSpPr>
        <p:spPr>
          <a:xfrm>
            <a:off x="1279900" y="3244575"/>
            <a:ext cx="2823900" cy="101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2443" name="Google Shape;2443;p38"/>
          <p:cNvSpPr txBox="1">
            <a:spLocks noGrp="1"/>
          </p:cNvSpPr>
          <p:nvPr>
            <p:ph type="subTitle" idx="3"/>
          </p:nvPr>
        </p:nvSpPr>
        <p:spPr>
          <a:xfrm>
            <a:off x="5040049" y="2849775"/>
            <a:ext cx="2823900" cy="41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Black hat hacker</a:t>
            </a:r>
            <a:endParaRPr/>
          </a:p>
        </p:txBody>
      </p:sp>
      <p:sp>
        <p:nvSpPr>
          <p:cNvPr id="2444" name="Google Shape;2444;p38"/>
          <p:cNvSpPr txBox="1">
            <a:spLocks noGrp="1"/>
          </p:cNvSpPr>
          <p:nvPr>
            <p:ph type="subTitle" idx="4"/>
          </p:nvPr>
        </p:nvSpPr>
        <p:spPr>
          <a:xfrm>
            <a:off x="1279910" y="2849775"/>
            <a:ext cx="2823900" cy="41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White hat hacker</a:t>
            </a:r>
            <a:endParaRPr/>
          </a:p>
        </p:txBody>
      </p:sp>
      <p:sp>
        <p:nvSpPr>
          <p:cNvPr id="2445" name="Google Shape;2445;p38"/>
          <p:cNvSpPr/>
          <p:nvPr/>
        </p:nvSpPr>
        <p:spPr>
          <a:xfrm>
            <a:off x="6056300" y="1847275"/>
            <a:ext cx="791400" cy="79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8"/>
          <p:cNvSpPr/>
          <p:nvPr/>
        </p:nvSpPr>
        <p:spPr>
          <a:xfrm>
            <a:off x="2296150" y="1847275"/>
            <a:ext cx="791400" cy="791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7" name="Google Shape;2447;p38"/>
          <p:cNvGrpSpPr/>
          <p:nvPr/>
        </p:nvGrpSpPr>
        <p:grpSpPr>
          <a:xfrm>
            <a:off x="6281958" y="2014950"/>
            <a:ext cx="340080" cy="456038"/>
            <a:chOff x="7054600" y="3222925"/>
            <a:chExt cx="257500" cy="345300"/>
          </a:xfrm>
        </p:grpSpPr>
        <p:sp>
          <p:nvSpPr>
            <p:cNvPr id="2448" name="Google Shape;2448;p38"/>
            <p:cNvSpPr/>
            <p:nvPr/>
          </p:nvSpPr>
          <p:spPr>
            <a:xfrm>
              <a:off x="7115875" y="3222925"/>
              <a:ext cx="127200" cy="36650"/>
            </a:xfrm>
            <a:custGeom>
              <a:avLst/>
              <a:gdLst/>
              <a:ahLst/>
              <a:cxnLst/>
              <a:rect l="l" t="t" r="r" b="b"/>
              <a:pathLst>
                <a:path w="5088" h="1466" extrusionOk="0">
                  <a:moveTo>
                    <a:pt x="2532" y="0"/>
                  </a:moveTo>
                  <a:cubicBezTo>
                    <a:pt x="1544" y="0"/>
                    <a:pt x="559" y="489"/>
                    <a:pt x="0" y="1466"/>
                  </a:cubicBezTo>
                  <a:lnTo>
                    <a:pt x="5088" y="1466"/>
                  </a:lnTo>
                  <a:cubicBezTo>
                    <a:pt x="4514" y="489"/>
                    <a:pt x="3521" y="0"/>
                    <a:pt x="2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8"/>
            <p:cNvSpPr/>
            <p:nvPr/>
          </p:nvSpPr>
          <p:spPr>
            <a:xfrm>
              <a:off x="7105025" y="3279725"/>
              <a:ext cx="148125" cy="22500"/>
            </a:xfrm>
            <a:custGeom>
              <a:avLst/>
              <a:gdLst/>
              <a:ahLst/>
              <a:cxnLst/>
              <a:rect l="l" t="t" r="r" b="b"/>
              <a:pathLst>
                <a:path w="5925" h="900" extrusionOk="0">
                  <a:moveTo>
                    <a:pt x="93" y="0"/>
                  </a:moveTo>
                  <a:cubicBezTo>
                    <a:pt x="31" y="218"/>
                    <a:pt x="0" y="466"/>
                    <a:pt x="0" y="683"/>
                  </a:cubicBezTo>
                  <a:lnTo>
                    <a:pt x="0" y="900"/>
                  </a:lnTo>
                  <a:lnTo>
                    <a:pt x="2296" y="900"/>
                  </a:lnTo>
                  <a:lnTo>
                    <a:pt x="2978" y="31"/>
                  </a:lnTo>
                  <a:lnTo>
                    <a:pt x="3660" y="900"/>
                  </a:lnTo>
                  <a:lnTo>
                    <a:pt x="5925" y="900"/>
                  </a:lnTo>
                  <a:lnTo>
                    <a:pt x="5925" y="683"/>
                  </a:lnTo>
                  <a:cubicBezTo>
                    <a:pt x="5925" y="466"/>
                    <a:pt x="5894" y="218"/>
                    <a:pt x="5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8"/>
            <p:cNvSpPr/>
            <p:nvPr/>
          </p:nvSpPr>
          <p:spPr>
            <a:xfrm>
              <a:off x="7270200" y="3254900"/>
              <a:ext cx="36475" cy="55875"/>
            </a:xfrm>
            <a:custGeom>
              <a:avLst/>
              <a:gdLst/>
              <a:ahLst/>
              <a:cxnLst/>
              <a:rect l="l" t="t" r="r" b="b"/>
              <a:pathLst>
                <a:path w="1459" h="2235" extrusionOk="0">
                  <a:moveTo>
                    <a:pt x="1086" y="1"/>
                  </a:moveTo>
                  <a:lnTo>
                    <a:pt x="0" y="621"/>
                  </a:lnTo>
                  <a:cubicBezTo>
                    <a:pt x="93" y="931"/>
                    <a:pt x="124" y="1273"/>
                    <a:pt x="155" y="1583"/>
                  </a:cubicBezTo>
                  <a:lnTo>
                    <a:pt x="124" y="1583"/>
                  </a:lnTo>
                  <a:lnTo>
                    <a:pt x="621" y="2234"/>
                  </a:lnTo>
                  <a:lnTo>
                    <a:pt x="1272" y="1738"/>
                  </a:lnTo>
                  <a:lnTo>
                    <a:pt x="776" y="1117"/>
                  </a:lnTo>
                  <a:lnTo>
                    <a:pt x="1458" y="714"/>
                  </a:lnTo>
                  <a:lnTo>
                    <a:pt x="10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8"/>
            <p:cNvSpPr/>
            <p:nvPr/>
          </p:nvSpPr>
          <p:spPr>
            <a:xfrm>
              <a:off x="7109675" y="3313075"/>
              <a:ext cx="138825" cy="57600"/>
            </a:xfrm>
            <a:custGeom>
              <a:avLst/>
              <a:gdLst/>
              <a:ahLst/>
              <a:cxnLst/>
              <a:rect l="l" t="t" r="r" b="b"/>
              <a:pathLst>
                <a:path w="5553" h="2304" extrusionOk="0">
                  <a:moveTo>
                    <a:pt x="2792" y="0"/>
                  </a:moveTo>
                  <a:lnTo>
                    <a:pt x="2513" y="372"/>
                  </a:lnTo>
                  <a:lnTo>
                    <a:pt x="0" y="372"/>
                  </a:lnTo>
                  <a:cubicBezTo>
                    <a:pt x="481" y="1660"/>
                    <a:pt x="1629" y="2303"/>
                    <a:pt x="2776" y="2303"/>
                  </a:cubicBezTo>
                  <a:cubicBezTo>
                    <a:pt x="3924" y="2303"/>
                    <a:pt x="5072" y="1660"/>
                    <a:pt x="5553" y="372"/>
                  </a:cubicBezTo>
                  <a:lnTo>
                    <a:pt x="3071" y="372"/>
                  </a:lnTo>
                  <a:lnTo>
                    <a:pt x="27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8"/>
            <p:cNvSpPr/>
            <p:nvPr/>
          </p:nvSpPr>
          <p:spPr>
            <a:xfrm>
              <a:off x="7054600" y="3372000"/>
              <a:ext cx="60525" cy="196225"/>
            </a:xfrm>
            <a:custGeom>
              <a:avLst/>
              <a:gdLst/>
              <a:ahLst/>
              <a:cxnLst/>
              <a:rect l="l" t="t" r="r" b="b"/>
              <a:pathLst>
                <a:path w="2421" h="7849" extrusionOk="0">
                  <a:moveTo>
                    <a:pt x="2420" y="1"/>
                  </a:moveTo>
                  <a:cubicBezTo>
                    <a:pt x="1024" y="249"/>
                    <a:pt x="1" y="1459"/>
                    <a:pt x="1" y="2885"/>
                  </a:cubicBezTo>
                  <a:lnTo>
                    <a:pt x="1" y="7849"/>
                  </a:lnTo>
                  <a:lnTo>
                    <a:pt x="2420" y="7849"/>
                  </a:lnTo>
                  <a:lnTo>
                    <a:pt x="24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8"/>
            <p:cNvSpPr/>
            <p:nvPr/>
          </p:nvSpPr>
          <p:spPr>
            <a:xfrm>
              <a:off x="7135250" y="3376650"/>
              <a:ext cx="93875" cy="191575"/>
            </a:xfrm>
            <a:custGeom>
              <a:avLst/>
              <a:gdLst/>
              <a:ahLst/>
              <a:cxnLst/>
              <a:rect l="l" t="t" r="r" b="b"/>
              <a:pathLst>
                <a:path w="3755" h="7663" extrusionOk="0">
                  <a:moveTo>
                    <a:pt x="3754" y="1"/>
                  </a:moveTo>
                  <a:cubicBezTo>
                    <a:pt x="3134" y="387"/>
                    <a:pt x="2432" y="582"/>
                    <a:pt x="1731" y="582"/>
                  </a:cubicBezTo>
                  <a:cubicBezTo>
                    <a:pt x="1136" y="582"/>
                    <a:pt x="542" y="441"/>
                    <a:pt x="1" y="156"/>
                  </a:cubicBezTo>
                  <a:lnTo>
                    <a:pt x="1" y="7663"/>
                  </a:lnTo>
                  <a:lnTo>
                    <a:pt x="3754" y="7663"/>
                  </a:lnTo>
                  <a:lnTo>
                    <a:pt x="37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8"/>
            <p:cNvSpPr/>
            <p:nvPr/>
          </p:nvSpPr>
          <p:spPr>
            <a:xfrm>
              <a:off x="7249250" y="3371225"/>
              <a:ext cx="62850" cy="197000"/>
            </a:xfrm>
            <a:custGeom>
              <a:avLst/>
              <a:gdLst/>
              <a:ahLst/>
              <a:cxnLst/>
              <a:rect l="l" t="t" r="r" b="b"/>
              <a:pathLst>
                <a:path w="2514" h="7880" extrusionOk="0">
                  <a:moveTo>
                    <a:pt x="1" y="1"/>
                  </a:moveTo>
                  <a:lnTo>
                    <a:pt x="1" y="32"/>
                  </a:lnTo>
                  <a:lnTo>
                    <a:pt x="1" y="7880"/>
                  </a:lnTo>
                  <a:lnTo>
                    <a:pt x="2513" y="7880"/>
                  </a:lnTo>
                  <a:lnTo>
                    <a:pt x="2513" y="2916"/>
                  </a:lnTo>
                  <a:cubicBezTo>
                    <a:pt x="2513" y="1459"/>
                    <a:pt x="1428" y="21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38"/>
          <p:cNvGrpSpPr/>
          <p:nvPr/>
        </p:nvGrpSpPr>
        <p:grpSpPr>
          <a:xfrm>
            <a:off x="2463945" y="2014637"/>
            <a:ext cx="455807" cy="456797"/>
            <a:chOff x="988000" y="1557400"/>
            <a:chExt cx="345125" cy="345875"/>
          </a:xfrm>
        </p:grpSpPr>
        <p:sp>
          <p:nvSpPr>
            <p:cNvPr id="2456" name="Google Shape;2456;p38"/>
            <p:cNvSpPr/>
            <p:nvPr/>
          </p:nvSpPr>
          <p:spPr>
            <a:xfrm>
              <a:off x="1112850" y="1665950"/>
              <a:ext cx="96200" cy="72925"/>
            </a:xfrm>
            <a:custGeom>
              <a:avLst/>
              <a:gdLst/>
              <a:ahLst/>
              <a:cxnLst/>
              <a:rect l="l" t="t" r="r" b="b"/>
              <a:pathLst>
                <a:path w="3848" h="2917" extrusionOk="0">
                  <a:moveTo>
                    <a:pt x="32" y="1"/>
                  </a:moveTo>
                  <a:lnTo>
                    <a:pt x="32" y="931"/>
                  </a:lnTo>
                  <a:cubicBezTo>
                    <a:pt x="1" y="2017"/>
                    <a:pt x="838" y="2916"/>
                    <a:pt x="1924" y="2916"/>
                  </a:cubicBezTo>
                  <a:cubicBezTo>
                    <a:pt x="2979" y="2916"/>
                    <a:pt x="3847" y="2017"/>
                    <a:pt x="3785" y="931"/>
                  </a:cubicBezTo>
                  <a:lnTo>
                    <a:pt x="37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8"/>
            <p:cNvSpPr/>
            <p:nvPr/>
          </p:nvSpPr>
          <p:spPr>
            <a:xfrm>
              <a:off x="988000" y="1733425"/>
              <a:ext cx="345125" cy="169850"/>
            </a:xfrm>
            <a:custGeom>
              <a:avLst/>
              <a:gdLst/>
              <a:ahLst/>
              <a:cxnLst/>
              <a:rect l="l" t="t" r="r" b="b"/>
              <a:pathLst>
                <a:path w="13805" h="6794" extrusionOk="0">
                  <a:moveTo>
                    <a:pt x="7321" y="4033"/>
                  </a:moveTo>
                  <a:lnTo>
                    <a:pt x="7321" y="4839"/>
                  </a:lnTo>
                  <a:lnTo>
                    <a:pt x="6515" y="4839"/>
                  </a:lnTo>
                  <a:lnTo>
                    <a:pt x="6515" y="4033"/>
                  </a:lnTo>
                  <a:close/>
                  <a:moveTo>
                    <a:pt x="4685" y="0"/>
                  </a:moveTo>
                  <a:lnTo>
                    <a:pt x="4126" y="186"/>
                  </a:lnTo>
                  <a:cubicBezTo>
                    <a:pt x="2948" y="528"/>
                    <a:pt x="2141" y="1613"/>
                    <a:pt x="2141" y="2823"/>
                  </a:cubicBezTo>
                  <a:lnTo>
                    <a:pt x="2141" y="5987"/>
                  </a:lnTo>
                  <a:lnTo>
                    <a:pt x="1" y="5987"/>
                  </a:lnTo>
                  <a:lnTo>
                    <a:pt x="1" y="6794"/>
                  </a:lnTo>
                  <a:lnTo>
                    <a:pt x="13804" y="6762"/>
                  </a:lnTo>
                  <a:lnTo>
                    <a:pt x="13804" y="5956"/>
                  </a:lnTo>
                  <a:lnTo>
                    <a:pt x="11695" y="5956"/>
                  </a:lnTo>
                  <a:lnTo>
                    <a:pt x="11695" y="2823"/>
                  </a:lnTo>
                  <a:cubicBezTo>
                    <a:pt x="11664" y="1582"/>
                    <a:pt x="10857" y="497"/>
                    <a:pt x="9679" y="155"/>
                  </a:cubicBezTo>
                  <a:lnTo>
                    <a:pt x="9120" y="0"/>
                  </a:lnTo>
                  <a:lnTo>
                    <a:pt x="8903" y="342"/>
                  </a:lnTo>
                  <a:lnTo>
                    <a:pt x="8655" y="714"/>
                  </a:lnTo>
                  <a:lnTo>
                    <a:pt x="7693" y="2172"/>
                  </a:lnTo>
                  <a:lnTo>
                    <a:pt x="10237" y="2172"/>
                  </a:lnTo>
                  <a:lnTo>
                    <a:pt x="10237" y="5956"/>
                  </a:lnTo>
                  <a:lnTo>
                    <a:pt x="9400" y="5956"/>
                  </a:lnTo>
                  <a:lnTo>
                    <a:pt x="9400" y="3009"/>
                  </a:lnTo>
                  <a:lnTo>
                    <a:pt x="4405" y="3009"/>
                  </a:lnTo>
                  <a:lnTo>
                    <a:pt x="4405" y="5987"/>
                  </a:lnTo>
                  <a:lnTo>
                    <a:pt x="3599" y="5987"/>
                  </a:lnTo>
                  <a:lnTo>
                    <a:pt x="3599" y="2203"/>
                  </a:lnTo>
                  <a:lnTo>
                    <a:pt x="6143" y="2203"/>
                  </a:lnTo>
                  <a:lnTo>
                    <a:pt x="5150" y="714"/>
                  </a:lnTo>
                  <a:lnTo>
                    <a:pt x="4933" y="373"/>
                  </a:lnTo>
                  <a:lnTo>
                    <a:pt x="46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8"/>
            <p:cNvSpPr/>
            <p:nvPr/>
          </p:nvSpPr>
          <p:spPr>
            <a:xfrm>
              <a:off x="1143875" y="1754350"/>
              <a:ext cx="34150" cy="26400"/>
            </a:xfrm>
            <a:custGeom>
              <a:avLst/>
              <a:gdLst/>
              <a:ahLst/>
              <a:cxnLst/>
              <a:rect l="l" t="t" r="r" b="b"/>
              <a:pathLst>
                <a:path w="1366" h="1056" extrusionOk="0">
                  <a:moveTo>
                    <a:pt x="1" y="1"/>
                  </a:moveTo>
                  <a:lnTo>
                    <a:pt x="683" y="1056"/>
                  </a:lnTo>
                  <a:lnTo>
                    <a:pt x="1365" y="1"/>
                  </a:lnTo>
                  <a:lnTo>
                    <a:pt x="1365" y="1"/>
                  </a:lnTo>
                  <a:cubicBezTo>
                    <a:pt x="1148" y="63"/>
                    <a:pt x="916" y="94"/>
                    <a:pt x="683" y="94"/>
                  </a:cubicBezTo>
                  <a:cubicBezTo>
                    <a:pt x="450" y="94"/>
                    <a:pt x="218" y="6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8"/>
            <p:cNvSpPr/>
            <p:nvPr/>
          </p:nvSpPr>
          <p:spPr>
            <a:xfrm>
              <a:off x="1091925" y="1557400"/>
              <a:ext cx="137275" cy="88425"/>
            </a:xfrm>
            <a:custGeom>
              <a:avLst/>
              <a:gdLst/>
              <a:ahLst/>
              <a:cxnLst/>
              <a:rect l="l" t="t" r="r" b="b"/>
              <a:pathLst>
                <a:path w="5491" h="3537" extrusionOk="0">
                  <a:moveTo>
                    <a:pt x="1334" y="0"/>
                  </a:moveTo>
                  <a:lnTo>
                    <a:pt x="497" y="2171"/>
                  </a:lnTo>
                  <a:lnTo>
                    <a:pt x="0" y="2171"/>
                  </a:lnTo>
                  <a:lnTo>
                    <a:pt x="0" y="3536"/>
                  </a:lnTo>
                  <a:lnTo>
                    <a:pt x="5491" y="3536"/>
                  </a:lnTo>
                  <a:lnTo>
                    <a:pt x="5491" y="2171"/>
                  </a:lnTo>
                  <a:lnTo>
                    <a:pt x="4994" y="2171"/>
                  </a:lnTo>
                  <a:lnTo>
                    <a:pt x="4157" y="0"/>
                  </a:lnTo>
                  <a:lnTo>
                    <a:pt x="2761" y="403"/>
                  </a:lnTo>
                  <a:lnTo>
                    <a:pt x="1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0" name="Google Shape;2460;p38"/>
          <p:cNvGrpSpPr/>
          <p:nvPr/>
        </p:nvGrpSpPr>
        <p:grpSpPr>
          <a:xfrm>
            <a:off x="1412024" y="975722"/>
            <a:ext cx="1234182" cy="980640"/>
            <a:chOff x="1412024" y="975722"/>
            <a:chExt cx="1234182" cy="980640"/>
          </a:xfrm>
        </p:grpSpPr>
        <p:sp>
          <p:nvSpPr>
            <p:cNvPr id="2461" name="Google Shape;2461;p38"/>
            <p:cNvSpPr/>
            <p:nvPr/>
          </p:nvSpPr>
          <p:spPr>
            <a:xfrm rot="-1892976">
              <a:off x="1516065" y="1294232"/>
              <a:ext cx="561628" cy="556317"/>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8"/>
            <p:cNvSpPr/>
            <p:nvPr/>
          </p:nvSpPr>
          <p:spPr>
            <a:xfrm rot="-1892976">
              <a:off x="1791076" y="1036886"/>
              <a:ext cx="324976" cy="322760"/>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8"/>
            <p:cNvSpPr/>
            <p:nvPr/>
          </p:nvSpPr>
          <p:spPr>
            <a:xfrm rot="-1892976">
              <a:off x="2259640" y="1148576"/>
              <a:ext cx="325472" cy="325459"/>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38"/>
          <p:cNvGrpSpPr/>
          <p:nvPr/>
        </p:nvGrpSpPr>
        <p:grpSpPr>
          <a:xfrm>
            <a:off x="7153188" y="1579657"/>
            <a:ext cx="885473" cy="947521"/>
            <a:chOff x="7496244" y="2022364"/>
            <a:chExt cx="791802" cy="847287"/>
          </a:xfrm>
        </p:grpSpPr>
        <p:sp>
          <p:nvSpPr>
            <p:cNvPr id="2465" name="Google Shape;2465;p38"/>
            <p:cNvSpPr/>
            <p:nvPr/>
          </p:nvSpPr>
          <p:spPr>
            <a:xfrm rot="7138648">
              <a:off x="7813509" y="2096438"/>
              <a:ext cx="404343" cy="398763"/>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8"/>
            <p:cNvSpPr/>
            <p:nvPr/>
          </p:nvSpPr>
          <p:spPr>
            <a:xfrm rot="7138648">
              <a:off x="7832804" y="2463471"/>
              <a:ext cx="229818" cy="229715"/>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8"/>
            <p:cNvSpPr/>
            <p:nvPr/>
          </p:nvSpPr>
          <p:spPr>
            <a:xfrm rot="6116093">
              <a:off x="7515110" y="2641577"/>
              <a:ext cx="209328" cy="208273"/>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57"/>
        <p:cNvGrpSpPr/>
        <p:nvPr/>
      </p:nvGrpSpPr>
      <p:grpSpPr>
        <a:xfrm>
          <a:off x="0" y="0"/>
          <a:ext cx="0" cy="0"/>
          <a:chOff x="0" y="0"/>
          <a:chExt cx="0" cy="0"/>
        </a:xfrm>
      </p:grpSpPr>
      <p:sp>
        <p:nvSpPr>
          <p:cNvPr id="3058" name="Google Shape;3058;p40"/>
          <p:cNvSpPr txBox="1">
            <a:spLocks noGrp="1"/>
          </p:cNvSpPr>
          <p:nvPr>
            <p:ph type="title"/>
          </p:nvPr>
        </p:nvSpPr>
        <p:spPr>
          <a:xfrm>
            <a:off x="720000" y="445025"/>
            <a:ext cx="7704000" cy="11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ALWAYS REINFORCES </a:t>
            </a:r>
            <a:r>
              <a:rPr lang="en">
                <a:solidFill>
                  <a:schemeClr val="accent1"/>
                </a:solidFill>
              </a:rPr>
              <a:t>THE CONCEPT</a:t>
            </a:r>
            <a:endParaRPr>
              <a:solidFill>
                <a:schemeClr val="accent1"/>
              </a:solidFill>
            </a:endParaRPr>
          </a:p>
        </p:txBody>
      </p:sp>
      <p:sp>
        <p:nvSpPr>
          <p:cNvPr id="3059" name="Google Shape;3059;p40"/>
          <p:cNvSpPr txBox="1">
            <a:spLocks noGrp="1"/>
          </p:cNvSpPr>
          <p:nvPr>
            <p:ph type="body" idx="1"/>
          </p:nvPr>
        </p:nvSpPr>
        <p:spPr>
          <a:xfrm>
            <a:off x="1429050" y="2175100"/>
            <a:ext cx="2891700" cy="1482000"/>
          </a:xfrm>
          <a:prstGeom prst="rect">
            <a:avLst/>
          </a:prstGeom>
        </p:spPr>
        <p:txBody>
          <a:bodyPr spcFirstLastPara="1" wrap="square" lIns="91425" tIns="91425" rIns="91425" bIns="91425" anchor="ctr" anchorCtr="0">
            <a:noAutofit/>
          </a:bodyPr>
          <a:lstStyle/>
          <a:p>
            <a:pPr marL="0" lvl="0" indent="0" algn="r" rtl="0">
              <a:spcBef>
                <a:spcPts val="0"/>
              </a:spcBef>
              <a:spcAft>
                <a:spcPts val="1600"/>
              </a:spcAft>
              <a:buNone/>
            </a:pPr>
            <a:r>
              <a:rPr lang="en"/>
              <a:t>Images reveal large amounts of data, so remember: use an image instead of a long text. Your audience will appreciate it</a:t>
            </a:r>
            <a:endParaRPr/>
          </a:p>
        </p:txBody>
      </p:sp>
      <p:cxnSp>
        <p:nvCxnSpPr>
          <p:cNvPr id="3060" name="Google Shape;3060;p40"/>
          <p:cNvCxnSpPr/>
          <p:nvPr/>
        </p:nvCxnSpPr>
        <p:spPr>
          <a:xfrm>
            <a:off x="4572000" y="2213625"/>
            <a:ext cx="0" cy="1315800"/>
          </a:xfrm>
          <a:prstGeom prst="straightConnector1">
            <a:avLst/>
          </a:prstGeom>
          <a:noFill/>
          <a:ln w="38100" cap="flat" cmpd="sng">
            <a:solidFill>
              <a:schemeClr val="lt1"/>
            </a:solidFill>
            <a:prstDash val="solid"/>
            <a:round/>
            <a:headEnd type="none" w="med" len="med"/>
            <a:tailEnd type="none" w="med" len="med"/>
          </a:ln>
        </p:spPr>
      </p:cxnSp>
      <p:pic>
        <p:nvPicPr>
          <p:cNvPr id="3061" name="Google Shape;3061;p40"/>
          <p:cNvPicPr preferRelativeResize="0">
            <a:picLocks noGrp="1"/>
          </p:cNvPicPr>
          <p:nvPr>
            <p:ph type="pic" idx="2"/>
          </p:nvPr>
        </p:nvPicPr>
        <p:blipFill rotWithShape="1">
          <a:blip r:embed="rId3">
            <a:alphaModFix amt="70000"/>
          </a:blip>
          <a:srcRect t="1784" b="1774"/>
          <a:stretch/>
        </p:blipFill>
        <p:spPr>
          <a:xfrm>
            <a:off x="5084425" y="1799077"/>
            <a:ext cx="3334500" cy="2145000"/>
          </a:xfrm>
          <a:prstGeom prst="roundRect">
            <a:avLst>
              <a:gd name="adj" fmla="val 16667"/>
            </a:avLst>
          </a:prstGeom>
        </p:spPr>
      </p:pic>
      <p:sp>
        <p:nvSpPr>
          <p:cNvPr id="3062" name="Google Shape;3062;p40"/>
          <p:cNvSpPr/>
          <p:nvPr/>
        </p:nvSpPr>
        <p:spPr>
          <a:xfrm flipH="1">
            <a:off x="8327243" y="1207972"/>
            <a:ext cx="451932" cy="447676"/>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0"/>
          <p:cNvSpPr/>
          <p:nvPr/>
        </p:nvSpPr>
        <p:spPr>
          <a:xfrm flipH="1">
            <a:off x="8157473" y="1111360"/>
            <a:ext cx="261503" cy="259729"/>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0"/>
          <p:cNvSpPr/>
          <p:nvPr/>
        </p:nvSpPr>
        <p:spPr>
          <a:xfrm flipH="1">
            <a:off x="7807177" y="1308990"/>
            <a:ext cx="261902" cy="261902"/>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68"/>
        <p:cNvGrpSpPr/>
        <p:nvPr/>
      </p:nvGrpSpPr>
      <p:grpSpPr>
        <a:xfrm>
          <a:off x="0" y="0"/>
          <a:ext cx="0" cy="0"/>
          <a:chOff x="0" y="0"/>
          <a:chExt cx="0" cy="0"/>
        </a:xfrm>
      </p:grpSpPr>
      <p:sp>
        <p:nvSpPr>
          <p:cNvPr id="3069" name="Google Shape;3069;p41"/>
          <p:cNvSpPr txBox="1">
            <a:spLocks noGrp="1"/>
          </p:cNvSpPr>
          <p:nvPr>
            <p:ph type="subTitle" idx="1"/>
          </p:nvPr>
        </p:nvSpPr>
        <p:spPr>
          <a:xfrm>
            <a:off x="937700" y="3396559"/>
            <a:ext cx="2175300" cy="73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3070" name="Google Shape;3070;p41"/>
          <p:cNvSpPr txBox="1">
            <a:spLocks noGrp="1"/>
          </p:cNvSpPr>
          <p:nvPr>
            <p:ph type="subTitle" idx="2"/>
          </p:nvPr>
        </p:nvSpPr>
        <p:spPr>
          <a:xfrm>
            <a:off x="3484422" y="3396559"/>
            <a:ext cx="2175300" cy="73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071" name="Google Shape;3071;p41"/>
          <p:cNvSpPr txBox="1">
            <a:spLocks noGrp="1"/>
          </p:cNvSpPr>
          <p:nvPr>
            <p:ph type="subTitle" idx="3"/>
          </p:nvPr>
        </p:nvSpPr>
        <p:spPr>
          <a:xfrm>
            <a:off x="6031150" y="3396559"/>
            <a:ext cx="2175300" cy="73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3072" name="Google Shape;3072;p41"/>
          <p:cNvSpPr txBox="1">
            <a:spLocks noGrp="1"/>
          </p:cNvSpPr>
          <p:nvPr>
            <p:ph type="subTitle" idx="4"/>
          </p:nvPr>
        </p:nvSpPr>
        <p:spPr>
          <a:xfrm>
            <a:off x="937700" y="3086000"/>
            <a:ext cx="2175300" cy="39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Viruses</a:t>
            </a:r>
            <a:endParaRPr>
              <a:solidFill>
                <a:schemeClr val="dk2"/>
              </a:solidFill>
            </a:endParaRPr>
          </a:p>
        </p:txBody>
      </p:sp>
      <p:sp>
        <p:nvSpPr>
          <p:cNvPr id="3073" name="Google Shape;3073;p41"/>
          <p:cNvSpPr txBox="1">
            <a:spLocks noGrp="1"/>
          </p:cNvSpPr>
          <p:nvPr>
            <p:ph type="subTitle" idx="5"/>
          </p:nvPr>
        </p:nvSpPr>
        <p:spPr>
          <a:xfrm>
            <a:off x="3484422" y="3086000"/>
            <a:ext cx="2175300" cy="39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Trojans</a:t>
            </a:r>
            <a:endParaRPr>
              <a:solidFill>
                <a:schemeClr val="accent1"/>
              </a:solidFill>
            </a:endParaRPr>
          </a:p>
        </p:txBody>
      </p:sp>
      <p:sp>
        <p:nvSpPr>
          <p:cNvPr id="3074" name="Google Shape;3074;p41"/>
          <p:cNvSpPr txBox="1">
            <a:spLocks noGrp="1"/>
          </p:cNvSpPr>
          <p:nvPr>
            <p:ph type="subTitle" idx="6"/>
          </p:nvPr>
        </p:nvSpPr>
        <p:spPr>
          <a:xfrm>
            <a:off x="6031150" y="3086000"/>
            <a:ext cx="2175300" cy="39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Spywares</a:t>
            </a:r>
            <a:endParaRPr>
              <a:solidFill>
                <a:schemeClr val="dk2"/>
              </a:solidFill>
            </a:endParaRPr>
          </a:p>
        </p:txBody>
      </p:sp>
      <p:sp>
        <p:nvSpPr>
          <p:cNvPr id="3075" name="Google Shape;3075;p41"/>
          <p:cNvSpPr/>
          <p:nvPr/>
        </p:nvSpPr>
        <p:spPr>
          <a:xfrm>
            <a:off x="4176300" y="2103625"/>
            <a:ext cx="791400" cy="79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1"/>
          <p:cNvSpPr/>
          <p:nvPr/>
        </p:nvSpPr>
        <p:spPr>
          <a:xfrm>
            <a:off x="1629650" y="2103625"/>
            <a:ext cx="791400" cy="791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1"/>
          <p:cNvSpPr/>
          <p:nvPr/>
        </p:nvSpPr>
        <p:spPr>
          <a:xfrm>
            <a:off x="6722950" y="2103625"/>
            <a:ext cx="791400" cy="791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MAIN TYPES </a:t>
            </a:r>
            <a:r>
              <a:rPr lang="en">
                <a:solidFill>
                  <a:schemeClr val="accent1"/>
                </a:solidFill>
              </a:rPr>
              <a:t>OF MALWARE</a:t>
            </a:r>
            <a:endParaRPr>
              <a:solidFill>
                <a:schemeClr val="accent1"/>
              </a:solidFill>
            </a:endParaRPr>
          </a:p>
        </p:txBody>
      </p:sp>
      <p:grpSp>
        <p:nvGrpSpPr>
          <p:cNvPr id="3079" name="Google Shape;3079;p41"/>
          <p:cNvGrpSpPr/>
          <p:nvPr/>
        </p:nvGrpSpPr>
        <p:grpSpPr>
          <a:xfrm>
            <a:off x="1819313" y="2317419"/>
            <a:ext cx="392857" cy="373401"/>
            <a:chOff x="6241125" y="3783975"/>
            <a:chExt cx="362950" cy="344975"/>
          </a:xfrm>
        </p:grpSpPr>
        <p:sp>
          <p:nvSpPr>
            <p:cNvPr id="3080" name="Google Shape;3080;p41"/>
            <p:cNvSpPr/>
            <p:nvPr/>
          </p:nvSpPr>
          <p:spPr>
            <a:xfrm>
              <a:off x="6397000" y="3912125"/>
              <a:ext cx="69050" cy="29100"/>
            </a:xfrm>
            <a:custGeom>
              <a:avLst/>
              <a:gdLst/>
              <a:ahLst/>
              <a:cxnLst/>
              <a:rect l="l" t="t" r="r" b="b"/>
              <a:pathLst>
                <a:path w="2762" h="1164" extrusionOk="0">
                  <a:moveTo>
                    <a:pt x="1381" y="0"/>
                  </a:moveTo>
                  <a:cubicBezTo>
                    <a:pt x="753" y="0"/>
                    <a:pt x="125" y="388"/>
                    <a:pt x="0" y="1164"/>
                  </a:cubicBezTo>
                  <a:lnTo>
                    <a:pt x="2761" y="1164"/>
                  </a:lnTo>
                  <a:cubicBezTo>
                    <a:pt x="2637" y="388"/>
                    <a:pt x="2009" y="0"/>
                    <a:pt x="1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1"/>
            <p:cNvSpPr/>
            <p:nvPr/>
          </p:nvSpPr>
          <p:spPr>
            <a:xfrm>
              <a:off x="6396225" y="3961375"/>
              <a:ext cx="70600" cy="58750"/>
            </a:xfrm>
            <a:custGeom>
              <a:avLst/>
              <a:gdLst/>
              <a:ahLst/>
              <a:cxnLst/>
              <a:rect l="l" t="t" r="r" b="b"/>
              <a:pathLst>
                <a:path w="2824" h="2350" extrusionOk="0">
                  <a:moveTo>
                    <a:pt x="0" y="0"/>
                  </a:moveTo>
                  <a:lnTo>
                    <a:pt x="0" y="931"/>
                  </a:lnTo>
                  <a:cubicBezTo>
                    <a:pt x="0" y="1877"/>
                    <a:pt x="706" y="2350"/>
                    <a:pt x="1412" y="2350"/>
                  </a:cubicBezTo>
                  <a:cubicBezTo>
                    <a:pt x="2118" y="2350"/>
                    <a:pt x="2823" y="1877"/>
                    <a:pt x="2823" y="931"/>
                  </a:cubicBezTo>
                  <a:lnTo>
                    <a:pt x="2823" y="0"/>
                  </a:lnTo>
                  <a:lnTo>
                    <a:pt x="1831" y="0"/>
                  </a:lnTo>
                  <a:lnTo>
                    <a:pt x="1831" y="1117"/>
                  </a:lnTo>
                  <a:lnTo>
                    <a:pt x="1024" y="1117"/>
                  </a:lnTo>
                  <a:lnTo>
                    <a:pt x="1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1"/>
            <p:cNvSpPr/>
            <p:nvPr/>
          </p:nvSpPr>
          <p:spPr>
            <a:xfrm>
              <a:off x="6241125" y="3783975"/>
              <a:ext cx="362950" cy="344975"/>
            </a:xfrm>
            <a:custGeom>
              <a:avLst/>
              <a:gdLst/>
              <a:ahLst/>
              <a:cxnLst/>
              <a:rect l="l" t="t" r="r" b="b"/>
              <a:pathLst>
                <a:path w="14518" h="13799" extrusionOk="0">
                  <a:moveTo>
                    <a:pt x="6701" y="3126"/>
                  </a:moveTo>
                  <a:lnTo>
                    <a:pt x="7383" y="4335"/>
                  </a:lnTo>
                  <a:lnTo>
                    <a:pt x="7879" y="4335"/>
                  </a:lnTo>
                  <a:lnTo>
                    <a:pt x="8531" y="3157"/>
                  </a:lnTo>
                  <a:lnTo>
                    <a:pt x="9244" y="3529"/>
                  </a:lnTo>
                  <a:lnTo>
                    <a:pt x="8655" y="4584"/>
                  </a:lnTo>
                  <a:cubicBezTo>
                    <a:pt x="8872" y="4677"/>
                    <a:pt x="9089" y="4832"/>
                    <a:pt x="9244" y="5018"/>
                  </a:cubicBezTo>
                  <a:lnTo>
                    <a:pt x="10144" y="5018"/>
                  </a:lnTo>
                  <a:lnTo>
                    <a:pt x="10144" y="4180"/>
                  </a:lnTo>
                  <a:lnTo>
                    <a:pt x="10950" y="4180"/>
                  </a:lnTo>
                  <a:lnTo>
                    <a:pt x="10950" y="5824"/>
                  </a:lnTo>
                  <a:lnTo>
                    <a:pt x="9710" y="5824"/>
                  </a:lnTo>
                  <a:cubicBezTo>
                    <a:pt x="9803" y="6073"/>
                    <a:pt x="9834" y="6290"/>
                    <a:pt x="9834" y="6507"/>
                  </a:cubicBezTo>
                  <a:lnTo>
                    <a:pt x="9834" y="6910"/>
                  </a:lnTo>
                  <a:lnTo>
                    <a:pt x="11168" y="6910"/>
                  </a:lnTo>
                  <a:lnTo>
                    <a:pt x="11168" y="7717"/>
                  </a:lnTo>
                  <a:lnTo>
                    <a:pt x="9834" y="7717"/>
                  </a:lnTo>
                  <a:lnTo>
                    <a:pt x="9834" y="8027"/>
                  </a:lnTo>
                  <a:cubicBezTo>
                    <a:pt x="9834" y="8306"/>
                    <a:pt x="9772" y="8554"/>
                    <a:pt x="9679" y="8802"/>
                  </a:cubicBezTo>
                  <a:lnTo>
                    <a:pt x="10950" y="8802"/>
                  </a:lnTo>
                  <a:lnTo>
                    <a:pt x="10950" y="10477"/>
                  </a:lnTo>
                  <a:lnTo>
                    <a:pt x="10144" y="10477"/>
                  </a:lnTo>
                  <a:lnTo>
                    <a:pt x="10144" y="9609"/>
                  </a:lnTo>
                  <a:lnTo>
                    <a:pt x="9151" y="9609"/>
                  </a:lnTo>
                  <a:cubicBezTo>
                    <a:pt x="8717" y="10027"/>
                    <a:pt x="8166" y="10237"/>
                    <a:pt x="7616" y="10237"/>
                  </a:cubicBezTo>
                  <a:cubicBezTo>
                    <a:pt x="7065" y="10237"/>
                    <a:pt x="6515" y="10027"/>
                    <a:pt x="6080" y="9609"/>
                  </a:cubicBezTo>
                  <a:lnTo>
                    <a:pt x="5088" y="9609"/>
                  </a:lnTo>
                  <a:lnTo>
                    <a:pt x="5088" y="10477"/>
                  </a:lnTo>
                  <a:lnTo>
                    <a:pt x="4281" y="10477"/>
                  </a:lnTo>
                  <a:lnTo>
                    <a:pt x="4281" y="8802"/>
                  </a:lnTo>
                  <a:lnTo>
                    <a:pt x="5553" y="8802"/>
                  </a:lnTo>
                  <a:cubicBezTo>
                    <a:pt x="5460" y="8554"/>
                    <a:pt x="5398" y="8306"/>
                    <a:pt x="5398" y="8027"/>
                  </a:cubicBezTo>
                  <a:lnTo>
                    <a:pt x="5398" y="7717"/>
                  </a:lnTo>
                  <a:lnTo>
                    <a:pt x="4064" y="7717"/>
                  </a:lnTo>
                  <a:lnTo>
                    <a:pt x="4064" y="6910"/>
                  </a:lnTo>
                  <a:lnTo>
                    <a:pt x="5398" y="6910"/>
                  </a:lnTo>
                  <a:lnTo>
                    <a:pt x="5398" y="6507"/>
                  </a:lnTo>
                  <a:cubicBezTo>
                    <a:pt x="5398" y="6259"/>
                    <a:pt x="5460" y="6042"/>
                    <a:pt x="5522" y="5824"/>
                  </a:cubicBezTo>
                  <a:lnTo>
                    <a:pt x="4281" y="5824"/>
                  </a:lnTo>
                  <a:lnTo>
                    <a:pt x="4281" y="4180"/>
                  </a:lnTo>
                  <a:lnTo>
                    <a:pt x="5088" y="4180"/>
                  </a:lnTo>
                  <a:lnTo>
                    <a:pt x="5088" y="5018"/>
                  </a:lnTo>
                  <a:lnTo>
                    <a:pt x="5987" y="5018"/>
                  </a:lnTo>
                  <a:cubicBezTo>
                    <a:pt x="6173" y="4832"/>
                    <a:pt x="6360" y="4677"/>
                    <a:pt x="6577" y="4553"/>
                  </a:cubicBezTo>
                  <a:lnTo>
                    <a:pt x="5987" y="3529"/>
                  </a:lnTo>
                  <a:lnTo>
                    <a:pt x="6701" y="3126"/>
                  </a:lnTo>
                  <a:close/>
                  <a:moveTo>
                    <a:pt x="7636" y="0"/>
                  </a:moveTo>
                  <a:cubicBezTo>
                    <a:pt x="6300" y="0"/>
                    <a:pt x="4957" y="386"/>
                    <a:pt x="3785" y="1172"/>
                  </a:cubicBezTo>
                  <a:cubicBezTo>
                    <a:pt x="1055" y="3002"/>
                    <a:pt x="1" y="6507"/>
                    <a:pt x="1241" y="9547"/>
                  </a:cubicBezTo>
                  <a:cubicBezTo>
                    <a:pt x="2338" y="12169"/>
                    <a:pt x="4890" y="13799"/>
                    <a:pt x="7641" y="13799"/>
                  </a:cubicBezTo>
                  <a:cubicBezTo>
                    <a:pt x="8079" y="13799"/>
                    <a:pt x="8522" y="13757"/>
                    <a:pt x="8965" y="13672"/>
                  </a:cubicBezTo>
                  <a:cubicBezTo>
                    <a:pt x="12191" y="13021"/>
                    <a:pt x="14518" y="10198"/>
                    <a:pt x="14518" y="6910"/>
                  </a:cubicBezTo>
                  <a:cubicBezTo>
                    <a:pt x="14518" y="5080"/>
                    <a:pt x="13804" y="3312"/>
                    <a:pt x="12501" y="2009"/>
                  </a:cubicBezTo>
                  <a:cubicBezTo>
                    <a:pt x="11174" y="681"/>
                    <a:pt x="9412" y="0"/>
                    <a:pt x="7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3" name="Google Shape;3083;p41"/>
          <p:cNvGrpSpPr/>
          <p:nvPr/>
        </p:nvGrpSpPr>
        <p:grpSpPr>
          <a:xfrm>
            <a:off x="6922225" y="2312541"/>
            <a:ext cx="384441" cy="373563"/>
            <a:chOff x="6258200" y="2109525"/>
            <a:chExt cx="355175" cy="345125"/>
          </a:xfrm>
        </p:grpSpPr>
        <p:sp>
          <p:nvSpPr>
            <p:cNvPr id="3084" name="Google Shape;3084;p41"/>
            <p:cNvSpPr/>
            <p:nvPr/>
          </p:nvSpPr>
          <p:spPr>
            <a:xfrm>
              <a:off x="6458250" y="2204125"/>
              <a:ext cx="42700" cy="69050"/>
            </a:xfrm>
            <a:custGeom>
              <a:avLst/>
              <a:gdLst/>
              <a:ahLst/>
              <a:cxnLst/>
              <a:rect l="l" t="t" r="r" b="b"/>
              <a:pathLst>
                <a:path w="1708" h="2762" extrusionOk="0">
                  <a:moveTo>
                    <a:pt x="839" y="1"/>
                  </a:moveTo>
                  <a:cubicBezTo>
                    <a:pt x="373" y="1"/>
                    <a:pt x="1" y="373"/>
                    <a:pt x="1" y="838"/>
                  </a:cubicBezTo>
                  <a:lnTo>
                    <a:pt x="1" y="1924"/>
                  </a:lnTo>
                  <a:cubicBezTo>
                    <a:pt x="1" y="2482"/>
                    <a:pt x="428" y="2762"/>
                    <a:pt x="854" y="2762"/>
                  </a:cubicBezTo>
                  <a:cubicBezTo>
                    <a:pt x="1281" y="2762"/>
                    <a:pt x="1707" y="2482"/>
                    <a:pt x="1707" y="1924"/>
                  </a:cubicBezTo>
                  <a:lnTo>
                    <a:pt x="1707" y="838"/>
                  </a:lnTo>
                  <a:cubicBezTo>
                    <a:pt x="1707" y="373"/>
                    <a:pt x="1304" y="1"/>
                    <a:pt x="8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1"/>
            <p:cNvSpPr/>
            <p:nvPr/>
          </p:nvSpPr>
          <p:spPr>
            <a:xfrm>
              <a:off x="6310650" y="2109525"/>
              <a:ext cx="302725" cy="247300"/>
            </a:xfrm>
            <a:custGeom>
              <a:avLst/>
              <a:gdLst/>
              <a:ahLst/>
              <a:cxnLst/>
              <a:rect l="l" t="t" r="r" b="b"/>
              <a:pathLst>
                <a:path w="12109" h="9892" extrusionOk="0">
                  <a:moveTo>
                    <a:pt x="7301" y="2234"/>
                  </a:moveTo>
                  <a:lnTo>
                    <a:pt x="7983" y="2606"/>
                  </a:lnTo>
                  <a:lnTo>
                    <a:pt x="7642" y="3227"/>
                  </a:lnTo>
                  <a:cubicBezTo>
                    <a:pt x="7735" y="3289"/>
                    <a:pt x="7859" y="3382"/>
                    <a:pt x="7952" y="3475"/>
                  </a:cubicBezTo>
                  <a:lnTo>
                    <a:pt x="8387" y="3475"/>
                  </a:lnTo>
                  <a:lnTo>
                    <a:pt x="8387" y="3009"/>
                  </a:lnTo>
                  <a:lnTo>
                    <a:pt x="9193" y="3009"/>
                  </a:lnTo>
                  <a:lnTo>
                    <a:pt x="9193" y="4281"/>
                  </a:lnTo>
                  <a:lnTo>
                    <a:pt x="8387" y="4281"/>
                  </a:lnTo>
                  <a:cubicBezTo>
                    <a:pt x="8387" y="4405"/>
                    <a:pt x="8418" y="4529"/>
                    <a:pt x="8418" y="4622"/>
                  </a:cubicBezTo>
                  <a:lnTo>
                    <a:pt x="8418" y="4778"/>
                  </a:lnTo>
                  <a:lnTo>
                    <a:pt x="9224" y="4778"/>
                  </a:lnTo>
                  <a:lnTo>
                    <a:pt x="9224" y="5584"/>
                  </a:lnTo>
                  <a:lnTo>
                    <a:pt x="8418" y="5584"/>
                  </a:lnTo>
                  <a:lnTo>
                    <a:pt x="8418" y="5708"/>
                  </a:lnTo>
                  <a:cubicBezTo>
                    <a:pt x="8418" y="5832"/>
                    <a:pt x="8387" y="5987"/>
                    <a:pt x="8356" y="6111"/>
                  </a:cubicBezTo>
                  <a:lnTo>
                    <a:pt x="9193" y="6111"/>
                  </a:lnTo>
                  <a:lnTo>
                    <a:pt x="9193" y="7383"/>
                  </a:lnTo>
                  <a:lnTo>
                    <a:pt x="8387" y="7383"/>
                  </a:lnTo>
                  <a:lnTo>
                    <a:pt x="8387" y="6918"/>
                  </a:lnTo>
                  <a:lnTo>
                    <a:pt x="7859" y="6918"/>
                  </a:lnTo>
                  <a:cubicBezTo>
                    <a:pt x="7549" y="7213"/>
                    <a:pt x="7154" y="7360"/>
                    <a:pt x="6754" y="7360"/>
                  </a:cubicBezTo>
                  <a:cubicBezTo>
                    <a:pt x="6355" y="7360"/>
                    <a:pt x="5952" y="7213"/>
                    <a:pt x="5626" y="6918"/>
                  </a:cubicBezTo>
                  <a:lnTo>
                    <a:pt x="5098" y="6918"/>
                  </a:lnTo>
                  <a:lnTo>
                    <a:pt x="5098" y="7383"/>
                  </a:lnTo>
                  <a:lnTo>
                    <a:pt x="4292" y="7383"/>
                  </a:lnTo>
                  <a:lnTo>
                    <a:pt x="4292" y="6111"/>
                  </a:lnTo>
                  <a:lnTo>
                    <a:pt x="5161" y="6111"/>
                  </a:lnTo>
                  <a:cubicBezTo>
                    <a:pt x="5098" y="5987"/>
                    <a:pt x="5098" y="5832"/>
                    <a:pt x="5098" y="5708"/>
                  </a:cubicBezTo>
                  <a:lnTo>
                    <a:pt x="5098" y="5584"/>
                  </a:lnTo>
                  <a:lnTo>
                    <a:pt x="4292" y="5584"/>
                  </a:lnTo>
                  <a:lnTo>
                    <a:pt x="4292" y="4778"/>
                  </a:lnTo>
                  <a:lnTo>
                    <a:pt x="5098" y="4778"/>
                  </a:lnTo>
                  <a:lnTo>
                    <a:pt x="5098" y="4622"/>
                  </a:lnTo>
                  <a:cubicBezTo>
                    <a:pt x="5098" y="4529"/>
                    <a:pt x="5098" y="4405"/>
                    <a:pt x="5130" y="4281"/>
                  </a:cubicBezTo>
                  <a:lnTo>
                    <a:pt x="4292" y="4281"/>
                  </a:lnTo>
                  <a:lnTo>
                    <a:pt x="4292" y="3009"/>
                  </a:lnTo>
                  <a:lnTo>
                    <a:pt x="5098" y="3009"/>
                  </a:lnTo>
                  <a:lnTo>
                    <a:pt x="5098" y="3475"/>
                  </a:lnTo>
                  <a:lnTo>
                    <a:pt x="5564" y="3475"/>
                  </a:lnTo>
                  <a:cubicBezTo>
                    <a:pt x="5657" y="3382"/>
                    <a:pt x="5750" y="3289"/>
                    <a:pt x="5874" y="3227"/>
                  </a:cubicBezTo>
                  <a:lnTo>
                    <a:pt x="5502" y="2606"/>
                  </a:lnTo>
                  <a:lnTo>
                    <a:pt x="6215" y="2234"/>
                  </a:lnTo>
                  <a:lnTo>
                    <a:pt x="6649" y="3009"/>
                  </a:lnTo>
                  <a:lnTo>
                    <a:pt x="6867" y="3009"/>
                  </a:lnTo>
                  <a:lnTo>
                    <a:pt x="7301" y="2234"/>
                  </a:lnTo>
                  <a:close/>
                  <a:moveTo>
                    <a:pt x="6805" y="1"/>
                  </a:moveTo>
                  <a:cubicBezTo>
                    <a:pt x="5502" y="1"/>
                    <a:pt x="4230" y="528"/>
                    <a:pt x="3330" y="1427"/>
                  </a:cubicBezTo>
                  <a:cubicBezTo>
                    <a:pt x="1" y="4730"/>
                    <a:pt x="2714" y="9892"/>
                    <a:pt x="6743" y="9892"/>
                  </a:cubicBezTo>
                  <a:cubicBezTo>
                    <a:pt x="7368" y="9892"/>
                    <a:pt x="8026" y="9768"/>
                    <a:pt x="8697" y="9492"/>
                  </a:cubicBezTo>
                  <a:cubicBezTo>
                    <a:pt x="10868" y="8593"/>
                    <a:pt x="12109" y="6266"/>
                    <a:pt x="11644" y="3971"/>
                  </a:cubicBezTo>
                  <a:cubicBezTo>
                    <a:pt x="11178" y="1676"/>
                    <a:pt x="9162" y="1"/>
                    <a:pt x="6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1"/>
            <p:cNvSpPr/>
            <p:nvPr/>
          </p:nvSpPr>
          <p:spPr>
            <a:xfrm>
              <a:off x="6258200" y="2339850"/>
              <a:ext cx="116325" cy="114800"/>
            </a:xfrm>
            <a:custGeom>
              <a:avLst/>
              <a:gdLst/>
              <a:ahLst/>
              <a:cxnLst/>
              <a:rect l="l" t="t" r="r" b="b"/>
              <a:pathLst>
                <a:path w="4653" h="4592" extrusionOk="0">
                  <a:moveTo>
                    <a:pt x="2357" y="0"/>
                  </a:moveTo>
                  <a:lnTo>
                    <a:pt x="744" y="1334"/>
                  </a:lnTo>
                  <a:cubicBezTo>
                    <a:pt x="341" y="1644"/>
                    <a:pt x="93" y="2141"/>
                    <a:pt x="62" y="2668"/>
                  </a:cubicBezTo>
                  <a:lnTo>
                    <a:pt x="62" y="2637"/>
                  </a:lnTo>
                  <a:lnTo>
                    <a:pt x="62" y="2637"/>
                  </a:lnTo>
                  <a:cubicBezTo>
                    <a:pt x="0" y="3692"/>
                    <a:pt x="838" y="4591"/>
                    <a:pt x="1892" y="4591"/>
                  </a:cubicBezTo>
                  <a:lnTo>
                    <a:pt x="1985" y="4591"/>
                  </a:lnTo>
                  <a:cubicBezTo>
                    <a:pt x="2513" y="4560"/>
                    <a:pt x="2978" y="4312"/>
                    <a:pt x="3319" y="3909"/>
                  </a:cubicBezTo>
                  <a:lnTo>
                    <a:pt x="4653" y="2296"/>
                  </a:lnTo>
                  <a:lnTo>
                    <a:pt x="23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1"/>
            <p:cNvSpPr/>
            <p:nvPr/>
          </p:nvSpPr>
          <p:spPr>
            <a:xfrm>
              <a:off x="6332625" y="2306500"/>
              <a:ext cx="75250" cy="75250"/>
            </a:xfrm>
            <a:custGeom>
              <a:avLst/>
              <a:gdLst/>
              <a:ahLst/>
              <a:cxnLst/>
              <a:rect l="l" t="t" r="r" b="b"/>
              <a:pathLst>
                <a:path w="3010" h="3010" extrusionOk="0">
                  <a:moveTo>
                    <a:pt x="993" y="0"/>
                  </a:moveTo>
                  <a:lnTo>
                    <a:pt x="1" y="807"/>
                  </a:lnTo>
                  <a:lnTo>
                    <a:pt x="2203" y="3009"/>
                  </a:lnTo>
                  <a:lnTo>
                    <a:pt x="3010" y="1986"/>
                  </a:lnTo>
                  <a:cubicBezTo>
                    <a:pt x="2606" y="1738"/>
                    <a:pt x="2203" y="1458"/>
                    <a:pt x="1862" y="1117"/>
                  </a:cubicBezTo>
                  <a:cubicBezTo>
                    <a:pt x="1521" y="776"/>
                    <a:pt x="1242" y="404"/>
                    <a:pt x="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8" name="Google Shape;3088;p41"/>
          <p:cNvGrpSpPr/>
          <p:nvPr/>
        </p:nvGrpSpPr>
        <p:grpSpPr>
          <a:xfrm>
            <a:off x="4391835" y="2293453"/>
            <a:ext cx="373563" cy="373293"/>
            <a:chOff x="4752975" y="2110550"/>
            <a:chExt cx="345125" cy="344875"/>
          </a:xfrm>
        </p:grpSpPr>
        <p:sp>
          <p:nvSpPr>
            <p:cNvPr id="3089" name="Google Shape;3089;p41"/>
            <p:cNvSpPr/>
            <p:nvPr/>
          </p:nvSpPr>
          <p:spPr>
            <a:xfrm>
              <a:off x="4904200" y="2189600"/>
              <a:ext cx="42675" cy="68850"/>
            </a:xfrm>
            <a:custGeom>
              <a:avLst/>
              <a:gdLst/>
              <a:ahLst/>
              <a:cxnLst/>
              <a:rect l="l" t="t" r="r" b="b"/>
              <a:pathLst>
                <a:path w="1707" h="2754" extrusionOk="0">
                  <a:moveTo>
                    <a:pt x="853" y="0"/>
                  </a:moveTo>
                  <a:cubicBezTo>
                    <a:pt x="427" y="0"/>
                    <a:pt x="0" y="287"/>
                    <a:pt x="0" y="861"/>
                  </a:cubicBezTo>
                  <a:lnTo>
                    <a:pt x="0" y="1916"/>
                  </a:lnTo>
                  <a:cubicBezTo>
                    <a:pt x="0" y="2381"/>
                    <a:pt x="373" y="2753"/>
                    <a:pt x="869" y="2753"/>
                  </a:cubicBezTo>
                  <a:cubicBezTo>
                    <a:pt x="1334" y="2753"/>
                    <a:pt x="1706" y="2381"/>
                    <a:pt x="1706" y="1916"/>
                  </a:cubicBezTo>
                  <a:lnTo>
                    <a:pt x="1706" y="861"/>
                  </a:lnTo>
                  <a:cubicBezTo>
                    <a:pt x="1706" y="287"/>
                    <a:pt x="1280"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1"/>
            <p:cNvSpPr/>
            <p:nvPr/>
          </p:nvSpPr>
          <p:spPr>
            <a:xfrm>
              <a:off x="4802600" y="2110550"/>
              <a:ext cx="262150" cy="229325"/>
            </a:xfrm>
            <a:custGeom>
              <a:avLst/>
              <a:gdLst/>
              <a:ahLst/>
              <a:cxnLst/>
              <a:rect l="l" t="t" r="r" b="b"/>
              <a:pathLst>
                <a:path w="10486" h="9173" extrusionOk="0">
                  <a:moveTo>
                    <a:pt x="5460" y="1604"/>
                  </a:moveTo>
                  <a:lnTo>
                    <a:pt x="6174" y="1976"/>
                  </a:lnTo>
                  <a:lnTo>
                    <a:pt x="5801" y="2596"/>
                  </a:lnTo>
                  <a:cubicBezTo>
                    <a:pt x="5925" y="2658"/>
                    <a:pt x="6018" y="2751"/>
                    <a:pt x="6112" y="2844"/>
                  </a:cubicBezTo>
                  <a:lnTo>
                    <a:pt x="6546" y="2844"/>
                  </a:lnTo>
                  <a:lnTo>
                    <a:pt x="6546" y="2379"/>
                  </a:lnTo>
                  <a:lnTo>
                    <a:pt x="7352" y="2379"/>
                  </a:lnTo>
                  <a:lnTo>
                    <a:pt x="7352" y="3651"/>
                  </a:lnTo>
                  <a:lnTo>
                    <a:pt x="6546" y="3651"/>
                  </a:lnTo>
                  <a:cubicBezTo>
                    <a:pt x="6546" y="3775"/>
                    <a:pt x="6577" y="3899"/>
                    <a:pt x="6577" y="3992"/>
                  </a:cubicBezTo>
                  <a:lnTo>
                    <a:pt x="6577" y="4147"/>
                  </a:lnTo>
                  <a:lnTo>
                    <a:pt x="7383" y="4147"/>
                  </a:lnTo>
                  <a:lnTo>
                    <a:pt x="7383" y="4985"/>
                  </a:lnTo>
                  <a:lnTo>
                    <a:pt x="6577" y="4985"/>
                  </a:lnTo>
                  <a:lnTo>
                    <a:pt x="6577" y="5078"/>
                  </a:lnTo>
                  <a:cubicBezTo>
                    <a:pt x="6577" y="5233"/>
                    <a:pt x="6546" y="5388"/>
                    <a:pt x="6515" y="5512"/>
                  </a:cubicBezTo>
                  <a:lnTo>
                    <a:pt x="7352" y="5512"/>
                  </a:lnTo>
                  <a:lnTo>
                    <a:pt x="7352" y="6784"/>
                  </a:lnTo>
                  <a:lnTo>
                    <a:pt x="6546" y="6784"/>
                  </a:lnTo>
                  <a:lnTo>
                    <a:pt x="6546" y="6319"/>
                  </a:lnTo>
                  <a:lnTo>
                    <a:pt x="6018" y="6319"/>
                  </a:lnTo>
                  <a:cubicBezTo>
                    <a:pt x="5708" y="6613"/>
                    <a:pt x="5313" y="6761"/>
                    <a:pt x="4917" y="6761"/>
                  </a:cubicBezTo>
                  <a:cubicBezTo>
                    <a:pt x="4522" y="6761"/>
                    <a:pt x="4126" y="6613"/>
                    <a:pt x="3816" y="6319"/>
                  </a:cubicBezTo>
                  <a:lnTo>
                    <a:pt x="3289" y="6319"/>
                  </a:lnTo>
                  <a:lnTo>
                    <a:pt x="3289" y="6784"/>
                  </a:lnTo>
                  <a:lnTo>
                    <a:pt x="2482" y="6784"/>
                  </a:lnTo>
                  <a:lnTo>
                    <a:pt x="2482" y="5512"/>
                  </a:lnTo>
                  <a:lnTo>
                    <a:pt x="3320" y="5512"/>
                  </a:lnTo>
                  <a:cubicBezTo>
                    <a:pt x="3289" y="5388"/>
                    <a:pt x="3258" y="5233"/>
                    <a:pt x="3258" y="5078"/>
                  </a:cubicBezTo>
                  <a:lnTo>
                    <a:pt x="3258" y="4985"/>
                  </a:lnTo>
                  <a:lnTo>
                    <a:pt x="2451" y="4985"/>
                  </a:lnTo>
                  <a:lnTo>
                    <a:pt x="2451" y="4147"/>
                  </a:lnTo>
                  <a:lnTo>
                    <a:pt x="3258" y="4147"/>
                  </a:lnTo>
                  <a:lnTo>
                    <a:pt x="3258" y="3992"/>
                  </a:lnTo>
                  <a:cubicBezTo>
                    <a:pt x="3258" y="3899"/>
                    <a:pt x="3258" y="3775"/>
                    <a:pt x="3289" y="3651"/>
                  </a:cubicBezTo>
                  <a:lnTo>
                    <a:pt x="2482" y="3651"/>
                  </a:lnTo>
                  <a:lnTo>
                    <a:pt x="2482" y="2379"/>
                  </a:lnTo>
                  <a:lnTo>
                    <a:pt x="3289" y="2379"/>
                  </a:lnTo>
                  <a:lnTo>
                    <a:pt x="3289" y="2844"/>
                  </a:lnTo>
                  <a:lnTo>
                    <a:pt x="3723" y="2844"/>
                  </a:lnTo>
                  <a:cubicBezTo>
                    <a:pt x="3816" y="2751"/>
                    <a:pt x="3909" y="2658"/>
                    <a:pt x="4033" y="2596"/>
                  </a:cubicBezTo>
                  <a:lnTo>
                    <a:pt x="3692" y="1976"/>
                  </a:lnTo>
                  <a:lnTo>
                    <a:pt x="4374" y="1604"/>
                  </a:lnTo>
                  <a:lnTo>
                    <a:pt x="4809" y="2379"/>
                  </a:lnTo>
                  <a:lnTo>
                    <a:pt x="5026" y="2379"/>
                  </a:lnTo>
                  <a:lnTo>
                    <a:pt x="5460" y="1604"/>
                  </a:lnTo>
                  <a:close/>
                  <a:moveTo>
                    <a:pt x="4916" y="1"/>
                  </a:moveTo>
                  <a:cubicBezTo>
                    <a:pt x="2566" y="1"/>
                    <a:pt x="461" y="1668"/>
                    <a:pt x="63" y="4085"/>
                  </a:cubicBezTo>
                  <a:lnTo>
                    <a:pt x="63" y="4240"/>
                  </a:lnTo>
                  <a:cubicBezTo>
                    <a:pt x="32" y="4426"/>
                    <a:pt x="1" y="4612"/>
                    <a:pt x="1" y="4799"/>
                  </a:cubicBezTo>
                  <a:cubicBezTo>
                    <a:pt x="1" y="5388"/>
                    <a:pt x="94" y="5977"/>
                    <a:pt x="280" y="6505"/>
                  </a:cubicBezTo>
                  <a:lnTo>
                    <a:pt x="4933" y="9172"/>
                  </a:lnTo>
                  <a:lnTo>
                    <a:pt x="9586" y="6505"/>
                  </a:lnTo>
                  <a:cubicBezTo>
                    <a:pt x="10485" y="3806"/>
                    <a:pt x="8903" y="859"/>
                    <a:pt x="6112" y="146"/>
                  </a:cubicBezTo>
                  <a:cubicBezTo>
                    <a:pt x="5711" y="48"/>
                    <a:pt x="5310" y="1"/>
                    <a:pt x="49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1"/>
            <p:cNvSpPr/>
            <p:nvPr/>
          </p:nvSpPr>
          <p:spPr>
            <a:xfrm>
              <a:off x="4754525" y="2219650"/>
              <a:ext cx="30275" cy="40350"/>
            </a:xfrm>
            <a:custGeom>
              <a:avLst/>
              <a:gdLst/>
              <a:ahLst/>
              <a:cxnLst/>
              <a:rect l="l" t="t" r="r" b="b"/>
              <a:pathLst>
                <a:path w="1211" h="1614" extrusionOk="0">
                  <a:moveTo>
                    <a:pt x="1148" y="0"/>
                  </a:moveTo>
                  <a:lnTo>
                    <a:pt x="1" y="869"/>
                  </a:lnTo>
                  <a:lnTo>
                    <a:pt x="249" y="1024"/>
                  </a:lnTo>
                  <a:lnTo>
                    <a:pt x="218" y="1024"/>
                  </a:lnTo>
                  <a:lnTo>
                    <a:pt x="342" y="1117"/>
                  </a:lnTo>
                  <a:lnTo>
                    <a:pt x="714" y="1334"/>
                  </a:lnTo>
                  <a:lnTo>
                    <a:pt x="1210" y="1613"/>
                  </a:lnTo>
                  <a:cubicBezTo>
                    <a:pt x="1179" y="1396"/>
                    <a:pt x="1148" y="1210"/>
                    <a:pt x="1117" y="1024"/>
                  </a:cubicBezTo>
                  <a:lnTo>
                    <a:pt x="1117" y="807"/>
                  </a:lnTo>
                  <a:lnTo>
                    <a:pt x="1117" y="559"/>
                  </a:lnTo>
                  <a:cubicBezTo>
                    <a:pt x="1117" y="559"/>
                    <a:pt x="1117" y="528"/>
                    <a:pt x="1117" y="528"/>
                  </a:cubicBezTo>
                  <a:cubicBezTo>
                    <a:pt x="1117" y="342"/>
                    <a:pt x="1148" y="186"/>
                    <a:pt x="1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1"/>
            <p:cNvSpPr/>
            <p:nvPr/>
          </p:nvSpPr>
          <p:spPr>
            <a:xfrm>
              <a:off x="4752975" y="2264625"/>
              <a:ext cx="129525" cy="175275"/>
            </a:xfrm>
            <a:custGeom>
              <a:avLst/>
              <a:gdLst/>
              <a:ahLst/>
              <a:cxnLst/>
              <a:rect l="l" t="t" r="r" b="b"/>
              <a:pathLst>
                <a:path w="5181" h="7011" extrusionOk="0">
                  <a:moveTo>
                    <a:pt x="1" y="0"/>
                  </a:moveTo>
                  <a:lnTo>
                    <a:pt x="1" y="7011"/>
                  </a:lnTo>
                  <a:lnTo>
                    <a:pt x="5181" y="297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1"/>
            <p:cNvSpPr/>
            <p:nvPr/>
          </p:nvSpPr>
          <p:spPr>
            <a:xfrm>
              <a:off x="4766925" y="2349925"/>
              <a:ext cx="317975" cy="105500"/>
            </a:xfrm>
            <a:custGeom>
              <a:avLst/>
              <a:gdLst/>
              <a:ahLst/>
              <a:cxnLst/>
              <a:rect l="l" t="t" r="r" b="b"/>
              <a:pathLst>
                <a:path w="12719" h="4220" extrusionOk="0">
                  <a:moveTo>
                    <a:pt x="5398" y="1"/>
                  </a:moveTo>
                  <a:lnTo>
                    <a:pt x="1" y="4219"/>
                  </a:lnTo>
                  <a:lnTo>
                    <a:pt x="12719" y="4219"/>
                  </a:lnTo>
                  <a:lnTo>
                    <a:pt x="7290" y="1"/>
                  </a:lnTo>
                  <a:lnTo>
                    <a:pt x="6329" y="559"/>
                  </a:lnTo>
                  <a:lnTo>
                    <a:pt x="53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1"/>
            <p:cNvSpPr/>
            <p:nvPr/>
          </p:nvSpPr>
          <p:spPr>
            <a:xfrm>
              <a:off x="4968550" y="2265400"/>
              <a:ext cx="129550" cy="174500"/>
            </a:xfrm>
            <a:custGeom>
              <a:avLst/>
              <a:gdLst/>
              <a:ahLst/>
              <a:cxnLst/>
              <a:rect l="l" t="t" r="r" b="b"/>
              <a:pathLst>
                <a:path w="5182" h="6980" extrusionOk="0">
                  <a:moveTo>
                    <a:pt x="5181" y="0"/>
                  </a:moveTo>
                  <a:lnTo>
                    <a:pt x="1" y="2947"/>
                  </a:lnTo>
                  <a:lnTo>
                    <a:pt x="5181" y="6980"/>
                  </a:lnTo>
                  <a:lnTo>
                    <a:pt x="51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1"/>
            <p:cNvSpPr/>
            <p:nvPr/>
          </p:nvSpPr>
          <p:spPr>
            <a:xfrm>
              <a:off x="4752975" y="2241350"/>
              <a:ext cx="25" cy="25"/>
            </a:xfrm>
            <a:custGeom>
              <a:avLst/>
              <a:gdLst/>
              <a:ahLst/>
              <a:cxnLst/>
              <a:rect l="l" t="t" r="r" b="b"/>
              <a:pathLst>
                <a:path w="1" h="1" extrusionOk="0">
                  <a:moveTo>
                    <a:pt x="1" y="1"/>
                  </a:moveTo>
                  <a:close/>
                  <a:moveTo>
                    <a:pt x="1"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1"/>
            <p:cNvSpPr/>
            <p:nvPr/>
          </p:nvSpPr>
          <p:spPr>
            <a:xfrm>
              <a:off x="5067050" y="2219650"/>
              <a:ext cx="31050" cy="39575"/>
            </a:xfrm>
            <a:custGeom>
              <a:avLst/>
              <a:gdLst/>
              <a:ahLst/>
              <a:cxnLst/>
              <a:rect l="l" t="t" r="r" b="b"/>
              <a:pathLst>
                <a:path w="1242" h="1583" extrusionOk="0">
                  <a:moveTo>
                    <a:pt x="62" y="0"/>
                  </a:moveTo>
                  <a:cubicBezTo>
                    <a:pt x="93" y="186"/>
                    <a:pt x="93" y="373"/>
                    <a:pt x="93" y="559"/>
                  </a:cubicBezTo>
                  <a:cubicBezTo>
                    <a:pt x="93" y="900"/>
                    <a:pt x="62" y="1241"/>
                    <a:pt x="0" y="1582"/>
                  </a:cubicBezTo>
                  <a:lnTo>
                    <a:pt x="1241" y="869"/>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7" name="Google Shape;3097;p41"/>
          <p:cNvGrpSpPr/>
          <p:nvPr/>
        </p:nvGrpSpPr>
        <p:grpSpPr>
          <a:xfrm rot="700890">
            <a:off x="7773708" y="973141"/>
            <a:ext cx="884211" cy="876008"/>
            <a:chOff x="3608675" y="4636050"/>
            <a:chExt cx="765400" cy="758300"/>
          </a:xfrm>
        </p:grpSpPr>
        <p:sp>
          <p:nvSpPr>
            <p:cNvPr id="3098" name="Google Shape;3098;p41"/>
            <p:cNvSpPr/>
            <p:nvPr/>
          </p:nvSpPr>
          <p:spPr>
            <a:xfrm>
              <a:off x="3610175" y="4637450"/>
              <a:ext cx="762425" cy="755525"/>
            </a:xfrm>
            <a:custGeom>
              <a:avLst/>
              <a:gdLst/>
              <a:ahLst/>
              <a:cxnLst/>
              <a:rect l="l" t="t" r="r" b="b"/>
              <a:pathLst>
                <a:path w="30497" h="30221" extrusionOk="0">
                  <a:moveTo>
                    <a:pt x="15248" y="0"/>
                  </a:moveTo>
                  <a:cubicBezTo>
                    <a:pt x="14185" y="0"/>
                    <a:pt x="13213" y="601"/>
                    <a:pt x="12738" y="1552"/>
                  </a:cubicBezTo>
                  <a:lnTo>
                    <a:pt x="435" y="26157"/>
                  </a:lnTo>
                  <a:cubicBezTo>
                    <a:pt x="0" y="27027"/>
                    <a:pt x="47" y="28061"/>
                    <a:pt x="558" y="28888"/>
                  </a:cubicBezTo>
                  <a:cubicBezTo>
                    <a:pt x="1070" y="29716"/>
                    <a:pt x="1973" y="30219"/>
                    <a:pt x="2946" y="30220"/>
                  </a:cubicBezTo>
                  <a:lnTo>
                    <a:pt x="27551" y="30220"/>
                  </a:lnTo>
                  <a:cubicBezTo>
                    <a:pt x="28523" y="30219"/>
                    <a:pt x="29427" y="29715"/>
                    <a:pt x="29938" y="28888"/>
                  </a:cubicBezTo>
                  <a:cubicBezTo>
                    <a:pt x="30450" y="28060"/>
                    <a:pt x="30496" y="27027"/>
                    <a:pt x="30061" y="26157"/>
                  </a:cubicBezTo>
                  <a:lnTo>
                    <a:pt x="17759" y="1552"/>
                  </a:lnTo>
                  <a:cubicBezTo>
                    <a:pt x="17284" y="601"/>
                    <a:pt x="16311" y="0"/>
                    <a:pt x="15248" y="0"/>
                  </a:cubicBezTo>
                  <a:close/>
                </a:path>
              </a:pathLst>
            </a:custGeom>
            <a:solidFill>
              <a:srgbClr val="FFFE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1"/>
            <p:cNvSpPr/>
            <p:nvPr/>
          </p:nvSpPr>
          <p:spPr>
            <a:xfrm>
              <a:off x="3608675" y="4636050"/>
              <a:ext cx="765400" cy="758300"/>
            </a:xfrm>
            <a:custGeom>
              <a:avLst/>
              <a:gdLst/>
              <a:ahLst/>
              <a:cxnLst/>
              <a:rect l="l" t="t" r="r" b="b"/>
              <a:pathLst>
                <a:path w="30616" h="30332" extrusionOk="0">
                  <a:moveTo>
                    <a:pt x="15308" y="1902"/>
                  </a:moveTo>
                  <a:cubicBezTo>
                    <a:pt x="15680" y="1902"/>
                    <a:pt x="16002" y="2101"/>
                    <a:pt x="16169" y="2434"/>
                  </a:cubicBezTo>
                  <a:lnTo>
                    <a:pt x="28470" y="27038"/>
                  </a:lnTo>
                  <a:cubicBezTo>
                    <a:pt x="28688" y="27471"/>
                    <a:pt x="28514" y="27837"/>
                    <a:pt x="28429" y="27974"/>
                  </a:cubicBezTo>
                  <a:cubicBezTo>
                    <a:pt x="28344" y="28112"/>
                    <a:pt x="28095" y="28430"/>
                    <a:pt x="27610" y="28430"/>
                  </a:cubicBezTo>
                  <a:lnTo>
                    <a:pt x="3005" y="28430"/>
                  </a:lnTo>
                  <a:cubicBezTo>
                    <a:pt x="2522" y="28430"/>
                    <a:pt x="2272" y="28112"/>
                    <a:pt x="2187" y="27974"/>
                  </a:cubicBezTo>
                  <a:cubicBezTo>
                    <a:pt x="2103" y="27837"/>
                    <a:pt x="1929" y="27471"/>
                    <a:pt x="2145" y="27038"/>
                  </a:cubicBezTo>
                  <a:lnTo>
                    <a:pt x="14448" y="2434"/>
                  </a:lnTo>
                  <a:cubicBezTo>
                    <a:pt x="14614" y="2101"/>
                    <a:pt x="14936" y="1902"/>
                    <a:pt x="15308" y="1902"/>
                  </a:cubicBezTo>
                  <a:close/>
                  <a:moveTo>
                    <a:pt x="15308" y="1"/>
                  </a:moveTo>
                  <a:cubicBezTo>
                    <a:pt x="14223" y="1"/>
                    <a:pt x="13231" y="613"/>
                    <a:pt x="12747" y="1583"/>
                  </a:cubicBezTo>
                  <a:lnTo>
                    <a:pt x="444" y="26188"/>
                  </a:lnTo>
                  <a:cubicBezTo>
                    <a:pt x="0" y="27075"/>
                    <a:pt x="48" y="28130"/>
                    <a:pt x="570" y="28974"/>
                  </a:cubicBezTo>
                  <a:cubicBezTo>
                    <a:pt x="1092" y="29819"/>
                    <a:pt x="2014" y="30332"/>
                    <a:pt x="3006" y="30332"/>
                  </a:cubicBezTo>
                  <a:lnTo>
                    <a:pt x="27610" y="30332"/>
                  </a:lnTo>
                  <a:cubicBezTo>
                    <a:pt x="28603" y="30332"/>
                    <a:pt x="29524" y="29819"/>
                    <a:pt x="30046" y="28974"/>
                  </a:cubicBezTo>
                  <a:cubicBezTo>
                    <a:pt x="30568" y="28129"/>
                    <a:pt x="30615" y="27075"/>
                    <a:pt x="30171" y="26188"/>
                  </a:cubicBezTo>
                  <a:lnTo>
                    <a:pt x="17869" y="1583"/>
                  </a:lnTo>
                  <a:cubicBezTo>
                    <a:pt x="17384" y="613"/>
                    <a:pt x="16393" y="1"/>
                    <a:pt x="15308"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1"/>
            <p:cNvSpPr/>
            <p:nvPr/>
          </p:nvSpPr>
          <p:spPr>
            <a:xfrm>
              <a:off x="3649875" y="4677325"/>
              <a:ext cx="683000" cy="675750"/>
            </a:xfrm>
            <a:custGeom>
              <a:avLst/>
              <a:gdLst/>
              <a:ahLst/>
              <a:cxnLst/>
              <a:rect l="l" t="t" r="r" b="b"/>
              <a:pathLst>
                <a:path w="27320" h="27030" extrusionOk="0">
                  <a:moveTo>
                    <a:pt x="13661" y="251"/>
                  </a:moveTo>
                  <a:cubicBezTo>
                    <a:pt x="14033" y="251"/>
                    <a:pt x="14354" y="450"/>
                    <a:pt x="14521" y="783"/>
                  </a:cubicBezTo>
                  <a:lnTo>
                    <a:pt x="26822" y="25387"/>
                  </a:lnTo>
                  <a:cubicBezTo>
                    <a:pt x="27039" y="25820"/>
                    <a:pt x="26866" y="26186"/>
                    <a:pt x="26781" y="26323"/>
                  </a:cubicBezTo>
                  <a:cubicBezTo>
                    <a:pt x="26696" y="26461"/>
                    <a:pt x="26447" y="26779"/>
                    <a:pt x="25962" y="26779"/>
                  </a:cubicBezTo>
                  <a:lnTo>
                    <a:pt x="1358" y="26779"/>
                  </a:lnTo>
                  <a:cubicBezTo>
                    <a:pt x="874" y="26779"/>
                    <a:pt x="625" y="26461"/>
                    <a:pt x="540" y="26323"/>
                  </a:cubicBezTo>
                  <a:cubicBezTo>
                    <a:pt x="456" y="26185"/>
                    <a:pt x="282" y="25820"/>
                    <a:pt x="498" y="25387"/>
                  </a:cubicBezTo>
                  <a:lnTo>
                    <a:pt x="12801" y="783"/>
                  </a:lnTo>
                  <a:cubicBezTo>
                    <a:pt x="12967" y="450"/>
                    <a:pt x="13288" y="251"/>
                    <a:pt x="13661" y="251"/>
                  </a:cubicBezTo>
                  <a:close/>
                  <a:moveTo>
                    <a:pt x="13660" y="1"/>
                  </a:moveTo>
                  <a:cubicBezTo>
                    <a:pt x="13191" y="1"/>
                    <a:pt x="12786" y="251"/>
                    <a:pt x="12576" y="671"/>
                  </a:cubicBezTo>
                  <a:lnTo>
                    <a:pt x="273" y="25275"/>
                  </a:lnTo>
                  <a:cubicBezTo>
                    <a:pt x="0" y="25821"/>
                    <a:pt x="220" y="26282"/>
                    <a:pt x="326" y="26454"/>
                  </a:cubicBezTo>
                  <a:cubicBezTo>
                    <a:pt x="433" y="26627"/>
                    <a:pt x="747" y="27030"/>
                    <a:pt x="1357" y="27030"/>
                  </a:cubicBezTo>
                  <a:lnTo>
                    <a:pt x="25962" y="27030"/>
                  </a:lnTo>
                  <a:cubicBezTo>
                    <a:pt x="26572" y="27030"/>
                    <a:pt x="26887" y="26627"/>
                    <a:pt x="26993" y="26455"/>
                  </a:cubicBezTo>
                  <a:cubicBezTo>
                    <a:pt x="27100" y="26283"/>
                    <a:pt x="27319" y="25821"/>
                    <a:pt x="27046" y="25275"/>
                  </a:cubicBezTo>
                  <a:lnTo>
                    <a:pt x="14745" y="671"/>
                  </a:lnTo>
                  <a:cubicBezTo>
                    <a:pt x="14534" y="251"/>
                    <a:pt x="14130" y="1"/>
                    <a:pt x="13660"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1"/>
            <p:cNvSpPr/>
            <p:nvPr/>
          </p:nvSpPr>
          <p:spPr>
            <a:xfrm>
              <a:off x="3953875" y="5211625"/>
              <a:ext cx="72250" cy="69525"/>
            </a:xfrm>
            <a:custGeom>
              <a:avLst/>
              <a:gdLst/>
              <a:ahLst/>
              <a:cxnLst/>
              <a:rect l="l" t="t" r="r" b="b"/>
              <a:pathLst>
                <a:path w="2890" h="2781" extrusionOk="0">
                  <a:moveTo>
                    <a:pt x="1500" y="1"/>
                  </a:moveTo>
                  <a:cubicBezTo>
                    <a:pt x="938" y="1"/>
                    <a:pt x="430" y="339"/>
                    <a:pt x="216" y="859"/>
                  </a:cubicBezTo>
                  <a:cubicBezTo>
                    <a:pt x="1" y="1379"/>
                    <a:pt x="120" y="1976"/>
                    <a:pt x="517" y="2373"/>
                  </a:cubicBezTo>
                  <a:cubicBezTo>
                    <a:pt x="783" y="2639"/>
                    <a:pt x="1138" y="2781"/>
                    <a:pt x="1500" y="2781"/>
                  </a:cubicBezTo>
                  <a:cubicBezTo>
                    <a:pt x="1679" y="2781"/>
                    <a:pt x="1860" y="2746"/>
                    <a:pt x="2032" y="2675"/>
                  </a:cubicBezTo>
                  <a:cubicBezTo>
                    <a:pt x="2551" y="2460"/>
                    <a:pt x="2890" y="1953"/>
                    <a:pt x="2890" y="1391"/>
                  </a:cubicBezTo>
                  <a:cubicBezTo>
                    <a:pt x="2890" y="623"/>
                    <a:pt x="2268" y="1"/>
                    <a:pt x="1500"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1"/>
            <p:cNvSpPr/>
            <p:nvPr/>
          </p:nvSpPr>
          <p:spPr>
            <a:xfrm>
              <a:off x="3942800" y="4881500"/>
              <a:ext cx="97150" cy="297225"/>
            </a:xfrm>
            <a:custGeom>
              <a:avLst/>
              <a:gdLst/>
              <a:ahLst/>
              <a:cxnLst/>
              <a:rect l="l" t="t" r="r" b="b"/>
              <a:pathLst>
                <a:path w="3886" h="11889" extrusionOk="0">
                  <a:moveTo>
                    <a:pt x="1943" y="1"/>
                  </a:moveTo>
                  <a:cubicBezTo>
                    <a:pt x="862" y="1"/>
                    <a:pt x="1" y="951"/>
                    <a:pt x="155" y="2060"/>
                  </a:cubicBezTo>
                  <a:lnTo>
                    <a:pt x="830" y="10775"/>
                  </a:lnTo>
                  <a:cubicBezTo>
                    <a:pt x="830" y="11389"/>
                    <a:pt x="1329" y="11888"/>
                    <a:pt x="1943" y="11888"/>
                  </a:cubicBezTo>
                  <a:cubicBezTo>
                    <a:pt x="2558" y="11888"/>
                    <a:pt x="3055" y="11389"/>
                    <a:pt x="3055" y="10775"/>
                  </a:cubicBezTo>
                  <a:lnTo>
                    <a:pt x="3731" y="2060"/>
                  </a:lnTo>
                  <a:cubicBezTo>
                    <a:pt x="3886" y="951"/>
                    <a:pt x="3024" y="1"/>
                    <a:pt x="1943"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3" name="Google Shape;3103;p41"/>
          <p:cNvGrpSpPr/>
          <p:nvPr/>
        </p:nvGrpSpPr>
        <p:grpSpPr>
          <a:xfrm>
            <a:off x="478599" y="975722"/>
            <a:ext cx="769709" cy="980640"/>
            <a:chOff x="1412024" y="975722"/>
            <a:chExt cx="769709" cy="980640"/>
          </a:xfrm>
        </p:grpSpPr>
        <p:sp>
          <p:nvSpPr>
            <p:cNvPr id="3104" name="Google Shape;3104;p41"/>
            <p:cNvSpPr/>
            <p:nvPr/>
          </p:nvSpPr>
          <p:spPr>
            <a:xfrm rot="-1892976">
              <a:off x="1516065" y="1294232"/>
              <a:ext cx="561628" cy="556317"/>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1"/>
            <p:cNvSpPr/>
            <p:nvPr/>
          </p:nvSpPr>
          <p:spPr>
            <a:xfrm rot="-1892976">
              <a:off x="1791076" y="1036886"/>
              <a:ext cx="324976" cy="322760"/>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09"/>
        <p:cNvGrpSpPr/>
        <p:nvPr/>
      </p:nvGrpSpPr>
      <p:grpSpPr>
        <a:xfrm>
          <a:off x="0" y="0"/>
          <a:ext cx="0" cy="0"/>
          <a:chOff x="0" y="0"/>
          <a:chExt cx="0" cy="0"/>
        </a:xfrm>
      </p:grpSpPr>
      <p:sp>
        <p:nvSpPr>
          <p:cNvPr id="3110" name="Google Shape;3110;p42"/>
          <p:cNvSpPr/>
          <p:nvPr/>
        </p:nvSpPr>
        <p:spPr>
          <a:xfrm rot="6778847">
            <a:off x="1487580" y="1113614"/>
            <a:ext cx="865148" cy="223266"/>
          </a:xfrm>
          <a:custGeom>
            <a:avLst/>
            <a:gdLst/>
            <a:ahLst/>
            <a:cxnLst/>
            <a:rect l="l" t="t" r="r" b="b"/>
            <a:pathLst>
              <a:path w="26435" h="6822" extrusionOk="0">
                <a:moveTo>
                  <a:pt x="9543" y="0"/>
                </a:moveTo>
                <a:cubicBezTo>
                  <a:pt x="9183" y="0"/>
                  <a:pt x="8907" y="182"/>
                  <a:pt x="8803" y="286"/>
                </a:cubicBezTo>
                <a:cubicBezTo>
                  <a:pt x="8462" y="627"/>
                  <a:pt x="8433" y="1392"/>
                  <a:pt x="9501" y="2010"/>
                </a:cubicBezTo>
                <a:cubicBezTo>
                  <a:pt x="10054" y="2329"/>
                  <a:pt x="10603" y="2519"/>
                  <a:pt x="11050" y="2632"/>
                </a:cubicBezTo>
                <a:cubicBezTo>
                  <a:pt x="10656" y="2619"/>
                  <a:pt x="10264" y="2611"/>
                  <a:pt x="9872" y="2609"/>
                </a:cubicBezTo>
                <a:cubicBezTo>
                  <a:pt x="9818" y="2609"/>
                  <a:pt x="9764" y="2608"/>
                  <a:pt x="9710" y="2608"/>
                </a:cubicBezTo>
                <a:cubicBezTo>
                  <a:pt x="9564" y="2608"/>
                  <a:pt x="9417" y="2609"/>
                  <a:pt x="9270" y="2611"/>
                </a:cubicBezTo>
                <a:cubicBezTo>
                  <a:pt x="8802" y="2145"/>
                  <a:pt x="7094" y="532"/>
                  <a:pt x="5817" y="532"/>
                </a:cubicBezTo>
                <a:cubicBezTo>
                  <a:pt x="5815" y="532"/>
                  <a:pt x="5812" y="532"/>
                  <a:pt x="5809" y="532"/>
                </a:cubicBezTo>
                <a:cubicBezTo>
                  <a:pt x="5517" y="533"/>
                  <a:pt x="5212" y="655"/>
                  <a:pt x="5056" y="900"/>
                </a:cubicBezTo>
                <a:cubicBezTo>
                  <a:pt x="4838" y="1248"/>
                  <a:pt x="4995" y="1731"/>
                  <a:pt x="5305" y="2001"/>
                </a:cubicBezTo>
                <a:cubicBezTo>
                  <a:pt x="5874" y="2499"/>
                  <a:pt x="7015" y="2547"/>
                  <a:pt x="8258" y="2633"/>
                </a:cubicBezTo>
                <a:cubicBezTo>
                  <a:pt x="7254" y="2668"/>
                  <a:pt x="6254" y="2739"/>
                  <a:pt x="5259" y="2849"/>
                </a:cubicBezTo>
                <a:cubicBezTo>
                  <a:pt x="4714" y="2707"/>
                  <a:pt x="3471" y="2422"/>
                  <a:pt x="2316" y="2422"/>
                </a:cubicBezTo>
                <a:cubicBezTo>
                  <a:pt x="1657" y="2422"/>
                  <a:pt x="1027" y="2515"/>
                  <a:pt x="570" y="2780"/>
                </a:cubicBezTo>
                <a:cubicBezTo>
                  <a:pt x="272" y="2952"/>
                  <a:pt x="32" y="3255"/>
                  <a:pt x="18" y="3596"/>
                </a:cubicBezTo>
                <a:cubicBezTo>
                  <a:pt x="1" y="4079"/>
                  <a:pt x="448" y="4479"/>
                  <a:pt x="924" y="4575"/>
                </a:cubicBezTo>
                <a:cubicBezTo>
                  <a:pt x="1026" y="4595"/>
                  <a:pt x="1133" y="4605"/>
                  <a:pt x="1243" y="4605"/>
                </a:cubicBezTo>
                <a:cubicBezTo>
                  <a:pt x="2290" y="4605"/>
                  <a:pt x="3698" y="3745"/>
                  <a:pt x="5211" y="3071"/>
                </a:cubicBezTo>
                <a:cubicBezTo>
                  <a:pt x="6344" y="2944"/>
                  <a:pt x="7483" y="2867"/>
                  <a:pt x="8626" y="2838"/>
                </a:cubicBezTo>
                <a:lnTo>
                  <a:pt x="8626" y="2838"/>
                </a:lnTo>
                <a:cubicBezTo>
                  <a:pt x="7777" y="2967"/>
                  <a:pt x="6715" y="3235"/>
                  <a:pt x="6221" y="3787"/>
                </a:cubicBezTo>
                <a:cubicBezTo>
                  <a:pt x="6047" y="3981"/>
                  <a:pt x="5943" y="4257"/>
                  <a:pt x="6016" y="4507"/>
                </a:cubicBezTo>
                <a:cubicBezTo>
                  <a:pt x="6108" y="4826"/>
                  <a:pt x="6459" y="5007"/>
                  <a:pt x="6797" y="5007"/>
                </a:cubicBezTo>
                <a:cubicBezTo>
                  <a:pt x="6834" y="5007"/>
                  <a:pt x="6870" y="5005"/>
                  <a:pt x="6905" y="5001"/>
                </a:cubicBezTo>
                <a:cubicBezTo>
                  <a:pt x="7755" y="4901"/>
                  <a:pt x="8669" y="3775"/>
                  <a:pt x="9739" y="2825"/>
                </a:cubicBezTo>
                <a:cubicBezTo>
                  <a:pt x="10519" y="2827"/>
                  <a:pt x="11298" y="2851"/>
                  <a:pt x="12078" y="2898"/>
                </a:cubicBezTo>
                <a:cubicBezTo>
                  <a:pt x="11235" y="3024"/>
                  <a:pt x="9974" y="3320"/>
                  <a:pt x="9501" y="3995"/>
                </a:cubicBezTo>
                <a:cubicBezTo>
                  <a:pt x="9357" y="4200"/>
                  <a:pt x="9291" y="4474"/>
                  <a:pt x="9388" y="4704"/>
                </a:cubicBezTo>
                <a:cubicBezTo>
                  <a:pt x="9499" y="4965"/>
                  <a:pt x="9792" y="5099"/>
                  <a:pt x="10082" y="5099"/>
                </a:cubicBezTo>
                <a:cubicBezTo>
                  <a:pt x="10154" y="5099"/>
                  <a:pt x="10225" y="5091"/>
                  <a:pt x="10293" y="5075"/>
                </a:cubicBezTo>
                <a:cubicBezTo>
                  <a:pt x="11085" y="4883"/>
                  <a:pt x="11861" y="3946"/>
                  <a:pt x="12767" y="2944"/>
                </a:cubicBezTo>
                <a:cubicBezTo>
                  <a:pt x="13574" y="3006"/>
                  <a:pt x="14380" y="3091"/>
                  <a:pt x="15182" y="3201"/>
                </a:cubicBezTo>
                <a:cubicBezTo>
                  <a:pt x="14707" y="3228"/>
                  <a:pt x="14099" y="3277"/>
                  <a:pt x="13561" y="3359"/>
                </a:cubicBezTo>
                <a:cubicBezTo>
                  <a:pt x="12181" y="3574"/>
                  <a:pt x="12215" y="4540"/>
                  <a:pt x="12296" y="4809"/>
                </a:cubicBezTo>
                <a:cubicBezTo>
                  <a:pt x="12381" y="5090"/>
                  <a:pt x="12664" y="5343"/>
                  <a:pt x="13115" y="5343"/>
                </a:cubicBezTo>
                <a:cubicBezTo>
                  <a:pt x="13391" y="5343"/>
                  <a:pt x="13730" y="5248"/>
                  <a:pt x="14124" y="5007"/>
                </a:cubicBezTo>
                <a:cubicBezTo>
                  <a:pt x="15103" y="4410"/>
                  <a:pt x="15698" y="3626"/>
                  <a:pt x="15920" y="3309"/>
                </a:cubicBezTo>
                <a:cubicBezTo>
                  <a:pt x="16865" y="3455"/>
                  <a:pt x="17805" y="3633"/>
                  <a:pt x="18740" y="3844"/>
                </a:cubicBezTo>
                <a:cubicBezTo>
                  <a:pt x="18235" y="3871"/>
                  <a:pt x="17551" y="3921"/>
                  <a:pt x="16952" y="4015"/>
                </a:cubicBezTo>
                <a:cubicBezTo>
                  <a:pt x="15533" y="4234"/>
                  <a:pt x="15568" y="5229"/>
                  <a:pt x="15651" y="5505"/>
                </a:cubicBezTo>
                <a:cubicBezTo>
                  <a:pt x="15738" y="5794"/>
                  <a:pt x="16029" y="6054"/>
                  <a:pt x="16493" y="6054"/>
                </a:cubicBezTo>
                <a:cubicBezTo>
                  <a:pt x="16777" y="6054"/>
                  <a:pt x="17126" y="5957"/>
                  <a:pt x="17532" y="5709"/>
                </a:cubicBezTo>
                <a:cubicBezTo>
                  <a:pt x="18511" y="5112"/>
                  <a:pt x="19118" y="4332"/>
                  <a:pt x="19359" y="3990"/>
                </a:cubicBezTo>
                <a:cubicBezTo>
                  <a:pt x="20332" y="4226"/>
                  <a:pt x="21295" y="4497"/>
                  <a:pt x="22249" y="4802"/>
                </a:cubicBezTo>
                <a:cubicBezTo>
                  <a:pt x="21734" y="4755"/>
                  <a:pt x="21069" y="4708"/>
                  <a:pt x="20466" y="4708"/>
                </a:cubicBezTo>
                <a:cubicBezTo>
                  <a:pt x="20447" y="4708"/>
                  <a:pt x="20428" y="4708"/>
                  <a:pt x="20409" y="4708"/>
                </a:cubicBezTo>
                <a:cubicBezTo>
                  <a:pt x="18865" y="4716"/>
                  <a:pt x="18742" y="5781"/>
                  <a:pt x="18786" y="6088"/>
                </a:cubicBezTo>
                <a:cubicBezTo>
                  <a:pt x="18839" y="6454"/>
                  <a:pt x="19179" y="6822"/>
                  <a:pt x="19812" y="6822"/>
                </a:cubicBezTo>
                <a:cubicBezTo>
                  <a:pt x="20075" y="6822"/>
                  <a:pt x="20389" y="6758"/>
                  <a:pt x="20753" y="6605"/>
                </a:cubicBezTo>
                <a:cubicBezTo>
                  <a:pt x="21909" y="6116"/>
                  <a:pt x="22686" y="5366"/>
                  <a:pt x="22988" y="5048"/>
                </a:cubicBezTo>
                <a:cubicBezTo>
                  <a:pt x="24100" y="5429"/>
                  <a:pt x="25193" y="5857"/>
                  <a:pt x="26267" y="6332"/>
                </a:cubicBezTo>
                <a:cubicBezTo>
                  <a:pt x="26317" y="6275"/>
                  <a:pt x="26372" y="6222"/>
                  <a:pt x="26431" y="6173"/>
                </a:cubicBezTo>
                <a:lnTo>
                  <a:pt x="26435" y="6170"/>
                </a:lnTo>
                <a:cubicBezTo>
                  <a:pt x="25747" y="5863"/>
                  <a:pt x="25048" y="5575"/>
                  <a:pt x="24341" y="5305"/>
                </a:cubicBezTo>
                <a:cubicBezTo>
                  <a:pt x="23903" y="5139"/>
                  <a:pt x="23461" y="4979"/>
                  <a:pt x="23016" y="4827"/>
                </a:cubicBezTo>
                <a:cubicBezTo>
                  <a:pt x="22844" y="4102"/>
                  <a:pt x="22138" y="1529"/>
                  <a:pt x="20664" y="923"/>
                </a:cubicBezTo>
                <a:cubicBezTo>
                  <a:pt x="20510" y="859"/>
                  <a:pt x="20340" y="823"/>
                  <a:pt x="20173" y="823"/>
                </a:cubicBezTo>
                <a:cubicBezTo>
                  <a:pt x="19975" y="823"/>
                  <a:pt x="19781" y="873"/>
                  <a:pt x="19621" y="987"/>
                </a:cubicBezTo>
                <a:cubicBezTo>
                  <a:pt x="19200" y="1282"/>
                  <a:pt x="19148" y="1915"/>
                  <a:pt x="19372" y="2375"/>
                </a:cubicBezTo>
                <a:cubicBezTo>
                  <a:pt x="19723" y="3095"/>
                  <a:pt x="21192" y="4005"/>
                  <a:pt x="22167" y="4548"/>
                </a:cubicBezTo>
                <a:cubicBezTo>
                  <a:pt x="21217" y="4245"/>
                  <a:pt x="20256" y="3978"/>
                  <a:pt x="19283" y="3745"/>
                </a:cubicBezTo>
                <a:cubicBezTo>
                  <a:pt x="19074" y="3174"/>
                  <a:pt x="18242" y="1120"/>
                  <a:pt x="16969" y="764"/>
                </a:cubicBezTo>
                <a:cubicBezTo>
                  <a:pt x="16874" y="738"/>
                  <a:pt x="16773" y="723"/>
                  <a:pt x="16674" y="723"/>
                </a:cubicBezTo>
                <a:cubicBezTo>
                  <a:pt x="16470" y="723"/>
                  <a:pt x="16269" y="783"/>
                  <a:pt x="16119" y="917"/>
                </a:cubicBezTo>
                <a:cubicBezTo>
                  <a:pt x="15802" y="1200"/>
                  <a:pt x="15821" y="1725"/>
                  <a:pt x="16049" y="2081"/>
                </a:cubicBezTo>
                <a:cubicBezTo>
                  <a:pt x="16398" y="2622"/>
                  <a:pt x="17631" y="3208"/>
                  <a:pt x="18483" y="3562"/>
                </a:cubicBezTo>
                <a:cubicBezTo>
                  <a:pt x="18067" y="3472"/>
                  <a:pt x="17649" y="3387"/>
                  <a:pt x="17229" y="3309"/>
                </a:cubicBezTo>
                <a:cubicBezTo>
                  <a:pt x="16748" y="3220"/>
                  <a:pt x="16265" y="3138"/>
                  <a:pt x="15780" y="3065"/>
                </a:cubicBezTo>
                <a:cubicBezTo>
                  <a:pt x="15490" y="2481"/>
                  <a:pt x="14404" y="444"/>
                  <a:pt x="13163" y="98"/>
                </a:cubicBezTo>
                <a:cubicBezTo>
                  <a:pt x="13071" y="72"/>
                  <a:pt x="12973" y="58"/>
                  <a:pt x="12875" y="58"/>
                </a:cubicBezTo>
                <a:cubicBezTo>
                  <a:pt x="12675" y="58"/>
                  <a:pt x="12478" y="116"/>
                  <a:pt x="12330" y="248"/>
                </a:cubicBezTo>
                <a:cubicBezTo>
                  <a:pt x="12021" y="525"/>
                  <a:pt x="12039" y="1039"/>
                  <a:pt x="12263" y="1386"/>
                </a:cubicBezTo>
                <a:cubicBezTo>
                  <a:pt x="12708" y="2078"/>
                  <a:pt x="13763" y="2536"/>
                  <a:pt x="15037" y="2961"/>
                </a:cubicBezTo>
                <a:cubicBezTo>
                  <a:pt x="14032" y="2828"/>
                  <a:pt x="13025" y="2734"/>
                  <a:pt x="12013" y="2676"/>
                </a:cubicBezTo>
                <a:cubicBezTo>
                  <a:pt x="11908" y="2446"/>
                  <a:pt x="11593" y="1871"/>
                  <a:pt x="10713" y="710"/>
                </a:cubicBezTo>
                <a:cubicBezTo>
                  <a:pt x="10298" y="163"/>
                  <a:pt x="9883" y="0"/>
                  <a:pt x="9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2"/>
          <p:cNvSpPr/>
          <p:nvPr/>
        </p:nvSpPr>
        <p:spPr>
          <a:xfrm rot="-6778847" flipH="1">
            <a:off x="105585" y="1113614"/>
            <a:ext cx="865148" cy="223266"/>
          </a:xfrm>
          <a:custGeom>
            <a:avLst/>
            <a:gdLst/>
            <a:ahLst/>
            <a:cxnLst/>
            <a:rect l="l" t="t" r="r" b="b"/>
            <a:pathLst>
              <a:path w="26435" h="6822" extrusionOk="0">
                <a:moveTo>
                  <a:pt x="9543" y="0"/>
                </a:moveTo>
                <a:cubicBezTo>
                  <a:pt x="9183" y="0"/>
                  <a:pt x="8907" y="182"/>
                  <a:pt x="8803" y="286"/>
                </a:cubicBezTo>
                <a:cubicBezTo>
                  <a:pt x="8462" y="627"/>
                  <a:pt x="8433" y="1392"/>
                  <a:pt x="9501" y="2010"/>
                </a:cubicBezTo>
                <a:cubicBezTo>
                  <a:pt x="10054" y="2329"/>
                  <a:pt x="10603" y="2519"/>
                  <a:pt x="11050" y="2632"/>
                </a:cubicBezTo>
                <a:cubicBezTo>
                  <a:pt x="10656" y="2619"/>
                  <a:pt x="10264" y="2611"/>
                  <a:pt x="9872" y="2609"/>
                </a:cubicBezTo>
                <a:cubicBezTo>
                  <a:pt x="9818" y="2609"/>
                  <a:pt x="9764" y="2608"/>
                  <a:pt x="9710" y="2608"/>
                </a:cubicBezTo>
                <a:cubicBezTo>
                  <a:pt x="9564" y="2608"/>
                  <a:pt x="9417" y="2609"/>
                  <a:pt x="9270" y="2611"/>
                </a:cubicBezTo>
                <a:cubicBezTo>
                  <a:pt x="8802" y="2145"/>
                  <a:pt x="7094" y="532"/>
                  <a:pt x="5817" y="532"/>
                </a:cubicBezTo>
                <a:cubicBezTo>
                  <a:pt x="5815" y="532"/>
                  <a:pt x="5812" y="532"/>
                  <a:pt x="5809" y="532"/>
                </a:cubicBezTo>
                <a:cubicBezTo>
                  <a:pt x="5517" y="533"/>
                  <a:pt x="5212" y="655"/>
                  <a:pt x="5056" y="900"/>
                </a:cubicBezTo>
                <a:cubicBezTo>
                  <a:pt x="4838" y="1248"/>
                  <a:pt x="4995" y="1731"/>
                  <a:pt x="5305" y="2001"/>
                </a:cubicBezTo>
                <a:cubicBezTo>
                  <a:pt x="5874" y="2499"/>
                  <a:pt x="7015" y="2547"/>
                  <a:pt x="8258" y="2633"/>
                </a:cubicBezTo>
                <a:cubicBezTo>
                  <a:pt x="7254" y="2668"/>
                  <a:pt x="6254" y="2739"/>
                  <a:pt x="5259" y="2849"/>
                </a:cubicBezTo>
                <a:cubicBezTo>
                  <a:pt x="4714" y="2707"/>
                  <a:pt x="3471" y="2422"/>
                  <a:pt x="2316" y="2422"/>
                </a:cubicBezTo>
                <a:cubicBezTo>
                  <a:pt x="1657" y="2422"/>
                  <a:pt x="1027" y="2515"/>
                  <a:pt x="570" y="2780"/>
                </a:cubicBezTo>
                <a:cubicBezTo>
                  <a:pt x="272" y="2952"/>
                  <a:pt x="32" y="3255"/>
                  <a:pt x="18" y="3596"/>
                </a:cubicBezTo>
                <a:cubicBezTo>
                  <a:pt x="1" y="4079"/>
                  <a:pt x="448" y="4479"/>
                  <a:pt x="924" y="4575"/>
                </a:cubicBezTo>
                <a:cubicBezTo>
                  <a:pt x="1026" y="4595"/>
                  <a:pt x="1133" y="4605"/>
                  <a:pt x="1243" y="4605"/>
                </a:cubicBezTo>
                <a:cubicBezTo>
                  <a:pt x="2290" y="4605"/>
                  <a:pt x="3698" y="3745"/>
                  <a:pt x="5211" y="3071"/>
                </a:cubicBezTo>
                <a:cubicBezTo>
                  <a:pt x="6344" y="2944"/>
                  <a:pt x="7483" y="2867"/>
                  <a:pt x="8626" y="2838"/>
                </a:cubicBezTo>
                <a:lnTo>
                  <a:pt x="8626" y="2838"/>
                </a:lnTo>
                <a:cubicBezTo>
                  <a:pt x="7777" y="2967"/>
                  <a:pt x="6715" y="3235"/>
                  <a:pt x="6221" y="3787"/>
                </a:cubicBezTo>
                <a:cubicBezTo>
                  <a:pt x="6047" y="3981"/>
                  <a:pt x="5943" y="4257"/>
                  <a:pt x="6016" y="4507"/>
                </a:cubicBezTo>
                <a:cubicBezTo>
                  <a:pt x="6108" y="4826"/>
                  <a:pt x="6459" y="5007"/>
                  <a:pt x="6797" y="5007"/>
                </a:cubicBezTo>
                <a:cubicBezTo>
                  <a:pt x="6834" y="5007"/>
                  <a:pt x="6870" y="5005"/>
                  <a:pt x="6905" y="5001"/>
                </a:cubicBezTo>
                <a:cubicBezTo>
                  <a:pt x="7755" y="4901"/>
                  <a:pt x="8669" y="3775"/>
                  <a:pt x="9739" y="2825"/>
                </a:cubicBezTo>
                <a:cubicBezTo>
                  <a:pt x="10519" y="2827"/>
                  <a:pt x="11298" y="2851"/>
                  <a:pt x="12078" y="2898"/>
                </a:cubicBezTo>
                <a:cubicBezTo>
                  <a:pt x="11235" y="3024"/>
                  <a:pt x="9974" y="3320"/>
                  <a:pt x="9501" y="3995"/>
                </a:cubicBezTo>
                <a:cubicBezTo>
                  <a:pt x="9357" y="4200"/>
                  <a:pt x="9291" y="4474"/>
                  <a:pt x="9388" y="4704"/>
                </a:cubicBezTo>
                <a:cubicBezTo>
                  <a:pt x="9499" y="4965"/>
                  <a:pt x="9792" y="5099"/>
                  <a:pt x="10082" y="5099"/>
                </a:cubicBezTo>
                <a:cubicBezTo>
                  <a:pt x="10154" y="5099"/>
                  <a:pt x="10225" y="5091"/>
                  <a:pt x="10293" y="5075"/>
                </a:cubicBezTo>
                <a:cubicBezTo>
                  <a:pt x="11085" y="4883"/>
                  <a:pt x="11861" y="3946"/>
                  <a:pt x="12767" y="2944"/>
                </a:cubicBezTo>
                <a:cubicBezTo>
                  <a:pt x="13574" y="3006"/>
                  <a:pt x="14380" y="3091"/>
                  <a:pt x="15182" y="3201"/>
                </a:cubicBezTo>
                <a:cubicBezTo>
                  <a:pt x="14707" y="3228"/>
                  <a:pt x="14099" y="3277"/>
                  <a:pt x="13561" y="3359"/>
                </a:cubicBezTo>
                <a:cubicBezTo>
                  <a:pt x="12181" y="3574"/>
                  <a:pt x="12215" y="4540"/>
                  <a:pt x="12296" y="4809"/>
                </a:cubicBezTo>
                <a:cubicBezTo>
                  <a:pt x="12381" y="5090"/>
                  <a:pt x="12664" y="5343"/>
                  <a:pt x="13115" y="5343"/>
                </a:cubicBezTo>
                <a:cubicBezTo>
                  <a:pt x="13391" y="5343"/>
                  <a:pt x="13730" y="5248"/>
                  <a:pt x="14124" y="5007"/>
                </a:cubicBezTo>
                <a:cubicBezTo>
                  <a:pt x="15103" y="4410"/>
                  <a:pt x="15698" y="3626"/>
                  <a:pt x="15920" y="3309"/>
                </a:cubicBezTo>
                <a:cubicBezTo>
                  <a:pt x="16865" y="3455"/>
                  <a:pt x="17805" y="3633"/>
                  <a:pt x="18740" y="3844"/>
                </a:cubicBezTo>
                <a:cubicBezTo>
                  <a:pt x="18235" y="3871"/>
                  <a:pt x="17551" y="3921"/>
                  <a:pt x="16952" y="4015"/>
                </a:cubicBezTo>
                <a:cubicBezTo>
                  <a:pt x="15533" y="4234"/>
                  <a:pt x="15568" y="5229"/>
                  <a:pt x="15651" y="5505"/>
                </a:cubicBezTo>
                <a:cubicBezTo>
                  <a:pt x="15738" y="5794"/>
                  <a:pt x="16029" y="6054"/>
                  <a:pt x="16493" y="6054"/>
                </a:cubicBezTo>
                <a:cubicBezTo>
                  <a:pt x="16777" y="6054"/>
                  <a:pt x="17126" y="5957"/>
                  <a:pt x="17532" y="5709"/>
                </a:cubicBezTo>
                <a:cubicBezTo>
                  <a:pt x="18511" y="5112"/>
                  <a:pt x="19118" y="4332"/>
                  <a:pt x="19359" y="3990"/>
                </a:cubicBezTo>
                <a:cubicBezTo>
                  <a:pt x="20332" y="4226"/>
                  <a:pt x="21295" y="4497"/>
                  <a:pt x="22249" y="4802"/>
                </a:cubicBezTo>
                <a:cubicBezTo>
                  <a:pt x="21734" y="4755"/>
                  <a:pt x="21069" y="4708"/>
                  <a:pt x="20466" y="4708"/>
                </a:cubicBezTo>
                <a:cubicBezTo>
                  <a:pt x="20447" y="4708"/>
                  <a:pt x="20428" y="4708"/>
                  <a:pt x="20409" y="4708"/>
                </a:cubicBezTo>
                <a:cubicBezTo>
                  <a:pt x="18865" y="4716"/>
                  <a:pt x="18742" y="5781"/>
                  <a:pt x="18786" y="6088"/>
                </a:cubicBezTo>
                <a:cubicBezTo>
                  <a:pt x="18839" y="6454"/>
                  <a:pt x="19179" y="6822"/>
                  <a:pt x="19812" y="6822"/>
                </a:cubicBezTo>
                <a:cubicBezTo>
                  <a:pt x="20075" y="6822"/>
                  <a:pt x="20389" y="6758"/>
                  <a:pt x="20753" y="6605"/>
                </a:cubicBezTo>
                <a:cubicBezTo>
                  <a:pt x="21909" y="6116"/>
                  <a:pt x="22686" y="5366"/>
                  <a:pt x="22988" y="5048"/>
                </a:cubicBezTo>
                <a:cubicBezTo>
                  <a:pt x="24100" y="5429"/>
                  <a:pt x="25193" y="5857"/>
                  <a:pt x="26267" y="6332"/>
                </a:cubicBezTo>
                <a:cubicBezTo>
                  <a:pt x="26317" y="6275"/>
                  <a:pt x="26372" y="6222"/>
                  <a:pt x="26431" y="6173"/>
                </a:cubicBezTo>
                <a:lnTo>
                  <a:pt x="26435" y="6170"/>
                </a:lnTo>
                <a:cubicBezTo>
                  <a:pt x="25747" y="5863"/>
                  <a:pt x="25048" y="5575"/>
                  <a:pt x="24341" y="5305"/>
                </a:cubicBezTo>
                <a:cubicBezTo>
                  <a:pt x="23903" y="5139"/>
                  <a:pt x="23461" y="4979"/>
                  <a:pt x="23016" y="4827"/>
                </a:cubicBezTo>
                <a:cubicBezTo>
                  <a:pt x="22844" y="4102"/>
                  <a:pt x="22138" y="1529"/>
                  <a:pt x="20664" y="923"/>
                </a:cubicBezTo>
                <a:cubicBezTo>
                  <a:pt x="20510" y="859"/>
                  <a:pt x="20340" y="823"/>
                  <a:pt x="20173" y="823"/>
                </a:cubicBezTo>
                <a:cubicBezTo>
                  <a:pt x="19975" y="823"/>
                  <a:pt x="19781" y="873"/>
                  <a:pt x="19621" y="987"/>
                </a:cubicBezTo>
                <a:cubicBezTo>
                  <a:pt x="19200" y="1282"/>
                  <a:pt x="19148" y="1915"/>
                  <a:pt x="19372" y="2375"/>
                </a:cubicBezTo>
                <a:cubicBezTo>
                  <a:pt x="19723" y="3095"/>
                  <a:pt x="21192" y="4005"/>
                  <a:pt x="22167" y="4548"/>
                </a:cubicBezTo>
                <a:cubicBezTo>
                  <a:pt x="21217" y="4245"/>
                  <a:pt x="20256" y="3978"/>
                  <a:pt x="19283" y="3745"/>
                </a:cubicBezTo>
                <a:cubicBezTo>
                  <a:pt x="19074" y="3174"/>
                  <a:pt x="18242" y="1120"/>
                  <a:pt x="16969" y="764"/>
                </a:cubicBezTo>
                <a:cubicBezTo>
                  <a:pt x="16874" y="738"/>
                  <a:pt x="16773" y="723"/>
                  <a:pt x="16674" y="723"/>
                </a:cubicBezTo>
                <a:cubicBezTo>
                  <a:pt x="16470" y="723"/>
                  <a:pt x="16269" y="783"/>
                  <a:pt x="16119" y="917"/>
                </a:cubicBezTo>
                <a:cubicBezTo>
                  <a:pt x="15802" y="1200"/>
                  <a:pt x="15821" y="1725"/>
                  <a:pt x="16049" y="2081"/>
                </a:cubicBezTo>
                <a:cubicBezTo>
                  <a:pt x="16398" y="2622"/>
                  <a:pt x="17631" y="3208"/>
                  <a:pt x="18483" y="3562"/>
                </a:cubicBezTo>
                <a:cubicBezTo>
                  <a:pt x="18067" y="3472"/>
                  <a:pt x="17649" y="3387"/>
                  <a:pt x="17229" y="3309"/>
                </a:cubicBezTo>
                <a:cubicBezTo>
                  <a:pt x="16748" y="3220"/>
                  <a:pt x="16265" y="3138"/>
                  <a:pt x="15780" y="3065"/>
                </a:cubicBezTo>
                <a:cubicBezTo>
                  <a:pt x="15490" y="2481"/>
                  <a:pt x="14404" y="444"/>
                  <a:pt x="13163" y="98"/>
                </a:cubicBezTo>
                <a:cubicBezTo>
                  <a:pt x="13071" y="72"/>
                  <a:pt x="12973" y="58"/>
                  <a:pt x="12875" y="58"/>
                </a:cubicBezTo>
                <a:cubicBezTo>
                  <a:pt x="12675" y="58"/>
                  <a:pt x="12478" y="116"/>
                  <a:pt x="12330" y="248"/>
                </a:cubicBezTo>
                <a:cubicBezTo>
                  <a:pt x="12021" y="525"/>
                  <a:pt x="12039" y="1039"/>
                  <a:pt x="12263" y="1386"/>
                </a:cubicBezTo>
                <a:cubicBezTo>
                  <a:pt x="12708" y="2078"/>
                  <a:pt x="13763" y="2536"/>
                  <a:pt x="15037" y="2961"/>
                </a:cubicBezTo>
                <a:cubicBezTo>
                  <a:pt x="14032" y="2828"/>
                  <a:pt x="13025" y="2734"/>
                  <a:pt x="12013" y="2676"/>
                </a:cubicBezTo>
                <a:cubicBezTo>
                  <a:pt x="11908" y="2446"/>
                  <a:pt x="11593" y="1871"/>
                  <a:pt x="10713" y="710"/>
                </a:cubicBezTo>
                <a:cubicBezTo>
                  <a:pt x="10298" y="163"/>
                  <a:pt x="9883" y="0"/>
                  <a:pt x="95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2"/>
          <p:cNvSpPr/>
          <p:nvPr/>
        </p:nvSpPr>
        <p:spPr>
          <a:xfrm>
            <a:off x="2153400" y="3344578"/>
            <a:ext cx="4837200" cy="4116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113" name="Google Shape;3113;p42"/>
          <p:cNvSpPr txBox="1">
            <a:spLocks noGrp="1"/>
          </p:cNvSpPr>
          <p:nvPr>
            <p:ph type="title"/>
          </p:nvPr>
        </p:nvSpPr>
        <p:spPr>
          <a:xfrm>
            <a:off x="1284000" y="2047350"/>
            <a:ext cx="6576000" cy="104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150,000,000</a:t>
            </a:r>
            <a:endParaRPr/>
          </a:p>
        </p:txBody>
      </p:sp>
      <p:sp>
        <p:nvSpPr>
          <p:cNvPr id="3114" name="Google Shape;3114;p42"/>
          <p:cNvSpPr txBox="1">
            <a:spLocks noGrp="1"/>
          </p:cNvSpPr>
          <p:nvPr>
            <p:ph type="subTitle" idx="1"/>
          </p:nvPr>
        </p:nvSpPr>
        <p:spPr>
          <a:xfrm>
            <a:off x="1284000" y="3315696"/>
            <a:ext cx="6576000" cy="41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 total yearly hackers attacks </a:t>
            </a:r>
            <a:endParaRPr/>
          </a:p>
        </p:txBody>
      </p:sp>
      <p:grpSp>
        <p:nvGrpSpPr>
          <p:cNvPr id="3115" name="Google Shape;3115;p42"/>
          <p:cNvGrpSpPr/>
          <p:nvPr/>
        </p:nvGrpSpPr>
        <p:grpSpPr>
          <a:xfrm>
            <a:off x="665325" y="496349"/>
            <a:ext cx="1120666" cy="1242414"/>
            <a:chOff x="4124021" y="4185696"/>
            <a:chExt cx="499450" cy="553710"/>
          </a:xfrm>
        </p:grpSpPr>
        <p:sp>
          <p:nvSpPr>
            <p:cNvPr id="3116" name="Google Shape;3116;p42"/>
            <p:cNvSpPr/>
            <p:nvPr/>
          </p:nvSpPr>
          <p:spPr>
            <a:xfrm>
              <a:off x="4124021" y="4185696"/>
              <a:ext cx="499450" cy="553710"/>
            </a:xfrm>
            <a:custGeom>
              <a:avLst/>
              <a:gdLst/>
              <a:ahLst/>
              <a:cxnLst/>
              <a:rect l="l" t="t" r="r" b="b"/>
              <a:pathLst>
                <a:path w="19978" h="20781" extrusionOk="0">
                  <a:moveTo>
                    <a:pt x="861" y="0"/>
                  </a:moveTo>
                  <a:cubicBezTo>
                    <a:pt x="386" y="0"/>
                    <a:pt x="1" y="386"/>
                    <a:pt x="2" y="861"/>
                  </a:cubicBezTo>
                  <a:lnTo>
                    <a:pt x="2" y="19919"/>
                  </a:lnTo>
                  <a:cubicBezTo>
                    <a:pt x="2" y="20394"/>
                    <a:pt x="387" y="20780"/>
                    <a:pt x="863" y="20780"/>
                  </a:cubicBezTo>
                  <a:lnTo>
                    <a:pt x="19117" y="20780"/>
                  </a:lnTo>
                  <a:cubicBezTo>
                    <a:pt x="19592" y="20780"/>
                    <a:pt x="19978" y="20394"/>
                    <a:pt x="19978" y="19919"/>
                  </a:cubicBezTo>
                  <a:lnTo>
                    <a:pt x="19978" y="861"/>
                  </a:lnTo>
                  <a:cubicBezTo>
                    <a:pt x="19978" y="386"/>
                    <a:pt x="19594" y="0"/>
                    <a:pt x="19119" y="0"/>
                  </a:cubicBezTo>
                  <a:cubicBezTo>
                    <a:pt x="19118" y="0"/>
                    <a:pt x="19117" y="0"/>
                    <a:pt x="19117" y="0"/>
                  </a:cubicBezTo>
                  <a:lnTo>
                    <a:pt x="863" y="0"/>
                  </a:lnTo>
                  <a:cubicBezTo>
                    <a:pt x="862" y="0"/>
                    <a:pt x="862" y="0"/>
                    <a:pt x="861"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2"/>
            <p:cNvSpPr/>
            <p:nvPr/>
          </p:nvSpPr>
          <p:spPr>
            <a:xfrm>
              <a:off x="4179150" y="4242700"/>
              <a:ext cx="389250" cy="15200"/>
            </a:xfrm>
            <a:custGeom>
              <a:avLst/>
              <a:gdLst/>
              <a:ahLst/>
              <a:cxnLst/>
              <a:rect l="l" t="t" r="r" b="b"/>
              <a:pathLst>
                <a:path w="15570" h="608" extrusionOk="0">
                  <a:moveTo>
                    <a:pt x="1" y="1"/>
                  </a:moveTo>
                  <a:lnTo>
                    <a:pt x="1" y="607"/>
                  </a:lnTo>
                  <a:lnTo>
                    <a:pt x="15569" y="607"/>
                  </a:lnTo>
                  <a:lnTo>
                    <a:pt x="1556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2"/>
            <p:cNvSpPr/>
            <p:nvPr/>
          </p:nvSpPr>
          <p:spPr>
            <a:xfrm>
              <a:off x="4209425" y="4267375"/>
              <a:ext cx="328675" cy="15200"/>
            </a:xfrm>
            <a:custGeom>
              <a:avLst/>
              <a:gdLst/>
              <a:ahLst/>
              <a:cxnLst/>
              <a:rect l="l" t="t" r="r" b="b"/>
              <a:pathLst>
                <a:path w="13147" h="608" extrusionOk="0">
                  <a:moveTo>
                    <a:pt x="1" y="0"/>
                  </a:moveTo>
                  <a:lnTo>
                    <a:pt x="1" y="608"/>
                  </a:lnTo>
                  <a:lnTo>
                    <a:pt x="13147" y="608"/>
                  </a:lnTo>
                  <a:lnTo>
                    <a:pt x="131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2"/>
            <p:cNvSpPr/>
            <p:nvPr/>
          </p:nvSpPr>
          <p:spPr>
            <a:xfrm>
              <a:off x="4209425" y="4318275"/>
              <a:ext cx="328675" cy="52400"/>
            </a:xfrm>
            <a:custGeom>
              <a:avLst/>
              <a:gdLst/>
              <a:ahLst/>
              <a:cxnLst/>
              <a:rect l="l" t="t" r="r" b="b"/>
              <a:pathLst>
                <a:path w="13147" h="2096" extrusionOk="0">
                  <a:moveTo>
                    <a:pt x="175" y="0"/>
                  </a:moveTo>
                  <a:cubicBezTo>
                    <a:pt x="78" y="0"/>
                    <a:pt x="1" y="78"/>
                    <a:pt x="1" y="174"/>
                  </a:cubicBezTo>
                  <a:lnTo>
                    <a:pt x="1" y="1921"/>
                  </a:lnTo>
                  <a:cubicBezTo>
                    <a:pt x="1" y="2017"/>
                    <a:pt x="78" y="2095"/>
                    <a:pt x="175" y="2095"/>
                  </a:cubicBezTo>
                  <a:lnTo>
                    <a:pt x="12973" y="2095"/>
                  </a:lnTo>
                  <a:cubicBezTo>
                    <a:pt x="13068" y="2095"/>
                    <a:pt x="13147" y="2017"/>
                    <a:pt x="13147" y="1921"/>
                  </a:cubicBezTo>
                  <a:lnTo>
                    <a:pt x="13147" y="174"/>
                  </a:lnTo>
                  <a:cubicBezTo>
                    <a:pt x="13147" y="78"/>
                    <a:pt x="13068" y="0"/>
                    <a:pt x="129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2"/>
            <p:cNvSpPr/>
            <p:nvPr/>
          </p:nvSpPr>
          <p:spPr>
            <a:xfrm>
              <a:off x="4209425" y="4399625"/>
              <a:ext cx="328675" cy="52375"/>
            </a:xfrm>
            <a:custGeom>
              <a:avLst/>
              <a:gdLst/>
              <a:ahLst/>
              <a:cxnLst/>
              <a:rect l="l" t="t" r="r" b="b"/>
              <a:pathLst>
                <a:path w="13147" h="2095" extrusionOk="0">
                  <a:moveTo>
                    <a:pt x="175" y="1"/>
                  </a:moveTo>
                  <a:cubicBezTo>
                    <a:pt x="78" y="1"/>
                    <a:pt x="1" y="79"/>
                    <a:pt x="1" y="174"/>
                  </a:cubicBezTo>
                  <a:lnTo>
                    <a:pt x="1" y="1921"/>
                  </a:lnTo>
                  <a:cubicBezTo>
                    <a:pt x="1" y="2017"/>
                    <a:pt x="78" y="2095"/>
                    <a:pt x="175" y="2095"/>
                  </a:cubicBezTo>
                  <a:lnTo>
                    <a:pt x="12973" y="2095"/>
                  </a:lnTo>
                  <a:cubicBezTo>
                    <a:pt x="13068" y="2095"/>
                    <a:pt x="13147" y="2017"/>
                    <a:pt x="13147" y="1921"/>
                  </a:cubicBezTo>
                  <a:lnTo>
                    <a:pt x="13147" y="174"/>
                  </a:lnTo>
                  <a:cubicBezTo>
                    <a:pt x="13147" y="79"/>
                    <a:pt x="13068" y="2"/>
                    <a:pt x="12973"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2"/>
            <p:cNvSpPr/>
            <p:nvPr/>
          </p:nvSpPr>
          <p:spPr>
            <a:xfrm>
              <a:off x="4238950" y="4323500"/>
              <a:ext cx="18925" cy="22675"/>
            </a:xfrm>
            <a:custGeom>
              <a:avLst/>
              <a:gdLst/>
              <a:ahLst/>
              <a:cxnLst/>
              <a:rect l="l" t="t" r="r" b="b"/>
              <a:pathLst>
                <a:path w="757" h="907" extrusionOk="0">
                  <a:moveTo>
                    <a:pt x="375" y="0"/>
                  </a:moveTo>
                  <a:cubicBezTo>
                    <a:pt x="169" y="0"/>
                    <a:pt x="1" y="172"/>
                    <a:pt x="1" y="423"/>
                  </a:cubicBezTo>
                  <a:cubicBezTo>
                    <a:pt x="1" y="673"/>
                    <a:pt x="233" y="907"/>
                    <a:pt x="381" y="907"/>
                  </a:cubicBezTo>
                  <a:cubicBezTo>
                    <a:pt x="525" y="907"/>
                    <a:pt x="757" y="673"/>
                    <a:pt x="757" y="423"/>
                  </a:cubicBezTo>
                  <a:cubicBezTo>
                    <a:pt x="757" y="172"/>
                    <a:pt x="590" y="0"/>
                    <a:pt x="375"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2"/>
            <p:cNvSpPr/>
            <p:nvPr/>
          </p:nvSpPr>
          <p:spPr>
            <a:xfrm>
              <a:off x="4228600" y="4349125"/>
              <a:ext cx="39625" cy="16350"/>
            </a:xfrm>
            <a:custGeom>
              <a:avLst/>
              <a:gdLst/>
              <a:ahLst/>
              <a:cxnLst/>
              <a:rect l="l" t="t" r="r" b="b"/>
              <a:pathLst>
                <a:path w="1585" h="654" extrusionOk="0">
                  <a:moveTo>
                    <a:pt x="793" y="1"/>
                  </a:moveTo>
                  <a:cubicBezTo>
                    <a:pt x="690" y="1"/>
                    <a:pt x="587" y="14"/>
                    <a:pt x="487" y="42"/>
                  </a:cubicBezTo>
                  <a:cubicBezTo>
                    <a:pt x="398" y="66"/>
                    <a:pt x="312" y="99"/>
                    <a:pt x="229" y="139"/>
                  </a:cubicBezTo>
                  <a:cubicBezTo>
                    <a:pt x="177" y="163"/>
                    <a:pt x="131" y="198"/>
                    <a:pt x="96" y="243"/>
                  </a:cubicBezTo>
                  <a:cubicBezTo>
                    <a:pt x="63" y="287"/>
                    <a:pt x="40" y="343"/>
                    <a:pt x="26" y="414"/>
                  </a:cubicBezTo>
                  <a:cubicBezTo>
                    <a:pt x="22" y="433"/>
                    <a:pt x="12" y="518"/>
                    <a:pt x="1" y="653"/>
                  </a:cubicBezTo>
                  <a:lnTo>
                    <a:pt x="1585" y="653"/>
                  </a:lnTo>
                  <a:cubicBezTo>
                    <a:pt x="1572" y="518"/>
                    <a:pt x="1565" y="432"/>
                    <a:pt x="1561" y="414"/>
                  </a:cubicBezTo>
                  <a:cubicBezTo>
                    <a:pt x="1545" y="342"/>
                    <a:pt x="1522" y="287"/>
                    <a:pt x="1489" y="242"/>
                  </a:cubicBezTo>
                  <a:cubicBezTo>
                    <a:pt x="1454" y="197"/>
                    <a:pt x="1409" y="161"/>
                    <a:pt x="1357" y="139"/>
                  </a:cubicBezTo>
                  <a:cubicBezTo>
                    <a:pt x="1274" y="98"/>
                    <a:pt x="1187" y="66"/>
                    <a:pt x="1099" y="42"/>
                  </a:cubicBezTo>
                  <a:cubicBezTo>
                    <a:pt x="999" y="14"/>
                    <a:pt x="896" y="1"/>
                    <a:pt x="793"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2"/>
            <p:cNvSpPr/>
            <p:nvPr/>
          </p:nvSpPr>
          <p:spPr>
            <a:xfrm>
              <a:off x="4234800" y="4404500"/>
              <a:ext cx="27225" cy="40050"/>
            </a:xfrm>
            <a:custGeom>
              <a:avLst/>
              <a:gdLst/>
              <a:ahLst/>
              <a:cxnLst/>
              <a:rect l="l" t="t" r="r" b="b"/>
              <a:pathLst>
                <a:path w="1089" h="1602" extrusionOk="0">
                  <a:moveTo>
                    <a:pt x="545" y="177"/>
                  </a:moveTo>
                  <a:cubicBezTo>
                    <a:pt x="672" y="177"/>
                    <a:pt x="776" y="279"/>
                    <a:pt x="779" y="406"/>
                  </a:cubicBezTo>
                  <a:lnTo>
                    <a:pt x="779" y="637"/>
                  </a:lnTo>
                  <a:lnTo>
                    <a:pt x="311" y="637"/>
                  </a:lnTo>
                  <a:lnTo>
                    <a:pt x="311" y="406"/>
                  </a:lnTo>
                  <a:cubicBezTo>
                    <a:pt x="314" y="279"/>
                    <a:pt x="417" y="177"/>
                    <a:pt x="545" y="177"/>
                  </a:cubicBezTo>
                  <a:close/>
                  <a:moveTo>
                    <a:pt x="545" y="858"/>
                  </a:moveTo>
                  <a:cubicBezTo>
                    <a:pt x="682" y="858"/>
                    <a:pt x="740" y="1034"/>
                    <a:pt x="629" y="1116"/>
                  </a:cubicBezTo>
                  <a:lnTo>
                    <a:pt x="652" y="1229"/>
                  </a:lnTo>
                  <a:lnTo>
                    <a:pt x="677" y="1345"/>
                  </a:lnTo>
                  <a:cubicBezTo>
                    <a:pt x="682" y="1369"/>
                    <a:pt x="664" y="1391"/>
                    <a:pt x="640" y="1391"/>
                  </a:cubicBezTo>
                  <a:lnTo>
                    <a:pt x="449" y="1391"/>
                  </a:lnTo>
                  <a:cubicBezTo>
                    <a:pt x="426" y="1391"/>
                    <a:pt x="407" y="1369"/>
                    <a:pt x="412" y="1345"/>
                  </a:cubicBezTo>
                  <a:lnTo>
                    <a:pt x="461" y="1116"/>
                  </a:lnTo>
                  <a:cubicBezTo>
                    <a:pt x="349" y="1034"/>
                    <a:pt x="407" y="858"/>
                    <a:pt x="545" y="858"/>
                  </a:cubicBezTo>
                  <a:close/>
                  <a:moveTo>
                    <a:pt x="545" y="0"/>
                  </a:moveTo>
                  <a:cubicBezTo>
                    <a:pt x="323" y="0"/>
                    <a:pt x="147" y="185"/>
                    <a:pt x="157" y="406"/>
                  </a:cubicBezTo>
                  <a:lnTo>
                    <a:pt x="157" y="637"/>
                  </a:lnTo>
                  <a:lnTo>
                    <a:pt x="106" y="637"/>
                  </a:lnTo>
                  <a:cubicBezTo>
                    <a:pt x="48" y="637"/>
                    <a:pt x="0" y="683"/>
                    <a:pt x="0" y="742"/>
                  </a:cubicBezTo>
                  <a:lnTo>
                    <a:pt x="0" y="1496"/>
                  </a:lnTo>
                  <a:cubicBezTo>
                    <a:pt x="0" y="1554"/>
                    <a:pt x="48" y="1600"/>
                    <a:pt x="106" y="1602"/>
                  </a:cubicBezTo>
                  <a:lnTo>
                    <a:pt x="984" y="1602"/>
                  </a:lnTo>
                  <a:cubicBezTo>
                    <a:pt x="1042" y="1600"/>
                    <a:pt x="1088" y="1554"/>
                    <a:pt x="1088" y="1496"/>
                  </a:cubicBezTo>
                  <a:lnTo>
                    <a:pt x="1088" y="742"/>
                  </a:lnTo>
                  <a:cubicBezTo>
                    <a:pt x="1088" y="714"/>
                    <a:pt x="1078" y="688"/>
                    <a:pt x="1058" y="668"/>
                  </a:cubicBezTo>
                  <a:cubicBezTo>
                    <a:pt x="1037" y="647"/>
                    <a:pt x="1012" y="637"/>
                    <a:pt x="984" y="637"/>
                  </a:cubicBezTo>
                  <a:lnTo>
                    <a:pt x="933" y="637"/>
                  </a:lnTo>
                  <a:lnTo>
                    <a:pt x="933" y="406"/>
                  </a:lnTo>
                  <a:cubicBezTo>
                    <a:pt x="942" y="185"/>
                    <a:pt x="766" y="0"/>
                    <a:pt x="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2"/>
            <p:cNvSpPr/>
            <p:nvPr/>
          </p:nvSpPr>
          <p:spPr>
            <a:xfrm>
              <a:off x="4311000" y="4339800"/>
              <a:ext cx="180725" cy="9350"/>
            </a:xfrm>
            <a:custGeom>
              <a:avLst/>
              <a:gdLst/>
              <a:ahLst/>
              <a:cxnLst/>
              <a:rect l="l" t="t" r="r" b="b"/>
              <a:pathLst>
                <a:path w="7229" h="374" extrusionOk="0">
                  <a:moveTo>
                    <a:pt x="250" y="0"/>
                  </a:moveTo>
                  <a:cubicBezTo>
                    <a:pt x="85" y="0"/>
                    <a:pt x="1" y="201"/>
                    <a:pt x="119" y="318"/>
                  </a:cubicBezTo>
                  <a:cubicBezTo>
                    <a:pt x="157" y="356"/>
                    <a:pt x="203" y="373"/>
                    <a:pt x="249" y="373"/>
                  </a:cubicBezTo>
                  <a:cubicBezTo>
                    <a:pt x="345" y="373"/>
                    <a:pt x="436" y="299"/>
                    <a:pt x="436" y="187"/>
                  </a:cubicBezTo>
                  <a:cubicBezTo>
                    <a:pt x="436" y="84"/>
                    <a:pt x="353" y="0"/>
                    <a:pt x="250" y="0"/>
                  </a:cubicBezTo>
                  <a:close/>
                  <a:moveTo>
                    <a:pt x="4132" y="0"/>
                  </a:moveTo>
                  <a:cubicBezTo>
                    <a:pt x="4131" y="0"/>
                    <a:pt x="4130" y="0"/>
                    <a:pt x="4130" y="0"/>
                  </a:cubicBezTo>
                  <a:lnTo>
                    <a:pt x="4131" y="0"/>
                  </a:lnTo>
                  <a:cubicBezTo>
                    <a:pt x="3965" y="0"/>
                    <a:pt x="3882" y="201"/>
                    <a:pt x="3999" y="318"/>
                  </a:cubicBezTo>
                  <a:cubicBezTo>
                    <a:pt x="4038" y="356"/>
                    <a:pt x="4084" y="373"/>
                    <a:pt x="4130" y="373"/>
                  </a:cubicBezTo>
                  <a:cubicBezTo>
                    <a:pt x="4226" y="373"/>
                    <a:pt x="4317" y="299"/>
                    <a:pt x="4317" y="187"/>
                  </a:cubicBezTo>
                  <a:cubicBezTo>
                    <a:pt x="4318" y="84"/>
                    <a:pt x="4234" y="0"/>
                    <a:pt x="4132" y="0"/>
                  </a:cubicBezTo>
                  <a:close/>
                  <a:moveTo>
                    <a:pt x="5103" y="0"/>
                  </a:moveTo>
                  <a:cubicBezTo>
                    <a:pt x="5102" y="0"/>
                    <a:pt x="5101" y="0"/>
                    <a:pt x="5101" y="0"/>
                  </a:cubicBezTo>
                  <a:lnTo>
                    <a:pt x="5102" y="0"/>
                  </a:lnTo>
                  <a:cubicBezTo>
                    <a:pt x="4936" y="0"/>
                    <a:pt x="4852" y="201"/>
                    <a:pt x="4970" y="318"/>
                  </a:cubicBezTo>
                  <a:cubicBezTo>
                    <a:pt x="5008" y="356"/>
                    <a:pt x="5055" y="373"/>
                    <a:pt x="5101" y="373"/>
                  </a:cubicBezTo>
                  <a:cubicBezTo>
                    <a:pt x="5196" y="373"/>
                    <a:pt x="5288" y="299"/>
                    <a:pt x="5288" y="187"/>
                  </a:cubicBezTo>
                  <a:cubicBezTo>
                    <a:pt x="5288" y="84"/>
                    <a:pt x="5204" y="0"/>
                    <a:pt x="5103" y="0"/>
                  </a:cubicBezTo>
                  <a:close/>
                  <a:moveTo>
                    <a:pt x="6072" y="0"/>
                  </a:moveTo>
                  <a:cubicBezTo>
                    <a:pt x="6071" y="0"/>
                    <a:pt x="6070" y="0"/>
                    <a:pt x="6070" y="0"/>
                  </a:cubicBezTo>
                  <a:lnTo>
                    <a:pt x="6072" y="0"/>
                  </a:lnTo>
                  <a:cubicBezTo>
                    <a:pt x="5906" y="0"/>
                    <a:pt x="5823" y="201"/>
                    <a:pt x="5940" y="318"/>
                  </a:cubicBezTo>
                  <a:cubicBezTo>
                    <a:pt x="5978" y="356"/>
                    <a:pt x="6025" y="373"/>
                    <a:pt x="6071" y="373"/>
                  </a:cubicBezTo>
                  <a:cubicBezTo>
                    <a:pt x="6167" y="373"/>
                    <a:pt x="6258" y="299"/>
                    <a:pt x="6258" y="187"/>
                  </a:cubicBezTo>
                  <a:cubicBezTo>
                    <a:pt x="6259" y="84"/>
                    <a:pt x="6174" y="0"/>
                    <a:pt x="6072" y="0"/>
                  </a:cubicBezTo>
                  <a:close/>
                  <a:moveTo>
                    <a:pt x="7043" y="0"/>
                  </a:moveTo>
                  <a:cubicBezTo>
                    <a:pt x="7042" y="0"/>
                    <a:pt x="7041" y="0"/>
                    <a:pt x="7040" y="0"/>
                  </a:cubicBezTo>
                  <a:lnTo>
                    <a:pt x="7043" y="0"/>
                  </a:lnTo>
                  <a:cubicBezTo>
                    <a:pt x="6877" y="0"/>
                    <a:pt x="6793" y="201"/>
                    <a:pt x="6911" y="318"/>
                  </a:cubicBezTo>
                  <a:cubicBezTo>
                    <a:pt x="6949" y="356"/>
                    <a:pt x="6996" y="373"/>
                    <a:pt x="7041" y="373"/>
                  </a:cubicBezTo>
                  <a:cubicBezTo>
                    <a:pt x="7137" y="373"/>
                    <a:pt x="7229" y="299"/>
                    <a:pt x="7229" y="187"/>
                  </a:cubicBezTo>
                  <a:cubicBezTo>
                    <a:pt x="7229" y="84"/>
                    <a:pt x="7146" y="0"/>
                    <a:pt x="7043" y="0"/>
                  </a:cubicBezTo>
                  <a:close/>
                  <a:moveTo>
                    <a:pt x="1220" y="0"/>
                  </a:moveTo>
                  <a:cubicBezTo>
                    <a:pt x="1054" y="0"/>
                    <a:pt x="971" y="201"/>
                    <a:pt x="1089" y="318"/>
                  </a:cubicBezTo>
                  <a:cubicBezTo>
                    <a:pt x="1127" y="356"/>
                    <a:pt x="1173" y="374"/>
                    <a:pt x="1219" y="374"/>
                  </a:cubicBezTo>
                  <a:cubicBezTo>
                    <a:pt x="1315" y="374"/>
                    <a:pt x="1406" y="299"/>
                    <a:pt x="1406" y="187"/>
                  </a:cubicBezTo>
                  <a:cubicBezTo>
                    <a:pt x="1406" y="84"/>
                    <a:pt x="1323" y="0"/>
                    <a:pt x="1220" y="0"/>
                  </a:cubicBezTo>
                  <a:close/>
                  <a:moveTo>
                    <a:pt x="2190" y="0"/>
                  </a:moveTo>
                  <a:cubicBezTo>
                    <a:pt x="2024" y="0"/>
                    <a:pt x="1942" y="201"/>
                    <a:pt x="2059" y="318"/>
                  </a:cubicBezTo>
                  <a:cubicBezTo>
                    <a:pt x="2096" y="356"/>
                    <a:pt x="2143" y="374"/>
                    <a:pt x="2189" y="374"/>
                  </a:cubicBezTo>
                  <a:cubicBezTo>
                    <a:pt x="2285" y="374"/>
                    <a:pt x="2376" y="299"/>
                    <a:pt x="2376" y="187"/>
                  </a:cubicBezTo>
                  <a:cubicBezTo>
                    <a:pt x="2376" y="84"/>
                    <a:pt x="2293" y="0"/>
                    <a:pt x="2190" y="0"/>
                  </a:cubicBezTo>
                  <a:close/>
                  <a:moveTo>
                    <a:pt x="3162" y="0"/>
                  </a:moveTo>
                  <a:cubicBezTo>
                    <a:pt x="3161" y="0"/>
                    <a:pt x="3161" y="0"/>
                    <a:pt x="3160" y="0"/>
                  </a:cubicBezTo>
                  <a:lnTo>
                    <a:pt x="3161" y="0"/>
                  </a:lnTo>
                  <a:cubicBezTo>
                    <a:pt x="2995" y="0"/>
                    <a:pt x="2911" y="201"/>
                    <a:pt x="3029" y="318"/>
                  </a:cubicBezTo>
                  <a:cubicBezTo>
                    <a:pt x="3067" y="356"/>
                    <a:pt x="3114" y="374"/>
                    <a:pt x="3160" y="374"/>
                  </a:cubicBezTo>
                  <a:cubicBezTo>
                    <a:pt x="3256" y="374"/>
                    <a:pt x="3347" y="299"/>
                    <a:pt x="3347" y="187"/>
                  </a:cubicBezTo>
                  <a:cubicBezTo>
                    <a:pt x="3347" y="84"/>
                    <a:pt x="3263" y="0"/>
                    <a:pt x="3162"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2"/>
            <p:cNvSpPr/>
            <p:nvPr/>
          </p:nvSpPr>
          <p:spPr>
            <a:xfrm>
              <a:off x="4311000" y="4424825"/>
              <a:ext cx="180725" cy="9350"/>
            </a:xfrm>
            <a:custGeom>
              <a:avLst/>
              <a:gdLst/>
              <a:ahLst/>
              <a:cxnLst/>
              <a:rect l="l" t="t" r="r" b="b"/>
              <a:pathLst>
                <a:path w="7229" h="374" extrusionOk="0">
                  <a:moveTo>
                    <a:pt x="250" y="1"/>
                  </a:moveTo>
                  <a:cubicBezTo>
                    <a:pt x="83" y="1"/>
                    <a:pt x="1" y="202"/>
                    <a:pt x="119" y="319"/>
                  </a:cubicBezTo>
                  <a:cubicBezTo>
                    <a:pt x="157" y="357"/>
                    <a:pt x="203" y="374"/>
                    <a:pt x="249" y="374"/>
                  </a:cubicBezTo>
                  <a:cubicBezTo>
                    <a:pt x="345" y="374"/>
                    <a:pt x="436" y="299"/>
                    <a:pt x="436" y="187"/>
                  </a:cubicBezTo>
                  <a:cubicBezTo>
                    <a:pt x="436" y="85"/>
                    <a:pt x="353" y="1"/>
                    <a:pt x="250" y="1"/>
                  </a:cubicBezTo>
                  <a:close/>
                  <a:moveTo>
                    <a:pt x="1220" y="1"/>
                  </a:moveTo>
                  <a:cubicBezTo>
                    <a:pt x="1054" y="1"/>
                    <a:pt x="971" y="202"/>
                    <a:pt x="1089" y="319"/>
                  </a:cubicBezTo>
                  <a:cubicBezTo>
                    <a:pt x="1126" y="357"/>
                    <a:pt x="1173" y="374"/>
                    <a:pt x="1219" y="374"/>
                  </a:cubicBezTo>
                  <a:cubicBezTo>
                    <a:pt x="1314" y="374"/>
                    <a:pt x="1406" y="299"/>
                    <a:pt x="1406" y="187"/>
                  </a:cubicBezTo>
                  <a:cubicBezTo>
                    <a:pt x="1406" y="85"/>
                    <a:pt x="1323" y="1"/>
                    <a:pt x="1220" y="1"/>
                  </a:cubicBezTo>
                  <a:close/>
                  <a:moveTo>
                    <a:pt x="2190" y="1"/>
                  </a:moveTo>
                  <a:cubicBezTo>
                    <a:pt x="2024" y="1"/>
                    <a:pt x="1942" y="202"/>
                    <a:pt x="2059" y="319"/>
                  </a:cubicBezTo>
                  <a:cubicBezTo>
                    <a:pt x="2097" y="357"/>
                    <a:pt x="2143" y="374"/>
                    <a:pt x="2189" y="374"/>
                  </a:cubicBezTo>
                  <a:cubicBezTo>
                    <a:pt x="2285" y="374"/>
                    <a:pt x="2376" y="299"/>
                    <a:pt x="2376" y="187"/>
                  </a:cubicBezTo>
                  <a:cubicBezTo>
                    <a:pt x="2376" y="84"/>
                    <a:pt x="2293" y="1"/>
                    <a:pt x="2190" y="1"/>
                  </a:cubicBezTo>
                  <a:close/>
                  <a:moveTo>
                    <a:pt x="3162" y="1"/>
                  </a:moveTo>
                  <a:cubicBezTo>
                    <a:pt x="3161" y="1"/>
                    <a:pt x="3161" y="1"/>
                    <a:pt x="3160" y="1"/>
                  </a:cubicBezTo>
                  <a:lnTo>
                    <a:pt x="3161" y="1"/>
                  </a:lnTo>
                  <a:cubicBezTo>
                    <a:pt x="2995" y="1"/>
                    <a:pt x="2911" y="202"/>
                    <a:pt x="3029" y="319"/>
                  </a:cubicBezTo>
                  <a:cubicBezTo>
                    <a:pt x="3067" y="357"/>
                    <a:pt x="3114" y="374"/>
                    <a:pt x="3160" y="374"/>
                  </a:cubicBezTo>
                  <a:cubicBezTo>
                    <a:pt x="3255" y="374"/>
                    <a:pt x="3347" y="299"/>
                    <a:pt x="3347" y="187"/>
                  </a:cubicBezTo>
                  <a:cubicBezTo>
                    <a:pt x="3347" y="84"/>
                    <a:pt x="3263" y="1"/>
                    <a:pt x="3162" y="1"/>
                  </a:cubicBezTo>
                  <a:close/>
                  <a:moveTo>
                    <a:pt x="4132" y="1"/>
                  </a:moveTo>
                  <a:cubicBezTo>
                    <a:pt x="4131" y="1"/>
                    <a:pt x="4130" y="1"/>
                    <a:pt x="4130" y="1"/>
                  </a:cubicBezTo>
                  <a:lnTo>
                    <a:pt x="4131" y="1"/>
                  </a:lnTo>
                  <a:cubicBezTo>
                    <a:pt x="3965" y="1"/>
                    <a:pt x="3882" y="202"/>
                    <a:pt x="3999" y="319"/>
                  </a:cubicBezTo>
                  <a:cubicBezTo>
                    <a:pt x="4038" y="357"/>
                    <a:pt x="4084" y="374"/>
                    <a:pt x="4130" y="374"/>
                  </a:cubicBezTo>
                  <a:cubicBezTo>
                    <a:pt x="4226" y="374"/>
                    <a:pt x="4318" y="299"/>
                    <a:pt x="4317" y="187"/>
                  </a:cubicBezTo>
                  <a:cubicBezTo>
                    <a:pt x="4317" y="84"/>
                    <a:pt x="4234" y="1"/>
                    <a:pt x="4132" y="1"/>
                  </a:cubicBezTo>
                  <a:close/>
                  <a:moveTo>
                    <a:pt x="5103" y="1"/>
                  </a:moveTo>
                  <a:cubicBezTo>
                    <a:pt x="5102" y="1"/>
                    <a:pt x="5101" y="1"/>
                    <a:pt x="5101" y="1"/>
                  </a:cubicBezTo>
                  <a:lnTo>
                    <a:pt x="5102" y="1"/>
                  </a:lnTo>
                  <a:cubicBezTo>
                    <a:pt x="4936" y="1"/>
                    <a:pt x="4852" y="202"/>
                    <a:pt x="4970" y="319"/>
                  </a:cubicBezTo>
                  <a:cubicBezTo>
                    <a:pt x="5008" y="357"/>
                    <a:pt x="5055" y="374"/>
                    <a:pt x="5101" y="374"/>
                  </a:cubicBezTo>
                  <a:cubicBezTo>
                    <a:pt x="5196" y="374"/>
                    <a:pt x="5288" y="299"/>
                    <a:pt x="5288" y="187"/>
                  </a:cubicBezTo>
                  <a:cubicBezTo>
                    <a:pt x="5288" y="84"/>
                    <a:pt x="5204" y="1"/>
                    <a:pt x="5103" y="1"/>
                  </a:cubicBezTo>
                  <a:close/>
                  <a:moveTo>
                    <a:pt x="6072" y="1"/>
                  </a:moveTo>
                  <a:cubicBezTo>
                    <a:pt x="6071" y="1"/>
                    <a:pt x="6070" y="1"/>
                    <a:pt x="6070" y="1"/>
                  </a:cubicBezTo>
                  <a:lnTo>
                    <a:pt x="6072" y="1"/>
                  </a:lnTo>
                  <a:cubicBezTo>
                    <a:pt x="5906" y="1"/>
                    <a:pt x="5823" y="202"/>
                    <a:pt x="5940" y="319"/>
                  </a:cubicBezTo>
                  <a:cubicBezTo>
                    <a:pt x="5978" y="357"/>
                    <a:pt x="6025" y="374"/>
                    <a:pt x="6071" y="374"/>
                  </a:cubicBezTo>
                  <a:cubicBezTo>
                    <a:pt x="6167" y="374"/>
                    <a:pt x="6259" y="299"/>
                    <a:pt x="6258" y="187"/>
                  </a:cubicBezTo>
                  <a:cubicBezTo>
                    <a:pt x="6258" y="84"/>
                    <a:pt x="6174" y="1"/>
                    <a:pt x="6072" y="1"/>
                  </a:cubicBezTo>
                  <a:close/>
                  <a:moveTo>
                    <a:pt x="7043" y="1"/>
                  </a:moveTo>
                  <a:cubicBezTo>
                    <a:pt x="7042" y="1"/>
                    <a:pt x="7041" y="1"/>
                    <a:pt x="7040" y="1"/>
                  </a:cubicBezTo>
                  <a:lnTo>
                    <a:pt x="7043" y="1"/>
                  </a:lnTo>
                  <a:cubicBezTo>
                    <a:pt x="6877" y="1"/>
                    <a:pt x="6793" y="202"/>
                    <a:pt x="6911" y="319"/>
                  </a:cubicBezTo>
                  <a:cubicBezTo>
                    <a:pt x="6949" y="357"/>
                    <a:pt x="6996" y="374"/>
                    <a:pt x="7041" y="374"/>
                  </a:cubicBezTo>
                  <a:cubicBezTo>
                    <a:pt x="7137" y="374"/>
                    <a:pt x="7229" y="299"/>
                    <a:pt x="7229" y="187"/>
                  </a:cubicBezTo>
                  <a:cubicBezTo>
                    <a:pt x="7229" y="84"/>
                    <a:pt x="7146" y="1"/>
                    <a:pt x="7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2"/>
            <p:cNvSpPr/>
            <p:nvPr/>
          </p:nvSpPr>
          <p:spPr>
            <a:xfrm>
              <a:off x="4256025" y="4534661"/>
              <a:ext cx="235750" cy="116100"/>
            </a:xfrm>
            <a:custGeom>
              <a:avLst/>
              <a:gdLst/>
              <a:ahLst/>
              <a:cxnLst/>
              <a:rect l="l" t="t" r="r" b="b"/>
              <a:pathLst>
                <a:path w="9430" h="4644" extrusionOk="0">
                  <a:moveTo>
                    <a:pt x="2231" y="1193"/>
                  </a:moveTo>
                  <a:cubicBezTo>
                    <a:pt x="2831" y="1193"/>
                    <a:pt x="3317" y="1698"/>
                    <a:pt x="3317" y="2322"/>
                  </a:cubicBezTo>
                  <a:cubicBezTo>
                    <a:pt x="3317" y="2945"/>
                    <a:pt x="2831" y="3451"/>
                    <a:pt x="2231" y="3451"/>
                  </a:cubicBezTo>
                  <a:cubicBezTo>
                    <a:pt x="1631" y="3451"/>
                    <a:pt x="1146" y="2945"/>
                    <a:pt x="1146" y="2322"/>
                  </a:cubicBezTo>
                  <a:cubicBezTo>
                    <a:pt x="1146" y="1698"/>
                    <a:pt x="1632" y="1193"/>
                    <a:pt x="2231" y="1193"/>
                  </a:cubicBezTo>
                  <a:close/>
                  <a:moveTo>
                    <a:pt x="2232" y="0"/>
                  </a:moveTo>
                  <a:cubicBezTo>
                    <a:pt x="999" y="0"/>
                    <a:pt x="0" y="1041"/>
                    <a:pt x="0" y="2322"/>
                  </a:cubicBezTo>
                  <a:cubicBezTo>
                    <a:pt x="0" y="3605"/>
                    <a:pt x="998" y="4644"/>
                    <a:pt x="2231" y="4644"/>
                  </a:cubicBezTo>
                  <a:cubicBezTo>
                    <a:pt x="3212" y="4644"/>
                    <a:pt x="4044" y="3986"/>
                    <a:pt x="4343" y="3070"/>
                  </a:cubicBezTo>
                  <a:lnTo>
                    <a:pt x="8933" y="2950"/>
                  </a:lnTo>
                  <a:cubicBezTo>
                    <a:pt x="8967" y="2949"/>
                    <a:pt x="9002" y="2938"/>
                    <a:pt x="9029" y="2917"/>
                  </a:cubicBezTo>
                  <a:cubicBezTo>
                    <a:pt x="9058" y="2896"/>
                    <a:pt x="9079" y="2867"/>
                    <a:pt x="9092" y="2832"/>
                  </a:cubicBezTo>
                  <a:lnTo>
                    <a:pt x="9409" y="1933"/>
                  </a:lnTo>
                  <a:cubicBezTo>
                    <a:pt x="9429" y="1878"/>
                    <a:pt x="9422" y="1818"/>
                    <a:pt x="9390" y="1769"/>
                  </a:cubicBezTo>
                  <a:cubicBezTo>
                    <a:pt x="9360" y="1722"/>
                    <a:pt x="9307" y="1692"/>
                    <a:pt x="9251" y="1690"/>
                  </a:cubicBezTo>
                  <a:lnTo>
                    <a:pt x="8207" y="1665"/>
                  </a:lnTo>
                  <a:lnTo>
                    <a:pt x="8207" y="2224"/>
                  </a:lnTo>
                  <a:lnTo>
                    <a:pt x="7637" y="2224"/>
                  </a:lnTo>
                  <a:lnTo>
                    <a:pt x="7637" y="1651"/>
                  </a:lnTo>
                  <a:lnTo>
                    <a:pt x="7072" y="1638"/>
                  </a:lnTo>
                  <a:lnTo>
                    <a:pt x="7072" y="2224"/>
                  </a:lnTo>
                  <a:lnTo>
                    <a:pt x="6503" y="2224"/>
                  </a:lnTo>
                  <a:lnTo>
                    <a:pt x="6503" y="1623"/>
                  </a:lnTo>
                  <a:lnTo>
                    <a:pt x="5939" y="1611"/>
                  </a:lnTo>
                  <a:lnTo>
                    <a:pt x="5939" y="2225"/>
                  </a:lnTo>
                  <a:lnTo>
                    <a:pt x="5369" y="2225"/>
                  </a:lnTo>
                  <a:lnTo>
                    <a:pt x="5369" y="1596"/>
                  </a:lnTo>
                  <a:lnTo>
                    <a:pt x="4344" y="1572"/>
                  </a:lnTo>
                  <a:cubicBezTo>
                    <a:pt x="4044" y="658"/>
                    <a:pt x="3212" y="0"/>
                    <a:pt x="2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7" name="Google Shape;3127;p42"/>
          <p:cNvGrpSpPr/>
          <p:nvPr/>
        </p:nvGrpSpPr>
        <p:grpSpPr>
          <a:xfrm rot="9912806">
            <a:off x="7177240" y="3846961"/>
            <a:ext cx="1253552" cy="761661"/>
            <a:chOff x="1784825" y="319200"/>
            <a:chExt cx="505100" cy="306900"/>
          </a:xfrm>
        </p:grpSpPr>
        <p:sp>
          <p:nvSpPr>
            <p:cNvPr id="3128" name="Google Shape;3128;p42"/>
            <p:cNvSpPr/>
            <p:nvPr/>
          </p:nvSpPr>
          <p:spPr>
            <a:xfrm>
              <a:off x="1784825" y="373675"/>
              <a:ext cx="254825" cy="252425"/>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2"/>
            <p:cNvSpPr/>
            <p:nvPr/>
          </p:nvSpPr>
          <p:spPr>
            <a:xfrm>
              <a:off x="1987925" y="319200"/>
              <a:ext cx="147450" cy="146450"/>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2"/>
            <p:cNvSpPr/>
            <p:nvPr/>
          </p:nvSpPr>
          <p:spPr>
            <a:xfrm>
              <a:off x="2142250" y="473600"/>
              <a:ext cx="147675" cy="147675"/>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34"/>
        <p:cNvGrpSpPr/>
        <p:nvPr/>
      </p:nvGrpSpPr>
      <p:grpSpPr>
        <a:xfrm>
          <a:off x="0" y="0"/>
          <a:ext cx="0" cy="0"/>
          <a:chOff x="0" y="0"/>
          <a:chExt cx="0" cy="0"/>
        </a:xfrm>
      </p:grpSpPr>
      <p:sp>
        <p:nvSpPr>
          <p:cNvPr id="3135" name="Google Shape;3135;p43"/>
          <p:cNvSpPr txBox="1">
            <a:spLocks noGrp="1"/>
          </p:cNvSpPr>
          <p:nvPr>
            <p:ph type="title"/>
          </p:nvPr>
        </p:nvSpPr>
        <p:spPr>
          <a:xfrm>
            <a:off x="720000" y="2118200"/>
            <a:ext cx="2411400" cy="59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3136" name="Google Shape;3136;p43"/>
          <p:cNvSpPr txBox="1">
            <a:spLocks noGrp="1"/>
          </p:cNvSpPr>
          <p:nvPr>
            <p:ph type="subTitle" idx="1"/>
          </p:nvPr>
        </p:nvSpPr>
        <p:spPr>
          <a:xfrm>
            <a:off x="720000" y="2713725"/>
            <a:ext cx="2411400" cy="45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137" name="Google Shape;3137;p43"/>
          <p:cNvSpPr txBox="1">
            <a:spLocks noGrp="1"/>
          </p:cNvSpPr>
          <p:nvPr>
            <p:ph type="title" idx="2"/>
          </p:nvPr>
        </p:nvSpPr>
        <p:spPr>
          <a:xfrm>
            <a:off x="6012600" y="2118200"/>
            <a:ext cx="2411400" cy="59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90%</a:t>
            </a:r>
            <a:endParaRPr/>
          </a:p>
        </p:txBody>
      </p:sp>
      <p:sp>
        <p:nvSpPr>
          <p:cNvPr id="3138" name="Google Shape;3138;p43"/>
          <p:cNvSpPr txBox="1">
            <a:spLocks noGrp="1"/>
          </p:cNvSpPr>
          <p:nvPr>
            <p:ph type="subTitle" idx="3"/>
          </p:nvPr>
        </p:nvSpPr>
        <p:spPr>
          <a:xfrm>
            <a:off x="6012600" y="2713725"/>
            <a:ext cx="2411400" cy="45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3139" name="Google Shape;3139;p43"/>
          <p:cNvSpPr txBox="1">
            <a:spLocks noGrp="1"/>
          </p:cNvSpPr>
          <p:nvPr>
            <p:ph type="title" idx="4"/>
          </p:nvPr>
        </p:nvSpPr>
        <p:spPr>
          <a:xfrm>
            <a:off x="3366300" y="2118200"/>
            <a:ext cx="2411400" cy="59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3140" name="Google Shape;3140;p43"/>
          <p:cNvSpPr txBox="1">
            <a:spLocks noGrp="1"/>
          </p:cNvSpPr>
          <p:nvPr>
            <p:ph type="subTitle" idx="5"/>
          </p:nvPr>
        </p:nvSpPr>
        <p:spPr>
          <a:xfrm>
            <a:off x="3366300" y="2713725"/>
            <a:ext cx="2411400" cy="45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141" name="Google Shape;3141;p43"/>
          <p:cNvSpPr txBox="1">
            <a:spLocks noGrp="1"/>
          </p:cNvSpPr>
          <p:nvPr>
            <p:ph type="subTitle" idx="6"/>
          </p:nvPr>
        </p:nvSpPr>
        <p:spPr>
          <a:xfrm>
            <a:off x="720000" y="3170825"/>
            <a:ext cx="2411400" cy="73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one in the Solar System</a:t>
            </a:r>
            <a:endParaRPr/>
          </a:p>
        </p:txBody>
      </p:sp>
      <p:sp>
        <p:nvSpPr>
          <p:cNvPr id="3142" name="Google Shape;3142;p43"/>
          <p:cNvSpPr txBox="1">
            <a:spLocks noGrp="1"/>
          </p:cNvSpPr>
          <p:nvPr>
            <p:ph type="subTitle" idx="7"/>
          </p:nvPr>
        </p:nvSpPr>
        <p:spPr>
          <a:xfrm>
            <a:off x="3366300" y="3170825"/>
            <a:ext cx="2411400" cy="73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143" name="Google Shape;3143;p43"/>
          <p:cNvSpPr txBox="1">
            <a:spLocks noGrp="1"/>
          </p:cNvSpPr>
          <p:nvPr>
            <p:ph type="subTitle" idx="8"/>
          </p:nvPr>
        </p:nvSpPr>
        <p:spPr>
          <a:xfrm>
            <a:off x="6012475" y="3170825"/>
            <a:ext cx="2411400" cy="73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3144" name="Google Shape;3144;p43"/>
          <p:cNvGrpSpPr/>
          <p:nvPr/>
        </p:nvGrpSpPr>
        <p:grpSpPr>
          <a:xfrm>
            <a:off x="1582350" y="1378600"/>
            <a:ext cx="686825" cy="686700"/>
            <a:chOff x="1582350" y="1378600"/>
            <a:chExt cx="686825" cy="686700"/>
          </a:xfrm>
        </p:grpSpPr>
        <p:sp>
          <p:nvSpPr>
            <p:cNvPr id="3145" name="Google Shape;3145;p43"/>
            <p:cNvSpPr/>
            <p:nvPr/>
          </p:nvSpPr>
          <p:spPr>
            <a:xfrm>
              <a:off x="1582475" y="1378600"/>
              <a:ext cx="686700" cy="686700"/>
            </a:xfrm>
            <a:prstGeom prst="ellipse">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3"/>
            <p:cNvSpPr/>
            <p:nvPr/>
          </p:nvSpPr>
          <p:spPr>
            <a:xfrm flipH="1">
              <a:off x="1582350" y="1378600"/>
              <a:ext cx="686700" cy="686700"/>
            </a:xfrm>
            <a:prstGeom prst="pie">
              <a:avLst>
                <a:gd name="adj1" fmla="val 9784590"/>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7" name="Google Shape;3147;p43"/>
          <p:cNvGrpSpPr/>
          <p:nvPr/>
        </p:nvGrpSpPr>
        <p:grpSpPr>
          <a:xfrm>
            <a:off x="4228588" y="1378600"/>
            <a:ext cx="686763" cy="686700"/>
            <a:chOff x="4228588" y="1378600"/>
            <a:chExt cx="686763" cy="686700"/>
          </a:xfrm>
        </p:grpSpPr>
        <p:sp>
          <p:nvSpPr>
            <p:cNvPr id="3148" name="Google Shape;3148;p43"/>
            <p:cNvSpPr/>
            <p:nvPr/>
          </p:nvSpPr>
          <p:spPr>
            <a:xfrm>
              <a:off x="4228588" y="1378600"/>
              <a:ext cx="686700" cy="686700"/>
            </a:xfrm>
            <a:prstGeom prst="ellipse">
              <a:avLst/>
            </a:prstGeom>
            <a:solidFill>
              <a:schemeClr val="accent5"/>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3"/>
            <p:cNvSpPr/>
            <p:nvPr/>
          </p:nvSpPr>
          <p:spPr>
            <a:xfrm flipH="1">
              <a:off x="4228650" y="1378600"/>
              <a:ext cx="686700" cy="686700"/>
            </a:xfrm>
            <a:prstGeom prst="pie">
              <a:avLst>
                <a:gd name="adj1" fmla="val 3663130"/>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0" name="Google Shape;3150;p43"/>
          <p:cNvGrpSpPr/>
          <p:nvPr/>
        </p:nvGrpSpPr>
        <p:grpSpPr>
          <a:xfrm>
            <a:off x="6874813" y="1378600"/>
            <a:ext cx="686713" cy="686700"/>
            <a:chOff x="6874813" y="1378600"/>
            <a:chExt cx="686713" cy="686700"/>
          </a:xfrm>
        </p:grpSpPr>
        <p:sp>
          <p:nvSpPr>
            <p:cNvPr id="3151" name="Google Shape;3151;p43"/>
            <p:cNvSpPr/>
            <p:nvPr/>
          </p:nvSpPr>
          <p:spPr>
            <a:xfrm>
              <a:off x="6874813" y="1378600"/>
              <a:ext cx="686700" cy="686700"/>
            </a:xfrm>
            <a:prstGeom prst="ellipse">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3"/>
            <p:cNvSpPr/>
            <p:nvPr/>
          </p:nvSpPr>
          <p:spPr>
            <a:xfrm flipH="1">
              <a:off x="6874825" y="1378600"/>
              <a:ext cx="686700" cy="686700"/>
            </a:xfrm>
            <a:prstGeom prst="pie">
              <a:avLst>
                <a:gd name="adj1" fmla="val 18117990"/>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3" name="Google Shape;3153;p43"/>
          <p:cNvGrpSpPr/>
          <p:nvPr/>
        </p:nvGrpSpPr>
        <p:grpSpPr>
          <a:xfrm>
            <a:off x="7596075" y="418100"/>
            <a:ext cx="1063655" cy="638707"/>
            <a:chOff x="2164425" y="1666775"/>
            <a:chExt cx="1063655" cy="638707"/>
          </a:xfrm>
        </p:grpSpPr>
        <p:sp>
          <p:nvSpPr>
            <p:cNvPr id="3154" name="Google Shape;3154;p43"/>
            <p:cNvSpPr/>
            <p:nvPr/>
          </p:nvSpPr>
          <p:spPr>
            <a:xfrm>
              <a:off x="2164425" y="1666775"/>
              <a:ext cx="568658" cy="560809"/>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3"/>
            <p:cNvSpPr/>
            <p:nvPr/>
          </p:nvSpPr>
          <p:spPr>
            <a:xfrm>
              <a:off x="2681037" y="1676852"/>
              <a:ext cx="323210" cy="323065"/>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3"/>
            <p:cNvSpPr/>
            <p:nvPr/>
          </p:nvSpPr>
          <p:spPr>
            <a:xfrm>
              <a:off x="2958844" y="2037602"/>
              <a:ext cx="269237" cy="267880"/>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60"/>
        <p:cNvGrpSpPr/>
        <p:nvPr/>
      </p:nvGrpSpPr>
      <p:grpSpPr>
        <a:xfrm>
          <a:off x="0" y="0"/>
          <a:ext cx="0" cy="0"/>
          <a:chOff x="0" y="0"/>
          <a:chExt cx="0" cy="0"/>
        </a:xfrm>
      </p:grpSpPr>
      <p:sp>
        <p:nvSpPr>
          <p:cNvPr id="3161" name="Google Shape;3161;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457200" algn="ctr" rtl="0">
              <a:spcBef>
                <a:spcPts val="0"/>
              </a:spcBef>
              <a:spcAft>
                <a:spcPts val="0"/>
              </a:spcAft>
              <a:buNone/>
            </a:pPr>
            <a:r>
              <a:rPr lang="en"/>
              <a:t>SECURING VULNERABLE </a:t>
            </a:r>
            <a:r>
              <a:rPr lang="en">
                <a:solidFill>
                  <a:schemeClr val="accent1"/>
                </a:solidFill>
              </a:rPr>
              <a:t>DEVICES</a:t>
            </a:r>
            <a:endParaRPr>
              <a:solidFill>
                <a:schemeClr val="accent1"/>
              </a:solidFill>
            </a:endParaRPr>
          </a:p>
        </p:txBody>
      </p:sp>
      <p:sp>
        <p:nvSpPr>
          <p:cNvPr id="3162" name="Google Shape;3162;p44"/>
          <p:cNvSpPr txBox="1">
            <a:spLocks noGrp="1"/>
          </p:cNvSpPr>
          <p:nvPr>
            <p:ph type="subTitle" idx="1"/>
          </p:nvPr>
        </p:nvSpPr>
        <p:spPr>
          <a:xfrm>
            <a:off x="713225" y="2585967"/>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3163" name="Google Shape;3163;p44"/>
          <p:cNvSpPr txBox="1">
            <a:spLocks noGrp="1"/>
          </p:cNvSpPr>
          <p:nvPr>
            <p:ph type="subTitle" idx="2"/>
          </p:nvPr>
        </p:nvSpPr>
        <p:spPr>
          <a:xfrm>
            <a:off x="6445804" y="2585967"/>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very far from the Sun</a:t>
            </a:r>
            <a:endParaRPr/>
          </a:p>
        </p:txBody>
      </p:sp>
      <p:sp>
        <p:nvSpPr>
          <p:cNvPr id="3164" name="Google Shape;3164;p44"/>
          <p:cNvSpPr txBox="1">
            <a:spLocks noGrp="1"/>
          </p:cNvSpPr>
          <p:nvPr>
            <p:ph type="subTitle" idx="3"/>
          </p:nvPr>
        </p:nvSpPr>
        <p:spPr>
          <a:xfrm>
            <a:off x="2424850" y="3943167"/>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3165" name="Google Shape;3165;p44"/>
          <p:cNvSpPr txBox="1">
            <a:spLocks noGrp="1"/>
          </p:cNvSpPr>
          <p:nvPr>
            <p:ph type="subTitle" idx="4"/>
          </p:nvPr>
        </p:nvSpPr>
        <p:spPr>
          <a:xfrm>
            <a:off x="4740954" y="3943167"/>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3166" name="Google Shape;3166;p44"/>
          <p:cNvSpPr txBox="1">
            <a:spLocks noGrp="1"/>
          </p:cNvSpPr>
          <p:nvPr>
            <p:ph type="subTitle" idx="5"/>
          </p:nvPr>
        </p:nvSpPr>
        <p:spPr>
          <a:xfrm>
            <a:off x="713225" y="2280025"/>
            <a:ext cx="1978200" cy="40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Cloud server</a:t>
            </a:r>
            <a:endParaRPr/>
          </a:p>
        </p:txBody>
      </p:sp>
      <p:sp>
        <p:nvSpPr>
          <p:cNvPr id="3167" name="Google Shape;3167;p44"/>
          <p:cNvSpPr txBox="1">
            <a:spLocks noGrp="1"/>
          </p:cNvSpPr>
          <p:nvPr>
            <p:ph type="subTitle" idx="6"/>
          </p:nvPr>
        </p:nvSpPr>
        <p:spPr>
          <a:xfrm>
            <a:off x="6445802" y="2280025"/>
            <a:ext cx="1978200" cy="40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Website</a:t>
            </a:r>
            <a:endParaRPr/>
          </a:p>
        </p:txBody>
      </p:sp>
      <p:sp>
        <p:nvSpPr>
          <p:cNvPr id="3168" name="Google Shape;3168;p44"/>
          <p:cNvSpPr txBox="1">
            <a:spLocks noGrp="1"/>
          </p:cNvSpPr>
          <p:nvPr>
            <p:ph type="subTitle" idx="7"/>
          </p:nvPr>
        </p:nvSpPr>
        <p:spPr>
          <a:xfrm>
            <a:off x="2424850" y="3637275"/>
            <a:ext cx="1978200" cy="40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1"/>
                </a:solidFill>
              </a:rPr>
              <a:t>Computer</a:t>
            </a:r>
            <a:endParaRPr>
              <a:solidFill>
                <a:schemeClr val="accent1"/>
              </a:solidFill>
            </a:endParaRPr>
          </a:p>
        </p:txBody>
      </p:sp>
      <p:sp>
        <p:nvSpPr>
          <p:cNvPr id="3169" name="Google Shape;3169;p44"/>
          <p:cNvSpPr txBox="1">
            <a:spLocks noGrp="1"/>
          </p:cNvSpPr>
          <p:nvPr>
            <p:ph type="subTitle" idx="8"/>
          </p:nvPr>
        </p:nvSpPr>
        <p:spPr>
          <a:xfrm>
            <a:off x="4740952" y="3637275"/>
            <a:ext cx="1978200" cy="40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2"/>
                </a:solidFill>
              </a:rPr>
              <a:t>Mobile device</a:t>
            </a:r>
            <a:endParaRPr>
              <a:solidFill>
                <a:schemeClr val="dk2"/>
              </a:solidFill>
            </a:endParaRPr>
          </a:p>
        </p:txBody>
      </p:sp>
      <p:sp>
        <p:nvSpPr>
          <p:cNvPr id="3170" name="Google Shape;3170;p44"/>
          <p:cNvSpPr/>
          <p:nvPr/>
        </p:nvSpPr>
        <p:spPr>
          <a:xfrm>
            <a:off x="5334350" y="2671750"/>
            <a:ext cx="791400" cy="791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4"/>
          <p:cNvSpPr/>
          <p:nvPr/>
        </p:nvSpPr>
        <p:spPr>
          <a:xfrm>
            <a:off x="3018250" y="2671750"/>
            <a:ext cx="791400" cy="79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4"/>
          <p:cNvSpPr/>
          <p:nvPr/>
        </p:nvSpPr>
        <p:spPr>
          <a:xfrm>
            <a:off x="7039200" y="1332625"/>
            <a:ext cx="791400" cy="79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4"/>
          <p:cNvSpPr/>
          <p:nvPr/>
        </p:nvSpPr>
        <p:spPr>
          <a:xfrm>
            <a:off x="1306625" y="1332625"/>
            <a:ext cx="791400" cy="791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4" name="Google Shape;3174;p44"/>
          <p:cNvGrpSpPr/>
          <p:nvPr/>
        </p:nvGrpSpPr>
        <p:grpSpPr>
          <a:xfrm>
            <a:off x="7248133" y="1563382"/>
            <a:ext cx="373536" cy="329888"/>
            <a:chOff x="238125" y="1577550"/>
            <a:chExt cx="345100" cy="304775"/>
          </a:xfrm>
        </p:grpSpPr>
        <p:sp>
          <p:nvSpPr>
            <p:cNvPr id="3175" name="Google Shape;3175;p44"/>
            <p:cNvSpPr/>
            <p:nvPr/>
          </p:nvSpPr>
          <p:spPr>
            <a:xfrm>
              <a:off x="376150" y="1772975"/>
              <a:ext cx="69050" cy="53525"/>
            </a:xfrm>
            <a:custGeom>
              <a:avLst/>
              <a:gdLst/>
              <a:ahLst/>
              <a:cxnLst/>
              <a:rect l="l" t="t" r="r" b="b"/>
              <a:pathLst>
                <a:path w="2762" h="2141" extrusionOk="0">
                  <a:moveTo>
                    <a:pt x="1800" y="714"/>
                  </a:moveTo>
                  <a:lnTo>
                    <a:pt x="1800" y="1613"/>
                  </a:lnTo>
                  <a:lnTo>
                    <a:pt x="962" y="1613"/>
                  </a:lnTo>
                  <a:lnTo>
                    <a:pt x="993" y="714"/>
                  </a:lnTo>
                  <a:close/>
                  <a:moveTo>
                    <a:pt x="0" y="0"/>
                  </a:moveTo>
                  <a:lnTo>
                    <a:pt x="0" y="2141"/>
                  </a:lnTo>
                  <a:lnTo>
                    <a:pt x="2761" y="2141"/>
                  </a:lnTo>
                  <a:lnTo>
                    <a:pt x="27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4"/>
            <p:cNvSpPr/>
            <p:nvPr/>
          </p:nvSpPr>
          <p:spPr>
            <a:xfrm>
              <a:off x="238125" y="1662850"/>
              <a:ext cx="345100" cy="219475"/>
            </a:xfrm>
            <a:custGeom>
              <a:avLst/>
              <a:gdLst/>
              <a:ahLst/>
              <a:cxnLst/>
              <a:rect l="l" t="t" r="r" b="b"/>
              <a:pathLst>
                <a:path w="13804" h="8779" extrusionOk="0">
                  <a:moveTo>
                    <a:pt x="6902" y="1257"/>
                  </a:moveTo>
                  <a:cubicBezTo>
                    <a:pt x="7693" y="1257"/>
                    <a:pt x="8484" y="1769"/>
                    <a:pt x="8530" y="2792"/>
                  </a:cubicBezTo>
                  <a:lnTo>
                    <a:pt x="7724" y="2792"/>
                  </a:lnTo>
                  <a:cubicBezTo>
                    <a:pt x="7755" y="2218"/>
                    <a:pt x="7328" y="1932"/>
                    <a:pt x="6902" y="1932"/>
                  </a:cubicBezTo>
                  <a:cubicBezTo>
                    <a:pt x="6475" y="1932"/>
                    <a:pt x="6049" y="2218"/>
                    <a:pt x="6080" y="2792"/>
                  </a:cubicBezTo>
                  <a:lnTo>
                    <a:pt x="6080" y="3599"/>
                  </a:lnTo>
                  <a:lnTo>
                    <a:pt x="9089" y="3599"/>
                  </a:lnTo>
                  <a:lnTo>
                    <a:pt x="9089" y="7352"/>
                  </a:lnTo>
                  <a:lnTo>
                    <a:pt x="4715" y="7352"/>
                  </a:lnTo>
                  <a:lnTo>
                    <a:pt x="4715" y="3599"/>
                  </a:lnTo>
                  <a:lnTo>
                    <a:pt x="5273" y="3599"/>
                  </a:lnTo>
                  <a:lnTo>
                    <a:pt x="5273" y="2792"/>
                  </a:lnTo>
                  <a:cubicBezTo>
                    <a:pt x="5320" y="1769"/>
                    <a:pt x="6111" y="1257"/>
                    <a:pt x="6902" y="1257"/>
                  </a:cubicBezTo>
                  <a:close/>
                  <a:moveTo>
                    <a:pt x="0" y="1"/>
                  </a:moveTo>
                  <a:lnTo>
                    <a:pt x="0" y="8779"/>
                  </a:lnTo>
                  <a:lnTo>
                    <a:pt x="13804" y="8779"/>
                  </a:lnTo>
                  <a:lnTo>
                    <a:pt x="13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4"/>
            <p:cNvSpPr/>
            <p:nvPr/>
          </p:nvSpPr>
          <p:spPr>
            <a:xfrm>
              <a:off x="238125" y="1577550"/>
              <a:ext cx="345100" cy="64400"/>
            </a:xfrm>
            <a:custGeom>
              <a:avLst/>
              <a:gdLst/>
              <a:ahLst/>
              <a:cxnLst/>
              <a:rect l="l" t="t" r="r" b="b"/>
              <a:pathLst>
                <a:path w="13804" h="2576" extrusionOk="0">
                  <a:moveTo>
                    <a:pt x="2295" y="962"/>
                  </a:moveTo>
                  <a:lnTo>
                    <a:pt x="2295" y="1769"/>
                  </a:lnTo>
                  <a:lnTo>
                    <a:pt x="1489" y="1769"/>
                  </a:lnTo>
                  <a:lnTo>
                    <a:pt x="1489" y="962"/>
                  </a:lnTo>
                  <a:close/>
                  <a:moveTo>
                    <a:pt x="3660" y="962"/>
                  </a:moveTo>
                  <a:lnTo>
                    <a:pt x="3660" y="1769"/>
                  </a:lnTo>
                  <a:lnTo>
                    <a:pt x="2854" y="1769"/>
                  </a:lnTo>
                  <a:lnTo>
                    <a:pt x="2854" y="962"/>
                  </a:lnTo>
                  <a:close/>
                  <a:moveTo>
                    <a:pt x="5025" y="962"/>
                  </a:moveTo>
                  <a:lnTo>
                    <a:pt x="5025" y="1769"/>
                  </a:lnTo>
                  <a:lnTo>
                    <a:pt x="4219" y="1769"/>
                  </a:lnTo>
                  <a:lnTo>
                    <a:pt x="4219" y="962"/>
                  </a:lnTo>
                  <a:close/>
                  <a:moveTo>
                    <a:pt x="0" y="0"/>
                  </a:moveTo>
                  <a:lnTo>
                    <a:pt x="0" y="2575"/>
                  </a:lnTo>
                  <a:lnTo>
                    <a:pt x="13804" y="2575"/>
                  </a:lnTo>
                  <a:lnTo>
                    <a:pt x="138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8" name="Google Shape;3178;p44"/>
          <p:cNvGrpSpPr/>
          <p:nvPr/>
        </p:nvGrpSpPr>
        <p:grpSpPr>
          <a:xfrm>
            <a:off x="3227169" y="2928190"/>
            <a:ext cx="373563" cy="326533"/>
            <a:chOff x="4752975" y="3805500"/>
            <a:chExt cx="345125" cy="301675"/>
          </a:xfrm>
        </p:grpSpPr>
        <p:sp>
          <p:nvSpPr>
            <p:cNvPr id="3179" name="Google Shape;3179;p44"/>
            <p:cNvSpPr/>
            <p:nvPr/>
          </p:nvSpPr>
          <p:spPr>
            <a:xfrm>
              <a:off x="4752975" y="3805500"/>
              <a:ext cx="345125" cy="179925"/>
            </a:xfrm>
            <a:custGeom>
              <a:avLst/>
              <a:gdLst/>
              <a:ahLst/>
              <a:cxnLst/>
              <a:rect l="l" t="t" r="r" b="b"/>
              <a:pathLst>
                <a:path w="13805" h="7197" extrusionOk="0">
                  <a:moveTo>
                    <a:pt x="6902" y="1148"/>
                  </a:moveTo>
                  <a:cubicBezTo>
                    <a:pt x="7592" y="1148"/>
                    <a:pt x="8283" y="1613"/>
                    <a:pt x="8283" y="2544"/>
                  </a:cubicBezTo>
                  <a:lnTo>
                    <a:pt x="8283" y="2823"/>
                  </a:lnTo>
                  <a:lnTo>
                    <a:pt x="8748" y="2823"/>
                  </a:lnTo>
                  <a:lnTo>
                    <a:pt x="8748" y="5987"/>
                  </a:lnTo>
                  <a:lnTo>
                    <a:pt x="5057" y="5987"/>
                  </a:lnTo>
                  <a:lnTo>
                    <a:pt x="5057" y="2823"/>
                  </a:lnTo>
                  <a:lnTo>
                    <a:pt x="5522" y="2823"/>
                  </a:lnTo>
                  <a:lnTo>
                    <a:pt x="5522" y="2544"/>
                  </a:lnTo>
                  <a:cubicBezTo>
                    <a:pt x="5522" y="1613"/>
                    <a:pt x="6212" y="1148"/>
                    <a:pt x="6902" y="1148"/>
                  </a:cubicBezTo>
                  <a:close/>
                  <a:moveTo>
                    <a:pt x="1" y="0"/>
                  </a:moveTo>
                  <a:lnTo>
                    <a:pt x="1" y="7197"/>
                  </a:lnTo>
                  <a:lnTo>
                    <a:pt x="13804" y="7166"/>
                  </a:lnTo>
                  <a:lnTo>
                    <a:pt x="138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4"/>
            <p:cNvSpPr/>
            <p:nvPr/>
          </p:nvSpPr>
          <p:spPr>
            <a:xfrm>
              <a:off x="4911175" y="3854550"/>
              <a:ext cx="28725" cy="21550"/>
            </a:xfrm>
            <a:custGeom>
              <a:avLst/>
              <a:gdLst/>
              <a:ahLst/>
              <a:cxnLst/>
              <a:rect l="l" t="t" r="r" b="b"/>
              <a:pathLst>
                <a:path w="1149" h="862" extrusionOk="0">
                  <a:moveTo>
                    <a:pt x="574" y="0"/>
                  </a:moveTo>
                  <a:cubicBezTo>
                    <a:pt x="287" y="0"/>
                    <a:pt x="0" y="194"/>
                    <a:pt x="0" y="582"/>
                  </a:cubicBezTo>
                  <a:lnTo>
                    <a:pt x="0" y="861"/>
                  </a:lnTo>
                  <a:lnTo>
                    <a:pt x="1148" y="861"/>
                  </a:lnTo>
                  <a:lnTo>
                    <a:pt x="1148" y="582"/>
                  </a:lnTo>
                  <a:cubicBezTo>
                    <a:pt x="1148" y="194"/>
                    <a:pt x="861" y="0"/>
                    <a:pt x="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4"/>
            <p:cNvSpPr/>
            <p:nvPr/>
          </p:nvSpPr>
          <p:spPr>
            <a:xfrm>
              <a:off x="4899550" y="3896225"/>
              <a:ext cx="51975" cy="38800"/>
            </a:xfrm>
            <a:custGeom>
              <a:avLst/>
              <a:gdLst/>
              <a:ahLst/>
              <a:cxnLst/>
              <a:rect l="l" t="t" r="r" b="b"/>
              <a:pathLst>
                <a:path w="2079" h="1552" extrusionOk="0">
                  <a:moveTo>
                    <a:pt x="0" y="1"/>
                  </a:moveTo>
                  <a:lnTo>
                    <a:pt x="0" y="1552"/>
                  </a:lnTo>
                  <a:lnTo>
                    <a:pt x="2078" y="1552"/>
                  </a:lnTo>
                  <a:lnTo>
                    <a:pt x="20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4"/>
            <p:cNvSpPr/>
            <p:nvPr/>
          </p:nvSpPr>
          <p:spPr>
            <a:xfrm>
              <a:off x="4865425" y="4060625"/>
              <a:ext cx="120225" cy="46550"/>
            </a:xfrm>
            <a:custGeom>
              <a:avLst/>
              <a:gdLst/>
              <a:ahLst/>
              <a:cxnLst/>
              <a:rect l="l" t="t" r="r" b="b"/>
              <a:pathLst>
                <a:path w="4809" h="1862" extrusionOk="0">
                  <a:moveTo>
                    <a:pt x="962" y="1"/>
                  </a:moveTo>
                  <a:lnTo>
                    <a:pt x="962" y="1055"/>
                  </a:lnTo>
                  <a:lnTo>
                    <a:pt x="0" y="1055"/>
                  </a:lnTo>
                  <a:lnTo>
                    <a:pt x="0" y="1862"/>
                  </a:lnTo>
                  <a:lnTo>
                    <a:pt x="4808" y="1862"/>
                  </a:lnTo>
                  <a:lnTo>
                    <a:pt x="4808" y="1055"/>
                  </a:lnTo>
                  <a:lnTo>
                    <a:pt x="3816" y="1055"/>
                  </a:lnTo>
                  <a:lnTo>
                    <a:pt x="3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4"/>
            <p:cNvSpPr/>
            <p:nvPr/>
          </p:nvSpPr>
          <p:spPr>
            <a:xfrm>
              <a:off x="4752975" y="4004800"/>
              <a:ext cx="345125" cy="35700"/>
            </a:xfrm>
            <a:custGeom>
              <a:avLst/>
              <a:gdLst/>
              <a:ahLst/>
              <a:cxnLst/>
              <a:rect l="l" t="t" r="r" b="b"/>
              <a:pathLst>
                <a:path w="13805" h="1428" extrusionOk="0">
                  <a:moveTo>
                    <a:pt x="1" y="0"/>
                  </a:moveTo>
                  <a:lnTo>
                    <a:pt x="1" y="1427"/>
                  </a:lnTo>
                  <a:lnTo>
                    <a:pt x="13804" y="1427"/>
                  </a:lnTo>
                  <a:lnTo>
                    <a:pt x="138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4" name="Google Shape;3184;p44"/>
          <p:cNvGrpSpPr/>
          <p:nvPr/>
        </p:nvGrpSpPr>
        <p:grpSpPr>
          <a:xfrm>
            <a:off x="1514706" y="1582755"/>
            <a:ext cx="375241" cy="291139"/>
            <a:chOff x="1740225" y="2699800"/>
            <a:chExt cx="346675" cy="268975"/>
          </a:xfrm>
        </p:grpSpPr>
        <p:sp>
          <p:nvSpPr>
            <p:cNvPr id="3185" name="Google Shape;3185;p44"/>
            <p:cNvSpPr/>
            <p:nvPr/>
          </p:nvSpPr>
          <p:spPr>
            <a:xfrm>
              <a:off x="1855000" y="2881125"/>
              <a:ext cx="110925" cy="87650"/>
            </a:xfrm>
            <a:custGeom>
              <a:avLst/>
              <a:gdLst/>
              <a:ahLst/>
              <a:cxnLst/>
              <a:rect l="l" t="t" r="r" b="b"/>
              <a:pathLst>
                <a:path w="4437" h="3506" extrusionOk="0">
                  <a:moveTo>
                    <a:pt x="2637" y="1365"/>
                  </a:moveTo>
                  <a:lnTo>
                    <a:pt x="2637" y="2544"/>
                  </a:lnTo>
                  <a:lnTo>
                    <a:pt x="1830" y="2544"/>
                  </a:lnTo>
                  <a:lnTo>
                    <a:pt x="1830" y="1365"/>
                  </a:lnTo>
                  <a:close/>
                  <a:moveTo>
                    <a:pt x="0" y="1"/>
                  </a:moveTo>
                  <a:lnTo>
                    <a:pt x="0" y="3506"/>
                  </a:lnTo>
                  <a:lnTo>
                    <a:pt x="4436" y="3506"/>
                  </a:lnTo>
                  <a:lnTo>
                    <a:pt x="44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4"/>
            <p:cNvSpPr/>
            <p:nvPr/>
          </p:nvSpPr>
          <p:spPr>
            <a:xfrm>
              <a:off x="1875925" y="2805125"/>
              <a:ext cx="69050" cy="55875"/>
            </a:xfrm>
            <a:custGeom>
              <a:avLst/>
              <a:gdLst/>
              <a:ahLst/>
              <a:cxnLst/>
              <a:rect l="l" t="t" r="r" b="b"/>
              <a:pathLst>
                <a:path w="2762" h="2235" extrusionOk="0">
                  <a:moveTo>
                    <a:pt x="1397" y="1"/>
                  </a:moveTo>
                  <a:cubicBezTo>
                    <a:pt x="621" y="1"/>
                    <a:pt x="1" y="621"/>
                    <a:pt x="1" y="1397"/>
                  </a:cubicBezTo>
                  <a:lnTo>
                    <a:pt x="1" y="2234"/>
                  </a:lnTo>
                  <a:lnTo>
                    <a:pt x="2762" y="2234"/>
                  </a:lnTo>
                  <a:lnTo>
                    <a:pt x="2762" y="1397"/>
                  </a:lnTo>
                  <a:cubicBezTo>
                    <a:pt x="2762" y="621"/>
                    <a:pt x="2141" y="1"/>
                    <a:pt x="1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4"/>
            <p:cNvSpPr/>
            <p:nvPr/>
          </p:nvSpPr>
          <p:spPr>
            <a:xfrm>
              <a:off x="1740225" y="2699800"/>
              <a:ext cx="346675" cy="243400"/>
            </a:xfrm>
            <a:custGeom>
              <a:avLst/>
              <a:gdLst/>
              <a:ahLst/>
              <a:cxnLst/>
              <a:rect l="l" t="t" r="r" b="b"/>
              <a:pathLst>
                <a:path w="13867" h="9736" extrusionOk="0">
                  <a:moveTo>
                    <a:pt x="6667" y="1"/>
                  </a:moveTo>
                  <a:cubicBezTo>
                    <a:pt x="6524" y="1"/>
                    <a:pt x="6380" y="9"/>
                    <a:pt x="6235" y="26"/>
                  </a:cubicBezTo>
                  <a:cubicBezTo>
                    <a:pt x="4374" y="243"/>
                    <a:pt x="2978" y="1856"/>
                    <a:pt x="2978" y="3717"/>
                  </a:cubicBezTo>
                  <a:cubicBezTo>
                    <a:pt x="2978" y="3748"/>
                    <a:pt x="2978" y="3779"/>
                    <a:pt x="2978" y="3810"/>
                  </a:cubicBezTo>
                  <a:lnTo>
                    <a:pt x="2885" y="3810"/>
                  </a:lnTo>
                  <a:cubicBezTo>
                    <a:pt x="1272" y="3873"/>
                    <a:pt x="0" y="5175"/>
                    <a:pt x="0" y="6788"/>
                  </a:cubicBezTo>
                  <a:cubicBezTo>
                    <a:pt x="0" y="8370"/>
                    <a:pt x="1272" y="9704"/>
                    <a:pt x="2885" y="9735"/>
                  </a:cubicBezTo>
                  <a:lnTo>
                    <a:pt x="3785" y="9735"/>
                  </a:lnTo>
                  <a:lnTo>
                    <a:pt x="3785" y="6447"/>
                  </a:lnTo>
                  <a:lnTo>
                    <a:pt x="4622" y="6447"/>
                  </a:lnTo>
                  <a:lnTo>
                    <a:pt x="4622" y="5610"/>
                  </a:lnTo>
                  <a:cubicBezTo>
                    <a:pt x="4684" y="4214"/>
                    <a:pt x="5755" y="3516"/>
                    <a:pt x="6821" y="3516"/>
                  </a:cubicBezTo>
                  <a:cubicBezTo>
                    <a:pt x="7887" y="3516"/>
                    <a:pt x="8950" y="4214"/>
                    <a:pt x="8996" y="5610"/>
                  </a:cubicBezTo>
                  <a:lnTo>
                    <a:pt x="8996" y="6447"/>
                  </a:lnTo>
                  <a:lnTo>
                    <a:pt x="9834" y="6447"/>
                  </a:lnTo>
                  <a:lnTo>
                    <a:pt x="9834" y="9704"/>
                  </a:lnTo>
                  <a:lnTo>
                    <a:pt x="10826" y="9704"/>
                  </a:lnTo>
                  <a:cubicBezTo>
                    <a:pt x="12594" y="9425"/>
                    <a:pt x="13866" y="7843"/>
                    <a:pt x="13711" y="6044"/>
                  </a:cubicBezTo>
                  <a:cubicBezTo>
                    <a:pt x="13587" y="4245"/>
                    <a:pt x="12067" y="2880"/>
                    <a:pt x="10268" y="2880"/>
                  </a:cubicBezTo>
                  <a:lnTo>
                    <a:pt x="10268" y="2849"/>
                  </a:lnTo>
                  <a:cubicBezTo>
                    <a:pt x="9867" y="1161"/>
                    <a:pt x="8359" y="1"/>
                    <a:pt x="66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8" name="Google Shape;3188;p44"/>
          <p:cNvGrpSpPr/>
          <p:nvPr/>
        </p:nvGrpSpPr>
        <p:grpSpPr>
          <a:xfrm>
            <a:off x="5607570" y="2880668"/>
            <a:ext cx="292979" cy="373563"/>
            <a:chOff x="4033325" y="2110300"/>
            <a:chExt cx="270675" cy="345125"/>
          </a:xfrm>
        </p:grpSpPr>
        <p:sp>
          <p:nvSpPr>
            <p:cNvPr id="3189" name="Google Shape;3189;p44"/>
            <p:cNvSpPr/>
            <p:nvPr/>
          </p:nvSpPr>
          <p:spPr>
            <a:xfrm>
              <a:off x="4033325" y="2110300"/>
              <a:ext cx="228800" cy="45775"/>
            </a:xfrm>
            <a:custGeom>
              <a:avLst/>
              <a:gdLst/>
              <a:ahLst/>
              <a:cxnLst/>
              <a:rect l="l" t="t" r="r" b="b"/>
              <a:pathLst>
                <a:path w="9152" h="1831" extrusionOk="0">
                  <a:moveTo>
                    <a:pt x="1" y="1"/>
                  </a:moveTo>
                  <a:lnTo>
                    <a:pt x="1" y="1831"/>
                  </a:lnTo>
                  <a:lnTo>
                    <a:pt x="9151" y="1831"/>
                  </a:lnTo>
                  <a:lnTo>
                    <a:pt x="9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4"/>
            <p:cNvSpPr/>
            <p:nvPr/>
          </p:nvSpPr>
          <p:spPr>
            <a:xfrm>
              <a:off x="4033325" y="2176225"/>
              <a:ext cx="228800" cy="203975"/>
            </a:xfrm>
            <a:custGeom>
              <a:avLst/>
              <a:gdLst/>
              <a:ahLst/>
              <a:cxnLst/>
              <a:rect l="l" t="t" r="r" b="b"/>
              <a:pathLst>
                <a:path w="9152" h="8159" extrusionOk="0">
                  <a:moveTo>
                    <a:pt x="1" y="0"/>
                  </a:moveTo>
                  <a:lnTo>
                    <a:pt x="1" y="8158"/>
                  </a:lnTo>
                  <a:lnTo>
                    <a:pt x="9151" y="8158"/>
                  </a:lnTo>
                  <a:lnTo>
                    <a:pt x="9151" y="7290"/>
                  </a:lnTo>
                  <a:lnTo>
                    <a:pt x="6546" y="7290"/>
                  </a:lnTo>
                  <a:lnTo>
                    <a:pt x="6546" y="3071"/>
                  </a:lnTo>
                  <a:lnTo>
                    <a:pt x="7197" y="3071"/>
                  </a:lnTo>
                  <a:lnTo>
                    <a:pt x="7197" y="2513"/>
                  </a:lnTo>
                  <a:cubicBezTo>
                    <a:pt x="7197" y="1520"/>
                    <a:pt x="8004" y="714"/>
                    <a:pt x="8996" y="714"/>
                  </a:cubicBezTo>
                  <a:lnTo>
                    <a:pt x="9151" y="714"/>
                  </a:lnTo>
                  <a:lnTo>
                    <a:pt x="91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4"/>
            <p:cNvSpPr/>
            <p:nvPr/>
          </p:nvSpPr>
          <p:spPr>
            <a:xfrm>
              <a:off x="4033325" y="2399550"/>
              <a:ext cx="228800" cy="55875"/>
            </a:xfrm>
            <a:custGeom>
              <a:avLst/>
              <a:gdLst/>
              <a:ahLst/>
              <a:cxnLst/>
              <a:rect l="l" t="t" r="r" b="b"/>
              <a:pathLst>
                <a:path w="9152" h="2235" extrusionOk="0">
                  <a:moveTo>
                    <a:pt x="4995" y="652"/>
                  </a:moveTo>
                  <a:lnTo>
                    <a:pt x="4995" y="1490"/>
                  </a:lnTo>
                  <a:lnTo>
                    <a:pt x="4157" y="1490"/>
                  </a:lnTo>
                  <a:lnTo>
                    <a:pt x="4157" y="652"/>
                  </a:lnTo>
                  <a:close/>
                  <a:moveTo>
                    <a:pt x="1" y="1"/>
                  </a:moveTo>
                  <a:lnTo>
                    <a:pt x="1" y="2234"/>
                  </a:lnTo>
                  <a:lnTo>
                    <a:pt x="9151" y="2234"/>
                  </a:lnTo>
                  <a:lnTo>
                    <a:pt x="9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4"/>
            <p:cNvSpPr/>
            <p:nvPr/>
          </p:nvSpPr>
          <p:spPr>
            <a:xfrm>
              <a:off x="4233400" y="2214225"/>
              <a:ext cx="29500" cy="38800"/>
            </a:xfrm>
            <a:custGeom>
              <a:avLst/>
              <a:gdLst/>
              <a:ahLst/>
              <a:cxnLst/>
              <a:rect l="l" t="t" r="r" b="b"/>
              <a:pathLst>
                <a:path w="1180" h="1552" extrusionOk="0">
                  <a:moveTo>
                    <a:pt x="1024" y="0"/>
                  </a:moveTo>
                  <a:cubicBezTo>
                    <a:pt x="466" y="0"/>
                    <a:pt x="1" y="465"/>
                    <a:pt x="1" y="1024"/>
                  </a:cubicBezTo>
                  <a:lnTo>
                    <a:pt x="1" y="1551"/>
                  </a:lnTo>
                  <a:lnTo>
                    <a:pt x="1179" y="1551"/>
                  </a:lnTo>
                  <a:lnTo>
                    <a:pt x="1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4"/>
            <p:cNvSpPr/>
            <p:nvPr/>
          </p:nvSpPr>
          <p:spPr>
            <a:xfrm>
              <a:off x="4217125" y="2273925"/>
              <a:ext cx="83000" cy="64400"/>
            </a:xfrm>
            <a:custGeom>
              <a:avLst/>
              <a:gdLst/>
              <a:ahLst/>
              <a:cxnLst/>
              <a:rect l="l" t="t" r="r" b="b"/>
              <a:pathLst>
                <a:path w="3320" h="2576" extrusionOk="0">
                  <a:moveTo>
                    <a:pt x="2078" y="931"/>
                  </a:moveTo>
                  <a:lnTo>
                    <a:pt x="2047" y="1924"/>
                  </a:lnTo>
                  <a:lnTo>
                    <a:pt x="1272" y="1924"/>
                  </a:lnTo>
                  <a:lnTo>
                    <a:pt x="1272" y="931"/>
                  </a:lnTo>
                  <a:close/>
                  <a:moveTo>
                    <a:pt x="0" y="1"/>
                  </a:moveTo>
                  <a:lnTo>
                    <a:pt x="0" y="2575"/>
                  </a:lnTo>
                  <a:lnTo>
                    <a:pt x="3319" y="2575"/>
                  </a:lnTo>
                  <a:lnTo>
                    <a:pt x="3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4"/>
            <p:cNvSpPr/>
            <p:nvPr/>
          </p:nvSpPr>
          <p:spPr>
            <a:xfrm>
              <a:off x="4262100" y="2194050"/>
              <a:ext cx="41900" cy="59750"/>
            </a:xfrm>
            <a:custGeom>
              <a:avLst/>
              <a:gdLst/>
              <a:ahLst/>
              <a:cxnLst/>
              <a:rect l="l" t="t" r="r" b="b"/>
              <a:pathLst>
                <a:path w="1676" h="2390" extrusionOk="0">
                  <a:moveTo>
                    <a:pt x="0" y="1"/>
                  </a:moveTo>
                  <a:lnTo>
                    <a:pt x="0" y="838"/>
                  </a:lnTo>
                  <a:cubicBezTo>
                    <a:pt x="497" y="900"/>
                    <a:pt x="869" y="1334"/>
                    <a:pt x="869" y="1831"/>
                  </a:cubicBezTo>
                  <a:lnTo>
                    <a:pt x="869" y="2389"/>
                  </a:lnTo>
                  <a:lnTo>
                    <a:pt x="1675" y="2389"/>
                  </a:lnTo>
                  <a:lnTo>
                    <a:pt x="1675" y="1831"/>
                  </a:lnTo>
                  <a:cubicBezTo>
                    <a:pt x="1675" y="869"/>
                    <a:pt x="962" y="9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5" name="Google Shape;3195;p44"/>
          <p:cNvGrpSpPr/>
          <p:nvPr/>
        </p:nvGrpSpPr>
        <p:grpSpPr>
          <a:xfrm rot="-9422741" flipH="1">
            <a:off x="497693" y="4013988"/>
            <a:ext cx="1185439" cy="720276"/>
            <a:chOff x="1784825" y="319200"/>
            <a:chExt cx="505100" cy="306900"/>
          </a:xfrm>
        </p:grpSpPr>
        <p:sp>
          <p:nvSpPr>
            <p:cNvPr id="3196" name="Google Shape;3196;p44"/>
            <p:cNvSpPr/>
            <p:nvPr/>
          </p:nvSpPr>
          <p:spPr>
            <a:xfrm>
              <a:off x="1784825" y="373675"/>
              <a:ext cx="254825" cy="252425"/>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4"/>
            <p:cNvSpPr/>
            <p:nvPr/>
          </p:nvSpPr>
          <p:spPr>
            <a:xfrm>
              <a:off x="1987925" y="319200"/>
              <a:ext cx="147450" cy="146450"/>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4"/>
            <p:cNvSpPr/>
            <p:nvPr/>
          </p:nvSpPr>
          <p:spPr>
            <a:xfrm>
              <a:off x="2142250" y="473600"/>
              <a:ext cx="147675" cy="147675"/>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02"/>
        <p:cNvGrpSpPr/>
        <p:nvPr/>
      </p:nvGrpSpPr>
      <p:grpSpPr>
        <a:xfrm>
          <a:off x="0" y="0"/>
          <a:ext cx="0" cy="0"/>
          <a:chOff x="0" y="0"/>
          <a:chExt cx="0" cy="0"/>
        </a:xfrm>
      </p:grpSpPr>
      <p:pic>
        <p:nvPicPr>
          <p:cNvPr id="3203" name="Google Shape;3203;p45"/>
          <p:cNvPicPr preferRelativeResize="0"/>
          <p:nvPr/>
        </p:nvPicPr>
        <p:blipFill rotWithShape="1">
          <a:blip r:embed="rId3">
            <a:alphaModFix amt="70000"/>
          </a:blip>
          <a:srcRect l="16675" r="16675"/>
          <a:stretch/>
        </p:blipFill>
        <p:spPr>
          <a:xfrm>
            <a:off x="1377200" y="1531025"/>
            <a:ext cx="1296300" cy="1296300"/>
          </a:xfrm>
          <a:prstGeom prst="ellipse">
            <a:avLst/>
          </a:prstGeom>
          <a:noFill/>
          <a:ln>
            <a:noFill/>
          </a:ln>
        </p:spPr>
      </p:pic>
      <p:pic>
        <p:nvPicPr>
          <p:cNvPr id="3204" name="Google Shape;3204;p45"/>
          <p:cNvPicPr preferRelativeResize="0"/>
          <p:nvPr/>
        </p:nvPicPr>
        <p:blipFill rotWithShape="1">
          <a:blip r:embed="rId4">
            <a:alphaModFix amt="70000"/>
          </a:blip>
          <a:srcRect l="16680" t="19770" r="32620" b="4218"/>
          <a:stretch/>
        </p:blipFill>
        <p:spPr>
          <a:xfrm>
            <a:off x="6470500" y="1531025"/>
            <a:ext cx="1296300" cy="1296300"/>
          </a:xfrm>
          <a:prstGeom prst="ellipse">
            <a:avLst/>
          </a:prstGeom>
          <a:noFill/>
          <a:ln>
            <a:noFill/>
          </a:ln>
        </p:spPr>
      </p:pic>
      <p:pic>
        <p:nvPicPr>
          <p:cNvPr id="3205" name="Google Shape;3205;p45"/>
          <p:cNvPicPr preferRelativeResize="0"/>
          <p:nvPr/>
        </p:nvPicPr>
        <p:blipFill rotWithShape="1">
          <a:blip r:embed="rId5">
            <a:alphaModFix amt="70000"/>
          </a:blip>
          <a:srcRect l="16627" r="16621"/>
          <a:stretch/>
        </p:blipFill>
        <p:spPr>
          <a:xfrm>
            <a:off x="3923850" y="1531025"/>
            <a:ext cx="1296300" cy="1296300"/>
          </a:xfrm>
          <a:prstGeom prst="ellipse">
            <a:avLst/>
          </a:prstGeom>
          <a:noFill/>
          <a:ln>
            <a:noFill/>
          </a:ln>
        </p:spPr>
      </p:pic>
      <p:sp>
        <p:nvSpPr>
          <p:cNvPr id="3206" name="Google Shape;3206;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HACKING </a:t>
            </a:r>
            <a:r>
              <a:rPr lang="en">
                <a:solidFill>
                  <a:schemeClr val="accent1"/>
                </a:solidFill>
              </a:rPr>
              <a:t>CONCEPTS</a:t>
            </a:r>
            <a:endParaRPr>
              <a:solidFill>
                <a:schemeClr val="accent1"/>
              </a:solidFill>
            </a:endParaRPr>
          </a:p>
        </p:txBody>
      </p:sp>
      <p:sp>
        <p:nvSpPr>
          <p:cNvPr id="3207" name="Google Shape;3207;p45"/>
          <p:cNvSpPr txBox="1">
            <a:spLocks noGrp="1"/>
          </p:cNvSpPr>
          <p:nvPr>
            <p:ph type="subTitle" idx="1"/>
          </p:nvPr>
        </p:nvSpPr>
        <p:spPr>
          <a:xfrm>
            <a:off x="937700" y="3396559"/>
            <a:ext cx="2175300" cy="73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3208" name="Google Shape;3208;p45"/>
          <p:cNvSpPr txBox="1">
            <a:spLocks noGrp="1"/>
          </p:cNvSpPr>
          <p:nvPr>
            <p:ph type="subTitle" idx="2"/>
          </p:nvPr>
        </p:nvSpPr>
        <p:spPr>
          <a:xfrm>
            <a:off x="3484422" y="3396559"/>
            <a:ext cx="2175300" cy="73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209" name="Google Shape;3209;p45"/>
          <p:cNvSpPr txBox="1">
            <a:spLocks noGrp="1"/>
          </p:cNvSpPr>
          <p:nvPr>
            <p:ph type="subTitle" idx="3"/>
          </p:nvPr>
        </p:nvSpPr>
        <p:spPr>
          <a:xfrm>
            <a:off x="6031150" y="3396559"/>
            <a:ext cx="2175300" cy="73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3210" name="Google Shape;3210;p45"/>
          <p:cNvSpPr txBox="1">
            <a:spLocks noGrp="1"/>
          </p:cNvSpPr>
          <p:nvPr>
            <p:ph type="subTitle" idx="4"/>
          </p:nvPr>
        </p:nvSpPr>
        <p:spPr>
          <a:xfrm>
            <a:off x="937700" y="3086000"/>
            <a:ext cx="2175300" cy="39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Protection</a:t>
            </a:r>
            <a:endParaRPr/>
          </a:p>
        </p:txBody>
      </p:sp>
      <p:sp>
        <p:nvSpPr>
          <p:cNvPr id="3211" name="Google Shape;3211;p45"/>
          <p:cNvSpPr txBox="1">
            <a:spLocks noGrp="1"/>
          </p:cNvSpPr>
          <p:nvPr>
            <p:ph type="subTitle" idx="5"/>
          </p:nvPr>
        </p:nvSpPr>
        <p:spPr>
          <a:xfrm>
            <a:off x="3484422" y="3086000"/>
            <a:ext cx="2175300" cy="39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Risks</a:t>
            </a:r>
            <a:endParaRPr/>
          </a:p>
        </p:txBody>
      </p:sp>
      <p:sp>
        <p:nvSpPr>
          <p:cNvPr id="3212" name="Google Shape;3212;p45"/>
          <p:cNvSpPr txBox="1">
            <a:spLocks noGrp="1"/>
          </p:cNvSpPr>
          <p:nvPr>
            <p:ph type="subTitle" idx="6"/>
          </p:nvPr>
        </p:nvSpPr>
        <p:spPr>
          <a:xfrm>
            <a:off x="6031150" y="3086000"/>
            <a:ext cx="2175300" cy="39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Assault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diagram of a spectrum&#10;&#10;Description automatically generated">
            <a:extLst>
              <a:ext uri="{FF2B5EF4-FFF2-40B4-BE49-F238E27FC236}">
                <a16:creationId xmlns:a16="http://schemas.microsoft.com/office/drawing/2014/main" id="{C08CEC6B-9C6A-0E31-10A3-8D4F3B8EBCE2}"/>
              </a:ext>
            </a:extLst>
          </p:cNvPr>
          <p:cNvPicPr>
            <a:picLocks noChangeAspect="1"/>
          </p:cNvPicPr>
          <p:nvPr/>
        </p:nvPicPr>
        <p:blipFill rotWithShape="1">
          <a:blip r:embed="rId2"/>
          <a:srcRect l="-163" r="-163" b="10940"/>
          <a:stretch/>
        </p:blipFill>
        <p:spPr>
          <a:xfrm>
            <a:off x="0" y="3608"/>
            <a:ext cx="9144064" cy="5142871"/>
          </a:xfrm>
          <a:prstGeom prst="rect">
            <a:avLst/>
          </a:prstGeom>
        </p:spPr>
      </p:pic>
    </p:spTree>
    <p:extLst>
      <p:ext uri="{BB962C8B-B14F-4D97-AF65-F5344CB8AC3E}">
        <p14:creationId xmlns:p14="http://schemas.microsoft.com/office/powerpoint/2010/main" val="6340330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16"/>
        <p:cNvGrpSpPr/>
        <p:nvPr/>
      </p:nvGrpSpPr>
      <p:grpSpPr>
        <a:xfrm>
          <a:off x="0" y="0"/>
          <a:ext cx="0" cy="0"/>
          <a:chOff x="0" y="0"/>
          <a:chExt cx="0" cy="0"/>
        </a:xfrm>
      </p:grpSpPr>
      <p:sp>
        <p:nvSpPr>
          <p:cNvPr id="3217" name="Google Shape;3217;p46"/>
          <p:cNvSpPr txBox="1">
            <a:spLocks noGrp="1"/>
          </p:cNvSpPr>
          <p:nvPr>
            <p:ph type="subTitle" idx="2"/>
          </p:nvPr>
        </p:nvSpPr>
        <p:spPr>
          <a:xfrm>
            <a:off x="3578948" y="2379082"/>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3218" name="Google Shape;3218;p46"/>
          <p:cNvSpPr txBox="1">
            <a:spLocks noGrp="1"/>
          </p:cNvSpPr>
          <p:nvPr>
            <p:ph type="subTitle" idx="5"/>
          </p:nvPr>
        </p:nvSpPr>
        <p:spPr>
          <a:xfrm>
            <a:off x="6444777" y="2379082"/>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very far from the Sun</a:t>
            </a:r>
            <a:endParaRPr/>
          </a:p>
        </p:txBody>
      </p:sp>
      <p:sp>
        <p:nvSpPr>
          <p:cNvPr id="3219" name="Google Shape;3219;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PHASES OF </a:t>
            </a:r>
            <a:r>
              <a:rPr lang="en">
                <a:solidFill>
                  <a:schemeClr val="accent1"/>
                </a:solidFill>
              </a:rPr>
              <a:t>ETHICAL HACKING</a:t>
            </a:r>
            <a:endParaRPr>
              <a:solidFill>
                <a:schemeClr val="accent1"/>
              </a:solidFill>
            </a:endParaRPr>
          </a:p>
        </p:txBody>
      </p:sp>
      <p:sp>
        <p:nvSpPr>
          <p:cNvPr id="3220" name="Google Shape;3220;p46"/>
          <p:cNvSpPr txBox="1">
            <a:spLocks noGrp="1"/>
          </p:cNvSpPr>
          <p:nvPr>
            <p:ph type="subTitle" idx="1"/>
          </p:nvPr>
        </p:nvSpPr>
        <p:spPr>
          <a:xfrm>
            <a:off x="713125" y="2379082"/>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3221" name="Google Shape;3221;p46"/>
          <p:cNvSpPr txBox="1">
            <a:spLocks noGrp="1"/>
          </p:cNvSpPr>
          <p:nvPr>
            <p:ph type="subTitle" idx="3"/>
          </p:nvPr>
        </p:nvSpPr>
        <p:spPr>
          <a:xfrm>
            <a:off x="713125" y="4123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smallest planet</a:t>
            </a:r>
            <a:endParaRPr/>
          </a:p>
        </p:txBody>
      </p:sp>
      <p:sp>
        <p:nvSpPr>
          <p:cNvPr id="3222" name="Google Shape;3222;p46"/>
          <p:cNvSpPr txBox="1">
            <a:spLocks noGrp="1"/>
          </p:cNvSpPr>
          <p:nvPr>
            <p:ph type="subTitle" idx="4"/>
          </p:nvPr>
        </p:nvSpPr>
        <p:spPr>
          <a:xfrm>
            <a:off x="3578948" y="4123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3223" name="Google Shape;3223;p46"/>
          <p:cNvSpPr txBox="1">
            <a:spLocks noGrp="1"/>
          </p:cNvSpPr>
          <p:nvPr>
            <p:ph type="subTitle" idx="6"/>
          </p:nvPr>
        </p:nvSpPr>
        <p:spPr>
          <a:xfrm>
            <a:off x="6444777" y="4123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3224" name="Google Shape;3224;p46"/>
          <p:cNvSpPr txBox="1">
            <a:spLocks noGrp="1"/>
          </p:cNvSpPr>
          <p:nvPr>
            <p:ph type="subTitle" idx="7"/>
          </p:nvPr>
        </p:nvSpPr>
        <p:spPr>
          <a:xfrm>
            <a:off x="713125" y="2170354"/>
            <a:ext cx="1986000" cy="35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Preparation</a:t>
            </a:r>
            <a:endParaRPr/>
          </a:p>
        </p:txBody>
      </p:sp>
      <p:sp>
        <p:nvSpPr>
          <p:cNvPr id="3225" name="Google Shape;3225;p46"/>
          <p:cNvSpPr txBox="1">
            <a:spLocks noGrp="1"/>
          </p:cNvSpPr>
          <p:nvPr>
            <p:ph type="subTitle" idx="8"/>
          </p:nvPr>
        </p:nvSpPr>
        <p:spPr>
          <a:xfrm>
            <a:off x="3578947" y="2170354"/>
            <a:ext cx="1986000" cy="35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Scanning</a:t>
            </a:r>
            <a:endParaRPr/>
          </a:p>
        </p:txBody>
      </p:sp>
      <p:sp>
        <p:nvSpPr>
          <p:cNvPr id="3226" name="Google Shape;3226;p46"/>
          <p:cNvSpPr txBox="1">
            <a:spLocks noGrp="1"/>
          </p:cNvSpPr>
          <p:nvPr>
            <p:ph type="subTitle" idx="9"/>
          </p:nvPr>
        </p:nvSpPr>
        <p:spPr>
          <a:xfrm>
            <a:off x="713125" y="3915072"/>
            <a:ext cx="1986000" cy="35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Ongoing</a:t>
            </a:r>
            <a:endParaRPr/>
          </a:p>
        </p:txBody>
      </p:sp>
      <p:sp>
        <p:nvSpPr>
          <p:cNvPr id="3227" name="Google Shape;3227;p46"/>
          <p:cNvSpPr txBox="1">
            <a:spLocks noGrp="1"/>
          </p:cNvSpPr>
          <p:nvPr>
            <p:ph type="subTitle" idx="13"/>
          </p:nvPr>
        </p:nvSpPr>
        <p:spPr>
          <a:xfrm>
            <a:off x="3578947" y="3915072"/>
            <a:ext cx="1986000" cy="35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Clearing track</a:t>
            </a:r>
            <a:endParaRPr/>
          </a:p>
        </p:txBody>
      </p:sp>
      <p:sp>
        <p:nvSpPr>
          <p:cNvPr id="3228" name="Google Shape;3228;p46"/>
          <p:cNvSpPr txBox="1">
            <a:spLocks noGrp="1"/>
          </p:cNvSpPr>
          <p:nvPr>
            <p:ph type="subTitle" idx="14"/>
          </p:nvPr>
        </p:nvSpPr>
        <p:spPr>
          <a:xfrm>
            <a:off x="6444775" y="2170354"/>
            <a:ext cx="1986000" cy="35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Gaining access</a:t>
            </a:r>
            <a:endParaRPr/>
          </a:p>
        </p:txBody>
      </p:sp>
      <p:sp>
        <p:nvSpPr>
          <p:cNvPr id="3229" name="Google Shape;3229;p46"/>
          <p:cNvSpPr txBox="1">
            <a:spLocks noGrp="1"/>
          </p:cNvSpPr>
          <p:nvPr>
            <p:ph type="subTitle" idx="15"/>
          </p:nvPr>
        </p:nvSpPr>
        <p:spPr>
          <a:xfrm>
            <a:off x="6444775" y="3915072"/>
            <a:ext cx="1986000" cy="35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Feedback</a:t>
            </a:r>
            <a:endParaRPr/>
          </a:p>
        </p:txBody>
      </p:sp>
      <p:sp>
        <p:nvSpPr>
          <p:cNvPr id="3230" name="Google Shape;3230;p46"/>
          <p:cNvSpPr/>
          <p:nvPr/>
        </p:nvSpPr>
        <p:spPr>
          <a:xfrm>
            <a:off x="4248712" y="1417301"/>
            <a:ext cx="646500" cy="64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6"/>
          <p:cNvSpPr/>
          <p:nvPr/>
        </p:nvSpPr>
        <p:spPr>
          <a:xfrm>
            <a:off x="1382875" y="1417301"/>
            <a:ext cx="646500" cy="646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6"/>
          <p:cNvSpPr/>
          <p:nvPr/>
        </p:nvSpPr>
        <p:spPr>
          <a:xfrm>
            <a:off x="7114516" y="1417301"/>
            <a:ext cx="646500" cy="646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6"/>
          <p:cNvSpPr/>
          <p:nvPr/>
        </p:nvSpPr>
        <p:spPr>
          <a:xfrm>
            <a:off x="4248712" y="3203136"/>
            <a:ext cx="646500" cy="646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6"/>
          <p:cNvSpPr/>
          <p:nvPr/>
        </p:nvSpPr>
        <p:spPr>
          <a:xfrm>
            <a:off x="1382875" y="3203136"/>
            <a:ext cx="646500" cy="646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6"/>
          <p:cNvSpPr/>
          <p:nvPr/>
        </p:nvSpPr>
        <p:spPr>
          <a:xfrm>
            <a:off x="7114516" y="3203136"/>
            <a:ext cx="646500" cy="646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6" name="Google Shape;3236;p46"/>
          <p:cNvGrpSpPr/>
          <p:nvPr/>
        </p:nvGrpSpPr>
        <p:grpSpPr>
          <a:xfrm>
            <a:off x="4421272" y="3349192"/>
            <a:ext cx="301367" cy="373563"/>
            <a:chOff x="2525000" y="3783775"/>
            <a:chExt cx="278425" cy="345125"/>
          </a:xfrm>
        </p:grpSpPr>
        <p:sp>
          <p:nvSpPr>
            <p:cNvPr id="3237" name="Google Shape;3237;p46"/>
            <p:cNvSpPr/>
            <p:nvPr/>
          </p:nvSpPr>
          <p:spPr>
            <a:xfrm>
              <a:off x="2590925" y="3853575"/>
              <a:ext cx="146600" cy="207075"/>
            </a:xfrm>
            <a:custGeom>
              <a:avLst/>
              <a:gdLst/>
              <a:ahLst/>
              <a:cxnLst/>
              <a:rect l="l" t="t" r="r" b="b"/>
              <a:pathLst>
                <a:path w="5864" h="8283" extrusionOk="0">
                  <a:moveTo>
                    <a:pt x="4281" y="2606"/>
                  </a:moveTo>
                  <a:lnTo>
                    <a:pt x="4871" y="3195"/>
                  </a:lnTo>
                  <a:lnTo>
                    <a:pt x="2575" y="5522"/>
                  </a:lnTo>
                  <a:lnTo>
                    <a:pt x="1024" y="3971"/>
                  </a:lnTo>
                  <a:lnTo>
                    <a:pt x="1583" y="3382"/>
                  </a:lnTo>
                  <a:lnTo>
                    <a:pt x="2575" y="4343"/>
                  </a:lnTo>
                  <a:lnTo>
                    <a:pt x="4281" y="2606"/>
                  </a:lnTo>
                  <a:close/>
                  <a:moveTo>
                    <a:pt x="2947" y="1"/>
                  </a:moveTo>
                  <a:lnTo>
                    <a:pt x="1" y="1179"/>
                  </a:lnTo>
                  <a:lnTo>
                    <a:pt x="63" y="5336"/>
                  </a:lnTo>
                  <a:cubicBezTo>
                    <a:pt x="94" y="6515"/>
                    <a:pt x="869" y="7569"/>
                    <a:pt x="1986" y="7972"/>
                  </a:cubicBezTo>
                  <a:lnTo>
                    <a:pt x="2947" y="8283"/>
                  </a:lnTo>
                  <a:lnTo>
                    <a:pt x="3878" y="7972"/>
                  </a:lnTo>
                  <a:cubicBezTo>
                    <a:pt x="4995" y="7569"/>
                    <a:pt x="5770" y="6515"/>
                    <a:pt x="5801" y="5336"/>
                  </a:cubicBezTo>
                  <a:lnTo>
                    <a:pt x="5863" y="1179"/>
                  </a:lnTo>
                  <a:lnTo>
                    <a:pt x="2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6"/>
            <p:cNvSpPr/>
            <p:nvPr/>
          </p:nvSpPr>
          <p:spPr>
            <a:xfrm>
              <a:off x="2525000" y="3783775"/>
              <a:ext cx="278425" cy="345125"/>
            </a:xfrm>
            <a:custGeom>
              <a:avLst/>
              <a:gdLst/>
              <a:ahLst/>
              <a:cxnLst/>
              <a:rect l="l" t="t" r="r" b="b"/>
              <a:pathLst>
                <a:path w="11137" h="13805" extrusionOk="0">
                  <a:moveTo>
                    <a:pt x="5553" y="1924"/>
                  </a:moveTo>
                  <a:lnTo>
                    <a:pt x="9307" y="3413"/>
                  </a:lnTo>
                  <a:lnTo>
                    <a:pt x="9245" y="8128"/>
                  </a:lnTo>
                  <a:cubicBezTo>
                    <a:pt x="9214" y="9648"/>
                    <a:pt x="8221" y="11013"/>
                    <a:pt x="6794" y="11509"/>
                  </a:cubicBezTo>
                  <a:lnTo>
                    <a:pt x="5553" y="11943"/>
                  </a:lnTo>
                  <a:lnTo>
                    <a:pt x="4344" y="11509"/>
                  </a:lnTo>
                  <a:cubicBezTo>
                    <a:pt x="2886" y="11013"/>
                    <a:pt x="1924" y="9648"/>
                    <a:pt x="1893" y="8128"/>
                  </a:cubicBezTo>
                  <a:lnTo>
                    <a:pt x="1831" y="3413"/>
                  </a:lnTo>
                  <a:lnTo>
                    <a:pt x="5553" y="1924"/>
                  </a:lnTo>
                  <a:close/>
                  <a:moveTo>
                    <a:pt x="5553" y="1"/>
                  </a:moveTo>
                  <a:lnTo>
                    <a:pt x="1" y="2203"/>
                  </a:lnTo>
                  <a:lnTo>
                    <a:pt x="125" y="8159"/>
                  </a:lnTo>
                  <a:cubicBezTo>
                    <a:pt x="156" y="10423"/>
                    <a:pt x="1614" y="12439"/>
                    <a:pt x="3754" y="13184"/>
                  </a:cubicBezTo>
                  <a:lnTo>
                    <a:pt x="5553" y="13804"/>
                  </a:lnTo>
                  <a:lnTo>
                    <a:pt x="7384" y="13184"/>
                  </a:lnTo>
                  <a:cubicBezTo>
                    <a:pt x="9524" y="12439"/>
                    <a:pt x="10982" y="10423"/>
                    <a:pt x="11013" y="8159"/>
                  </a:cubicBezTo>
                  <a:lnTo>
                    <a:pt x="11137" y="2203"/>
                  </a:lnTo>
                  <a:lnTo>
                    <a:pt x="55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9" name="Google Shape;3239;p46"/>
          <p:cNvGrpSpPr/>
          <p:nvPr/>
        </p:nvGrpSpPr>
        <p:grpSpPr>
          <a:xfrm>
            <a:off x="1523717" y="3352449"/>
            <a:ext cx="374402" cy="373536"/>
            <a:chOff x="3995325" y="2661675"/>
            <a:chExt cx="345900" cy="345100"/>
          </a:xfrm>
        </p:grpSpPr>
        <p:sp>
          <p:nvSpPr>
            <p:cNvPr id="3240" name="Google Shape;3240;p46"/>
            <p:cNvSpPr/>
            <p:nvPr/>
          </p:nvSpPr>
          <p:spPr>
            <a:xfrm>
              <a:off x="3995325" y="2704325"/>
              <a:ext cx="345900" cy="179925"/>
            </a:xfrm>
            <a:custGeom>
              <a:avLst/>
              <a:gdLst/>
              <a:ahLst/>
              <a:cxnLst/>
              <a:rect l="l" t="t" r="r" b="b"/>
              <a:pathLst>
                <a:path w="13836" h="7197" extrusionOk="0">
                  <a:moveTo>
                    <a:pt x="1" y="0"/>
                  </a:moveTo>
                  <a:lnTo>
                    <a:pt x="1" y="7197"/>
                  </a:lnTo>
                  <a:lnTo>
                    <a:pt x="13835" y="7197"/>
                  </a:lnTo>
                  <a:lnTo>
                    <a:pt x="13835" y="0"/>
                  </a:lnTo>
                  <a:lnTo>
                    <a:pt x="8841" y="0"/>
                  </a:lnTo>
                  <a:lnTo>
                    <a:pt x="12129" y="5708"/>
                  </a:lnTo>
                  <a:lnTo>
                    <a:pt x="1707" y="5708"/>
                  </a:lnTo>
                  <a:lnTo>
                    <a:pt x="49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6"/>
            <p:cNvSpPr/>
            <p:nvPr/>
          </p:nvSpPr>
          <p:spPr>
            <a:xfrm>
              <a:off x="4072875" y="2661675"/>
              <a:ext cx="190800" cy="164425"/>
            </a:xfrm>
            <a:custGeom>
              <a:avLst/>
              <a:gdLst/>
              <a:ahLst/>
              <a:cxnLst/>
              <a:rect l="l" t="t" r="r" b="b"/>
              <a:pathLst>
                <a:path w="7632" h="6577" extrusionOk="0">
                  <a:moveTo>
                    <a:pt x="4219" y="2358"/>
                  </a:moveTo>
                  <a:lnTo>
                    <a:pt x="4219" y="4467"/>
                  </a:lnTo>
                  <a:lnTo>
                    <a:pt x="3413" y="4467"/>
                  </a:lnTo>
                  <a:lnTo>
                    <a:pt x="3413" y="2358"/>
                  </a:lnTo>
                  <a:close/>
                  <a:moveTo>
                    <a:pt x="4219" y="4901"/>
                  </a:moveTo>
                  <a:lnTo>
                    <a:pt x="4219" y="5615"/>
                  </a:lnTo>
                  <a:lnTo>
                    <a:pt x="3413" y="5615"/>
                  </a:lnTo>
                  <a:lnTo>
                    <a:pt x="3413" y="4901"/>
                  </a:lnTo>
                  <a:close/>
                  <a:moveTo>
                    <a:pt x="3816" y="0"/>
                  </a:moveTo>
                  <a:lnTo>
                    <a:pt x="1" y="6576"/>
                  </a:lnTo>
                  <a:lnTo>
                    <a:pt x="7631" y="6576"/>
                  </a:lnTo>
                  <a:lnTo>
                    <a:pt x="38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6"/>
            <p:cNvSpPr/>
            <p:nvPr/>
          </p:nvSpPr>
          <p:spPr>
            <a:xfrm>
              <a:off x="3995325" y="2904400"/>
              <a:ext cx="345900" cy="35700"/>
            </a:xfrm>
            <a:custGeom>
              <a:avLst/>
              <a:gdLst/>
              <a:ahLst/>
              <a:cxnLst/>
              <a:rect l="l" t="t" r="r" b="b"/>
              <a:pathLst>
                <a:path w="13836" h="1428" extrusionOk="0">
                  <a:moveTo>
                    <a:pt x="1" y="0"/>
                  </a:moveTo>
                  <a:lnTo>
                    <a:pt x="1" y="1427"/>
                  </a:lnTo>
                  <a:lnTo>
                    <a:pt x="13835" y="1427"/>
                  </a:lnTo>
                  <a:lnTo>
                    <a:pt x="138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6"/>
            <p:cNvSpPr/>
            <p:nvPr/>
          </p:nvSpPr>
          <p:spPr>
            <a:xfrm>
              <a:off x="4107775" y="2960225"/>
              <a:ext cx="121000" cy="46550"/>
            </a:xfrm>
            <a:custGeom>
              <a:avLst/>
              <a:gdLst/>
              <a:ahLst/>
              <a:cxnLst/>
              <a:rect l="l" t="t" r="r" b="b"/>
              <a:pathLst>
                <a:path w="4840" h="1862" extrusionOk="0">
                  <a:moveTo>
                    <a:pt x="993" y="1"/>
                  </a:moveTo>
                  <a:lnTo>
                    <a:pt x="993" y="1055"/>
                  </a:lnTo>
                  <a:lnTo>
                    <a:pt x="0" y="1055"/>
                  </a:lnTo>
                  <a:lnTo>
                    <a:pt x="0" y="1862"/>
                  </a:lnTo>
                  <a:lnTo>
                    <a:pt x="4839" y="1862"/>
                  </a:lnTo>
                  <a:lnTo>
                    <a:pt x="4839" y="1055"/>
                  </a:lnTo>
                  <a:lnTo>
                    <a:pt x="3847" y="1055"/>
                  </a:lnTo>
                  <a:lnTo>
                    <a:pt x="3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4" name="Google Shape;3244;p46"/>
          <p:cNvGrpSpPr/>
          <p:nvPr/>
        </p:nvGrpSpPr>
        <p:grpSpPr>
          <a:xfrm>
            <a:off x="4379725" y="1553766"/>
            <a:ext cx="384441" cy="373563"/>
            <a:chOff x="6258200" y="2109525"/>
            <a:chExt cx="355175" cy="345125"/>
          </a:xfrm>
        </p:grpSpPr>
        <p:sp>
          <p:nvSpPr>
            <p:cNvPr id="3245" name="Google Shape;3245;p46"/>
            <p:cNvSpPr/>
            <p:nvPr/>
          </p:nvSpPr>
          <p:spPr>
            <a:xfrm>
              <a:off x="6458250" y="2204125"/>
              <a:ext cx="42700" cy="69050"/>
            </a:xfrm>
            <a:custGeom>
              <a:avLst/>
              <a:gdLst/>
              <a:ahLst/>
              <a:cxnLst/>
              <a:rect l="l" t="t" r="r" b="b"/>
              <a:pathLst>
                <a:path w="1708" h="2762" extrusionOk="0">
                  <a:moveTo>
                    <a:pt x="839" y="1"/>
                  </a:moveTo>
                  <a:cubicBezTo>
                    <a:pt x="373" y="1"/>
                    <a:pt x="1" y="373"/>
                    <a:pt x="1" y="838"/>
                  </a:cubicBezTo>
                  <a:lnTo>
                    <a:pt x="1" y="1924"/>
                  </a:lnTo>
                  <a:cubicBezTo>
                    <a:pt x="1" y="2482"/>
                    <a:pt x="428" y="2762"/>
                    <a:pt x="854" y="2762"/>
                  </a:cubicBezTo>
                  <a:cubicBezTo>
                    <a:pt x="1281" y="2762"/>
                    <a:pt x="1707" y="2482"/>
                    <a:pt x="1707" y="1924"/>
                  </a:cubicBezTo>
                  <a:lnTo>
                    <a:pt x="1707" y="838"/>
                  </a:lnTo>
                  <a:cubicBezTo>
                    <a:pt x="1707" y="373"/>
                    <a:pt x="1304" y="1"/>
                    <a:pt x="8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6"/>
            <p:cNvSpPr/>
            <p:nvPr/>
          </p:nvSpPr>
          <p:spPr>
            <a:xfrm>
              <a:off x="6310650" y="2109525"/>
              <a:ext cx="302725" cy="247300"/>
            </a:xfrm>
            <a:custGeom>
              <a:avLst/>
              <a:gdLst/>
              <a:ahLst/>
              <a:cxnLst/>
              <a:rect l="l" t="t" r="r" b="b"/>
              <a:pathLst>
                <a:path w="12109" h="9892" extrusionOk="0">
                  <a:moveTo>
                    <a:pt x="7301" y="2234"/>
                  </a:moveTo>
                  <a:lnTo>
                    <a:pt x="7983" y="2606"/>
                  </a:lnTo>
                  <a:lnTo>
                    <a:pt x="7642" y="3227"/>
                  </a:lnTo>
                  <a:cubicBezTo>
                    <a:pt x="7735" y="3289"/>
                    <a:pt x="7859" y="3382"/>
                    <a:pt x="7952" y="3475"/>
                  </a:cubicBezTo>
                  <a:lnTo>
                    <a:pt x="8387" y="3475"/>
                  </a:lnTo>
                  <a:lnTo>
                    <a:pt x="8387" y="3009"/>
                  </a:lnTo>
                  <a:lnTo>
                    <a:pt x="9193" y="3009"/>
                  </a:lnTo>
                  <a:lnTo>
                    <a:pt x="9193" y="4281"/>
                  </a:lnTo>
                  <a:lnTo>
                    <a:pt x="8387" y="4281"/>
                  </a:lnTo>
                  <a:cubicBezTo>
                    <a:pt x="8387" y="4405"/>
                    <a:pt x="8418" y="4529"/>
                    <a:pt x="8418" y="4622"/>
                  </a:cubicBezTo>
                  <a:lnTo>
                    <a:pt x="8418" y="4778"/>
                  </a:lnTo>
                  <a:lnTo>
                    <a:pt x="9224" y="4778"/>
                  </a:lnTo>
                  <a:lnTo>
                    <a:pt x="9224" y="5584"/>
                  </a:lnTo>
                  <a:lnTo>
                    <a:pt x="8418" y="5584"/>
                  </a:lnTo>
                  <a:lnTo>
                    <a:pt x="8418" y="5708"/>
                  </a:lnTo>
                  <a:cubicBezTo>
                    <a:pt x="8418" y="5832"/>
                    <a:pt x="8387" y="5987"/>
                    <a:pt x="8356" y="6111"/>
                  </a:cubicBezTo>
                  <a:lnTo>
                    <a:pt x="9193" y="6111"/>
                  </a:lnTo>
                  <a:lnTo>
                    <a:pt x="9193" y="7383"/>
                  </a:lnTo>
                  <a:lnTo>
                    <a:pt x="8387" y="7383"/>
                  </a:lnTo>
                  <a:lnTo>
                    <a:pt x="8387" y="6918"/>
                  </a:lnTo>
                  <a:lnTo>
                    <a:pt x="7859" y="6918"/>
                  </a:lnTo>
                  <a:cubicBezTo>
                    <a:pt x="7549" y="7213"/>
                    <a:pt x="7154" y="7360"/>
                    <a:pt x="6754" y="7360"/>
                  </a:cubicBezTo>
                  <a:cubicBezTo>
                    <a:pt x="6355" y="7360"/>
                    <a:pt x="5952" y="7213"/>
                    <a:pt x="5626" y="6918"/>
                  </a:cubicBezTo>
                  <a:lnTo>
                    <a:pt x="5098" y="6918"/>
                  </a:lnTo>
                  <a:lnTo>
                    <a:pt x="5098" y="7383"/>
                  </a:lnTo>
                  <a:lnTo>
                    <a:pt x="4292" y="7383"/>
                  </a:lnTo>
                  <a:lnTo>
                    <a:pt x="4292" y="6111"/>
                  </a:lnTo>
                  <a:lnTo>
                    <a:pt x="5161" y="6111"/>
                  </a:lnTo>
                  <a:cubicBezTo>
                    <a:pt x="5098" y="5987"/>
                    <a:pt x="5098" y="5832"/>
                    <a:pt x="5098" y="5708"/>
                  </a:cubicBezTo>
                  <a:lnTo>
                    <a:pt x="5098" y="5584"/>
                  </a:lnTo>
                  <a:lnTo>
                    <a:pt x="4292" y="5584"/>
                  </a:lnTo>
                  <a:lnTo>
                    <a:pt x="4292" y="4778"/>
                  </a:lnTo>
                  <a:lnTo>
                    <a:pt x="5098" y="4778"/>
                  </a:lnTo>
                  <a:lnTo>
                    <a:pt x="5098" y="4622"/>
                  </a:lnTo>
                  <a:cubicBezTo>
                    <a:pt x="5098" y="4529"/>
                    <a:pt x="5098" y="4405"/>
                    <a:pt x="5130" y="4281"/>
                  </a:cubicBezTo>
                  <a:lnTo>
                    <a:pt x="4292" y="4281"/>
                  </a:lnTo>
                  <a:lnTo>
                    <a:pt x="4292" y="3009"/>
                  </a:lnTo>
                  <a:lnTo>
                    <a:pt x="5098" y="3009"/>
                  </a:lnTo>
                  <a:lnTo>
                    <a:pt x="5098" y="3475"/>
                  </a:lnTo>
                  <a:lnTo>
                    <a:pt x="5564" y="3475"/>
                  </a:lnTo>
                  <a:cubicBezTo>
                    <a:pt x="5657" y="3382"/>
                    <a:pt x="5750" y="3289"/>
                    <a:pt x="5874" y="3227"/>
                  </a:cubicBezTo>
                  <a:lnTo>
                    <a:pt x="5502" y="2606"/>
                  </a:lnTo>
                  <a:lnTo>
                    <a:pt x="6215" y="2234"/>
                  </a:lnTo>
                  <a:lnTo>
                    <a:pt x="6649" y="3009"/>
                  </a:lnTo>
                  <a:lnTo>
                    <a:pt x="6867" y="3009"/>
                  </a:lnTo>
                  <a:lnTo>
                    <a:pt x="7301" y="2234"/>
                  </a:lnTo>
                  <a:close/>
                  <a:moveTo>
                    <a:pt x="6805" y="1"/>
                  </a:moveTo>
                  <a:cubicBezTo>
                    <a:pt x="5502" y="1"/>
                    <a:pt x="4230" y="528"/>
                    <a:pt x="3330" y="1427"/>
                  </a:cubicBezTo>
                  <a:cubicBezTo>
                    <a:pt x="1" y="4730"/>
                    <a:pt x="2714" y="9892"/>
                    <a:pt x="6743" y="9892"/>
                  </a:cubicBezTo>
                  <a:cubicBezTo>
                    <a:pt x="7368" y="9892"/>
                    <a:pt x="8026" y="9768"/>
                    <a:pt x="8697" y="9492"/>
                  </a:cubicBezTo>
                  <a:cubicBezTo>
                    <a:pt x="10868" y="8593"/>
                    <a:pt x="12109" y="6266"/>
                    <a:pt x="11644" y="3971"/>
                  </a:cubicBezTo>
                  <a:cubicBezTo>
                    <a:pt x="11178" y="1676"/>
                    <a:pt x="9162" y="1"/>
                    <a:pt x="6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6"/>
            <p:cNvSpPr/>
            <p:nvPr/>
          </p:nvSpPr>
          <p:spPr>
            <a:xfrm>
              <a:off x="6258200" y="2339850"/>
              <a:ext cx="116325" cy="114800"/>
            </a:xfrm>
            <a:custGeom>
              <a:avLst/>
              <a:gdLst/>
              <a:ahLst/>
              <a:cxnLst/>
              <a:rect l="l" t="t" r="r" b="b"/>
              <a:pathLst>
                <a:path w="4653" h="4592" extrusionOk="0">
                  <a:moveTo>
                    <a:pt x="2357" y="0"/>
                  </a:moveTo>
                  <a:lnTo>
                    <a:pt x="744" y="1334"/>
                  </a:lnTo>
                  <a:cubicBezTo>
                    <a:pt x="341" y="1644"/>
                    <a:pt x="93" y="2141"/>
                    <a:pt x="62" y="2668"/>
                  </a:cubicBezTo>
                  <a:lnTo>
                    <a:pt x="62" y="2637"/>
                  </a:lnTo>
                  <a:lnTo>
                    <a:pt x="62" y="2637"/>
                  </a:lnTo>
                  <a:cubicBezTo>
                    <a:pt x="0" y="3692"/>
                    <a:pt x="838" y="4591"/>
                    <a:pt x="1892" y="4591"/>
                  </a:cubicBezTo>
                  <a:lnTo>
                    <a:pt x="1985" y="4591"/>
                  </a:lnTo>
                  <a:cubicBezTo>
                    <a:pt x="2513" y="4560"/>
                    <a:pt x="2978" y="4312"/>
                    <a:pt x="3319" y="3909"/>
                  </a:cubicBezTo>
                  <a:lnTo>
                    <a:pt x="4653" y="2296"/>
                  </a:lnTo>
                  <a:lnTo>
                    <a:pt x="23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6"/>
            <p:cNvSpPr/>
            <p:nvPr/>
          </p:nvSpPr>
          <p:spPr>
            <a:xfrm>
              <a:off x="6332625" y="2306500"/>
              <a:ext cx="75250" cy="75250"/>
            </a:xfrm>
            <a:custGeom>
              <a:avLst/>
              <a:gdLst/>
              <a:ahLst/>
              <a:cxnLst/>
              <a:rect l="l" t="t" r="r" b="b"/>
              <a:pathLst>
                <a:path w="3010" h="3010" extrusionOk="0">
                  <a:moveTo>
                    <a:pt x="993" y="0"/>
                  </a:moveTo>
                  <a:lnTo>
                    <a:pt x="1" y="807"/>
                  </a:lnTo>
                  <a:lnTo>
                    <a:pt x="2203" y="3009"/>
                  </a:lnTo>
                  <a:lnTo>
                    <a:pt x="3010" y="1986"/>
                  </a:lnTo>
                  <a:cubicBezTo>
                    <a:pt x="2606" y="1738"/>
                    <a:pt x="2203" y="1458"/>
                    <a:pt x="1862" y="1117"/>
                  </a:cubicBezTo>
                  <a:cubicBezTo>
                    <a:pt x="1521" y="776"/>
                    <a:pt x="1242" y="404"/>
                    <a:pt x="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46"/>
          <p:cNvGrpSpPr/>
          <p:nvPr/>
        </p:nvGrpSpPr>
        <p:grpSpPr>
          <a:xfrm>
            <a:off x="7266806" y="3381402"/>
            <a:ext cx="344042" cy="317800"/>
            <a:chOff x="1737900" y="2122700"/>
            <a:chExt cx="345875" cy="319525"/>
          </a:xfrm>
        </p:grpSpPr>
        <p:sp>
          <p:nvSpPr>
            <p:cNvPr id="3250" name="Google Shape;3250;p46"/>
            <p:cNvSpPr/>
            <p:nvPr/>
          </p:nvSpPr>
          <p:spPr>
            <a:xfrm>
              <a:off x="1855000" y="2193275"/>
              <a:ext cx="42675" cy="68850"/>
            </a:xfrm>
            <a:custGeom>
              <a:avLst/>
              <a:gdLst/>
              <a:ahLst/>
              <a:cxnLst/>
              <a:rect l="l" t="t" r="r" b="b"/>
              <a:pathLst>
                <a:path w="1707" h="2754" extrusionOk="0">
                  <a:moveTo>
                    <a:pt x="853" y="1"/>
                  </a:moveTo>
                  <a:cubicBezTo>
                    <a:pt x="427" y="1"/>
                    <a:pt x="0" y="280"/>
                    <a:pt x="0" y="838"/>
                  </a:cubicBezTo>
                  <a:lnTo>
                    <a:pt x="0" y="1893"/>
                  </a:lnTo>
                  <a:cubicBezTo>
                    <a:pt x="0" y="2467"/>
                    <a:pt x="427" y="2754"/>
                    <a:pt x="853" y="2754"/>
                  </a:cubicBezTo>
                  <a:cubicBezTo>
                    <a:pt x="1280" y="2754"/>
                    <a:pt x="1706" y="2467"/>
                    <a:pt x="1706" y="1893"/>
                  </a:cubicBezTo>
                  <a:lnTo>
                    <a:pt x="1706" y="838"/>
                  </a:lnTo>
                  <a:cubicBezTo>
                    <a:pt x="1706" y="280"/>
                    <a:pt x="1280"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6"/>
            <p:cNvSpPr/>
            <p:nvPr/>
          </p:nvSpPr>
          <p:spPr>
            <a:xfrm>
              <a:off x="1737900" y="2122700"/>
              <a:ext cx="276100" cy="254400"/>
            </a:xfrm>
            <a:custGeom>
              <a:avLst/>
              <a:gdLst/>
              <a:ahLst/>
              <a:cxnLst/>
              <a:rect l="l" t="t" r="r" b="b"/>
              <a:pathLst>
                <a:path w="11044" h="10176" extrusionOk="0">
                  <a:moveTo>
                    <a:pt x="6049" y="1273"/>
                  </a:moveTo>
                  <a:lnTo>
                    <a:pt x="6763" y="1645"/>
                  </a:lnTo>
                  <a:lnTo>
                    <a:pt x="6421" y="2296"/>
                  </a:lnTo>
                  <a:cubicBezTo>
                    <a:pt x="6514" y="2358"/>
                    <a:pt x="6607" y="2420"/>
                    <a:pt x="6701" y="2513"/>
                  </a:cubicBezTo>
                  <a:lnTo>
                    <a:pt x="7166" y="2513"/>
                  </a:lnTo>
                  <a:lnTo>
                    <a:pt x="7166" y="2048"/>
                  </a:lnTo>
                  <a:lnTo>
                    <a:pt x="7972" y="2048"/>
                  </a:lnTo>
                  <a:lnTo>
                    <a:pt x="7972" y="3320"/>
                  </a:lnTo>
                  <a:lnTo>
                    <a:pt x="7135" y="3320"/>
                  </a:lnTo>
                  <a:cubicBezTo>
                    <a:pt x="7166" y="3444"/>
                    <a:pt x="7166" y="3568"/>
                    <a:pt x="7197" y="3692"/>
                  </a:cubicBezTo>
                  <a:lnTo>
                    <a:pt x="7197" y="3816"/>
                  </a:lnTo>
                  <a:lnTo>
                    <a:pt x="8003" y="3816"/>
                  </a:lnTo>
                  <a:lnTo>
                    <a:pt x="8003" y="4623"/>
                  </a:lnTo>
                  <a:lnTo>
                    <a:pt x="7197" y="4623"/>
                  </a:lnTo>
                  <a:lnTo>
                    <a:pt x="7197" y="4747"/>
                  </a:lnTo>
                  <a:cubicBezTo>
                    <a:pt x="7166" y="4902"/>
                    <a:pt x="7166" y="5026"/>
                    <a:pt x="7135" y="5181"/>
                  </a:cubicBezTo>
                  <a:lnTo>
                    <a:pt x="7972" y="5181"/>
                  </a:lnTo>
                  <a:lnTo>
                    <a:pt x="7972" y="6422"/>
                  </a:lnTo>
                  <a:lnTo>
                    <a:pt x="7166" y="6422"/>
                  </a:lnTo>
                  <a:lnTo>
                    <a:pt x="7166" y="5957"/>
                  </a:lnTo>
                  <a:lnTo>
                    <a:pt x="6639" y="5957"/>
                  </a:lnTo>
                  <a:cubicBezTo>
                    <a:pt x="6313" y="6251"/>
                    <a:pt x="5910" y="6399"/>
                    <a:pt x="5510" y="6399"/>
                  </a:cubicBezTo>
                  <a:cubicBezTo>
                    <a:pt x="5111" y="6399"/>
                    <a:pt x="4715" y="6251"/>
                    <a:pt x="4405" y="5957"/>
                  </a:cubicBezTo>
                  <a:lnTo>
                    <a:pt x="3878" y="5957"/>
                  </a:lnTo>
                  <a:lnTo>
                    <a:pt x="3878" y="6422"/>
                  </a:lnTo>
                  <a:lnTo>
                    <a:pt x="3071" y="6422"/>
                  </a:lnTo>
                  <a:lnTo>
                    <a:pt x="3071" y="5150"/>
                  </a:lnTo>
                  <a:lnTo>
                    <a:pt x="3909" y="5150"/>
                  </a:lnTo>
                  <a:cubicBezTo>
                    <a:pt x="3878" y="5026"/>
                    <a:pt x="3847" y="4871"/>
                    <a:pt x="3847" y="4747"/>
                  </a:cubicBezTo>
                  <a:lnTo>
                    <a:pt x="3847" y="4623"/>
                  </a:lnTo>
                  <a:lnTo>
                    <a:pt x="3040" y="4623"/>
                  </a:lnTo>
                  <a:lnTo>
                    <a:pt x="3040" y="3816"/>
                  </a:lnTo>
                  <a:lnTo>
                    <a:pt x="3878" y="3816"/>
                  </a:lnTo>
                  <a:lnTo>
                    <a:pt x="3878" y="3692"/>
                  </a:lnTo>
                  <a:cubicBezTo>
                    <a:pt x="3878" y="3568"/>
                    <a:pt x="3909" y="3444"/>
                    <a:pt x="3909" y="3320"/>
                  </a:cubicBezTo>
                  <a:lnTo>
                    <a:pt x="3102" y="3320"/>
                  </a:lnTo>
                  <a:lnTo>
                    <a:pt x="3102" y="2048"/>
                  </a:lnTo>
                  <a:lnTo>
                    <a:pt x="3878" y="2048"/>
                  </a:lnTo>
                  <a:lnTo>
                    <a:pt x="3878" y="2513"/>
                  </a:lnTo>
                  <a:lnTo>
                    <a:pt x="4343" y="2513"/>
                  </a:lnTo>
                  <a:cubicBezTo>
                    <a:pt x="4436" y="2420"/>
                    <a:pt x="4529" y="2358"/>
                    <a:pt x="4622" y="2296"/>
                  </a:cubicBezTo>
                  <a:lnTo>
                    <a:pt x="4281" y="1645"/>
                  </a:lnTo>
                  <a:lnTo>
                    <a:pt x="4994" y="1273"/>
                  </a:lnTo>
                  <a:lnTo>
                    <a:pt x="5398" y="2048"/>
                  </a:lnTo>
                  <a:lnTo>
                    <a:pt x="5615" y="2048"/>
                  </a:lnTo>
                  <a:lnTo>
                    <a:pt x="6049" y="1273"/>
                  </a:lnTo>
                  <a:close/>
                  <a:moveTo>
                    <a:pt x="0" y="1"/>
                  </a:moveTo>
                  <a:lnTo>
                    <a:pt x="0" y="7756"/>
                  </a:lnTo>
                  <a:lnTo>
                    <a:pt x="1427" y="7756"/>
                  </a:lnTo>
                  <a:lnTo>
                    <a:pt x="1427" y="10175"/>
                  </a:lnTo>
                  <a:lnTo>
                    <a:pt x="4684" y="7756"/>
                  </a:lnTo>
                  <a:lnTo>
                    <a:pt x="11043" y="7756"/>
                  </a:lnTo>
                  <a:lnTo>
                    <a:pt x="110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6"/>
            <p:cNvSpPr/>
            <p:nvPr/>
          </p:nvSpPr>
          <p:spPr>
            <a:xfrm>
              <a:off x="1808475" y="2175450"/>
              <a:ext cx="275300" cy="266775"/>
            </a:xfrm>
            <a:custGeom>
              <a:avLst/>
              <a:gdLst/>
              <a:ahLst/>
              <a:cxnLst/>
              <a:rect l="l" t="t" r="r" b="b"/>
              <a:pathLst>
                <a:path w="11012" h="10671" extrusionOk="0">
                  <a:moveTo>
                    <a:pt x="9058" y="0"/>
                  </a:moveTo>
                  <a:lnTo>
                    <a:pt x="9058" y="6421"/>
                  </a:lnTo>
                  <a:lnTo>
                    <a:pt x="2109" y="6421"/>
                  </a:lnTo>
                  <a:lnTo>
                    <a:pt x="0" y="8003"/>
                  </a:lnTo>
                  <a:lnTo>
                    <a:pt x="6142" y="8003"/>
                  </a:lnTo>
                  <a:lnTo>
                    <a:pt x="9678" y="10671"/>
                  </a:lnTo>
                  <a:lnTo>
                    <a:pt x="9678" y="8003"/>
                  </a:lnTo>
                  <a:lnTo>
                    <a:pt x="11012" y="8003"/>
                  </a:lnTo>
                  <a:lnTo>
                    <a:pt x="109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3" name="Google Shape;3253;p46"/>
          <p:cNvGrpSpPr/>
          <p:nvPr/>
        </p:nvGrpSpPr>
        <p:grpSpPr>
          <a:xfrm>
            <a:off x="1533668" y="1561794"/>
            <a:ext cx="344021" cy="311550"/>
            <a:chOff x="7010400" y="1573675"/>
            <a:chExt cx="345125" cy="312550"/>
          </a:xfrm>
        </p:grpSpPr>
        <p:sp>
          <p:nvSpPr>
            <p:cNvPr id="3254" name="Google Shape;3254;p46"/>
            <p:cNvSpPr/>
            <p:nvPr/>
          </p:nvSpPr>
          <p:spPr>
            <a:xfrm>
              <a:off x="7172475" y="1573675"/>
              <a:ext cx="20200" cy="44225"/>
            </a:xfrm>
            <a:custGeom>
              <a:avLst/>
              <a:gdLst/>
              <a:ahLst/>
              <a:cxnLst/>
              <a:rect l="l" t="t" r="r" b="b"/>
              <a:pathLst>
                <a:path w="808" h="1769" extrusionOk="0">
                  <a:moveTo>
                    <a:pt x="1" y="0"/>
                  </a:moveTo>
                  <a:lnTo>
                    <a:pt x="1" y="1768"/>
                  </a:lnTo>
                  <a:lnTo>
                    <a:pt x="807" y="1768"/>
                  </a:lnTo>
                  <a:lnTo>
                    <a:pt x="8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6"/>
            <p:cNvSpPr/>
            <p:nvPr/>
          </p:nvSpPr>
          <p:spPr>
            <a:xfrm>
              <a:off x="7267100" y="1617100"/>
              <a:ext cx="45775" cy="45000"/>
            </a:xfrm>
            <a:custGeom>
              <a:avLst/>
              <a:gdLst/>
              <a:ahLst/>
              <a:cxnLst/>
              <a:rect l="l" t="t" r="r" b="b"/>
              <a:pathLst>
                <a:path w="1831" h="1800" extrusionOk="0">
                  <a:moveTo>
                    <a:pt x="1241" y="0"/>
                  </a:moveTo>
                  <a:lnTo>
                    <a:pt x="0" y="1241"/>
                  </a:lnTo>
                  <a:lnTo>
                    <a:pt x="559" y="1800"/>
                  </a:lnTo>
                  <a:lnTo>
                    <a:pt x="1830" y="559"/>
                  </a:lnTo>
                  <a:lnTo>
                    <a:pt x="1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6"/>
            <p:cNvSpPr/>
            <p:nvPr/>
          </p:nvSpPr>
          <p:spPr>
            <a:xfrm>
              <a:off x="7311300" y="1734975"/>
              <a:ext cx="44225" cy="20175"/>
            </a:xfrm>
            <a:custGeom>
              <a:avLst/>
              <a:gdLst/>
              <a:ahLst/>
              <a:cxnLst/>
              <a:rect l="l" t="t" r="r" b="b"/>
              <a:pathLst>
                <a:path w="1769" h="807" extrusionOk="0">
                  <a:moveTo>
                    <a:pt x="0" y="0"/>
                  </a:moveTo>
                  <a:lnTo>
                    <a:pt x="0" y="807"/>
                  </a:lnTo>
                  <a:lnTo>
                    <a:pt x="1768" y="807"/>
                  </a:lnTo>
                  <a:lnTo>
                    <a:pt x="17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6"/>
            <p:cNvSpPr/>
            <p:nvPr/>
          </p:nvSpPr>
          <p:spPr>
            <a:xfrm>
              <a:off x="7053050" y="1617100"/>
              <a:ext cx="45775" cy="45000"/>
            </a:xfrm>
            <a:custGeom>
              <a:avLst/>
              <a:gdLst/>
              <a:ahLst/>
              <a:cxnLst/>
              <a:rect l="l" t="t" r="r" b="b"/>
              <a:pathLst>
                <a:path w="1831" h="1800" extrusionOk="0">
                  <a:moveTo>
                    <a:pt x="559" y="0"/>
                  </a:moveTo>
                  <a:lnTo>
                    <a:pt x="1" y="559"/>
                  </a:lnTo>
                  <a:lnTo>
                    <a:pt x="1242" y="1800"/>
                  </a:lnTo>
                  <a:lnTo>
                    <a:pt x="1831" y="1241"/>
                  </a:lnTo>
                  <a:lnTo>
                    <a:pt x="5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6"/>
            <p:cNvSpPr/>
            <p:nvPr/>
          </p:nvSpPr>
          <p:spPr>
            <a:xfrm>
              <a:off x="7010400" y="1735750"/>
              <a:ext cx="44225" cy="20175"/>
            </a:xfrm>
            <a:custGeom>
              <a:avLst/>
              <a:gdLst/>
              <a:ahLst/>
              <a:cxnLst/>
              <a:rect l="l" t="t" r="r" b="b"/>
              <a:pathLst>
                <a:path w="1769" h="807" extrusionOk="0">
                  <a:moveTo>
                    <a:pt x="1" y="0"/>
                  </a:moveTo>
                  <a:lnTo>
                    <a:pt x="1" y="807"/>
                  </a:lnTo>
                  <a:lnTo>
                    <a:pt x="1769" y="807"/>
                  </a:lnTo>
                  <a:lnTo>
                    <a:pt x="17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6"/>
            <p:cNvSpPr/>
            <p:nvPr/>
          </p:nvSpPr>
          <p:spPr>
            <a:xfrm>
              <a:off x="7080200" y="1648900"/>
              <a:ext cx="205525" cy="170625"/>
            </a:xfrm>
            <a:custGeom>
              <a:avLst/>
              <a:gdLst/>
              <a:ahLst/>
              <a:cxnLst/>
              <a:rect l="l" t="t" r="r" b="b"/>
              <a:pathLst>
                <a:path w="8221" h="6825" extrusionOk="0">
                  <a:moveTo>
                    <a:pt x="4095" y="0"/>
                  </a:moveTo>
                  <a:cubicBezTo>
                    <a:pt x="1893" y="0"/>
                    <a:pt x="63" y="1768"/>
                    <a:pt x="0" y="3971"/>
                  </a:cubicBezTo>
                  <a:lnTo>
                    <a:pt x="0" y="6824"/>
                  </a:lnTo>
                  <a:lnTo>
                    <a:pt x="8221" y="6824"/>
                  </a:lnTo>
                  <a:lnTo>
                    <a:pt x="8221" y="3971"/>
                  </a:lnTo>
                  <a:cubicBezTo>
                    <a:pt x="8128" y="1768"/>
                    <a:pt x="6328" y="0"/>
                    <a:pt x="4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6"/>
            <p:cNvSpPr/>
            <p:nvPr/>
          </p:nvSpPr>
          <p:spPr>
            <a:xfrm>
              <a:off x="7060025" y="1839650"/>
              <a:ext cx="245100" cy="46575"/>
            </a:xfrm>
            <a:custGeom>
              <a:avLst/>
              <a:gdLst/>
              <a:ahLst/>
              <a:cxnLst/>
              <a:rect l="l" t="t" r="r" b="b"/>
              <a:pathLst>
                <a:path w="9804" h="1863" extrusionOk="0">
                  <a:moveTo>
                    <a:pt x="1" y="1"/>
                  </a:moveTo>
                  <a:lnTo>
                    <a:pt x="1" y="1862"/>
                  </a:lnTo>
                  <a:lnTo>
                    <a:pt x="9803" y="1862"/>
                  </a:lnTo>
                  <a:lnTo>
                    <a:pt x="9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46"/>
          <p:cNvGrpSpPr/>
          <p:nvPr/>
        </p:nvGrpSpPr>
        <p:grpSpPr>
          <a:xfrm>
            <a:off x="7251372" y="1553355"/>
            <a:ext cx="382791" cy="374402"/>
            <a:chOff x="3995325" y="1556600"/>
            <a:chExt cx="353650" cy="345900"/>
          </a:xfrm>
        </p:grpSpPr>
        <p:sp>
          <p:nvSpPr>
            <p:cNvPr id="3262" name="Google Shape;3262;p46"/>
            <p:cNvSpPr/>
            <p:nvPr/>
          </p:nvSpPr>
          <p:spPr>
            <a:xfrm>
              <a:off x="4030225" y="1789250"/>
              <a:ext cx="79125" cy="112475"/>
            </a:xfrm>
            <a:custGeom>
              <a:avLst/>
              <a:gdLst/>
              <a:ahLst/>
              <a:cxnLst/>
              <a:rect l="l" t="t" r="r" b="b"/>
              <a:pathLst>
                <a:path w="3165" h="4499" extrusionOk="0">
                  <a:moveTo>
                    <a:pt x="1179" y="1"/>
                  </a:moveTo>
                  <a:lnTo>
                    <a:pt x="1179" y="2141"/>
                  </a:lnTo>
                  <a:cubicBezTo>
                    <a:pt x="0" y="2575"/>
                    <a:pt x="156" y="4281"/>
                    <a:pt x="1396" y="4498"/>
                  </a:cubicBezTo>
                  <a:lnTo>
                    <a:pt x="1582" y="4498"/>
                  </a:lnTo>
                  <a:cubicBezTo>
                    <a:pt x="2606" y="4498"/>
                    <a:pt x="3164" y="3382"/>
                    <a:pt x="2606" y="2575"/>
                  </a:cubicBezTo>
                  <a:cubicBezTo>
                    <a:pt x="2451" y="2358"/>
                    <a:pt x="2234" y="2203"/>
                    <a:pt x="1986" y="2110"/>
                  </a:cubicBezTo>
                  <a:lnTo>
                    <a:pt x="1986" y="807"/>
                  </a:lnTo>
                  <a:lnTo>
                    <a:pt x="2606" y="807"/>
                  </a:lnTo>
                  <a:lnTo>
                    <a:pt x="2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6"/>
            <p:cNvSpPr/>
            <p:nvPr/>
          </p:nvSpPr>
          <p:spPr>
            <a:xfrm>
              <a:off x="3995325" y="1699075"/>
              <a:ext cx="100075" cy="61800"/>
            </a:xfrm>
            <a:custGeom>
              <a:avLst/>
              <a:gdLst/>
              <a:ahLst/>
              <a:cxnLst/>
              <a:rect l="l" t="t" r="r" b="b"/>
              <a:pathLst>
                <a:path w="4003" h="2472" extrusionOk="0">
                  <a:moveTo>
                    <a:pt x="1264" y="0"/>
                  </a:moveTo>
                  <a:cubicBezTo>
                    <a:pt x="637" y="0"/>
                    <a:pt x="1" y="454"/>
                    <a:pt x="1" y="1250"/>
                  </a:cubicBezTo>
                  <a:cubicBezTo>
                    <a:pt x="1" y="2026"/>
                    <a:pt x="633" y="2472"/>
                    <a:pt x="1258" y="2472"/>
                  </a:cubicBezTo>
                  <a:cubicBezTo>
                    <a:pt x="1732" y="2472"/>
                    <a:pt x="2202" y="2215"/>
                    <a:pt x="2389" y="1654"/>
                  </a:cubicBezTo>
                  <a:lnTo>
                    <a:pt x="4002" y="1654"/>
                  </a:lnTo>
                  <a:lnTo>
                    <a:pt x="4002" y="816"/>
                  </a:lnTo>
                  <a:lnTo>
                    <a:pt x="2389" y="816"/>
                  </a:lnTo>
                  <a:cubicBezTo>
                    <a:pt x="2203" y="257"/>
                    <a:pt x="1736" y="0"/>
                    <a:pt x="1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6"/>
            <p:cNvSpPr/>
            <p:nvPr/>
          </p:nvSpPr>
          <p:spPr>
            <a:xfrm>
              <a:off x="4032550" y="1556600"/>
              <a:ext cx="276875" cy="147375"/>
            </a:xfrm>
            <a:custGeom>
              <a:avLst/>
              <a:gdLst/>
              <a:ahLst/>
              <a:cxnLst/>
              <a:rect l="l" t="t" r="r" b="b"/>
              <a:pathLst>
                <a:path w="11075" h="5895" extrusionOk="0">
                  <a:moveTo>
                    <a:pt x="5429" y="1"/>
                  </a:moveTo>
                  <a:cubicBezTo>
                    <a:pt x="4033" y="1"/>
                    <a:pt x="3723" y="1955"/>
                    <a:pt x="5026" y="2389"/>
                  </a:cubicBezTo>
                  <a:lnTo>
                    <a:pt x="5026" y="3010"/>
                  </a:lnTo>
                  <a:cubicBezTo>
                    <a:pt x="4560" y="3134"/>
                    <a:pt x="4126" y="3382"/>
                    <a:pt x="3816" y="3723"/>
                  </a:cubicBezTo>
                  <a:lnTo>
                    <a:pt x="1893" y="3723"/>
                  </a:lnTo>
                  <a:lnTo>
                    <a:pt x="1893" y="2420"/>
                  </a:lnTo>
                  <a:cubicBezTo>
                    <a:pt x="2141" y="2327"/>
                    <a:pt x="2358" y="2172"/>
                    <a:pt x="2513" y="1955"/>
                  </a:cubicBezTo>
                  <a:cubicBezTo>
                    <a:pt x="3085" y="1111"/>
                    <a:pt x="2438" y="28"/>
                    <a:pt x="1515" y="28"/>
                  </a:cubicBezTo>
                  <a:cubicBezTo>
                    <a:pt x="1387" y="28"/>
                    <a:pt x="1254" y="49"/>
                    <a:pt x="1117" y="94"/>
                  </a:cubicBezTo>
                  <a:cubicBezTo>
                    <a:pt x="1" y="435"/>
                    <a:pt x="1" y="2017"/>
                    <a:pt x="1086" y="2389"/>
                  </a:cubicBezTo>
                  <a:lnTo>
                    <a:pt x="1086" y="2420"/>
                  </a:lnTo>
                  <a:lnTo>
                    <a:pt x="1086" y="4561"/>
                  </a:lnTo>
                  <a:lnTo>
                    <a:pt x="3382" y="4561"/>
                  </a:lnTo>
                  <a:cubicBezTo>
                    <a:pt x="3320" y="4747"/>
                    <a:pt x="3289" y="4933"/>
                    <a:pt x="3289" y="5119"/>
                  </a:cubicBezTo>
                  <a:lnTo>
                    <a:pt x="3289" y="5895"/>
                  </a:lnTo>
                  <a:lnTo>
                    <a:pt x="4095" y="5895"/>
                  </a:lnTo>
                  <a:lnTo>
                    <a:pt x="4095" y="5119"/>
                  </a:lnTo>
                  <a:cubicBezTo>
                    <a:pt x="4095" y="4235"/>
                    <a:pt x="4762" y="3793"/>
                    <a:pt x="5429" y="3793"/>
                  </a:cubicBezTo>
                  <a:cubicBezTo>
                    <a:pt x="6096" y="3793"/>
                    <a:pt x="6763" y="4235"/>
                    <a:pt x="6763" y="5119"/>
                  </a:cubicBezTo>
                  <a:lnTo>
                    <a:pt x="6763" y="5895"/>
                  </a:lnTo>
                  <a:lnTo>
                    <a:pt x="7569" y="5895"/>
                  </a:lnTo>
                  <a:lnTo>
                    <a:pt x="7569" y="5119"/>
                  </a:lnTo>
                  <a:cubicBezTo>
                    <a:pt x="7569" y="4933"/>
                    <a:pt x="7538" y="4747"/>
                    <a:pt x="7476" y="4561"/>
                  </a:cubicBezTo>
                  <a:lnTo>
                    <a:pt x="9772" y="4561"/>
                  </a:lnTo>
                  <a:lnTo>
                    <a:pt x="9772" y="2420"/>
                  </a:lnTo>
                  <a:cubicBezTo>
                    <a:pt x="11074" y="1955"/>
                    <a:pt x="10733" y="32"/>
                    <a:pt x="9368" y="32"/>
                  </a:cubicBezTo>
                  <a:cubicBezTo>
                    <a:pt x="7973" y="32"/>
                    <a:pt x="7662" y="1955"/>
                    <a:pt x="8965" y="2420"/>
                  </a:cubicBezTo>
                  <a:lnTo>
                    <a:pt x="8965" y="3723"/>
                  </a:lnTo>
                  <a:lnTo>
                    <a:pt x="7042" y="3723"/>
                  </a:lnTo>
                  <a:cubicBezTo>
                    <a:pt x="6732" y="3382"/>
                    <a:pt x="6297" y="3103"/>
                    <a:pt x="5832" y="3010"/>
                  </a:cubicBezTo>
                  <a:lnTo>
                    <a:pt x="5832" y="2389"/>
                  </a:lnTo>
                  <a:cubicBezTo>
                    <a:pt x="7135" y="1955"/>
                    <a:pt x="6825" y="1"/>
                    <a:pt x="5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6"/>
            <p:cNvSpPr/>
            <p:nvPr/>
          </p:nvSpPr>
          <p:spPr>
            <a:xfrm>
              <a:off x="4115525" y="1724900"/>
              <a:ext cx="105500" cy="83775"/>
            </a:xfrm>
            <a:custGeom>
              <a:avLst/>
              <a:gdLst/>
              <a:ahLst/>
              <a:cxnLst/>
              <a:rect l="l" t="t" r="r" b="b"/>
              <a:pathLst>
                <a:path w="4220" h="3351" extrusionOk="0">
                  <a:moveTo>
                    <a:pt x="2513" y="1303"/>
                  </a:moveTo>
                  <a:lnTo>
                    <a:pt x="2513" y="2451"/>
                  </a:lnTo>
                  <a:lnTo>
                    <a:pt x="1707" y="2451"/>
                  </a:lnTo>
                  <a:lnTo>
                    <a:pt x="1707" y="1303"/>
                  </a:lnTo>
                  <a:close/>
                  <a:moveTo>
                    <a:pt x="1" y="0"/>
                  </a:moveTo>
                  <a:lnTo>
                    <a:pt x="1" y="3350"/>
                  </a:lnTo>
                  <a:lnTo>
                    <a:pt x="4219" y="3350"/>
                  </a:lnTo>
                  <a:lnTo>
                    <a:pt x="42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6"/>
            <p:cNvSpPr/>
            <p:nvPr/>
          </p:nvSpPr>
          <p:spPr>
            <a:xfrm>
              <a:off x="4241150" y="1699300"/>
              <a:ext cx="107825" cy="61150"/>
            </a:xfrm>
            <a:custGeom>
              <a:avLst/>
              <a:gdLst/>
              <a:ahLst/>
              <a:cxnLst/>
              <a:rect l="l" t="t" r="r" b="b"/>
              <a:pathLst>
                <a:path w="4313" h="2446" extrusionOk="0">
                  <a:moveTo>
                    <a:pt x="2761" y="0"/>
                  </a:moveTo>
                  <a:cubicBezTo>
                    <a:pt x="2234" y="0"/>
                    <a:pt x="1769" y="342"/>
                    <a:pt x="1583" y="807"/>
                  </a:cubicBezTo>
                  <a:lnTo>
                    <a:pt x="1" y="807"/>
                  </a:lnTo>
                  <a:lnTo>
                    <a:pt x="1" y="1645"/>
                  </a:lnTo>
                  <a:lnTo>
                    <a:pt x="1583" y="1645"/>
                  </a:lnTo>
                  <a:cubicBezTo>
                    <a:pt x="1775" y="2168"/>
                    <a:pt x="2251" y="2446"/>
                    <a:pt x="2735" y="2446"/>
                  </a:cubicBezTo>
                  <a:cubicBezTo>
                    <a:pt x="3113" y="2446"/>
                    <a:pt x="3496" y="2277"/>
                    <a:pt x="3754" y="1924"/>
                  </a:cubicBezTo>
                  <a:cubicBezTo>
                    <a:pt x="4312" y="1117"/>
                    <a:pt x="3754" y="0"/>
                    <a:pt x="2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6"/>
            <p:cNvSpPr/>
            <p:nvPr/>
          </p:nvSpPr>
          <p:spPr>
            <a:xfrm>
              <a:off x="4224100" y="1789250"/>
              <a:ext cx="85325" cy="113250"/>
            </a:xfrm>
            <a:custGeom>
              <a:avLst/>
              <a:gdLst/>
              <a:ahLst/>
              <a:cxnLst/>
              <a:rect l="l" t="t" r="r" b="b"/>
              <a:pathLst>
                <a:path w="3413" h="4530" extrusionOk="0">
                  <a:moveTo>
                    <a:pt x="683" y="1"/>
                  </a:moveTo>
                  <a:lnTo>
                    <a:pt x="683" y="807"/>
                  </a:lnTo>
                  <a:lnTo>
                    <a:pt x="1303" y="807"/>
                  </a:lnTo>
                  <a:lnTo>
                    <a:pt x="1303" y="2141"/>
                  </a:lnTo>
                  <a:cubicBezTo>
                    <a:pt x="0" y="2575"/>
                    <a:pt x="311" y="4529"/>
                    <a:pt x="1706" y="4529"/>
                  </a:cubicBezTo>
                  <a:cubicBezTo>
                    <a:pt x="3071" y="4529"/>
                    <a:pt x="3412" y="2575"/>
                    <a:pt x="2110" y="2141"/>
                  </a:cubicBezTo>
                  <a:lnTo>
                    <a:pt x="21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6"/>
            <p:cNvSpPr/>
            <p:nvPr/>
          </p:nvSpPr>
          <p:spPr>
            <a:xfrm>
              <a:off x="4125600" y="1828800"/>
              <a:ext cx="85325" cy="73700"/>
            </a:xfrm>
            <a:custGeom>
              <a:avLst/>
              <a:gdLst/>
              <a:ahLst/>
              <a:cxnLst/>
              <a:rect l="l" t="t" r="r" b="b"/>
              <a:pathLst>
                <a:path w="3413" h="2948" extrusionOk="0">
                  <a:moveTo>
                    <a:pt x="1304" y="1"/>
                  </a:moveTo>
                  <a:lnTo>
                    <a:pt x="1304" y="559"/>
                  </a:lnTo>
                  <a:cubicBezTo>
                    <a:pt x="1" y="1024"/>
                    <a:pt x="311" y="2947"/>
                    <a:pt x="1707" y="2947"/>
                  </a:cubicBezTo>
                  <a:cubicBezTo>
                    <a:pt x="3103" y="2947"/>
                    <a:pt x="3413" y="1024"/>
                    <a:pt x="2110" y="559"/>
                  </a:cubicBezTo>
                  <a:lnTo>
                    <a:pt x="21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72"/>
        <p:cNvGrpSpPr/>
        <p:nvPr/>
      </p:nvGrpSpPr>
      <p:grpSpPr>
        <a:xfrm>
          <a:off x="0" y="0"/>
          <a:ext cx="0" cy="0"/>
          <a:chOff x="0" y="0"/>
          <a:chExt cx="0" cy="0"/>
        </a:xfrm>
      </p:grpSpPr>
      <p:sp>
        <p:nvSpPr>
          <p:cNvPr id="3273" name="Google Shape;3273;p47"/>
          <p:cNvSpPr/>
          <p:nvPr/>
        </p:nvSpPr>
        <p:spPr>
          <a:xfrm>
            <a:off x="1734750" y="4220671"/>
            <a:ext cx="5674500" cy="3879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74" name="Google Shape;3274;p47"/>
          <p:cNvSpPr txBox="1">
            <a:spLocks noGrp="1"/>
          </p:cNvSpPr>
          <p:nvPr>
            <p:ph type="title"/>
          </p:nvPr>
        </p:nvSpPr>
        <p:spPr>
          <a:xfrm>
            <a:off x="1807800" y="4167750"/>
            <a:ext cx="55284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 PICTURE IS WORTH</a:t>
            </a:r>
            <a:r>
              <a:rPr lang="en"/>
              <a:t> </a:t>
            </a:r>
            <a:r>
              <a:rPr lang="en">
                <a:solidFill>
                  <a:schemeClr val="accent1"/>
                </a:solidFill>
              </a:rPr>
              <a:t>A THOUSAND WORDS</a:t>
            </a:r>
            <a:endParaRPr>
              <a:solidFill>
                <a:schemeClr val="accen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96"/>
        <p:cNvGrpSpPr/>
        <p:nvPr/>
      </p:nvGrpSpPr>
      <p:grpSpPr>
        <a:xfrm>
          <a:off x="0" y="0"/>
          <a:ext cx="0" cy="0"/>
          <a:chOff x="0" y="0"/>
          <a:chExt cx="0" cy="0"/>
        </a:xfrm>
      </p:grpSpPr>
      <p:sp>
        <p:nvSpPr>
          <p:cNvPr id="3397" name="Google Shape;3397;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PRACTICAL EXERCISE:</a:t>
            </a:r>
            <a:r>
              <a:rPr lang="en">
                <a:solidFill>
                  <a:schemeClr val="accent1"/>
                </a:solidFill>
              </a:rPr>
              <a:t> DATA HIDING</a:t>
            </a:r>
            <a:endParaRPr>
              <a:solidFill>
                <a:schemeClr val="accent1"/>
              </a:solidFill>
            </a:endParaRPr>
          </a:p>
        </p:txBody>
      </p:sp>
      <p:sp>
        <p:nvSpPr>
          <p:cNvPr id="3398" name="Google Shape;3398;p49"/>
          <p:cNvSpPr txBox="1">
            <a:spLocks noGrp="1"/>
          </p:cNvSpPr>
          <p:nvPr>
            <p:ph type="subTitle" idx="1"/>
          </p:nvPr>
        </p:nvSpPr>
        <p:spPr>
          <a:xfrm>
            <a:off x="713225" y="2004375"/>
            <a:ext cx="4454400" cy="208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grpSp>
        <p:nvGrpSpPr>
          <p:cNvPr id="3399" name="Google Shape;3399;p49"/>
          <p:cNvGrpSpPr/>
          <p:nvPr/>
        </p:nvGrpSpPr>
        <p:grpSpPr>
          <a:xfrm>
            <a:off x="5645940" y="1847146"/>
            <a:ext cx="2816366" cy="1851404"/>
            <a:chOff x="4469325" y="337575"/>
            <a:chExt cx="961250" cy="631900"/>
          </a:xfrm>
        </p:grpSpPr>
        <p:sp>
          <p:nvSpPr>
            <p:cNvPr id="3400" name="Google Shape;3400;p49"/>
            <p:cNvSpPr/>
            <p:nvPr/>
          </p:nvSpPr>
          <p:spPr>
            <a:xfrm>
              <a:off x="4469325" y="337575"/>
              <a:ext cx="961250" cy="493075"/>
            </a:xfrm>
            <a:custGeom>
              <a:avLst/>
              <a:gdLst/>
              <a:ahLst/>
              <a:cxnLst/>
              <a:rect l="l" t="t" r="r" b="b"/>
              <a:pathLst>
                <a:path w="38450" h="19723" extrusionOk="0">
                  <a:moveTo>
                    <a:pt x="344" y="0"/>
                  </a:moveTo>
                  <a:cubicBezTo>
                    <a:pt x="154" y="0"/>
                    <a:pt x="1" y="153"/>
                    <a:pt x="1" y="344"/>
                  </a:cubicBezTo>
                  <a:lnTo>
                    <a:pt x="1" y="19379"/>
                  </a:lnTo>
                  <a:cubicBezTo>
                    <a:pt x="1" y="19568"/>
                    <a:pt x="154" y="19722"/>
                    <a:pt x="344" y="19722"/>
                  </a:cubicBezTo>
                  <a:lnTo>
                    <a:pt x="38106" y="19722"/>
                  </a:lnTo>
                  <a:cubicBezTo>
                    <a:pt x="38295" y="19722"/>
                    <a:pt x="38450" y="19568"/>
                    <a:pt x="38450" y="19379"/>
                  </a:cubicBezTo>
                  <a:lnTo>
                    <a:pt x="38450" y="344"/>
                  </a:lnTo>
                  <a:cubicBezTo>
                    <a:pt x="38450" y="154"/>
                    <a:pt x="38295" y="0"/>
                    <a:pt x="38106"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9"/>
            <p:cNvSpPr/>
            <p:nvPr/>
          </p:nvSpPr>
          <p:spPr>
            <a:xfrm>
              <a:off x="4484950" y="356325"/>
              <a:ext cx="930000" cy="455525"/>
            </a:xfrm>
            <a:custGeom>
              <a:avLst/>
              <a:gdLst/>
              <a:ahLst/>
              <a:cxnLst/>
              <a:rect l="l" t="t" r="r" b="b"/>
              <a:pathLst>
                <a:path w="37200" h="18221" extrusionOk="0">
                  <a:moveTo>
                    <a:pt x="219" y="0"/>
                  </a:moveTo>
                  <a:cubicBezTo>
                    <a:pt x="98" y="0"/>
                    <a:pt x="1" y="98"/>
                    <a:pt x="1" y="219"/>
                  </a:cubicBezTo>
                  <a:lnTo>
                    <a:pt x="1" y="18002"/>
                  </a:lnTo>
                  <a:cubicBezTo>
                    <a:pt x="1" y="18124"/>
                    <a:pt x="98" y="18221"/>
                    <a:pt x="219" y="18221"/>
                  </a:cubicBezTo>
                  <a:lnTo>
                    <a:pt x="36981" y="18221"/>
                  </a:lnTo>
                  <a:cubicBezTo>
                    <a:pt x="37102" y="18221"/>
                    <a:pt x="37199" y="18124"/>
                    <a:pt x="37199" y="18002"/>
                  </a:cubicBezTo>
                  <a:lnTo>
                    <a:pt x="37199" y="219"/>
                  </a:lnTo>
                  <a:cubicBezTo>
                    <a:pt x="37199" y="98"/>
                    <a:pt x="37102" y="0"/>
                    <a:pt x="36981"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9"/>
            <p:cNvSpPr/>
            <p:nvPr/>
          </p:nvSpPr>
          <p:spPr>
            <a:xfrm>
              <a:off x="4484950" y="356325"/>
              <a:ext cx="20675" cy="455525"/>
            </a:xfrm>
            <a:custGeom>
              <a:avLst/>
              <a:gdLst/>
              <a:ahLst/>
              <a:cxnLst/>
              <a:rect l="l" t="t" r="r" b="b"/>
              <a:pathLst>
                <a:path w="827" h="18221" extrusionOk="0">
                  <a:moveTo>
                    <a:pt x="1" y="0"/>
                  </a:moveTo>
                  <a:lnTo>
                    <a:pt x="1"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9"/>
            <p:cNvSpPr/>
            <p:nvPr/>
          </p:nvSpPr>
          <p:spPr>
            <a:xfrm>
              <a:off x="4505600" y="356325"/>
              <a:ext cx="20700" cy="455525"/>
            </a:xfrm>
            <a:custGeom>
              <a:avLst/>
              <a:gdLst/>
              <a:ahLst/>
              <a:cxnLst/>
              <a:rect l="l" t="t" r="r" b="b"/>
              <a:pathLst>
                <a:path w="828"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9"/>
            <p:cNvSpPr/>
            <p:nvPr/>
          </p:nvSpPr>
          <p:spPr>
            <a:xfrm>
              <a:off x="4526275" y="356325"/>
              <a:ext cx="20675" cy="455525"/>
            </a:xfrm>
            <a:custGeom>
              <a:avLst/>
              <a:gdLst/>
              <a:ahLst/>
              <a:cxnLst/>
              <a:rect l="l" t="t" r="r" b="b"/>
              <a:pathLst>
                <a:path w="827" h="18221" extrusionOk="0">
                  <a:moveTo>
                    <a:pt x="1" y="0"/>
                  </a:moveTo>
                  <a:lnTo>
                    <a:pt x="1"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9"/>
            <p:cNvSpPr/>
            <p:nvPr/>
          </p:nvSpPr>
          <p:spPr>
            <a:xfrm>
              <a:off x="4546950" y="356325"/>
              <a:ext cx="20700" cy="455525"/>
            </a:xfrm>
            <a:custGeom>
              <a:avLst/>
              <a:gdLst/>
              <a:ahLst/>
              <a:cxnLst/>
              <a:rect l="l" t="t" r="r" b="b"/>
              <a:pathLst>
                <a:path w="828" h="18221" extrusionOk="0">
                  <a:moveTo>
                    <a:pt x="1" y="0"/>
                  </a:moveTo>
                  <a:lnTo>
                    <a:pt x="1"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9"/>
            <p:cNvSpPr/>
            <p:nvPr/>
          </p:nvSpPr>
          <p:spPr>
            <a:xfrm>
              <a:off x="4567625"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9"/>
            <p:cNvSpPr/>
            <p:nvPr/>
          </p:nvSpPr>
          <p:spPr>
            <a:xfrm>
              <a:off x="4588300" y="356325"/>
              <a:ext cx="20675" cy="455525"/>
            </a:xfrm>
            <a:custGeom>
              <a:avLst/>
              <a:gdLst/>
              <a:ahLst/>
              <a:cxnLst/>
              <a:rect l="l" t="t" r="r" b="b"/>
              <a:pathLst>
                <a:path w="827" h="18221" extrusionOk="0">
                  <a:moveTo>
                    <a:pt x="0" y="0"/>
                  </a:moveTo>
                  <a:lnTo>
                    <a:pt x="0" y="18221"/>
                  </a:lnTo>
                  <a:lnTo>
                    <a:pt x="826" y="18221"/>
                  </a:lnTo>
                  <a:lnTo>
                    <a:pt x="826"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9"/>
            <p:cNvSpPr/>
            <p:nvPr/>
          </p:nvSpPr>
          <p:spPr>
            <a:xfrm>
              <a:off x="4608950"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9"/>
            <p:cNvSpPr/>
            <p:nvPr/>
          </p:nvSpPr>
          <p:spPr>
            <a:xfrm>
              <a:off x="4629625"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9"/>
            <p:cNvSpPr/>
            <p:nvPr/>
          </p:nvSpPr>
          <p:spPr>
            <a:xfrm>
              <a:off x="4650275"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9"/>
            <p:cNvSpPr/>
            <p:nvPr/>
          </p:nvSpPr>
          <p:spPr>
            <a:xfrm>
              <a:off x="4670950"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9"/>
            <p:cNvSpPr/>
            <p:nvPr/>
          </p:nvSpPr>
          <p:spPr>
            <a:xfrm>
              <a:off x="4691625" y="356325"/>
              <a:ext cx="20675" cy="455525"/>
            </a:xfrm>
            <a:custGeom>
              <a:avLst/>
              <a:gdLst/>
              <a:ahLst/>
              <a:cxnLst/>
              <a:rect l="l" t="t" r="r" b="b"/>
              <a:pathLst>
                <a:path w="827" h="18221" extrusionOk="0">
                  <a:moveTo>
                    <a:pt x="0" y="0"/>
                  </a:moveTo>
                  <a:lnTo>
                    <a:pt x="0" y="18221"/>
                  </a:lnTo>
                  <a:lnTo>
                    <a:pt x="826" y="18221"/>
                  </a:lnTo>
                  <a:lnTo>
                    <a:pt x="826"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9"/>
            <p:cNvSpPr/>
            <p:nvPr/>
          </p:nvSpPr>
          <p:spPr>
            <a:xfrm>
              <a:off x="4712275"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9"/>
            <p:cNvSpPr/>
            <p:nvPr/>
          </p:nvSpPr>
          <p:spPr>
            <a:xfrm>
              <a:off x="4732950" y="356325"/>
              <a:ext cx="20675" cy="455525"/>
            </a:xfrm>
            <a:custGeom>
              <a:avLst/>
              <a:gdLst/>
              <a:ahLst/>
              <a:cxnLst/>
              <a:rect l="l" t="t" r="r" b="b"/>
              <a:pathLst>
                <a:path w="827"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9"/>
            <p:cNvSpPr/>
            <p:nvPr/>
          </p:nvSpPr>
          <p:spPr>
            <a:xfrm>
              <a:off x="4753600" y="356325"/>
              <a:ext cx="20700" cy="455525"/>
            </a:xfrm>
            <a:custGeom>
              <a:avLst/>
              <a:gdLst/>
              <a:ahLst/>
              <a:cxnLst/>
              <a:rect l="l" t="t" r="r" b="b"/>
              <a:pathLst>
                <a:path w="828"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9"/>
            <p:cNvSpPr/>
            <p:nvPr/>
          </p:nvSpPr>
          <p:spPr>
            <a:xfrm>
              <a:off x="4774275" y="356325"/>
              <a:ext cx="20700" cy="455525"/>
            </a:xfrm>
            <a:custGeom>
              <a:avLst/>
              <a:gdLst/>
              <a:ahLst/>
              <a:cxnLst/>
              <a:rect l="l" t="t" r="r" b="b"/>
              <a:pathLst>
                <a:path w="828"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9"/>
            <p:cNvSpPr/>
            <p:nvPr/>
          </p:nvSpPr>
          <p:spPr>
            <a:xfrm>
              <a:off x="4794925" y="356325"/>
              <a:ext cx="20700" cy="455525"/>
            </a:xfrm>
            <a:custGeom>
              <a:avLst/>
              <a:gdLst/>
              <a:ahLst/>
              <a:cxnLst/>
              <a:rect l="l" t="t" r="r" b="b"/>
              <a:pathLst>
                <a:path w="828"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9"/>
            <p:cNvSpPr/>
            <p:nvPr/>
          </p:nvSpPr>
          <p:spPr>
            <a:xfrm>
              <a:off x="4815600" y="356325"/>
              <a:ext cx="20700" cy="455525"/>
            </a:xfrm>
            <a:custGeom>
              <a:avLst/>
              <a:gdLst/>
              <a:ahLst/>
              <a:cxnLst/>
              <a:rect l="l" t="t" r="r" b="b"/>
              <a:pathLst>
                <a:path w="828"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9"/>
            <p:cNvSpPr/>
            <p:nvPr/>
          </p:nvSpPr>
          <p:spPr>
            <a:xfrm>
              <a:off x="4836275" y="356325"/>
              <a:ext cx="20675" cy="455525"/>
            </a:xfrm>
            <a:custGeom>
              <a:avLst/>
              <a:gdLst/>
              <a:ahLst/>
              <a:cxnLst/>
              <a:rect l="l" t="t" r="r" b="b"/>
              <a:pathLst>
                <a:path w="827" h="18221" extrusionOk="0">
                  <a:moveTo>
                    <a:pt x="1" y="0"/>
                  </a:moveTo>
                  <a:lnTo>
                    <a:pt x="1"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9"/>
            <p:cNvSpPr/>
            <p:nvPr/>
          </p:nvSpPr>
          <p:spPr>
            <a:xfrm>
              <a:off x="4856925" y="356325"/>
              <a:ext cx="20700" cy="455525"/>
            </a:xfrm>
            <a:custGeom>
              <a:avLst/>
              <a:gdLst/>
              <a:ahLst/>
              <a:cxnLst/>
              <a:rect l="l" t="t" r="r" b="b"/>
              <a:pathLst>
                <a:path w="828"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9"/>
            <p:cNvSpPr/>
            <p:nvPr/>
          </p:nvSpPr>
          <p:spPr>
            <a:xfrm>
              <a:off x="4877600" y="356325"/>
              <a:ext cx="20675" cy="455525"/>
            </a:xfrm>
            <a:custGeom>
              <a:avLst/>
              <a:gdLst/>
              <a:ahLst/>
              <a:cxnLst/>
              <a:rect l="l" t="t" r="r" b="b"/>
              <a:pathLst>
                <a:path w="827" h="18221" extrusionOk="0">
                  <a:moveTo>
                    <a:pt x="1" y="0"/>
                  </a:moveTo>
                  <a:lnTo>
                    <a:pt x="1"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9"/>
            <p:cNvSpPr/>
            <p:nvPr/>
          </p:nvSpPr>
          <p:spPr>
            <a:xfrm>
              <a:off x="4898275" y="356325"/>
              <a:ext cx="20675" cy="455525"/>
            </a:xfrm>
            <a:custGeom>
              <a:avLst/>
              <a:gdLst/>
              <a:ahLst/>
              <a:cxnLst/>
              <a:rect l="l" t="t" r="r" b="b"/>
              <a:pathLst>
                <a:path w="827" h="18221" extrusionOk="0">
                  <a:moveTo>
                    <a:pt x="1" y="0"/>
                  </a:moveTo>
                  <a:lnTo>
                    <a:pt x="1"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9"/>
            <p:cNvSpPr/>
            <p:nvPr/>
          </p:nvSpPr>
          <p:spPr>
            <a:xfrm>
              <a:off x="4918925" y="356325"/>
              <a:ext cx="20725" cy="455525"/>
            </a:xfrm>
            <a:custGeom>
              <a:avLst/>
              <a:gdLst/>
              <a:ahLst/>
              <a:cxnLst/>
              <a:rect l="l" t="t" r="r" b="b"/>
              <a:pathLst>
                <a:path w="829"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9"/>
            <p:cNvSpPr/>
            <p:nvPr/>
          </p:nvSpPr>
          <p:spPr>
            <a:xfrm>
              <a:off x="4939625" y="356325"/>
              <a:ext cx="20675" cy="455525"/>
            </a:xfrm>
            <a:custGeom>
              <a:avLst/>
              <a:gdLst/>
              <a:ahLst/>
              <a:cxnLst/>
              <a:rect l="l" t="t" r="r" b="b"/>
              <a:pathLst>
                <a:path w="827" h="18221" extrusionOk="0">
                  <a:moveTo>
                    <a:pt x="0" y="0"/>
                  </a:moveTo>
                  <a:lnTo>
                    <a:pt x="0" y="18221"/>
                  </a:lnTo>
                  <a:lnTo>
                    <a:pt x="826" y="18221"/>
                  </a:lnTo>
                  <a:lnTo>
                    <a:pt x="826"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9"/>
            <p:cNvSpPr/>
            <p:nvPr/>
          </p:nvSpPr>
          <p:spPr>
            <a:xfrm>
              <a:off x="4960275"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9"/>
            <p:cNvSpPr/>
            <p:nvPr/>
          </p:nvSpPr>
          <p:spPr>
            <a:xfrm>
              <a:off x="4980950" y="356325"/>
              <a:ext cx="20675" cy="455525"/>
            </a:xfrm>
            <a:custGeom>
              <a:avLst/>
              <a:gdLst/>
              <a:ahLst/>
              <a:cxnLst/>
              <a:rect l="l" t="t" r="r" b="b"/>
              <a:pathLst>
                <a:path w="827" h="18221" extrusionOk="0">
                  <a:moveTo>
                    <a:pt x="0" y="0"/>
                  </a:moveTo>
                  <a:lnTo>
                    <a:pt x="0" y="18221"/>
                  </a:lnTo>
                  <a:lnTo>
                    <a:pt x="826" y="18221"/>
                  </a:lnTo>
                  <a:lnTo>
                    <a:pt x="826"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9"/>
            <p:cNvSpPr/>
            <p:nvPr/>
          </p:nvSpPr>
          <p:spPr>
            <a:xfrm>
              <a:off x="5001600"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9"/>
            <p:cNvSpPr/>
            <p:nvPr/>
          </p:nvSpPr>
          <p:spPr>
            <a:xfrm>
              <a:off x="5022275"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9"/>
            <p:cNvSpPr/>
            <p:nvPr/>
          </p:nvSpPr>
          <p:spPr>
            <a:xfrm>
              <a:off x="5042950" y="356325"/>
              <a:ext cx="20675" cy="455525"/>
            </a:xfrm>
            <a:custGeom>
              <a:avLst/>
              <a:gdLst/>
              <a:ahLst/>
              <a:cxnLst/>
              <a:rect l="l" t="t" r="r" b="b"/>
              <a:pathLst>
                <a:path w="827" h="18221" extrusionOk="0">
                  <a:moveTo>
                    <a:pt x="0" y="0"/>
                  </a:moveTo>
                  <a:lnTo>
                    <a:pt x="0" y="18221"/>
                  </a:lnTo>
                  <a:lnTo>
                    <a:pt x="826" y="18221"/>
                  </a:lnTo>
                  <a:lnTo>
                    <a:pt x="826"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9"/>
            <p:cNvSpPr/>
            <p:nvPr/>
          </p:nvSpPr>
          <p:spPr>
            <a:xfrm>
              <a:off x="5063600"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9"/>
            <p:cNvSpPr/>
            <p:nvPr/>
          </p:nvSpPr>
          <p:spPr>
            <a:xfrm>
              <a:off x="5084275" y="356325"/>
              <a:ext cx="20675" cy="455525"/>
            </a:xfrm>
            <a:custGeom>
              <a:avLst/>
              <a:gdLst/>
              <a:ahLst/>
              <a:cxnLst/>
              <a:rect l="l" t="t" r="r" b="b"/>
              <a:pathLst>
                <a:path w="827" h="18221" extrusionOk="0">
                  <a:moveTo>
                    <a:pt x="0" y="0"/>
                  </a:moveTo>
                  <a:lnTo>
                    <a:pt x="0" y="18221"/>
                  </a:lnTo>
                  <a:lnTo>
                    <a:pt x="826" y="18221"/>
                  </a:lnTo>
                  <a:lnTo>
                    <a:pt x="826"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9"/>
            <p:cNvSpPr/>
            <p:nvPr/>
          </p:nvSpPr>
          <p:spPr>
            <a:xfrm>
              <a:off x="5104925" y="356325"/>
              <a:ext cx="20700" cy="455525"/>
            </a:xfrm>
            <a:custGeom>
              <a:avLst/>
              <a:gdLst/>
              <a:ahLst/>
              <a:cxnLst/>
              <a:rect l="l" t="t" r="r" b="b"/>
              <a:pathLst>
                <a:path w="828" h="18221" extrusionOk="0">
                  <a:moveTo>
                    <a:pt x="0" y="0"/>
                  </a:moveTo>
                  <a:lnTo>
                    <a:pt x="0"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9"/>
            <p:cNvSpPr/>
            <p:nvPr/>
          </p:nvSpPr>
          <p:spPr>
            <a:xfrm>
              <a:off x="5125600" y="356325"/>
              <a:ext cx="20700" cy="455525"/>
            </a:xfrm>
            <a:custGeom>
              <a:avLst/>
              <a:gdLst/>
              <a:ahLst/>
              <a:cxnLst/>
              <a:rect l="l" t="t" r="r" b="b"/>
              <a:pathLst>
                <a:path w="828"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9"/>
            <p:cNvSpPr/>
            <p:nvPr/>
          </p:nvSpPr>
          <p:spPr>
            <a:xfrm>
              <a:off x="5146275" y="356325"/>
              <a:ext cx="20675" cy="455525"/>
            </a:xfrm>
            <a:custGeom>
              <a:avLst/>
              <a:gdLst/>
              <a:ahLst/>
              <a:cxnLst/>
              <a:rect l="l" t="t" r="r" b="b"/>
              <a:pathLst>
                <a:path w="827" h="18221" extrusionOk="0">
                  <a:moveTo>
                    <a:pt x="1" y="0"/>
                  </a:moveTo>
                  <a:lnTo>
                    <a:pt x="1"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9"/>
            <p:cNvSpPr/>
            <p:nvPr/>
          </p:nvSpPr>
          <p:spPr>
            <a:xfrm>
              <a:off x="5166925" y="356325"/>
              <a:ext cx="20700" cy="455525"/>
            </a:xfrm>
            <a:custGeom>
              <a:avLst/>
              <a:gdLst/>
              <a:ahLst/>
              <a:cxnLst/>
              <a:rect l="l" t="t" r="r" b="b"/>
              <a:pathLst>
                <a:path w="828"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9"/>
            <p:cNvSpPr/>
            <p:nvPr/>
          </p:nvSpPr>
          <p:spPr>
            <a:xfrm>
              <a:off x="5187600" y="356325"/>
              <a:ext cx="20675" cy="455525"/>
            </a:xfrm>
            <a:custGeom>
              <a:avLst/>
              <a:gdLst/>
              <a:ahLst/>
              <a:cxnLst/>
              <a:rect l="l" t="t" r="r" b="b"/>
              <a:pathLst>
                <a:path w="827" h="18221" extrusionOk="0">
                  <a:moveTo>
                    <a:pt x="1" y="0"/>
                  </a:moveTo>
                  <a:lnTo>
                    <a:pt x="1"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9"/>
            <p:cNvSpPr/>
            <p:nvPr/>
          </p:nvSpPr>
          <p:spPr>
            <a:xfrm>
              <a:off x="5208250" y="356325"/>
              <a:ext cx="20700" cy="455525"/>
            </a:xfrm>
            <a:custGeom>
              <a:avLst/>
              <a:gdLst/>
              <a:ahLst/>
              <a:cxnLst/>
              <a:rect l="l" t="t" r="r" b="b"/>
              <a:pathLst>
                <a:path w="828"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9"/>
            <p:cNvSpPr/>
            <p:nvPr/>
          </p:nvSpPr>
          <p:spPr>
            <a:xfrm>
              <a:off x="5228925" y="356325"/>
              <a:ext cx="20675" cy="455525"/>
            </a:xfrm>
            <a:custGeom>
              <a:avLst/>
              <a:gdLst/>
              <a:ahLst/>
              <a:cxnLst/>
              <a:rect l="l" t="t" r="r" b="b"/>
              <a:pathLst>
                <a:path w="827" h="18221" extrusionOk="0">
                  <a:moveTo>
                    <a:pt x="1" y="0"/>
                  </a:moveTo>
                  <a:lnTo>
                    <a:pt x="1"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9"/>
            <p:cNvSpPr/>
            <p:nvPr/>
          </p:nvSpPr>
          <p:spPr>
            <a:xfrm>
              <a:off x="5249575" y="356325"/>
              <a:ext cx="20700" cy="455525"/>
            </a:xfrm>
            <a:custGeom>
              <a:avLst/>
              <a:gdLst/>
              <a:ahLst/>
              <a:cxnLst/>
              <a:rect l="l" t="t" r="r" b="b"/>
              <a:pathLst>
                <a:path w="828"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9"/>
            <p:cNvSpPr/>
            <p:nvPr/>
          </p:nvSpPr>
          <p:spPr>
            <a:xfrm>
              <a:off x="5270250" y="356325"/>
              <a:ext cx="20700" cy="455525"/>
            </a:xfrm>
            <a:custGeom>
              <a:avLst/>
              <a:gdLst/>
              <a:ahLst/>
              <a:cxnLst/>
              <a:rect l="l" t="t" r="r" b="b"/>
              <a:pathLst>
                <a:path w="828" h="18221" extrusionOk="0">
                  <a:moveTo>
                    <a:pt x="1" y="0"/>
                  </a:moveTo>
                  <a:lnTo>
                    <a:pt x="1" y="18221"/>
                  </a:lnTo>
                  <a:lnTo>
                    <a:pt x="828" y="18221"/>
                  </a:lnTo>
                  <a:lnTo>
                    <a:pt x="828"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9"/>
            <p:cNvSpPr/>
            <p:nvPr/>
          </p:nvSpPr>
          <p:spPr>
            <a:xfrm>
              <a:off x="5290925" y="356325"/>
              <a:ext cx="20700" cy="455525"/>
            </a:xfrm>
            <a:custGeom>
              <a:avLst/>
              <a:gdLst/>
              <a:ahLst/>
              <a:cxnLst/>
              <a:rect l="l" t="t" r="r" b="b"/>
              <a:pathLst>
                <a:path w="828" h="18221" extrusionOk="0">
                  <a:moveTo>
                    <a:pt x="1" y="0"/>
                  </a:moveTo>
                  <a:lnTo>
                    <a:pt x="1"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9"/>
            <p:cNvSpPr/>
            <p:nvPr/>
          </p:nvSpPr>
          <p:spPr>
            <a:xfrm>
              <a:off x="5311600"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9"/>
            <p:cNvSpPr/>
            <p:nvPr/>
          </p:nvSpPr>
          <p:spPr>
            <a:xfrm>
              <a:off x="5332275" y="356325"/>
              <a:ext cx="20675" cy="455525"/>
            </a:xfrm>
            <a:custGeom>
              <a:avLst/>
              <a:gdLst/>
              <a:ahLst/>
              <a:cxnLst/>
              <a:rect l="l" t="t" r="r" b="b"/>
              <a:pathLst>
                <a:path w="827" h="18221" extrusionOk="0">
                  <a:moveTo>
                    <a:pt x="0" y="0"/>
                  </a:moveTo>
                  <a:lnTo>
                    <a:pt x="0" y="18221"/>
                  </a:lnTo>
                  <a:lnTo>
                    <a:pt x="826" y="18221"/>
                  </a:lnTo>
                  <a:lnTo>
                    <a:pt x="826"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9"/>
            <p:cNvSpPr/>
            <p:nvPr/>
          </p:nvSpPr>
          <p:spPr>
            <a:xfrm>
              <a:off x="5352925"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9"/>
            <p:cNvSpPr/>
            <p:nvPr/>
          </p:nvSpPr>
          <p:spPr>
            <a:xfrm>
              <a:off x="5373600"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9"/>
            <p:cNvSpPr/>
            <p:nvPr/>
          </p:nvSpPr>
          <p:spPr>
            <a:xfrm>
              <a:off x="5394250" y="356325"/>
              <a:ext cx="20700" cy="455525"/>
            </a:xfrm>
            <a:custGeom>
              <a:avLst/>
              <a:gdLst/>
              <a:ahLst/>
              <a:cxnLst/>
              <a:rect l="l" t="t" r="r" b="b"/>
              <a:pathLst>
                <a:path w="828" h="18221" extrusionOk="0">
                  <a:moveTo>
                    <a:pt x="0" y="0"/>
                  </a:moveTo>
                  <a:lnTo>
                    <a:pt x="0" y="18221"/>
                  </a:lnTo>
                  <a:lnTo>
                    <a:pt x="827" y="18221"/>
                  </a:lnTo>
                  <a:lnTo>
                    <a:pt x="827"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9"/>
            <p:cNvSpPr/>
            <p:nvPr/>
          </p:nvSpPr>
          <p:spPr>
            <a:xfrm>
              <a:off x="4490425" y="361775"/>
              <a:ext cx="919050" cy="444625"/>
            </a:xfrm>
            <a:custGeom>
              <a:avLst/>
              <a:gdLst/>
              <a:ahLst/>
              <a:cxnLst/>
              <a:rect l="l" t="t" r="r" b="b"/>
              <a:pathLst>
                <a:path w="36762" h="17785" extrusionOk="0">
                  <a:moveTo>
                    <a:pt x="0" y="1"/>
                  </a:moveTo>
                  <a:lnTo>
                    <a:pt x="0" y="17784"/>
                  </a:lnTo>
                  <a:lnTo>
                    <a:pt x="36762" y="17784"/>
                  </a:lnTo>
                  <a:lnTo>
                    <a:pt x="36762" y="1"/>
                  </a:ln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9"/>
            <p:cNvSpPr/>
            <p:nvPr/>
          </p:nvSpPr>
          <p:spPr>
            <a:xfrm>
              <a:off x="4895225" y="830625"/>
              <a:ext cx="151625" cy="113400"/>
            </a:xfrm>
            <a:custGeom>
              <a:avLst/>
              <a:gdLst/>
              <a:ahLst/>
              <a:cxnLst/>
              <a:rect l="l" t="t" r="r" b="b"/>
              <a:pathLst>
                <a:path w="6065" h="4536" extrusionOk="0">
                  <a:moveTo>
                    <a:pt x="1" y="0"/>
                  </a:moveTo>
                  <a:lnTo>
                    <a:pt x="1" y="4535"/>
                  </a:lnTo>
                  <a:lnTo>
                    <a:pt x="6065" y="4535"/>
                  </a:lnTo>
                  <a:lnTo>
                    <a:pt x="6065"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9"/>
            <p:cNvSpPr/>
            <p:nvPr/>
          </p:nvSpPr>
          <p:spPr>
            <a:xfrm>
              <a:off x="4895225" y="868775"/>
              <a:ext cx="151625" cy="75250"/>
            </a:xfrm>
            <a:custGeom>
              <a:avLst/>
              <a:gdLst/>
              <a:ahLst/>
              <a:cxnLst/>
              <a:rect l="l" t="t" r="r" b="b"/>
              <a:pathLst>
                <a:path w="6065" h="3010" extrusionOk="0">
                  <a:moveTo>
                    <a:pt x="6065" y="0"/>
                  </a:moveTo>
                  <a:lnTo>
                    <a:pt x="1" y="1908"/>
                  </a:lnTo>
                  <a:lnTo>
                    <a:pt x="1" y="3009"/>
                  </a:lnTo>
                  <a:lnTo>
                    <a:pt x="6065" y="3009"/>
                  </a:lnTo>
                  <a:lnTo>
                    <a:pt x="6065"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9"/>
            <p:cNvSpPr/>
            <p:nvPr/>
          </p:nvSpPr>
          <p:spPr>
            <a:xfrm>
              <a:off x="4788175" y="944000"/>
              <a:ext cx="365725" cy="25475"/>
            </a:xfrm>
            <a:custGeom>
              <a:avLst/>
              <a:gdLst/>
              <a:ahLst/>
              <a:cxnLst/>
              <a:rect l="l" t="t" r="r" b="b"/>
              <a:pathLst>
                <a:path w="14629" h="1019" extrusionOk="0">
                  <a:moveTo>
                    <a:pt x="94" y="0"/>
                  </a:moveTo>
                  <a:cubicBezTo>
                    <a:pt x="42" y="0"/>
                    <a:pt x="0" y="42"/>
                    <a:pt x="0" y="94"/>
                  </a:cubicBezTo>
                  <a:lnTo>
                    <a:pt x="0" y="925"/>
                  </a:lnTo>
                  <a:cubicBezTo>
                    <a:pt x="0" y="976"/>
                    <a:pt x="42" y="1019"/>
                    <a:pt x="94" y="1019"/>
                  </a:cubicBezTo>
                  <a:lnTo>
                    <a:pt x="14536" y="1019"/>
                  </a:lnTo>
                  <a:cubicBezTo>
                    <a:pt x="14588" y="1019"/>
                    <a:pt x="14629" y="976"/>
                    <a:pt x="14629" y="925"/>
                  </a:cubicBezTo>
                  <a:lnTo>
                    <a:pt x="14629" y="94"/>
                  </a:lnTo>
                  <a:cubicBezTo>
                    <a:pt x="14629" y="42"/>
                    <a:pt x="14588" y="0"/>
                    <a:pt x="14536"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9"/>
            <p:cNvSpPr/>
            <p:nvPr/>
          </p:nvSpPr>
          <p:spPr>
            <a:xfrm>
              <a:off x="4490425" y="361775"/>
              <a:ext cx="400425" cy="444625"/>
            </a:xfrm>
            <a:custGeom>
              <a:avLst/>
              <a:gdLst/>
              <a:ahLst/>
              <a:cxnLst/>
              <a:rect l="l" t="t" r="r" b="b"/>
              <a:pathLst>
                <a:path w="16017" h="17785" extrusionOk="0">
                  <a:moveTo>
                    <a:pt x="0" y="1"/>
                  </a:moveTo>
                  <a:lnTo>
                    <a:pt x="0" y="17784"/>
                  </a:lnTo>
                  <a:lnTo>
                    <a:pt x="16017" y="17784"/>
                  </a:lnTo>
                  <a:lnTo>
                    <a:pt x="1601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9"/>
            <p:cNvSpPr/>
            <p:nvPr/>
          </p:nvSpPr>
          <p:spPr>
            <a:xfrm>
              <a:off x="4526650" y="361775"/>
              <a:ext cx="327950" cy="444625"/>
            </a:xfrm>
            <a:custGeom>
              <a:avLst/>
              <a:gdLst/>
              <a:ahLst/>
              <a:cxnLst/>
              <a:rect l="l" t="t" r="r" b="b"/>
              <a:pathLst>
                <a:path w="13118" h="17785" extrusionOk="0">
                  <a:moveTo>
                    <a:pt x="0" y="1"/>
                  </a:moveTo>
                  <a:lnTo>
                    <a:pt x="0" y="17784"/>
                  </a:lnTo>
                  <a:lnTo>
                    <a:pt x="13118" y="17784"/>
                  </a:lnTo>
                  <a:lnTo>
                    <a:pt x="131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9"/>
            <p:cNvSpPr/>
            <p:nvPr/>
          </p:nvSpPr>
          <p:spPr>
            <a:xfrm>
              <a:off x="4553975" y="417400"/>
              <a:ext cx="264350" cy="11375"/>
            </a:xfrm>
            <a:custGeom>
              <a:avLst/>
              <a:gdLst/>
              <a:ahLst/>
              <a:cxnLst/>
              <a:rect l="l" t="t" r="r" b="b"/>
              <a:pathLst>
                <a:path w="10574" h="455" extrusionOk="0">
                  <a:moveTo>
                    <a:pt x="1" y="0"/>
                  </a:moveTo>
                  <a:lnTo>
                    <a:pt x="1" y="455"/>
                  </a:lnTo>
                  <a:lnTo>
                    <a:pt x="10573" y="455"/>
                  </a:lnTo>
                  <a:lnTo>
                    <a:pt x="1057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9"/>
            <p:cNvSpPr/>
            <p:nvPr/>
          </p:nvSpPr>
          <p:spPr>
            <a:xfrm>
              <a:off x="4553975" y="399375"/>
              <a:ext cx="264350" cy="11400"/>
            </a:xfrm>
            <a:custGeom>
              <a:avLst/>
              <a:gdLst/>
              <a:ahLst/>
              <a:cxnLst/>
              <a:rect l="l" t="t" r="r" b="b"/>
              <a:pathLst>
                <a:path w="10574" h="456" extrusionOk="0">
                  <a:moveTo>
                    <a:pt x="1" y="1"/>
                  </a:moveTo>
                  <a:lnTo>
                    <a:pt x="1" y="455"/>
                  </a:lnTo>
                  <a:lnTo>
                    <a:pt x="10573" y="455"/>
                  </a:lnTo>
                  <a:lnTo>
                    <a:pt x="1057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9"/>
            <p:cNvSpPr/>
            <p:nvPr/>
          </p:nvSpPr>
          <p:spPr>
            <a:xfrm>
              <a:off x="4574550" y="435400"/>
              <a:ext cx="223200" cy="11375"/>
            </a:xfrm>
            <a:custGeom>
              <a:avLst/>
              <a:gdLst/>
              <a:ahLst/>
              <a:cxnLst/>
              <a:rect l="l" t="t" r="r" b="b"/>
              <a:pathLst>
                <a:path w="8928" h="455" extrusionOk="0">
                  <a:moveTo>
                    <a:pt x="0" y="1"/>
                  </a:moveTo>
                  <a:lnTo>
                    <a:pt x="0" y="454"/>
                  </a:lnTo>
                  <a:lnTo>
                    <a:pt x="8927" y="454"/>
                  </a:lnTo>
                  <a:lnTo>
                    <a:pt x="89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9"/>
            <p:cNvSpPr/>
            <p:nvPr/>
          </p:nvSpPr>
          <p:spPr>
            <a:xfrm>
              <a:off x="457065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9"/>
            <p:cNvSpPr/>
            <p:nvPr/>
          </p:nvSpPr>
          <p:spPr>
            <a:xfrm>
              <a:off x="457510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9"/>
            <p:cNvSpPr/>
            <p:nvPr/>
          </p:nvSpPr>
          <p:spPr>
            <a:xfrm>
              <a:off x="457955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9"/>
            <p:cNvSpPr/>
            <p:nvPr/>
          </p:nvSpPr>
          <p:spPr>
            <a:xfrm>
              <a:off x="458400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9"/>
            <p:cNvSpPr/>
            <p:nvPr/>
          </p:nvSpPr>
          <p:spPr>
            <a:xfrm>
              <a:off x="458845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9"/>
            <p:cNvSpPr/>
            <p:nvPr/>
          </p:nvSpPr>
          <p:spPr>
            <a:xfrm>
              <a:off x="459290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9"/>
            <p:cNvSpPr/>
            <p:nvPr/>
          </p:nvSpPr>
          <p:spPr>
            <a:xfrm>
              <a:off x="459735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9"/>
            <p:cNvSpPr/>
            <p:nvPr/>
          </p:nvSpPr>
          <p:spPr>
            <a:xfrm>
              <a:off x="460180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9"/>
            <p:cNvSpPr/>
            <p:nvPr/>
          </p:nvSpPr>
          <p:spPr>
            <a:xfrm>
              <a:off x="4606250" y="472825"/>
              <a:ext cx="4475" cy="31900"/>
            </a:xfrm>
            <a:custGeom>
              <a:avLst/>
              <a:gdLst/>
              <a:ahLst/>
              <a:cxnLst/>
              <a:rect l="l" t="t" r="r" b="b"/>
              <a:pathLst>
                <a:path w="179" h="1276" extrusionOk="0">
                  <a:moveTo>
                    <a:pt x="0" y="1"/>
                  </a:moveTo>
                  <a:lnTo>
                    <a:pt x="0"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9"/>
            <p:cNvSpPr/>
            <p:nvPr/>
          </p:nvSpPr>
          <p:spPr>
            <a:xfrm>
              <a:off x="4610700"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9"/>
            <p:cNvSpPr/>
            <p:nvPr/>
          </p:nvSpPr>
          <p:spPr>
            <a:xfrm>
              <a:off x="4615150"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9"/>
            <p:cNvSpPr/>
            <p:nvPr/>
          </p:nvSpPr>
          <p:spPr>
            <a:xfrm>
              <a:off x="461957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9"/>
            <p:cNvSpPr/>
            <p:nvPr/>
          </p:nvSpPr>
          <p:spPr>
            <a:xfrm>
              <a:off x="462402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9"/>
            <p:cNvSpPr/>
            <p:nvPr/>
          </p:nvSpPr>
          <p:spPr>
            <a:xfrm>
              <a:off x="462847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9"/>
            <p:cNvSpPr/>
            <p:nvPr/>
          </p:nvSpPr>
          <p:spPr>
            <a:xfrm>
              <a:off x="463292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9"/>
            <p:cNvSpPr/>
            <p:nvPr/>
          </p:nvSpPr>
          <p:spPr>
            <a:xfrm>
              <a:off x="463737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9"/>
            <p:cNvSpPr/>
            <p:nvPr/>
          </p:nvSpPr>
          <p:spPr>
            <a:xfrm>
              <a:off x="464182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9"/>
            <p:cNvSpPr/>
            <p:nvPr/>
          </p:nvSpPr>
          <p:spPr>
            <a:xfrm>
              <a:off x="464627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9"/>
            <p:cNvSpPr/>
            <p:nvPr/>
          </p:nvSpPr>
          <p:spPr>
            <a:xfrm>
              <a:off x="465072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9"/>
            <p:cNvSpPr/>
            <p:nvPr/>
          </p:nvSpPr>
          <p:spPr>
            <a:xfrm>
              <a:off x="465517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9"/>
            <p:cNvSpPr/>
            <p:nvPr/>
          </p:nvSpPr>
          <p:spPr>
            <a:xfrm>
              <a:off x="465962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9"/>
            <p:cNvSpPr/>
            <p:nvPr/>
          </p:nvSpPr>
          <p:spPr>
            <a:xfrm>
              <a:off x="466410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9"/>
            <p:cNvSpPr/>
            <p:nvPr/>
          </p:nvSpPr>
          <p:spPr>
            <a:xfrm>
              <a:off x="466855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9"/>
            <p:cNvSpPr/>
            <p:nvPr/>
          </p:nvSpPr>
          <p:spPr>
            <a:xfrm>
              <a:off x="467300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9"/>
            <p:cNvSpPr/>
            <p:nvPr/>
          </p:nvSpPr>
          <p:spPr>
            <a:xfrm>
              <a:off x="467745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9"/>
            <p:cNvSpPr/>
            <p:nvPr/>
          </p:nvSpPr>
          <p:spPr>
            <a:xfrm>
              <a:off x="468190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9"/>
            <p:cNvSpPr/>
            <p:nvPr/>
          </p:nvSpPr>
          <p:spPr>
            <a:xfrm>
              <a:off x="468635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9"/>
            <p:cNvSpPr/>
            <p:nvPr/>
          </p:nvSpPr>
          <p:spPr>
            <a:xfrm>
              <a:off x="469080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9"/>
            <p:cNvSpPr/>
            <p:nvPr/>
          </p:nvSpPr>
          <p:spPr>
            <a:xfrm>
              <a:off x="469525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9"/>
            <p:cNvSpPr/>
            <p:nvPr/>
          </p:nvSpPr>
          <p:spPr>
            <a:xfrm>
              <a:off x="469970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9"/>
            <p:cNvSpPr/>
            <p:nvPr/>
          </p:nvSpPr>
          <p:spPr>
            <a:xfrm>
              <a:off x="470415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9"/>
            <p:cNvSpPr/>
            <p:nvPr/>
          </p:nvSpPr>
          <p:spPr>
            <a:xfrm>
              <a:off x="4708600" y="472825"/>
              <a:ext cx="4475" cy="31900"/>
            </a:xfrm>
            <a:custGeom>
              <a:avLst/>
              <a:gdLst/>
              <a:ahLst/>
              <a:cxnLst/>
              <a:rect l="l" t="t" r="r" b="b"/>
              <a:pathLst>
                <a:path w="179" h="1276" extrusionOk="0">
                  <a:moveTo>
                    <a:pt x="0" y="1"/>
                  </a:moveTo>
                  <a:lnTo>
                    <a:pt x="0" y="1276"/>
                  </a:lnTo>
                  <a:lnTo>
                    <a:pt x="178" y="1276"/>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9"/>
            <p:cNvSpPr/>
            <p:nvPr/>
          </p:nvSpPr>
          <p:spPr>
            <a:xfrm>
              <a:off x="4713050" y="472825"/>
              <a:ext cx="4475" cy="31900"/>
            </a:xfrm>
            <a:custGeom>
              <a:avLst/>
              <a:gdLst/>
              <a:ahLst/>
              <a:cxnLst/>
              <a:rect l="l" t="t" r="r" b="b"/>
              <a:pathLst>
                <a:path w="179" h="1276" extrusionOk="0">
                  <a:moveTo>
                    <a:pt x="0" y="1"/>
                  </a:moveTo>
                  <a:lnTo>
                    <a:pt x="0"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9"/>
            <p:cNvSpPr/>
            <p:nvPr/>
          </p:nvSpPr>
          <p:spPr>
            <a:xfrm>
              <a:off x="4717500"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9"/>
            <p:cNvSpPr/>
            <p:nvPr/>
          </p:nvSpPr>
          <p:spPr>
            <a:xfrm>
              <a:off x="4721950"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9"/>
            <p:cNvSpPr/>
            <p:nvPr/>
          </p:nvSpPr>
          <p:spPr>
            <a:xfrm>
              <a:off x="4726400"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9"/>
            <p:cNvSpPr/>
            <p:nvPr/>
          </p:nvSpPr>
          <p:spPr>
            <a:xfrm>
              <a:off x="473082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9"/>
            <p:cNvSpPr/>
            <p:nvPr/>
          </p:nvSpPr>
          <p:spPr>
            <a:xfrm>
              <a:off x="473527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9"/>
            <p:cNvSpPr/>
            <p:nvPr/>
          </p:nvSpPr>
          <p:spPr>
            <a:xfrm>
              <a:off x="473972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9"/>
            <p:cNvSpPr/>
            <p:nvPr/>
          </p:nvSpPr>
          <p:spPr>
            <a:xfrm>
              <a:off x="474417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9"/>
            <p:cNvSpPr/>
            <p:nvPr/>
          </p:nvSpPr>
          <p:spPr>
            <a:xfrm>
              <a:off x="474862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9"/>
            <p:cNvSpPr/>
            <p:nvPr/>
          </p:nvSpPr>
          <p:spPr>
            <a:xfrm>
              <a:off x="475307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9"/>
            <p:cNvSpPr/>
            <p:nvPr/>
          </p:nvSpPr>
          <p:spPr>
            <a:xfrm>
              <a:off x="475752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9"/>
            <p:cNvSpPr/>
            <p:nvPr/>
          </p:nvSpPr>
          <p:spPr>
            <a:xfrm>
              <a:off x="476197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9"/>
            <p:cNvSpPr/>
            <p:nvPr/>
          </p:nvSpPr>
          <p:spPr>
            <a:xfrm>
              <a:off x="4766425" y="472825"/>
              <a:ext cx="4475" cy="31900"/>
            </a:xfrm>
            <a:custGeom>
              <a:avLst/>
              <a:gdLst/>
              <a:ahLst/>
              <a:cxnLst/>
              <a:rect l="l" t="t" r="r" b="b"/>
              <a:pathLst>
                <a:path w="179" h="1276" extrusionOk="0">
                  <a:moveTo>
                    <a:pt x="1" y="1"/>
                  </a:moveTo>
                  <a:lnTo>
                    <a:pt x="1" y="1276"/>
                  </a:lnTo>
                  <a:lnTo>
                    <a:pt x="179" y="1276"/>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9"/>
            <p:cNvSpPr/>
            <p:nvPr/>
          </p:nvSpPr>
          <p:spPr>
            <a:xfrm>
              <a:off x="4570650" y="522375"/>
              <a:ext cx="200250" cy="31950"/>
            </a:xfrm>
            <a:custGeom>
              <a:avLst/>
              <a:gdLst/>
              <a:ahLst/>
              <a:cxnLst/>
              <a:rect l="l" t="t" r="r" b="b"/>
              <a:pathLst>
                <a:path w="8010" h="1278" extrusionOk="0">
                  <a:moveTo>
                    <a:pt x="106" y="1"/>
                  </a:moveTo>
                  <a:cubicBezTo>
                    <a:pt x="48" y="1"/>
                    <a:pt x="0" y="49"/>
                    <a:pt x="0" y="108"/>
                  </a:cubicBezTo>
                  <a:lnTo>
                    <a:pt x="0" y="1171"/>
                  </a:lnTo>
                  <a:cubicBezTo>
                    <a:pt x="0" y="1230"/>
                    <a:pt x="48" y="1277"/>
                    <a:pt x="106" y="1277"/>
                  </a:cubicBezTo>
                  <a:lnTo>
                    <a:pt x="7904" y="1277"/>
                  </a:lnTo>
                  <a:cubicBezTo>
                    <a:pt x="7962" y="1277"/>
                    <a:pt x="8010" y="1230"/>
                    <a:pt x="8010" y="1171"/>
                  </a:cubicBezTo>
                  <a:lnTo>
                    <a:pt x="8010" y="108"/>
                  </a:lnTo>
                  <a:cubicBezTo>
                    <a:pt x="8010" y="49"/>
                    <a:pt x="7962" y="1"/>
                    <a:pt x="7904"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9"/>
            <p:cNvSpPr/>
            <p:nvPr/>
          </p:nvSpPr>
          <p:spPr>
            <a:xfrm>
              <a:off x="4588625" y="475975"/>
              <a:ext cx="11525" cy="13850"/>
            </a:xfrm>
            <a:custGeom>
              <a:avLst/>
              <a:gdLst/>
              <a:ahLst/>
              <a:cxnLst/>
              <a:rect l="l" t="t" r="r" b="b"/>
              <a:pathLst>
                <a:path w="461" h="554" extrusionOk="0">
                  <a:moveTo>
                    <a:pt x="227" y="1"/>
                  </a:moveTo>
                  <a:cubicBezTo>
                    <a:pt x="102" y="1"/>
                    <a:pt x="1" y="105"/>
                    <a:pt x="1" y="259"/>
                  </a:cubicBezTo>
                  <a:cubicBezTo>
                    <a:pt x="1" y="411"/>
                    <a:pt x="142" y="554"/>
                    <a:pt x="232" y="554"/>
                  </a:cubicBezTo>
                  <a:cubicBezTo>
                    <a:pt x="319" y="554"/>
                    <a:pt x="460" y="411"/>
                    <a:pt x="460" y="259"/>
                  </a:cubicBezTo>
                  <a:cubicBezTo>
                    <a:pt x="460" y="105"/>
                    <a:pt x="359" y="1"/>
                    <a:pt x="227"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9"/>
            <p:cNvSpPr/>
            <p:nvPr/>
          </p:nvSpPr>
          <p:spPr>
            <a:xfrm>
              <a:off x="4582350" y="491600"/>
              <a:ext cx="24125" cy="9975"/>
            </a:xfrm>
            <a:custGeom>
              <a:avLst/>
              <a:gdLst/>
              <a:ahLst/>
              <a:cxnLst/>
              <a:rect l="l" t="t" r="r" b="b"/>
              <a:pathLst>
                <a:path w="965" h="399" extrusionOk="0">
                  <a:moveTo>
                    <a:pt x="482" y="0"/>
                  </a:moveTo>
                  <a:cubicBezTo>
                    <a:pt x="419" y="0"/>
                    <a:pt x="357" y="9"/>
                    <a:pt x="296" y="26"/>
                  </a:cubicBezTo>
                  <a:cubicBezTo>
                    <a:pt x="241" y="40"/>
                    <a:pt x="189" y="60"/>
                    <a:pt x="139" y="85"/>
                  </a:cubicBezTo>
                  <a:cubicBezTo>
                    <a:pt x="107" y="98"/>
                    <a:pt x="79" y="121"/>
                    <a:pt x="58" y="148"/>
                  </a:cubicBezTo>
                  <a:cubicBezTo>
                    <a:pt x="35" y="179"/>
                    <a:pt x="21" y="215"/>
                    <a:pt x="15" y="253"/>
                  </a:cubicBezTo>
                  <a:cubicBezTo>
                    <a:pt x="12" y="264"/>
                    <a:pt x="7" y="316"/>
                    <a:pt x="0" y="399"/>
                  </a:cubicBezTo>
                  <a:lnTo>
                    <a:pt x="965" y="399"/>
                  </a:lnTo>
                  <a:cubicBezTo>
                    <a:pt x="958" y="316"/>
                    <a:pt x="951" y="264"/>
                    <a:pt x="949" y="253"/>
                  </a:cubicBezTo>
                  <a:cubicBezTo>
                    <a:pt x="943" y="215"/>
                    <a:pt x="929" y="179"/>
                    <a:pt x="907" y="148"/>
                  </a:cubicBezTo>
                  <a:cubicBezTo>
                    <a:pt x="885" y="121"/>
                    <a:pt x="857" y="98"/>
                    <a:pt x="825" y="85"/>
                  </a:cubicBezTo>
                  <a:cubicBezTo>
                    <a:pt x="775" y="60"/>
                    <a:pt x="723" y="40"/>
                    <a:pt x="669" y="26"/>
                  </a:cubicBezTo>
                  <a:cubicBezTo>
                    <a:pt x="608" y="9"/>
                    <a:pt x="545" y="0"/>
                    <a:pt x="482"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9"/>
            <p:cNvSpPr/>
            <p:nvPr/>
          </p:nvSpPr>
          <p:spPr>
            <a:xfrm>
              <a:off x="4588475" y="525625"/>
              <a:ext cx="11850" cy="12325"/>
            </a:xfrm>
            <a:custGeom>
              <a:avLst/>
              <a:gdLst/>
              <a:ahLst/>
              <a:cxnLst/>
              <a:rect l="l" t="t" r="r" b="b"/>
              <a:pathLst>
                <a:path w="474" h="493" extrusionOk="0">
                  <a:moveTo>
                    <a:pt x="237" y="0"/>
                  </a:moveTo>
                  <a:cubicBezTo>
                    <a:pt x="107" y="0"/>
                    <a:pt x="0" y="106"/>
                    <a:pt x="0" y="236"/>
                  </a:cubicBezTo>
                  <a:lnTo>
                    <a:pt x="0" y="445"/>
                  </a:lnTo>
                  <a:cubicBezTo>
                    <a:pt x="2" y="475"/>
                    <a:pt x="25" y="490"/>
                    <a:pt x="47" y="490"/>
                  </a:cubicBezTo>
                  <a:cubicBezTo>
                    <a:pt x="70" y="490"/>
                    <a:pt x="93" y="475"/>
                    <a:pt x="95" y="445"/>
                  </a:cubicBezTo>
                  <a:lnTo>
                    <a:pt x="95" y="236"/>
                  </a:lnTo>
                  <a:cubicBezTo>
                    <a:pt x="95" y="158"/>
                    <a:pt x="158" y="95"/>
                    <a:pt x="237" y="95"/>
                  </a:cubicBezTo>
                  <a:cubicBezTo>
                    <a:pt x="316" y="95"/>
                    <a:pt x="380" y="158"/>
                    <a:pt x="380" y="236"/>
                  </a:cubicBezTo>
                  <a:lnTo>
                    <a:pt x="380" y="445"/>
                  </a:lnTo>
                  <a:cubicBezTo>
                    <a:pt x="380" y="476"/>
                    <a:pt x="404" y="492"/>
                    <a:pt x="427" y="492"/>
                  </a:cubicBezTo>
                  <a:cubicBezTo>
                    <a:pt x="450" y="492"/>
                    <a:pt x="473" y="476"/>
                    <a:pt x="473" y="445"/>
                  </a:cubicBezTo>
                  <a:lnTo>
                    <a:pt x="473" y="236"/>
                  </a:lnTo>
                  <a:cubicBezTo>
                    <a:pt x="473" y="106"/>
                    <a:pt x="368" y="0"/>
                    <a:pt x="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9"/>
            <p:cNvSpPr/>
            <p:nvPr/>
          </p:nvSpPr>
          <p:spPr>
            <a:xfrm>
              <a:off x="4586100" y="535050"/>
              <a:ext cx="16600" cy="14750"/>
            </a:xfrm>
            <a:custGeom>
              <a:avLst/>
              <a:gdLst/>
              <a:ahLst/>
              <a:cxnLst/>
              <a:rect l="l" t="t" r="r" b="b"/>
              <a:pathLst>
                <a:path w="664" h="590" extrusionOk="0">
                  <a:moveTo>
                    <a:pt x="331" y="135"/>
                  </a:moveTo>
                  <a:cubicBezTo>
                    <a:pt x="416" y="135"/>
                    <a:pt x="450" y="242"/>
                    <a:pt x="382" y="292"/>
                  </a:cubicBezTo>
                  <a:lnTo>
                    <a:pt x="398" y="361"/>
                  </a:lnTo>
                  <a:lnTo>
                    <a:pt x="413" y="432"/>
                  </a:lnTo>
                  <a:cubicBezTo>
                    <a:pt x="414" y="439"/>
                    <a:pt x="412" y="445"/>
                    <a:pt x="408" y="451"/>
                  </a:cubicBezTo>
                  <a:cubicBezTo>
                    <a:pt x="404" y="457"/>
                    <a:pt x="397" y="460"/>
                    <a:pt x="390" y="460"/>
                  </a:cubicBezTo>
                  <a:lnTo>
                    <a:pt x="273" y="460"/>
                  </a:lnTo>
                  <a:cubicBezTo>
                    <a:pt x="259" y="460"/>
                    <a:pt x="248" y="446"/>
                    <a:pt x="251" y="432"/>
                  </a:cubicBezTo>
                  <a:lnTo>
                    <a:pt x="281" y="292"/>
                  </a:lnTo>
                  <a:cubicBezTo>
                    <a:pt x="212" y="242"/>
                    <a:pt x="248" y="135"/>
                    <a:pt x="331" y="135"/>
                  </a:cubicBezTo>
                  <a:close/>
                  <a:moveTo>
                    <a:pt x="65" y="0"/>
                  </a:moveTo>
                  <a:cubicBezTo>
                    <a:pt x="29" y="0"/>
                    <a:pt x="0" y="29"/>
                    <a:pt x="0" y="65"/>
                  </a:cubicBezTo>
                  <a:lnTo>
                    <a:pt x="0" y="524"/>
                  </a:lnTo>
                  <a:cubicBezTo>
                    <a:pt x="0" y="560"/>
                    <a:pt x="29" y="589"/>
                    <a:pt x="65" y="589"/>
                  </a:cubicBezTo>
                  <a:lnTo>
                    <a:pt x="599" y="589"/>
                  </a:lnTo>
                  <a:cubicBezTo>
                    <a:pt x="635" y="589"/>
                    <a:pt x="664" y="560"/>
                    <a:pt x="664" y="524"/>
                  </a:cubicBezTo>
                  <a:lnTo>
                    <a:pt x="664" y="64"/>
                  </a:lnTo>
                  <a:cubicBezTo>
                    <a:pt x="664" y="48"/>
                    <a:pt x="656" y="31"/>
                    <a:pt x="645" y="19"/>
                  </a:cubicBezTo>
                  <a:cubicBezTo>
                    <a:pt x="633" y="7"/>
                    <a:pt x="616" y="0"/>
                    <a:pt x="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9"/>
            <p:cNvSpPr/>
            <p:nvPr/>
          </p:nvSpPr>
          <p:spPr>
            <a:xfrm>
              <a:off x="4632550" y="485925"/>
              <a:ext cx="6650" cy="5700"/>
            </a:xfrm>
            <a:custGeom>
              <a:avLst/>
              <a:gdLst/>
              <a:ahLst/>
              <a:cxnLst/>
              <a:rect l="l" t="t" r="r" b="b"/>
              <a:pathLst>
                <a:path w="266" h="228" extrusionOk="0">
                  <a:moveTo>
                    <a:pt x="151" y="0"/>
                  </a:moveTo>
                  <a:cubicBezTo>
                    <a:pt x="51" y="0"/>
                    <a:pt x="0" y="123"/>
                    <a:pt x="72" y="194"/>
                  </a:cubicBezTo>
                  <a:cubicBezTo>
                    <a:pt x="95" y="217"/>
                    <a:pt x="123" y="228"/>
                    <a:pt x="151" y="228"/>
                  </a:cubicBezTo>
                  <a:cubicBezTo>
                    <a:pt x="210" y="228"/>
                    <a:pt x="265" y="183"/>
                    <a:pt x="265" y="114"/>
                  </a:cubicBezTo>
                  <a:cubicBezTo>
                    <a:pt x="265" y="51"/>
                    <a:pt x="214" y="0"/>
                    <a:pt x="151"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9"/>
            <p:cNvSpPr/>
            <p:nvPr/>
          </p:nvSpPr>
          <p:spPr>
            <a:xfrm>
              <a:off x="4647300" y="485925"/>
              <a:ext cx="6675" cy="5725"/>
            </a:xfrm>
            <a:custGeom>
              <a:avLst/>
              <a:gdLst/>
              <a:ahLst/>
              <a:cxnLst/>
              <a:rect l="l" t="t" r="r" b="b"/>
              <a:pathLst>
                <a:path w="267" h="229" extrusionOk="0">
                  <a:moveTo>
                    <a:pt x="152" y="0"/>
                  </a:moveTo>
                  <a:cubicBezTo>
                    <a:pt x="51" y="0"/>
                    <a:pt x="0" y="124"/>
                    <a:pt x="72" y="195"/>
                  </a:cubicBezTo>
                  <a:cubicBezTo>
                    <a:pt x="95" y="218"/>
                    <a:pt x="123" y="228"/>
                    <a:pt x="151" y="228"/>
                  </a:cubicBezTo>
                  <a:cubicBezTo>
                    <a:pt x="210" y="228"/>
                    <a:pt x="266" y="183"/>
                    <a:pt x="266" y="114"/>
                  </a:cubicBezTo>
                  <a:cubicBezTo>
                    <a:pt x="265" y="51"/>
                    <a:pt x="214" y="0"/>
                    <a:pt x="152"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9"/>
            <p:cNvSpPr/>
            <p:nvPr/>
          </p:nvSpPr>
          <p:spPr>
            <a:xfrm>
              <a:off x="4662100" y="485925"/>
              <a:ext cx="6650" cy="5700"/>
            </a:xfrm>
            <a:custGeom>
              <a:avLst/>
              <a:gdLst/>
              <a:ahLst/>
              <a:cxnLst/>
              <a:rect l="l" t="t" r="r" b="b"/>
              <a:pathLst>
                <a:path w="266" h="228" extrusionOk="0">
                  <a:moveTo>
                    <a:pt x="151" y="0"/>
                  </a:moveTo>
                  <a:cubicBezTo>
                    <a:pt x="50" y="0"/>
                    <a:pt x="0" y="123"/>
                    <a:pt x="72" y="194"/>
                  </a:cubicBezTo>
                  <a:cubicBezTo>
                    <a:pt x="95" y="217"/>
                    <a:pt x="124" y="228"/>
                    <a:pt x="152" y="228"/>
                  </a:cubicBezTo>
                  <a:cubicBezTo>
                    <a:pt x="210" y="228"/>
                    <a:pt x="265" y="183"/>
                    <a:pt x="265" y="114"/>
                  </a:cubicBezTo>
                  <a:cubicBezTo>
                    <a:pt x="265" y="51"/>
                    <a:pt x="215" y="0"/>
                    <a:pt x="151"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9"/>
            <p:cNvSpPr/>
            <p:nvPr/>
          </p:nvSpPr>
          <p:spPr>
            <a:xfrm>
              <a:off x="4676875" y="485925"/>
              <a:ext cx="6650" cy="5700"/>
            </a:xfrm>
            <a:custGeom>
              <a:avLst/>
              <a:gdLst/>
              <a:ahLst/>
              <a:cxnLst/>
              <a:rect l="l" t="t" r="r" b="b"/>
              <a:pathLst>
                <a:path w="266" h="228" extrusionOk="0">
                  <a:moveTo>
                    <a:pt x="151" y="0"/>
                  </a:moveTo>
                  <a:cubicBezTo>
                    <a:pt x="50" y="0"/>
                    <a:pt x="0" y="123"/>
                    <a:pt x="72" y="194"/>
                  </a:cubicBezTo>
                  <a:cubicBezTo>
                    <a:pt x="95" y="217"/>
                    <a:pt x="124" y="228"/>
                    <a:pt x="152" y="228"/>
                  </a:cubicBezTo>
                  <a:cubicBezTo>
                    <a:pt x="210" y="228"/>
                    <a:pt x="265" y="183"/>
                    <a:pt x="265" y="114"/>
                  </a:cubicBezTo>
                  <a:cubicBezTo>
                    <a:pt x="265" y="51"/>
                    <a:pt x="215" y="0"/>
                    <a:pt x="151"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9"/>
            <p:cNvSpPr/>
            <p:nvPr/>
          </p:nvSpPr>
          <p:spPr>
            <a:xfrm>
              <a:off x="4691625" y="485925"/>
              <a:ext cx="6675" cy="5700"/>
            </a:xfrm>
            <a:custGeom>
              <a:avLst/>
              <a:gdLst/>
              <a:ahLst/>
              <a:cxnLst/>
              <a:rect l="l" t="t" r="r" b="b"/>
              <a:pathLst>
                <a:path w="267" h="228" extrusionOk="0">
                  <a:moveTo>
                    <a:pt x="153" y="0"/>
                  </a:moveTo>
                  <a:cubicBezTo>
                    <a:pt x="51" y="0"/>
                    <a:pt x="0" y="123"/>
                    <a:pt x="72" y="194"/>
                  </a:cubicBezTo>
                  <a:cubicBezTo>
                    <a:pt x="95" y="217"/>
                    <a:pt x="124" y="228"/>
                    <a:pt x="152" y="228"/>
                  </a:cubicBezTo>
                  <a:cubicBezTo>
                    <a:pt x="211" y="228"/>
                    <a:pt x="266" y="183"/>
                    <a:pt x="266" y="114"/>
                  </a:cubicBezTo>
                  <a:cubicBezTo>
                    <a:pt x="266" y="51"/>
                    <a:pt x="216" y="0"/>
                    <a:pt x="153"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9"/>
            <p:cNvSpPr/>
            <p:nvPr/>
          </p:nvSpPr>
          <p:spPr>
            <a:xfrm>
              <a:off x="4706400" y="485925"/>
              <a:ext cx="6675" cy="5700"/>
            </a:xfrm>
            <a:custGeom>
              <a:avLst/>
              <a:gdLst/>
              <a:ahLst/>
              <a:cxnLst/>
              <a:rect l="l" t="t" r="r" b="b"/>
              <a:pathLst>
                <a:path w="267" h="228" extrusionOk="0">
                  <a:moveTo>
                    <a:pt x="153" y="0"/>
                  </a:moveTo>
                  <a:cubicBezTo>
                    <a:pt x="51" y="0"/>
                    <a:pt x="0" y="123"/>
                    <a:pt x="72" y="194"/>
                  </a:cubicBezTo>
                  <a:cubicBezTo>
                    <a:pt x="95" y="217"/>
                    <a:pt x="124" y="228"/>
                    <a:pt x="152" y="228"/>
                  </a:cubicBezTo>
                  <a:cubicBezTo>
                    <a:pt x="211" y="228"/>
                    <a:pt x="266" y="183"/>
                    <a:pt x="266" y="114"/>
                  </a:cubicBezTo>
                  <a:cubicBezTo>
                    <a:pt x="266" y="51"/>
                    <a:pt x="216" y="0"/>
                    <a:pt x="153"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9"/>
            <p:cNvSpPr/>
            <p:nvPr/>
          </p:nvSpPr>
          <p:spPr>
            <a:xfrm>
              <a:off x="4721175" y="485925"/>
              <a:ext cx="6675" cy="5725"/>
            </a:xfrm>
            <a:custGeom>
              <a:avLst/>
              <a:gdLst/>
              <a:ahLst/>
              <a:cxnLst/>
              <a:rect l="l" t="t" r="r" b="b"/>
              <a:pathLst>
                <a:path w="267" h="229" extrusionOk="0">
                  <a:moveTo>
                    <a:pt x="153" y="0"/>
                  </a:moveTo>
                  <a:cubicBezTo>
                    <a:pt x="51" y="0"/>
                    <a:pt x="0" y="124"/>
                    <a:pt x="72" y="195"/>
                  </a:cubicBezTo>
                  <a:cubicBezTo>
                    <a:pt x="95" y="218"/>
                    <a:pt x="124" y="228"/>
                    <a:pt x="152" y="228"/>
                  </a:cubicBezTo>
                  <a:cubicBezTo>
                    <a:pt x="211" y="228"/>
                    <a:pt x="267" y="183"/>
                    <a:pt x="267" y="114"/>
                  </a:cubicBezTo>
                  <a:cubicBezTo>
                    <a:pt x="267" y="51"/>
                    <a:pt x="215" y="0"/>
                    <a:pt x="153"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9"/>
            <p:cNvSpPr/>
            <p:nvPr/>
          </p:nvSpPr>
          <p:spPr>
            <a:xfrm>
              <a:off x="4735950" y="485925"/>
              <a:ext cx="6675" cy="5700"/>
            </a:xfrm>
            <a:custGeom>
              <a:avLst/>
              <a:gdLst/>
              <a:ahLst/>
              <a:cxnLst/>
              <a:rect l="l" t="t" r="r" b="b"/>
              <a:pathLst>
                <a:path w="267" h="228" extrusionOk="0">
                  <a:moveTo>
                    <a:pt x="153" y="0"/>
                  </a:moveTo>
                  <a:cubicBezTo>
                    <a:pt x="51" y="0"/>
                    <a:pt x="1" y="123"/>
                    <a:pt x="72" y="194"/>
                  </a:cubicBezTo>
                  <a:cubicBezTo>
                    <a:pt x="95" y="217"/>
                    <a:pt x="124" y="228"/>
                    <a:pt x="152" y="228"/>
                  </a:cubicBezTo>
                  <a:cubicBezTo>
                    <a:pt x="210" y="228"/>
                    <a:pt x="267" y="183"/>
                    <a:pt x="267" y="114"/>
                  </a:cubicBezTo>
                  <a:cubicBezTo>
                    <a:pt x="267" y="51"/>
                    <a:pt x="215" y="0"/>
                    <a:pt x="153"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9"/>
            <p:cNvSpPr/>
            <p:nvPr/>
          </p:nvSpPr>
          <p:spPr>
            <a:xfrm>
              <a:off x="4632550" y="537725"/>
              <a:ext cx="6650" cy="5700"/>
            </a:xfrm>
            <a:custGeom>
              <a:avLst/>
              <a:gdLst/>
              <a:ahLst/>
              <a:cxnLst/>
              <a:rect l="l" t="t" r="r" b="b"/>
              <a:pathLst>
                <a:path w="266" h="228" extrusionOk="0">
                  <a:moveTo>
                    <a:pt x="151" y="1"/>
                  </a:moveTo>
                  <a:cubicBezTo>
                    <a:pt x="51" y="1"/>
                    <a:pt x="0" y="123"/>
                    <a:pt x="72" y="194"/>
                  </a:cubicBezTo>
                  <a:cubicBezTo>
                    <a:pt x="95" y="217"/>
                    <a:pt x="123" y="228"/>
                    <a:pt x="151" y="228"/>
                  </a:cubicBezTo>
                  <a:cubicBezTo>
                    <a:pt x="209" y="228"/>
                    <a:pt x="265" y="183"/>
                    <a:pt x="265" y="115"/>
                  </a:cubicBezTo>
                  <a:cubicBezTo>
                    <a:pt x="265" y="51"/>
                    <a:pt x="214" y="1"/>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9"/>
            <p:cNvSpPr/>
            <p:nvPr/>
          </p:nvSpPr>
          <p:spPr>
            <a:xfrm>
              <a:off x="4647300" y="537725"/>
              <a:ext cx="6675" cy="5700"/>
            </a:xfrm>
            <a:custGeom>
              <a:avLst/>
              <a:gdLst/>
              <a:ahLst/>
              <a:cxnLst/>
              <a:rect l="l" t="t" r="r" b="b"/>
              <a:pathLst>
                <a:path w="267" h="228" extrusionOk="0">
                  <a:moveTo>
                    <a:pt x="152" y="1"/>
                  </a:moveTo>
                  <a:cubicBezTo>
                    <a:pt x="51" y="1"/>
                    <a:pt x="0" y="123"/>
                    <a:pt x="72" y="194"/>
                  </a:cubicBezTo>
                  <a:cubicBezTo>
                    <a:pt x="95" y="217"/>
                    <a:pt x="123" y="228"/>
                    <a:pt x="151" y="228"/>
                  </a:cubicBezTo>
                  <a:cubicBezTo>
                    <a:pt x="210" y="228"/>
                    <a:pt x="266" y="183"/>
                    <a:pt x="266" y="115"/>
                  </a:cubicBezTo>
                  <a:cubicBezTo>
                    <a:pt x="265" y="51"/>
                    <a:pt x="214" y="1"/>
                    <a:pt x="1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9"/>
            <p:cNvSpPr/>
            <p:nvPr/>
          </p:nvSpPr>
          <p:spPr>
            <a:xfrm>
              <a:off x="4662100" y="537725"/>
              <a:ext cx="6650" cy="5700"/>
            </a:xfrm>
            <a:custGeom>
              <a:avLst/>
              <a:gdLst/>
              <a:ahLst/>
              <a:cxnLst/>
              <a:rect l="l" t="t" r="r" b="b"/>
              <a:pathLst>
                <a:path w="266" h="228" extrusionOk="0">
                  <a:moveTo>
                    <a:pt x="151" y="1"/>
                  </a:moveTo>
                  <a:cubicBezTo>
                    <a:pt x="50" y="1"/>
                    <a:pt x="0" y="123"/>
                    <a:pt x="72" y="194"/>
                  </a:cubicBezTo>
                  <a:cubicBezTo>
                    <a:pt x="95" y="217"/>
                    <a:pt x="123" y="228"/>
                    <a:pt x="151" y="228"/>
                  </a:cubicBezTo>
                  <a:cubicBezTo>
                    <a:pt x="209" y="228"/>
                    <a:pt x="265" y="183"/>
                    <a:pt x="265" y="115"/>
                  </a:cubicBezTo>
                  <a:cubicBezTo>
                    <a:pt x="265" y="51"/>
                    <a:pt x="215" y="1"/>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9"/>
            <p:cNvSpPr/>
            <p:nvPr/>
          </p:nvSpPr>
          <p:spPr>
            <a:xfrm>
              <a:off x="4676875" y="537725"/>
              <a:ext cx="6650" cy="5700"/>
            </a:xfrm>
            <a:custGeom>
              <a:avLst/>
              <a:gdLst/>
              <a:ahLst/>
              <a:cxnLst/>
              <a:rect l="l" t="t" r="r" b="b"/>
              <a:pathLst>
                <a:path w="266" h="228" extrusionOk="0">
                  <a:moveTo>
                    <a:pt x="151" y="1"/>
                  </a:moveTo>
                  <a:cubicBezTo>
                    <a:pt x="50" y="1"/>
                    <a:pt x="0" y="123"/>
                    <a:pt x="72" y="194"/>
                  </a:cubicBezTo>
                  <a:cubicBezTo>
                    <a:pt x="95" y="217"/>
                    <a:pt x="123" y="228"/>
                    <a:pt x="151" y="228"/>
                  </a:cubicBezTo>
                  <a:cubicBezTo>
                    <a:pt x="209" y="228"/>
                    <a:pt x="265" y="183"/>
                    <a:pt x="265" y="115"/>
                  </a:cubicBezTo>
                  <a:cubicBezTo>
                    <a:pt x="265" y="51"/>
                    <a:pt x="215" y="1"/>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9"/>
            <p:cNvSpPr/>
            <p:nvPr/>
          </p:nvSpPr>
          <p:spPr>
            <a:xfrm>
              <a:off x="4691625" y="537725"/>
              <a:ext cx="6675" cy="5700"/>
            </a:xfrm>
            <a:custGeom>
              <a:avLst/>
              <a:gdLst/>
              <a:ahLst/>
              <a:cxnLst/>
              <a:rect l="l" t="t" r="r" b="b"/>
              <a:pathLst>
                <a:path w="267" h="228" extrusionOk="0">
                  <a:moveTo>
                    <a:pt x="153" y="1"/>
                  </a:moveTo>
                  <a:cubicBezTo>
                    <a:pt x="51" y="1"/>
                    <a:pt x="0" y="123"/>
                    <a:pt x="72" y="194"/>
                  </a:cubicBezTo>
                  <a:cubicBezTo>
                    <a:pt x="95" y="217"/>
                    <a:pt x="124" y="228"/>
                    <a:pt x="152" y="228"/>
                  </a:cubicBezTo>
                  <a:cubicBezTo>
                    <a:pt x="210" y="228"/>
                    <a:pt x="266" y="183"/>
                    <a:pt x="266" y="115"/>
                  </a:cubicBezTo>
                  <a:cubicBezTo>
                    <a:pt x="266" y="51"/>
                    <a:pt x="216" y="1"/>
                    <a:pt x="1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9"/>
            <p:cNvSpPr/>
            <p:nvPr/>
          </p:nvSpPr>
          <p:spPr>
            <a:xfrm>
              <a:off x="4706400" y="537725"/>
              <a:ext cx="6675" cy="5700"/>
            </a:xfrm>
            <a:custGeom>
              <a:avLst/>
              <a:gdLst/>
              <a:ahLst/>
              <a:cxnLst/>
              <a:rect l="l" t="t" r="r" b="b"/>
              <a:pathLst>
                <a:path w="267" h="228" extrusionOk="0">
                  <a:moveTo>
                    <a:pt x="153" y="1"/>
                  </a:moveTo>
                  <a:cubicBezTo>
                    <a:pt x="51" y="1"/>
                    <a:pt x="0" y="123"/>
                    <a:pt x="72" y="194"/>
                  </a:cubicBezTo>
                  <a:cubicBezTo>
                    <a:pt x="95" y="217"/>
                    <a:pt x="124" y="228"/>
                    <a:pt x="152" y="228"/>
                  </a:cubicBezTo>
                  <a:cubicBezTo>
                    <a:pt x="211" y="228"/>
                    <a:pt x="266" y="183"/>
                    <a:pt x="266" y="115"/>
                  </a:cubicBezTo>
                  <a:cubicBezTo>
                    <a:pt x="266" y="51"/>
                    <a:pt x="216" y="1"/>
                    <a:pt x="1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9"/>
            <p:cNvSpPr/>
            <p:nvPr/>
          </p:nvSpPr>
          <p:spPr>
            <a:xfrm>
              <a:off x="4721175" y="537725"/>
              <a:ext cx="6675" cy="5700"/>
            </a:xfrm>
            <a:custGeom>
              <a:avLst/>
              <a:gdLst/>
              <a:ahLst/>
              <a:cxnLst/>
              <a:rect l="l" t="t" r="r" b="b"/>
              <a:pathLst>
                <a:path w="267" h="228" extrusionOk="0">
                  <a:moveTo>
                    <a:pt x="153" y="1"/>
                  </a:moveTo>
                  <a:cubicBezTo>
                    <a:pt x="51" y="1"/>
                    <a:pt x="0" y="123"/>
                    <a:pt x="72" y="194"/>
                  </a:cubicBezTo>
                  <a:cubicBezTo>
                    <a:pt x="95" y="217"/>
                    <a:pt x="124" y="228"/>
                    <a:pt x="152" y="228"/>
                  </a:cubicBezTo>
                  <a:cubicBezTo>
                    <a:pt x="211" y="228"/>
                    <a:pt x="267" y="183"/>
                    <a:pt x="267" y="115"/>
                  </a:cubicBezTo>
                  <a:cubicBezTo>
                    <a:pt x="267" y="51"/>
                    <a:pt x="215" y="1"/>
                    <a:pt x="1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9"/>
            <p:cNvSpPr/>
            <p:nvPr/>
          </p:nvSpPr>
          <p:spPr>
            <a:xfrm>
              <a:off x="4735950" y="537725"/>
              <a:ext cx="6675" cy="5700"/>
            </a:xfrm>
            <a:custGeom>
              <a:avLst/>
              <a:gdLst/>
              <a:ahLst/>
              <a:cxnLst/>
              <a:rect l="l" t="t" r="r" b="b"/>
              <a:pathLst>
                <a:path w="267" h="228" extrusionOk="0">
                  <a:moveTo>
                    <a:pt x="153" y="1"/>
                  </a:moveTo>
                  <a:cubicBezTo>
                    <a:pt x="51" y="1"/>
                    <a:pt x="1" y="123"/>
                    <a:pt x="72" y="194"/>
                  </a:cubicBezTo>
                  <a:cubicBezTo>
                    <a:pt x="95" y="217"/>
                    <a:pt x="124" y="228"/>
                    <a:pt x="152" y="228"/>
                  </a:cubicBezTo>
                  <a:cubicBezTo>
                    <a:pt x="210" y="228"/>
                    <a:pt x="267" y="183"/>
                    <a:pt x="267" y="115"/>
                  </a:cubicBezTo>
                  <a:cubicBezTo>
                    <a:pt x="267" y="51"/>
                    <a:pt x="215" y="1"/>
                    <a:pt x="1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9"/>
            <p:cNvSpPr/>
            <p:nvPr/>
          </p:nvSpPr>
          <p:spPr>
            <a:xfrm>
              <a:off x="4785000" y="526700"/>
              <a:ext cx="22975" cy="21875"/>
            </a:xfrm>
            <a:custGeom>
              <a:avLst/>
              <a:gdLst/>
              <a:ahLst/>
              <a:cxnLst/>
              <a:rect l="l" t="t" r="r" b="b"/>
              <a:pathLst>
                <a:path w="919" h="875" extrusionOk="0">
                  <a:moveTo>
                    <a:pt x="806" y="1"/>
                  </a:moveTo>
                  <a:cubicBezTo>
                    <a:pt x="781" y="1"/>
                    <a:pt x="756" y="10"/>
                    <a:pt x="737" y="29"/>
                  </a:cubicBezTo>
                  <a:lnTo>
                    <a:pt x="64" y="702"/>
                  </a:lnTo>
                  <a:cubicBezTo>
                    <a:pt x="0" y="765"/>
                    <a:pt x="46" y="874"/>
                    <a:pt x="136" y="874"/>
                  </a:cubicBezTo>
                  <a:cubicBezTo>
                    <a:pt x="163" y="874"/>
                    <a:pt x="189" y="864"/>
                    <a:pt x="208" y="844"/>
                  </a:cubicBezTo>
                  <a:lnTo>
                    <a:pt x="881" y="172"/>
                  </a:lnTo>
                  <a:cubicBezTo>
                    <a:pt x="918" y="131"/>
                    <a:pt x="916" y="69"/>
                    <a:pt x="878" y="31"/>
                  </a:cubicBezTo>
                  <a:cubicBezTo>
                    <a:pt x="858" y="11"/>
                    <a:pt x="832" y="1"/>
                    <a:pt x="8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9"/>
            <p:cNvSpPr/>
            <p:nvPr/>
          </p:nvSpPr>
          <p:spPr>
            <a:xfrm>
              <a:off x="4785675" y="526700"/>
              <a:ext cx="22950" cy="21875"/>
            </a:xfrm>
            <a:custGeom>
              <a:avLst/>
              <a:gdLst/>
              <a:ahLst/>
              <a:cxnLst/>
              <a:rect l="l" t="t" r="r" b="b"/>
              <a:pathLst>
                <a:path w="918" h="875" extrusionOk="0">
                  <a:moveTo>
                    <a:pt x="111" y="1"/>
                  </a:moveTo>
                  <a:cubicBezTo>
                    <a:pt x="85" y="1"/>
                    <a:pt x="59" y="11"/>
                    <a:pt x="39" y="31"/>
                  </a:cubicBezTo>
                  <a:cubicBezTo>
                    <a:pt x="1" y="69"/>
                    <a:pt x="0" y="131"/>
                    <a:pt x="37" y="172"/>
                  </a:cubicBezTo>
                  <a:lnTo>
                    <a:pt x="710" y="844"/>
                  </a:lnTo>
                  <a:cubicBezTo>
                    <a:pt x="729" y="864"/>
                    <a:pt x="755" y="874"/>
                    <a:pt x="782" y="874"/>
                  </a:cubicBezTo>
                  <a:cubicBezTo>
                    <a:pt x="873" y="874"/>
                    <a:pt x="917" y="765"/>
                    <a:pt x="854" y="702"/>
                  </a:cubicBezTo>
                  <a:lnTo>
                    <a:pt x="181" y="29"/>
                  </a:lnTo>
                  <a:cubicBezTo>
                    <a:pt x="161" y="10"/>
                    <a:pt x="136" y="1"/>
                    <a:pt x="11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9"/>
            <p:cNvSpPr/>
            <p:nvPr/>
          </p:nvSpPr>
          <p:spPr>
            <a:xfrm>
              <a:off x="4781900" y="477700"/>
              <a:ext cx="29850" cy="23275"/>
            </a:xfrm>
            <a:custGeom>
              <a:avLst/>
              <a:gdLst/>
              <a:ahLst/>
              <a:cxnLst/>
              <a:rect l="l" t="t" r="r" b="b"/>
              <a:pathLst>
                <a:path w="1194" h="931" extrusionOk="0">
                  <a:moveTo>
                    <a:pt x="1079" y="0"/>
                  </a:moveTo>
                  <a:cubicBezTo>
                    <a:pt x="1050" y="0"/>
                    <a:pt x="1021" y="13"/>
                    <a:pt x="1001" y="38"/>
                  </a:cubicBezTo>
                  <a:lnTo>
                    <a:pt x="483" y="678"/>
                  </a:lnTo>
                  <a:lnTo>
                    <a:pt x="184" y="379"/>
                  </a:lnTo>
                  <a:cubicBezTo>
                    <a:pt x="165" y="359"/>
                    <a:pt x="139" y="350"/>
                    <a:pt x="113" y="350"/>
                  </a:cubicBezTo>
                  <a:cubicBezTo>
                    <a:pt x="87" y="350"/>
                    <a:pt x="61" y="359"/>
                    <a:pt x="41" y="379"/>
                  </a:cubicBezTo>
                  <a:cubicBezTo>
                    <a:pt x="1" y="418"/>
                    <a:pt x="1" y="483"/>
                    <a:pt x="41" y="523"/>
                  </a:cubicBezTo>
                  <a:lnTo>
                    <a:pt x="419" y="901"/>
                  </a:lnTo>
                  <a:cubicBezTo>
                    <a:pt x="439" y="919"/>
                    <a:pt x="465" y="930"/>
                    <a:pt x="492" y="931"/>
                  </a:cubicBezTo>
                  <a:lnTo>
                    <a:pt x="496" y="931"/>
                  </a:lnTo>
                  <a:cubicBezTo>
                    <a:pt x="525" y="930"/>
                    <a:pt x="552" y="915"/>
                    <a:pt x="569" y="894"/>
                  </a:cubicBezTo>
                  <a:lnTo>
                    <a:pt x="1158" y="166"/>
                  </a:lnTo>
                  <a:cubicBezTo>
                    <a:pt x="1193" y="122"/>
                    <a:pt x="1187" y="58"/>
                    <a:pt x="1144" y="23"/>
                  </a:cubicBezTo>
                  <a:cubicBezTo>
                    <a:pt x="1125" y="8"/>
                    <a:pt x="1102" y="0"/>
                    <a:pt x="107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9"/>
            <p:cNvSpPr/>
            <p:nvPr/>
          </p:nvSpPr>
          <p:spPr>
            <a:xfrm>
              <a:off x="4570650" y="727825"/>
              <a:ext cx="3225" cy="3250"/>
            </a:xfrm>
            <a:custGeom>
              <a:avLst/>
              <a:gdLst/>
              <a:ahLst/>
              <a:cxnLst/>
              <a:rect l="l" t="t" r="r" b="b"/>
              <a:pathLst>
                <a:path w="129" h="130" extrusionOk="0">
                  <a:moveTo>
                    <a:pt x="0" y="1"/>
                  </a:moveTo>
                  <a:lnTo>
                    <a:pt x="0" y="129"/>
                  </a:lnTo>
                  <a:lnTo>
                    <a:pt x="128" y="129"/>
                  </a:lnTo>
                  <a:lnTo>
                    <a:pt x="0"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9"/>
            <p:cNvSpPr/>
            <p:nvPr/>
          </p:nvSpPr>
          <p:spPr>
            <a:xfrm>
              <a:off x="4570650" y="681175"/>
              <a:ext cx="49875" cy="49900"/>
            </a:xfrm>
            <a:custGeom>
              <a:avLst/>
              <a:gdLst/>
              <a:ahLst/>
              <a:cxnLst/>
              <a:rect l="l" t="t" r="r" b="b"/>
              <a:pathLst>
                <a:path w="1995" h="1996" extrusionOk="0">
                  <a:moveTo>
                    <a:pt x="0" y="0"/>
                  </a:moveTo>
                  <a:lnTo>
                    <a:pt x="0" y="1867"/>
                  </a:lnTo>
                  <a:lnTo>
                    <a:pt x="128" y="1995"/>
                  </a:lnTo>
                  <a:lnTo>
                    <a:pt x="1995" y="1995"/>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9"/>
            <p:cNvSpPr/>
            <p:nvPr/>
          </p:nvSpPr>
          <p:spPr>
            <a:xfrm>
              <a:off x="4570650" y="634550"/>
              <a:ext cx="96525" cy="96525"/>
            </a:xfrm>
            <a:custGeom>
              <a:avLst/>
              <a:gdLst/>
              <a:ahLst/>
              <a:cxnLst/>
              <a:rect l="l" t="t" r="r" b="b"/>
              <a:pathLst>
                <a:path w="3861" h="3861" extrusionOk="0">
                  <a:moveTo>
                    <a:pt x="0" y="0"/>
                  </a:moveTo>
                  <a:lnTo>
                    <a:pt x="0" y="1865"/>
                  </a:lnTo>
                  <a:lnTo>
                    <a:pt x="1995" y="3860"/>
                  </a:lnTo>
                  <a:lnTo>
                    <a:pt x="3860" y="3860"/>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9"/>
            <p:cNvSpPr/>
            <p:nvPr/>
          </p:nvSpPr>
          <p:spPr>
            <a:xfrm>
              <a:off x="4570650" y="592225"/>
              <a:ext cx="143175" cy="138850"/>
            </a:xfrm>
            <a:custGeom>
              <a:avLst/>
              <a:gdLst/>
              <a:ahLst/>
              <a:cxnLst/>
              <a:rect l="l" t="t" r="r" b="b"/>
              <a:pathLst>
                <a:path w="5727" h="5554" extrusionOk="0">
                  <a:moveTo>
                    <a:pt x="0" y="1"/>
                  </a:moveTo>
                  <a:lnTo>
                    <a:pt x="0" y="1693"/>
                  </a:lnTo>
                  <a:lnTo>
                    <a:pt x="3860" y="5553"/>
                  </a:lnTo>
                  <a:lnTo>
                    <a:pt x="5726" y="5553"/>
                  </a:lnTo>
                  <a:lnTo>
                    <a:pt x="174"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9"/>
            <p:cNvSpPr/>
            <p:nvPr/>
          </p:nvSpPr>
          <p:spPr>
            <a:xfrm>
              <a:off x="4575000" y="592225"/>
              <a:ext cx="185450" cy="138850"/>
            </a:xfrm>
            <a:custGeom>
              <a:avLst/>
              <a:gdLst/>
              <a:ahLst/>
              <a:cxnLst/>
              <a:rect l="l" t="t" r="r" b="b"/>
              <a:pathLst>
                <a:path w="7418" h="5554" extrusionOk="0">
                  <a:moveTo>
                    <a:pt x="0" y="1"/>
                  </a:moveTo>
                  <a:lnTo>
                    <a:pt x="5552" y="5553"/>
                  </a:lnTo>
                  <a:lnTo>
                    <a:pt x="7418" y="5553"/>
                  </a:lnTo>
                  <a:lnTo>
                    <a:pt x="1865"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9"/>
            <p:cNvSpPr/>
            <p:nvPr/>
          </p:nvSpPr>
          <p:spPr>
            <a:xfrm>
              <a:off x="4621625" y="592225"/>
              <a:ext cx="185500" cy="138850"/>
            </a:xfrm>
            <a:custGeom>
              <a:avLst/>
              <a:gdLst/>
              <a:ahLst/>
              <a:cxnLst/>
              <a:rect l="l" t="t" r="r" b="b"/>
              <a:pathLst>
                <a:path w="7420" h="5554" extrusionOk="0">
                  <a:moveTo>
                    <a:pt x="0" y="1"/>
                  </a:moveTo>
                  <a:lnTo>
                    <a:pt x="5553" y="5553"/>
                  </a:lnTo>
                  <a:lnTo>
                    <a:pt x="7419" y="5553"/>
                  </a:lnTo>
                  <a:lnTo>
                    <a:pt x="1867"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9"/>
            <p:cNvSpPr/>
            <p:nvPr/>
          </p:nvSpPr>
          <p:spPr>
            <a:xfrm>
              <a:off x="4668275" y="592225"/>
              <a:ext cx="143200" cy="138850"/>
            </a:xfrm>
            <a:custGeom>
              <a:avLst/>
              <a:gdLst/>
              <a:ahLst/>
              <a:cxnLst/>
              <a:rect l="l" t="t" r="r" b="b"/>
              <a:pathLst>
                <a:path w="5728" h="5554" extrusionOk="0">
                  <a:moveTo>
                    <a:pt x="1" y="1"/>
                  </a:moveTo>
                  <a:lnTo>
                    <a:pt x="5553" y="5553"/>
                  </a:lnTo>
                  <a:lnTo>
                    <a:pt x="5727" y="5553"/>
                  </a:lnTo>
                  <a:lnTo>
                    <a:pt x="5727" y="3861"/>
                  </a:lnTo>
                  <a:lnTo>
                    <a:pt x="186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9"/>
            <p:cNvSpPr/>
            <p:nvPr/>
          </p:nvSpPr>
          <p:spPr>
            <a:xfrm>
              <a:off x="4714900" y="592225"/>
              <a:ext cx="96575" cy="96525"/>
            </a:xfrm>
            <a:custGeom>
              <a:avLst/>
              <a:gdLst/>
              <a:ahLst/>
              <a:cxnLst/>
              <a:rect l="l" t="t" r="r" b="b"/>
              <a:pathLst>
                <a:path w="3863" h="3861" extrusionOk="0">
                  <a:moveTo>
                    <a:pt x="1" y="1"/>
                  </a:moveTo>
                  <a:lnTo>
                    <a:pt x="3862" y="3861"/>
                  </a:lnTo>
                  <a:lnTo>
                    <a:pt x="3862" y="1995"/>
                  </a:lnTo>
                  <a:lnTo>
                    <a:pt x="1867"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9"/>
            <p:cNvSpPr/>
            <p:nvPr/>
          </p:nvSpPr>
          <p:spPr>
            <a:xfrm>
              <a:off x="4761575" y="592225"/>
              <a:ext cx="49900" cy="49900"/>
            </a:xfrm>
            <a:custGeom>
              <a:avLst/>
              <a:gdLst/>
              <a:ahLst/>
              <a:cxnLst/>
              <a:rect l="l" t="t" r="r" b="b"/>
              <a:pathLst>
                <a:path w="1996" h="1996" extrusionOk="0">
                  <a:moveTo>
                    <a:pt x="0" y="1"/>
                  </a:moveTo>
                  <a:lnTo>
                    <a:pt x="1995" y="1995"/>
                  </a:lnTo>
                  <a:lnTo>
                    <a:pt x="1995" y="129"/>
                  </a:lnTo>
                  <a:lnTo>
                    <a:pt x="1867"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9"/>
            <p:cNvSpPr/>
            <p:nvPr/>
          </p:nvSpPr>
          <p:spPr>
            <a:xfrm>
              <a:off x="4808225" y="592225"/>
              <a:ext cx="3250" cy="3250"/>
            </a:xfrm>
            <a:custGeom>
              <a:avLst/>
              <a:gdLst/>
              <a:ahLst/>
              <a:cxnLst/>
              <a:rect l="l" t="t" r="r" b="b"/>
              <a:pathLst>
                <a:path w="130" h="130" extrusionOk="0">
                  <a:moveTo>
                    <a:pt x="1" y="1"/>
                  </a:moveTo>
                  <a:lnTo>
                    <a:pt x="129" y="129"/>
                  </a:lnTo>
                  <a:lnTo>
                    <a:pt x="129"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9"/>
            <p:cNvSpPr/>
            <p:nvPr/>
          </p:nvSpPr>
          <p:spPr>
            <a:xfrm>
              <a:off x="4581175" y="722025"/>
              <a:ext cx="2975" cy="2950"/>
            </a:xfrm>
            <a:custGeom>
              <a:avLst/>
              <a:gdLst/>
              <a:ahLst/>
              <a:cxnLst/>
              <a:rect l="l" t="t" r="r" b="b"/>
              <a:pathLst>
                <a:path w="119" h="118" extrusionOk="0">
                  <a:moveTo>
                    <a:pt x="0" y="1"/>
                  </a:moveTo>
                  <a:lnTo>
                    <a:pt x="0" y="118"/>
                  </a:lnTo>
                  <a:lnTo>
                    <a:pt x="118" y="118"/>
                  </a:lnTo>
                  <a:lnTo>
                    <a:pt x="0"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9"/>
            <p:cNvSpPr/>
            <p:nvPr/>
          </p:nvSpPr>
          <p:spPr>
            <a:xfrm>
              <a:off x="4581175" y="695175"/>
              <a:ext cx="29825" cy="29800"/>
            </a:xfrm>
            <a:custGeom>
              <a:avLst/>
              <a:gdLst/>
              <a:ahLst/>
              <a:cxnLst/>
              <a:rect l="l" t="t" r="r" b="b"/>
              <a:pathLst>
                <a:path w="1193" h="1192" extrusionOk="0">
                  <a:moveTo>
                    <a:pt x="0" y="0"/>
                  </a:moveTo>
                  <a:lnTo>
                    <a:pt x="0" y="1075"/>
                  </a:lnTo>
                  <a:lnTo>
                    <a:pt x="118" y="1192"/>
                  </a:lnTo>
                  <a:lnTo>
                    <a:pt x="1193" y="1192"/>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9"/>
            <p:cNvSpPr/>
            <p:nvPr/>
          </p:nvSpPr>
          <p:spPr>
            <a:xfrm>
              <a:off x="4581175" y="668325"/>
              <a:ext cx="56700" cy="56650"/>
            </a:xfrm>
            <a:custGeom>
              <a:avLst/>
              <a:gdLst/>
              <a:ahLst/>
              <a:cxnLst/>
              <a:rect l="l" t="t" r="r" b="b"/>
              <a:pathLst>
                <a:path w="2268" h="2266" extrusionOk="0">
                  <a:moveTo>
                    <a:pt x="0" y="0"/>
                  </a:moveTo>
                  <a:lnTo>
                    <a:pt x="0" y="1074"/>
                  </a:lnTo>
                  <a:lnTo>
                    <a:pt x="1193" y="2266"/>
                  </a:lnTo>
                  <a:lnTo>
                    <a:pt x="2267" y="2266"/>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9"/>
            <p:cNvSpPr/>
            <p:nvPr/>
          </p:nvSpPr>
          <p:spPr>
            <a:xfrm>
              <a:off x="4581175" y="641450"/>
              <a:ext cx="83550" cy="83525"/>
            </a:xfrm>
            <a:custGeom>
              <a:avLst/>
              <a:gdLst/>
              <a:ahLst/>
              <a:cxnLst/>
              <a:rect l="l" t="t" r="r" b="b"/>
              <a:pathLst>
                <a:path w="3342" h="3341" extrusionOk="0">
                  <a:moveTo>
                    <a:pt x="0" y="1"/>
                  </a:moveTo>
                  <a:lnTo>
                    <a:pt x="0" y="1075"/>
                  </a:lnTo>
                  <a:lnTo>
                    <a:pt x="2267" y="3341"/>
                  </a:lnTo>
                  <a:lnTo>
                    <a:pt x="3342" y="3341"/>
                  </a:lnTo>
                  <a:lnTo>
                    <a:pt x="0"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9"/>
            <p:cNvSpPr/>
            <p:nvPr/>
          </p:nvSpPr>
          <p:spPr>
            <a:xfrm>
              <a:off x="4581175" y="614600"/>
              <a:ext cx="94150" cy="110375"/>
            </a:xfrm>
            <a:custGeom>
              <a:avLst/>
              <a:gdLst/>
              <a:ahLst/>
              <a:cxnLst/>
              <a:rect l="l" t="t" r="r" b="b"/>
              <a:pathLst>
                <a:path w="3766" h="4415" extrusionOk="0">
                  <a:moveTo>
                    <a:pt x="0" y="0"/>
                  </a:moveTo>
                  <a:lnTo>
                    <a:pt x="0" y="1075"/>
                  </a:lnTo>
                  <a:lnTo>
                    <a:pt x="3342" y="4415"/>
                  </a:lnTo>
                  <a:lnTo>
                    <a:pt x="3765" y="4415"/>
                  </a:lnTo>
                  <a:lnTo>
                    <a:pt x="3765" y="3765"/>
                  </a:lnTo>
                  <a:lnTo>
                    <a:pt x="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9"/>
            <p:cNvSpPr/>
            <p:nvPr/>
          </p:nvSpPr>
          <p:spPr>
            <a:xfrm>
              <a:off x="4581175" y="598300"/>
              <a:ext cx="94150" cy="110425"/>
            </a:xfrm>
            <a:custGeom>
              <a:avLst/>
              <a:gdLst/>
              <a:ahLst/>
              <a:cxnLst/>
              <a:rect l="l" t="t" r="r" b="b"/>
              <a:pathLst>
                <a:path w="3766" h="4417" extrusionOk="0">
                  <a:moveTo>
                    <a:pt x="0" y="1"/>
                  </a:moveTo>
                  <a:lnTo>
                    <a:pt x="0" y="652"/>
                  </a:lnTo>
                  <a:lnTo>
                    <a:pt x="3765" y="4417"/>
                  </a:lnTo>
                  <a:lnTo>
                    <a:pt x="3765" y="3342"/>
                  </a:lnTo>
                  <a:lnTo>
                    <a:pt x="425"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9"/>
            <p:cNvSpPr/>
            <p:nvPr/>
          </p:nvSpPr>
          <p:spPr>
            <a:xfrm>
              <a:off x="4591775" y="598300"/>
              <a:ext cx="83550" cy="83575"/>
            </a:xfrm>
            <a:custGeom>
              <a:avLst/>
              <a:gdLst/>
              <a:ahLst/>
              <a:cxnLst/>
              <a:rect l="l" t="t" r="r" b="b"/>
              <a:pathLst>
                <a:path w="3342" h="3343" extrusionOk="0">
                  <a:moveTo>
                    <a:pt x="1" y="1"/>
                  </a:moveTo>
                  <a:lnTo>
                    <a:pt x="3341" y="3342"/>
                  </a:lnTo>
                  <a:lnTo>
                    <a:pt x="3341" y="2267"/>
                  </a:lnTo>
                  <a:lnTo>
                    <a:pt x="1075"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9"/>
            <p:cNvSpPr/>
            <p:nvPr/>
          </p:nvSpPr>
          <p:spPr>
            <a:xfrm>
              <a:off x="4618650" y="598300"/>
              <a:ext cx="56675" cy="56675"/>
            </a:xfrm>
            <a:custGeom>
              <a:avLst/>
              <a:gdLst/>
              <a:ahLst/>
              <a:cxnLst/>
              <a:rect l="l" t="t" r="r" b="b"/>
              <a:pathLst>
                <a:path w="2267" h="2267" extrusionOk="0">
                  <a:moveTo>
                    <a:pt x="0" y="1"/>
                  </a:moveTo>
                  <a:lnTo>
                    <a:pt x="2266" y="2267"/>
                  </a:lnTo>
                  <a:lnTo>
                    <a:pt x="2266" y="1192"/>
                  </a:lnTo>
                  <a:lnTo>
                    <a:pt x="1075"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9"/>
            <p:cNvSpPr/>
            <p:nvPr/>
          </p:nvSpPr>
          <p:spPr>
            <a:xfrm>
              <a:off x="4645500" y="598300"/>
              <a:ext cx="29825" cy="29825"/>
            </a:xfrm>
            <a:custGeom>
              <a:avLst/>
              <a:gdLst/>
              <a:ahLst/>
              <a:cxnLst/>
              <a:rect l="l" t="t" r="r" b="b"/>
              <a:pathLst>
                <a:path w="1193" h="1193" extrusionOk="0">
                  <a:moveTo>
                    <a:pt x="1" y="1"/>
                  </a:moveTo>
                  <a:lnTo>
                    <a:pt x="1192" y="1192"/>
                  </a:lnTo>
                  <a:lnTo>
                    <a:pt x="1192" y="118"/>
                  </a:lnTo>
                  <a:lnTo>
                    <a:pt x="1075"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9"/>
            <p:cNvSpPr/>
            <p:nvPr/>
          </p:nvSpPr>
          <p:spPr>
            <a:xfrm>
              <a:off x="4672375" y="598300"/>
              <a:ext cx="2950" cy="2950"/>
            </a:xfrm>
            <a:custGeom>
              <a:avLst/>
              <a:gdLst/>
              <a:ahLst/>
              <a:cxnLst/>
              <a:rect l="l" t="t" r="r" b="b"/>
              <a:pathLst>
                <a:path w="118" h="118" extrusionOk="0">
                  <a:moveTo>
                    <a:pt x="0" y="1"/>
                  </a:moveTo>
                  <a:lnTo>
                    <a:pt x="117" y="118"/>
                  </a:lnTo>
                  <a:lnTo>
                    <a:pt x="117"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9"/>
            <p:cNvSpPr/>
            <p:nvPr/>
          </p:nvSpPr>
          <p:spPr>
            <a:xfrm>
              <a:off x="4592925" y="609325"/>
              <a:ext cx="69275" cy="104675"/>
            </a:xfrm>
            <a:custGeom>
              <a:avLst/>
              <a:gdLst/>
              <a:ahLst/>
              <a:cxnLst/>
              <a:rect l="l" t="t" r="r" b="b"/>
              <a:pathLst>
                <a:path w="2771" h="4187" extrusionOk="0">
                  <a:moveTo>
                    <a:pt x="1385" y="385"/>
                  </a:moveTo>
                  <a:cubicBezTo>
                    <a:pt x="1069" y="385"/>
                    <a:pt x="775" y="601"/>
                    <a:pt x="581" y="977"/>
                  </a:cubicBezTo>
                  <a:cubicBezTo>
                    <a:pt x="515" y="1106"/>
                    <a:pt x="463" y="1242"/>
                    <a:pt x="426" y="1383"/>
                  </a:cubicBezTo>
                  <a:cubicBezTo>
                    <a:pt x="418" y="1416"/>
                    <a:pt x="436" y="1449"/>
                    <a:pt x="469" y="1458"/>
                  </a:cubicBezTo>
                  <a:cubicBezTo>
                    <a:pt x="474" y="1459"/>
                    <a:pt x="480" y="1461"/>
                    <a:pt x="486" y="1461"/>
                  </a:cubicBezTo>
                  <a:lnTo>
                    <a:pt x="486" y="1459"/>
                  </a:lnTo>
                  <a:cubicBezTo>
                    <a:pt x="513" y="1459"/>
                    <a:pt x="538" y="1441"/>
                    <a:pt x="545" y="1415"/>
                  </a:cubicBezTo>
                  <a:cubicBezTo>
                    <a:pt x="579" y="1282"/>
                    <a:pt x="628" y="1155"/>
                    <a:pt x="690" y="1033"/>
                  </a:cubicBezTo>
                  <a:cubicBezTo>
                    <a:pt x="863" y="700"/>
                    <a:pt x="1116" y="508"/>
                    <a:pt x="1385" y="508"/>
                  </a:cubicBezTo>
                  <a:cubicBezTo>
                    <a:pt x="1655" y="508"/>
                    <a:pt x="1908" y="700"/>
                    <a:pt x="2081" y="1033"/>
                  </a:cubicBezTo>
                  <a:lnTo>
                    <a:pt x="2089" y="1050"/>
                  </a:lnTo>
                  <a:cubicBezTo>
                    <a:pt x="2102" y="1072"/>
                    <a:pt x="2122" y="1082"/>
                    <a:pt x="2141" y="1082"/>
                  </a:cubicBezTo>
                  <a:cubicBezTo>
                    <a:pt x="2182" y="1082"/>
                    <a:pt x="2221" y="1042"/>
                    <a:pt x="2199" y="994"/>
                  </a:cubicBezTo>
                  <a:cubicBezTo>
                    <a:pt x="2196" y="988"/>
                    <a:pt x="2193" y="982"/>
                    <a:pt x="2190" y="977"/>
                  </a:cubicBezTo>
                  <a:cubicBezTo>
                    <a:pt x="1996" y="601"/>
                    <a:pt x="1702" y="385"/>
                    <a:pt x="1385" y="385"/>
                  </a:cubicBezTo>
                  <a:close/>
                  <a:moveTo>
                    <a:pt x="1384" y="1"/>
                  </a:moveTo>
                  <a:cubicBezTo>
                    <a:pt x="1350" y="1"/>
                    <a:pt x="1323" y="29"/>
                    <a:pt x="1323" y="63"/>
                  </a:cubicBezTo>
                  <a:cubicBezTo>
                    <a:pt x="1323" y="97"/>
                    <a:pt x="1351" y="124"/>
                    <a:pt x="1385" y="124"/>
                  </a:cubicBezTo>
                  <a:cubicBezTo>
                    <a:pt x="1777" y="124"/>
                    <a:pt x="2135" y="384"/>
                    <a:pt x="2370" y="837"/>
                  </a:cubicBezTo>
                  <a:cubicBezTo>
                    <a:pt x="2498" y="1087"/>
                    <a:pt x="2587" y="1391"/>
                    <a:pt x="2625" y="1717"/>
                  </a:cubicBezTo>
                  <a:cubicBezTo>
                    <a:pt x="2630" y="1748"/>
                    <a:pt x="2656" y="1771"/>
                    <a:pt x="2687" y="1771"/>
                  </a:cubicBezTo>
                  <a:lnTo>
                    <a:pt x="2694" y="1771"/>
                  </a:lnTo>
                  <a:cubicBezTo>
                    <a:pt x="2728" y="1767"/>
                    <a:pt x="2752" y="1736"/>
                    <a:pt x="2748" y="1703"/>
                  </a:cubicBezTo>
                  <a:cubicBezTo>
                    <a:pt x="2707" y="1362"/>
                    <a:pt x="2614" y="1043"/>
                    <a:pt x="2478" y="780"/>
                  </a:cubicBezTo>
                  <a:cubicBezTo>
                    <a:pt x="2223" y="286"/>
                    <a:pt x="1822" y="1"/>
                    <a:pt x="1384" y="1"/>
                  </a:cubicBezTo>
                  <a:close/>
                  <a:moveTo>
                    <a:pt x="1013" y="78"/>
                  </a:moveTo>
                  <a:cubicBezTo>
                    <a:pt x="1005" y="78"/>
                    <a:pt x="997" y="80"/>
                    <a:pt x="989" y="83"/>
                  </a:cubicBezTo>
                  <a:cubicBezTo>
                    <a:pt x="707" y="202"/>
                    <a:pt x="467" y="443"/>
                    <a:pt x="292" y="781"/>
                  </a:cubicBezTo>
                  <a:cubicBezTo>
                    <a:pt x="104" y="1145"/>
                    <a:pt x="0" y="1612"/>
                    <a:pt x="0" y="2094"/>
                  </a:cubicBezTo>
                  <a:cubicBezTo>
                    <a:pt x="0" y="2128"/>
                    <a:pt x="28" y="2155"/>
                    <a:pt x="61" y="2155"/>
                  </a:cubicBezTo>
                  <a:cubicBezTo>
                    <a:pt x="97" y="2155"/>
                    <a:pt x="124" y="2126"/>
                    <a:pt x="124" y="2092"/>
                  </a:cubicBezTo>
                  <a:cubicBezTo>
                    <a:pt x="124" y="1629"/>
                    <a:pt x="222" y="1183"/>
                    <a:pt x="401" y="837"/>
                  </a:cubicBezTo>
                  <a:cubicBezTo>
                    <a:pt x="562" y="525"/>
                    <a:pt x="782" y="303"/>
                    <a:pt x="1037" y="196"/>
                  </a:cubicBezTo>
                  <a:cubicBezTo>
                    <a:pt x="1099" y="165"/>
                    <a:pt x="1071" y="78"/>
                    <a:pt x="1013" y="78"/>
                  </a:cubicBezTo>
                  <a:close/>
                  <a:moveTo>
                    <a:pt x="1385" y="1874"/>
                  </a:moveTo>
                  <a:cubicBezTo>
                    <a:pt x="1346" y="1874"/>
                    <a:pt x="1310" y="1900"/>
                    <a:pt x="1285" y="1948"/>
                  </a:cubicBezTo>
                  <a:cubicBezTo>
                    <a:pt x="1243" y="2040"/>
                    <a:pt x="1243" y="2146"/>
                    <a:pt x="1285" y="2239"/>
                  </a:cubicBezTo>
                  <a:cubicBezTo>
                    <a:pt x="1310" y="2286"/>
                    <a:pt x="1346" y="2313"/>
                    <a:pt x="1385" y="2313"/>
                  </a:cubicBezTo>
                  <a:cubicBezTo>
                    <a:pt x="1425" y="2313"/>
                    <a:pt x="1461" y="2286"/>
                    <a:pt x="1486" y="2239"/>
                  </a:cubicBezTo>
                  <a:cubicBezTo>
                    <a:pt x="1528" y="2147"/>
                    <a:pt x="1528" y="2040"/>
                    <a:pt x="1486" y="1948"/>
                  </a:cubicBezTo>
                  <a:cubicBezTo>
                    <a:pt x="1461" y="1900"/>
                    <a:pt x="1425" y="1874"/>
                    <a:pt x="1385" y="1874"/>
                  </a:cubicBezTo>
                  <a:close/>
                  <a:moveTo>
                    <a:pt x="1385" y="1388"/>
                  </a:moveTo>
                  <a:cubicBezTo>
                    <a:pt x="1247" y="1388"/>
                    <a:pt x="1120" y="1480"/>
                    <a:pt x="1038" y="1640"/>
                  </a:cubicBezTo>
                  <a:cubicBezTo>
                    <a:pt x="973" y="1764"/>
                    <a:pt x="938" y="1925"/>
                    <a:pt x="938" y="2093"/>
                  </a:cubicBezTo>
                  <a:cubicBezTo>
                    <a:pt x="938" y="2260"/>
                    <a:pt x="973" y="2421"/>
                    <a:pt x="1038" y="2545"/>
                  </a:cubicBezTo>
                  <a:cubicBezTo>
                    <a:pt x="1120" y="2705"/>
                    <a:pt x="1248" y="2797"/>
                    <a:pt x="1385" y="2797"/>
                  </a:cubicBezTo>
                  <a:cubicBezTo>
                    <a:pt x="1420" y="2797"/>
                    <a:pt x="1448" y="2770"/>
                    <a:pt x="1449" y="2737"/>
                  </a:cubicBezTo>
                  <a:cubicBezTo>
                    <a:pt x="1449" y="2703"/>
                    <a:pt x="1421" y="2675"/>
                    <a:pt x="1386" y="2675"/>
                  </a:cubicBezTo>
                  <a:cubicBezTo>
                    <a:pt x="1296" y="2675"/>
                    <a:pt x="1207" y="2607"/>
                    <a:pt x="1147" y="2490"/>
                  </a:cubicBezTo>
                  <a:cubicBezTo>
                    <a:pt x="1091" y="2383"/>
                    <a:pt x="1060" y="2242"/>
                    <a:pt x="1060" y="2093"/>
                  </a:cubicBezTo>
                  <a:cubicBezTo>
                    <a:pt x="1060" y="1945"/>
                    <a:pt x="1091" y="1803"/>
                    <a:pt x="1147" y="1697"/>
                  </a:cubicBezTo>
                  <a:cubicBezTo>
                    <a:pt x="1207" y="1579"/>
                    <a:pt x="1294" y="1511"/>
                    <a:pt x="1385" y="1511"/>
                  </a:cubicBezTo>
                  <a:cubicBezTo>
                    <a:pt x="1476" y="1511"/>
                    <a:pt x="1563" y="1579"/>
                    <a:pt x="1623" y="1697"/>
                  </a:cubicBezTo>
                  <a:cubicBezTo>
                    <a:pt x="1679" y="1803"/>
                    <a:pt x="1710" y="1945"/>
                    <a:pt x="1710" y="2093"/>
                  </a:cubicBezTo>
                  <a:cubicBezTo>
                    <a:pt x="1711" y="2204"/>
                    <a:pt x="1693" y="2312"/>
                    <a:pt x="1656" y="2417"/>
                  </a:cubicBezTo>
                  <a:cubicBezTo>
                    <a:pt x="1638" y="2465"/>
                    <a:pt x="1677" y="2500"/>
                    <a:pt x="1715" y="2500"/>
                  </a:cubicBezTo>
                  <a:cubicBezTo>
                    <a:pt x="1738" y="2500"/>
                    <a:pt x="1761" y="2488"/>
                    <a:pt x="1771" y="2459"/>
                  </a:cubicBezTo>
                  <a:cubicBezTo>
                    <a:pt x="1813" y="2341"/>
                    <a:pt x="1834" y="2217"/>
                    <a:pt x="1833" y="2093"/>
                  </a:cubicBezTo>
                  <a:cubicBezTo>
                    <a:pt x="1833" y="1924"/>
                    <a:pt x="1797" y="1764"/>
                    <a:pt x="1733" y="1640"/>
                  </a:cubicBezTo>
                  <a:cubicBezTo>
                    <a:pt x="1650" y="1480"/>
                    <a:pt x="1524" y="1388"/>
                    <a:pt x="1385" y="1388"/>
                  </a:cubicBezTo>
                  <a:close/>
                  <a:moveTo>
                    <a:pt x="1382" y="870"/>
                  </a:moveTo>
                  <a:cubicBezTo>
                    <a:pt x="1348" y="870"/>
                    <a:pt x="1321" y="898"/>
                    <a:pt x="1321" y="932"/>
                  </a:cubicBezTo>
                  <a:cubicBezTo>
                    <a:pt x="1321" y="966"/>
                    <a:pt x="1349" y="994"/>
                    <a:pt x="1384" y="994"/>
                  </a:cubicBezTo>
                  <a:cubicBezTo>
                    <a:pt x="1384" y="994"/>
                    <a:pt x="1385" y="994"/>
                    <a:pt x="1385" y="994"/>
                  </a:cubicBezTo>
                  <a:cubicBezTo>
                    <a:pt x="1569" y="994"/>
                    <a:pt x="1741" y="1125"/>
                    <a:pt x="1861" y="1354"/>
                  </a:cubicBezTo>
                  <a:cubicBezTo>
                    <a:pt x="1964" y="1555"/>
                    <a:pt x="2022" y="1818"/>
                    <a:pt x="2022" y="2094"/>
                  </a:cubicBezTo>
                  <a:cubicBezTo>
                    <a:pt x="2022" y="2370"/>
                    <a:pt x="1964" y="2632"/>
                    <a:pt x="1861" y="2834"/>
                  </a:cubicBezTo>
                  <a:cubicBezTo>
                    <a:pt x="1822" y="2909"/>
                    <a:pt x="1775" y="2977"/>
                    <a:pt x="1717" y="3038"/>
                  </a:cubicBezTo>
                  <a:cubicBezTo>
                    <a:pt x="1680" y="3076"/>
                    <a:pt x="1707" y="3141"/>
                    <a:pt x="1761" y="3142"/>
                  </a:cubicBezTo>
                  <a:cubicBezTo>
                    <a:pt x="1778" y="3142"/>
                    <a:pt x="1794" y="3135"/>
                    <a:pt x="1806" y="3123"/>
                  </a:cubicBezTo>
                  <a:cubicBezTo>
                    <a:pt x="1872" y="3054"/>
                    <a:pt x="1927" y="2975"/>
                    <a:pt x="1970" y="2890"/>
                  </a:cubicBezTo>
                  <a:cubicBezTo>
                    <a:pt x="2083" y="2672"/>
                    <a:pt x="2145" y="2389"/>
                    <a:pt x="2145" y="2094"/>
                  </a:cubicBezTo>
                  <a:cubicBezTo>
                    <a:pt x="2145" y="1798"/>
                    <a:pt x="2083" y="1515"/>
                    <a:pt x="1970" y="1297"/>
                  </a:cubicBezTo>
                  <a:cubicBezTo>
                    <a:pt x="1829" y="1026"/>
                    <a:pt x="1616" y="870"/>
                    <a:pt x="1385" y="870"/>
                  </a:cubicBezTo>
                  <a:cubicBezTo>
                    <a:pt x="1384" y="870"/>
                    <a:pt x="1383" y="870"/>
                    <a:pt x="1382" y="870"/>
                  </a:cubicBezTo>
                  <a:close/>
                  <a:moveTo>
                    <a:pt x="1010" y="1043"/>
                  </a:moveTo>
                  <a:cubicBezTo>
                    <a:pt x="995" y="1043"/>
                    <a:pt x="980" y="1049"/>
                    <a:pt x="966" y="1064"/>
                  </a:cubicBezTo>
                  <a:cubicBezTo>
                    <a:pt x="900" y="1133"/>
                    <a:pt x="844" y="1212"/>
                    <a:pt x="802" y="1297"/>
                  </a:cubicBezTo>
                  <a:cubicBezTo>
                    <a:pt x="689" y="1515"/>
                    <a:pt x="627" y="1798"/>
                    <a:pt x="627" y="2093"/>
                  </a:cubicBezTo>
                  <a:cubicBezTo>
                    <a:pt x="627" y="2389"/>
                    <a:pt x="689" y="2672"/>
                    <a:pt x="802" y="2890"/>
                  </a:cubicBezTo>
                  <a:cubicBezTo>
                    <a:pt x="941" y="3161"/>
                    <a:pt x="1156" y="3316"/>
                    <a:pt x="1386" y="3316"/>
                  </a:cubicBezTo>
                  <a:lnTo>
                    <a:pt x="1386" y="3318"/>
                  </a:lnTo>
                  <a:cubicBezTo>
                    <a:pt x="1421" y="3318"/>
                    <a:pt x="1448" y="3290"/>
                    <a:pt x="1448" y="3255"/>
                  </a:cubicBezTo>
                  <a:cubicBezTo>
                    <a:pt x="1448" y="3222"/>
                    <a:pt x="1421" y="3194"/>
                    <a:pt x="1386" y="3194"/>
                  </a:cubicBezTo>
                  <a:cubicBezTo>
                    <a:pt x="1203" y="3194"/>
                    <a:pt x="1029" y="3063"/>
                    <a:pt x="910" y="2834"/>
                  </a:cubicBezTo>
                  <a:cubicBezTo>
                    <a:pt x="807" y="2632"/>
                    <a:pt x="750" y="2370"/>
                    <a:pt x="750" y="2094"/>
                  </a:cubicBezTo>
                  <a:cubicBezTo>
                    <a:pt x="750" y="1818"/>
                    <a:pt x="807" y="1555"/>
                    <a:pt x="910" y="1354"/>
                  </a:cubicBezTo>
                  <a:cubicBezTo>
                    <a:pt x="949" y="1279"/>
                    <a:pt x="996" y="1210"/>
                    <a:pt x="1054" y="1150"/>
                  </a:cubicBezTo>
                  <a:cubicBezTo>
                    <a:pt x="1100" y="1105"/>
                    <a:pt x="1058" y="1043"/>
                    <a:pt x="1010" y="1043"/>
                  </a:cubicBezTo>
                  <a:close/>
                  <a:moveTo>
                    <a:pt x="2286" y="1334"/>
                  </a:moveTo>
                  <a:cubicBezTo>
                    <a:pt x="2250" y="1334"/>
                    <a:pt x="2212" y="1365"/>
                    <a:pt x="2226" y="1413"/>
                  </a:cubicBezTo>
                  <a:cubicBezTo>
                    <a:pt x="2284" y="1634"/>
                    <a:pt x="2313" y="1863"/>
                    <a:pt x="2312" y="2093"/>
                  </a:cubicBezTo>
                  <a:cubicBezTo>
                    <a:pt x="2312" y="2488"/>
                    <a:pt x="2230" y="2865"/>
                    <a:pt x="2081" y="3153"/>
                  </a:cubicBezTo>
                  <a:cubicBezTo>
                    <a:pt x="1987" y="3335"/>
                    <a:pt x="1866" y="3479"/>
                    <a:pt x="1730" y="3568"/>
                  </a:cubicBezTo>
                  <a:cubicBezTo>
                    <a:pt x="1679" y="3602"/>
                    <a:pt x="1703" y="3681"/>
                    <a:pt x="1764" y="3681"/>
                  </a:cubicBezTo>
                  <a:cubicBezTo>
                    <a:pt x="1777" y="3681"/>
                    <a:pt x="1788" y="3678"/>
                    <a:pt x="1798" y="3671"/>
                  </a:cubicBezTo>
                  <a:cubicBezTo>
                    <a:pt x="1951" y="3569"/>
                    <a:pt x="2086" y="3410"/>
                    <a:pt x="2190" y="3210"/>
                  </a:cubicBezTo>
                  <a:cubicBezTo>
                    <a:pt x="2348" y="2905"/>
                    <a:pt x="2435" y="2507"/>
                    <a:pt x="2435" y="2093"/>
                  </a:cubicBezTo>
                  <a:cubicBezTo>
                    <a:pt x="2436" y="1853"/>
                    <a:pt x="2406" y="1613"/>
                    <a:pt x="2344" y="1381"/>
                  </a:cubicBezTo>
                  <a:cubicBezTo>
                    <a:pt x="2336" y="1348"/>
                    <a:pt x="2311" y="1334"/>
                    <a:pt x="2286" y="1334"/>
                  </a:cubicBezTo>
                  <a:close/>
                  <a:moveTo>
                    <a:pt x="412" y="1732"/>
                  </a:moveTo>
                  <a:cubicBezTo>
                    <a:pt x="384" y="1732"/>
                    <a:pt x="356" y="1749"/>
                    <a:pt x="351" y="1787"/>
                  </a:cubicBezTo>
                  <a:cubicBezTo>
                    <a:pt x="341" y="1888"/>
                    <a:pt x="336" y="1990"/>
                    <a:pt x="336" y="2093"/>
                  </a:cubicBezTo>
                  <a:cubicBezTo>
                    <a:pt x="336" y="2508"/>
                    <a:pt x="423" y="2905"/>
                    <a:pt x="581" y="3210"/>
                  </a:cubicBezTo>
                  <a:cubicBezTo>
                    <a:pt x="775" y="3586"/>
                    <a:pt x="1071" y="3801"/>
                    <a:pt x="1387" y="3801"/>
                  </a:cubicBezTo>
                  <a:cubicBezTo>
                    <a:pt x="1422" y="3801"/>
                    <a:pt x="1449" y="3773"/>
                    <a:pt x="1449" y="3740"/>
                  </a:cubicBezTo>
                  <a:cubicBezTo>
                    <a:pt x="1448" y="3705"/>
                    <a:pt x="1420" y="3678"/>
                    <a:pt x="1385" y="3678"/>
                  </a:cubicBezTo>
                  <a:cubicBezTo>
                    <a:pt x="1116" y="3678"/>
                    <a:pt x="863" y="3486"/>
                    <a:pt x="690" y="3153"/>
                  </a:cubicBezTo>
                  <a:cubicBezTo>
                    <a:pt x="541" y="2865"/>
                    <a:pt x="459" y="2488"/>
                    <a:pt x="459" y="2093"/>
                  </a:cubicBezTo>
                  <a:cubicBezTo>
                    <a:pt x="459" y="1996"/>
                    <a:pt x="464" y="1897"/>
                    <a:pt x="474" y="1800"/>
                  </a:cubicBezTo>
                  <a:cubicBezTo>
                    <a:pt x="479" y="1756"/>
                    <a:pt x="445" y="1732"/>
                    <a:pt x="412" y="1732"/>
                  </a:cubicBezTo>
                  <a:close/>
                  <a:moveTo>
                    <a:pt x="2709" y="2030"/>
                  </a:moveTo>
                  <a:cubicBezTo>
                    <a:pt x="2674" y="2031"/>
                    <a:pt x="2647" y="2060"/>
                    <a:pt x="2647" y="2094"/>
                  </a:cubicBezTo>
                  <a:cubicBezTo>
                    <a:pt x="2647" y="2557"/>
                    <a:pt x="2549" y="3003"/>
                    <a:pt x="2370" y="3349"/>
                  </a:cubicBezTo>
                  <a:cubicBezTo>
                    <a:pt x="2208" y="3660"/>
                    <a:pt x="1989" y="3882"/>
                    <a:pt x="1735" y="3990"/>
                  </a:cubicBezTo>
                  <a:cubicBezTo>
                    <a:pt x="1674" y="4016"/>
                    <a:pt x="1693" y="4107"/>
                    <a:pt x="1760" y="4108"/>
                  </a:cubicBezTo>
                  <a:cubicBezTo>
                    <a:pt x="1767" y="4108"/>
                    <a:pt x="1776" y="4106"/>
                    <a:pt x="1784" y="4103"/>
                  </a:cubicBezTo>
                  <a:cubicBezTo>
                    <a:pt x="2064" y="3984"/>
                    <a:pt x="2305" y="3743"/>
                    <a:pt x="2478" y="3406"/>
                  </a:cubicBezTo>
                  <a:cubicBezTo>
                    <a:pt x="2667" y="3042"/>
                    <a:pt x="2770" y="2574"/>
                    <a:pt x="2770" y="2092"/>
                  </a:cubicBezTo>
                  <a:cubicBezTo>
                    <a:pt x="2770" y="2058"/>
                    <a:pt x="2742" y="2030"/>
                    <a:pt x="2709" y="2030"/>
                  </a:cubicBezTo>
                  <a:close/>
                  <a:moveTo>
                    <a:pt x="85" y="2416"/>
                  </a:moveTo>
                  <a:cubicBezTo>
                    <a:pt x="52" y="2416"/>
                    <a:pt x="19" y="2440"/>
                    <a:pt x="23" y="2483"/>
                  </a:cubicBezTo>
                  <a:cubicBezTo>
                    <a:pt x="64" y="2824"/>
                    <a:pt x="157" y="3144"/>
                    <a:pt x="292" y="3406"/>
                  </a:cubicBezTo>
                  <a:cubicBezTo>
                    <a:pt x="548" y="3901"/>
                    <a:pt x="946" y="4186"/>
                    <a:pt x="1385" y="4186"/>
                  </a:cubicBezTo>
                  <a:lnTo>
                    <a:pt x="1389" y="4186"/>
                  </a:lnTo>
                  <a:cubicBezTo>
                    <a:pt x="1423" y="4186"/>
                    <a:pt x="1450" y="4158"/>
                    <a:pt x="1450" y="4124"/>
                  </a:cubicBezTo>
                  <a:cubicBezTo>
                    <a:pt x="1450" y="4090"/>
                    <a:pt x="1423" y="4063"/>
                    <a:pt x="1389" y="4063"/>
                  </a:cubicBezTo>
                  <a:lnTo>
                    <a:pt x="1385" y="4063"/>
                  </a:lnTo>
                  <a:cubicBezTo>
                    <a:pt x="994" y="4063"/>
                    <a:pt x="636" y="3802"/>
                    <a:pt x="401" y="3350"/>
                  </a:cubicBezTo>
                  <a:cubicBezTo>
                    <a:pt x="273" y="3100"/>
                    <a:pt x="184" y="2795"/>
                    <a:pt x="145" y="2469"/>
                  </a:cubicBezTo>
                  <a:cubicBezTo>
                    <a:pt x="140" y="2433"/>
                    <a:pt x="112" y="2416"/>
                    <a:pt x="85" y="2416"/>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9"/>
            <p:cNvSpPr/>
            <p:nvPr/>
          </p:nvSpPr>
          <p:spPr>
            <a:xfrm>
              <a:off x="4689425" y="613400"/>
              <a:ext cx="100250" cy="2375"/>
            </a:xfrm>
            <a:custGeom>
              <a:avLst/>
              <a:gdLst/>
              <a:ahLst/>
              <a:cxnLst/>
              <a:rect l="l" t="t" r="r" b="b"/>
              <a:pathLst>
                <a:path w="4010" h="95" extrusionOk="0">
                  <a:moveTo>
                    <a:pt x="63" y="0"/>
                  </a:moveTo>
                  <a:cubicBezTo>
                    <a:pt x="0" y="0"/>
                    <a:pt x="0" y="95"/>
                    <a:pt x="63" y="95"/>
                  </a:cubicBezTo>
                  <a:cubicBezTo>
                    <a:pt x="64" y="95"/>
                    <a:pt x="65" y="95"/>
                    <a:pt x="66" y="95"/>
                  </a:cubicBezTo>
                  <a:lnTo>
                    <a:pt x="3950" y="95"/>
                  </a:lnTo>
                  <a:cubicBezTo>
                    <a:pt x="4009" y="92"/>
                    <a:pt x="4009" y="4"/>
                    <a:pt x="3950" y="0"/>
                  </a:cubicBezTo>
                  <a:lnTo>
                    <a:pt x="66" y="0"/>
                  </a:lnTo>
                  <a:cubicBezTo>
                    <a:pt x="65" y="0"/>
                    <a:pt x="64" y="0"/>
                    <a:pt x="6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9"/>
            <p:cNvSpPr/>
            <p:nvPr/>
          </p:nvSpPr>
          <p:spPr>
            <a:xfrm>
              <a:off x="4689425" y="620500"/>
              <a:ext cx="100250" cy="2375"/>
            </a:xfrm>
            <a:custGeom>
              <a:avLst/>
              <a:gdLst/>
              <a:ahLst/>
              <a:cxnLst/>
              <a:rect l="l" t="t" r="r" b="b"/>
              <a:pathLst>
                <a:path w="4010" h="95" extrusionOk="0">
                  <a:moveTo>
                    <a:pt x="63" y="0"/>
                  </a:moveTo>
                  <a:cubicBezTo>
                    <a:pt x="0" y="0"/>
                    <a:pt x="0" y="94"/>
                    <a:pt x="63" y="94"/>
                  </a:cubicBezTo>
                  <a:cubicBezTo>
                    <a:pt x="64" y="94"/>
                    <a:pt x="65" y="94"/>
                    <a:pt x="66" y="94"/>
                  </a:cubicBezTo>
                  <a:lnTo>
                    <a:pt x="3950" y="94"/>
                  </a:lnTo>
                  <a:cubicBezTo>
                    <a:pt x="4009" y="91"/>
                    <a:pt x="4009" y="3"/>
                    <a:pt x="3950" y="0"/>
                  </a:cubicBezTo>
                  <a:lnTo>
                    <a:pt x="66" y="0"/>
                  </a:lnTo>
                  <a:cubicBezTo>
                    <a:pt x="65" y="0"/>
                    <a:pt x="64" y="0"/>
                    <a:pt x="6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9"/>
            <p:cNvSpPr/>
            <p:nvPr/>
          </p:nvSpPr>
          <p:spPr>
            <a:xfrm>
              <a:off x="4689425" y="627600"/>
              <a:ext cx="100250" cy="2375"/>
            </a:xfrm>
            <a:custGeom>
              <a:avLst/>
              <a:gdLst/>
              <a:ahLst/>
              <a:cxnLst/>
              <a:rect l="l" t="t" r="r" b="b"/>
              <a:pathLst>
                <a:path w="4010" h="95" extrusionOk="0">
                  <a:moveTo>
                    <a:pt x="62" y="1"/>
                  </a:moveTo>
                  <a:cubicBezTo>
                    <a:pt x="1" y="1"/>
                    <a:pt x="1" y="94"/>
                    <a:pt x="62" y="94"/>
                  </a:cubicBezTo>
                  <a:cubicBezTo>
                    <a:pt x="63" y="94"/>
                    <a:pt x="64" y="94"/>
                    <a:pt x="66" y="94"/>
                  </a:cubicBezTo>
                  <a:lnTo>
                    <a:pt x="3950" y="94"/>
                  </a:lnTo>
                  <a:cubicBezTo>
                    <a:pt x="4009" y="91"/>
                    <a:pt x="4009" y="4"/>
                    <a:pt x="3950" y="1"/>
                  </a:cubicBezTo>
                  <a:lnTo>
                    <a:pt x="66" y="1"/>
                  </a:lnTo>
                  <a:cubicBezTo>
                    <a:pt x="64" y="1"/>
                    <a:pt x="63" y="1"/>
                    <a:pt x="6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9"/>
            <p:cNvSpPr/>
            <p:nvPr/>
          </p:nvSpPr>
          <p:spPr>
            <a:xfrm>
              <a:off x="4689425" y="698550"/>
              <a:ext cx="100250" cy="2375"/>
            </a:xfrm>
            <a:custGeom>
              <a:avLst/>
              <a:gdLst/>
              <a:ahLst/>
              <a:cxnLst/>
              <a:rect l="l" t="t" r="r" b="b"/>
              <a:pathLst>
                <a:path w="4010" h="95" extrusionOk="0">
                  <a:moveTo>
                    <a:pt x="62" y="1"/>
                  </a:moveTo>
                  <a:cubicBezTo>
                    <a:pt x="1" y="1"/>
                    <a:pt x="1" y="94"/>
                    <a:pt x="62" y="94"/>
                  </a:cubicBezTo>
                  <a:cubicBezTo>
                    <a:pt x="63" y="94"/>
                    <a:pt x="64" y="94"/>
                    <a:pt x="66" y="94"/>
                  </a:cubicBezTo>
                  <a:lnTo>
                    <a:pt x="3950" y="94"/>
                  </a:lnTo>
                  <a:cubicBezTo>
                    <a:pt x="4009" y="91"/>
                    <a:pt x="4009" y="4"/>
                    <a:pt x="3950" y="1"/>
                  </a:cubicBezTo>
                  <a:lnTo>
                    <a:pt x="66" y="1"/>
                  </a:lnTo>
                  <a:cubicBezTo>
                    <a:pt x="64" y="1"/>
                    <a:pt x="63" y="1"/>
                    <a:pt x="6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9"/>
            <p:cNvSpPr/>
            <p:nvPr/>
          </p:nvSpPr>
          <p:spPr>
            <a:xfrm>
              <a:off x="4689425" y="705650"/>
              <a:ext cx="100250" cy="2375"/>
            </a:xfrm>
            <a:custGeom>
              <a:avLst/>
              <a:gdLst/>
              <a:ahLst/>
              <a:cxnLst/>
              <a:rect l="l" t="t" r="r" b="b"/>
              <a:pathLst>
                <a:path w="4010" h="95" extrusionOk="0">
                  <a:moveTo>
                    <a:pt x="63" y="1"/>
                  </a:moveTo>
                  <a:cubicBezTo>
                    <a:pt x="0" y="1"/>
                    <a:pt x="0" y="95"/>
                    <a:pt x="63" y="95"/>
                  </a:cubicBezTo>
                  <a:cubicBezTo>
                    <a:pt x="64" y="95"/>
                    <a:pt x="65" y="95"/>
                    <a:pt x="66" y="95"/>
                  </a:cubicBezTo>
                  <a:lnTo>
                    <a:pt x="3950" y="95"/>
                  </a:lnTo>
                  <a:cubicBezTo>
                    <a:pt x="4009" y="92"/>
                    <a:pt x="4009" y="4"/>
                    <a:pt x="3950" y="1"/>
                  </a:cubicBezTo>
                  <a:lnTo>
                    <a:pt x="66" y="1"/>
                  </a:lnTo>
                  <a:cubicBezTo>
                    <a:pt x="65" y="1"/>
                    <a:pt x="64" y="1"/>
                    <a:pt x="63"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9"/>
            <p:cNvSpPr/>
            <p:nvPr/>
          </p:nvSpPr>
          <p:spPr>
            <a:xfrm>
              <a:off x="4689425" y="712775"/>
              <a:ext cx="100250" cy="2350"/>
            </a:xfrm>
            <a:custGeom>
              <a:avLst/>
              <a:gdLst/>
              <a:ahLst/>
              <a:cxnLst/>
              <a:rect l="l" t="t" r="r" b="b"/>
              <a:pathLst>
                <a:path w="4010" h="94" extrusionOk="0">
                  <a:moveTo>
                    <a:pt x="62" y="0"/>
                  </a:moveTo>
                  <a:cubicBezTo>
                    <a:pt x="0" y="0"/>
                    <a:pt x="1" y="94"/>
                    <a:pt x="63" y="94"/>
                  </a:cubicBezTo>
                  <a:cubicBezTo>
                    <a:pt x="64" y="94"/>
                    <a:pt x="65" y="94"/>
                    <a:pt x="66" y="94"/>
                  </a:cubicBezTo>
                  <a:lnTo>
                    <a:pt x="3950" y="94"/>
                  </a:lnTo>
                  <a:cubicBezTo>
                    <a:pt x="4009" y="90"/>
                    <a:pt x="4009" y="3"/>
                    <a:pt x="3950" y="0"/>
                  </a:cubicBezTo>
                  <a:lnTo>
                    <a:pt x="66" y="0"/>
                  </a:lnTo>
                  <a:cubicBezTo>
                    <a:pt x="64" y="0"/>
                    <a:pt x="63" y="0"/>
                    <a:pt x="62"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9"/>
            <p:cNvSpPr/>
            <p:nvPr/>
          </p:nvSpPr>
          <p:spPr>
            <a:xfrm>
              <a:off x="4689475" y="670175"/>
              <a:ext cx="87200" cy="2350"/>
            </a:xfrm>
            <a:custGeom>
              <a:avLst/>
              <a:gdLst/>
              <a:ahLst/>
              <a:cxnLst/>
              <a:rect l="l" t="t" r="r" b="b"/>
              <a:pathLst>
                <a:path w="3488" h="94" extrusionOk="0">
                  <a:moveTo>
                    <a:pt x="63" y="1"/>
                  </a:moveTo>
                  <a:cubicBezTo>
                    <a:pt x="0" y="1"/>
                    <a:pt x="0" y="94"/>
                    <a:pt x="63" y="94"/>
                  </a:cubicBezTo>
                  <a:lnTo>
                    <a:pt x="3426" y="94"/>
                  </a:lnTo>
                  <a:cubicBezTo>
                    <a:pt x="3488" y="94"/>
                    <a:pt x="3488" y="1"/>
                    <a:pt x="342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9"/>
            <p:cNvSpPr/>
            <p:nvPr/>
          </p:nvSpPr>
          <p:spPr>
            <a:xfrm>
              <a:off x="4689425" y="677275"/>
              <a:ext cx="87300" cy="2375"/>
            </a:xfrm>
            <a:custGeom>
              <a:avLst/>
              <a:gdLst/>
              <a:ahLst/>
              <a:cxnLst/>
              <a:rect l="l" t="t" r="r" b="b"/>
              <a:pathLst>
                <a:path w="3492" h="95" extrusionOk="0">
                  <a:moveTo>
                    <a:pt x="62" y="0"/>
                  </a:moveTo>
                  <a:cubicBezTo>
                    <a:pt x="0" y="0"/>
                    <a:pt x="0" y="94"/>
                    <a:pt x="62" y="94"/>
                  </a:cubicBezTo>
                  <a:cubicBezTo>
                    <a:pt x="63" y="94"/>
                    <a:pt x="64" y="94"/>
                    <a:pt x="65" y="94"/>
                  </a:cubicBezTo>
                  <a:lnTo>
                    <a:pt x="3428" y="94"/>
                  </a:lnTo>
                  <a:cubicBezTo>
                    <a:pt x="3429" y="94"/>
                    <a:pt x="3430" y="94"/>
                    <a:pt x="3431" y="94"/>
                  </a:cubicBezTo>
                  <a:cubicBezTo>
                    <a:pt x="3492" y="94"/>
                    <a:pt x="3492" y="0"/>
                    <a:pt x="3431" y="0"/>
                  </a:cubicBezTo>
                  <a:cubicBezTo>
                    <a:pt x="3430" y="0"/>
                    <a:pt x="3429" y="0"/>
                    <a:pt x="3428" y="0"/>
                  </a:cubicBezTo>
                  <a:lnTo>
                    <a:pt x="65" y="0"/>
                  </a:lnTo>
                  <a:cubicBezTo>
                    <a:pt x="64" y="0"/>
                    <a:pt x="63" y="0"/>
                    <a:pt x="62"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9"/>
            <p:cNvSpPr/>
            <p:nvPr/>
          </p:nvSpPr>
          <p:spPr>
            <a:xfrm>
              <a:off x="4689425" y="684375"/>
              <a:ext cx="100250" cy="2375"/>
            </a:xfrm>
            <a:custGeom>
              <a:avLst/>
              <a:gdLst/>
              <a:ahLst/>
              <a:cxnLst/>
              <a:rect l="l" t="t" r="r" b="b"/>
              <a:pathLst>
                <a:path w="4010" h="95" extrusionOk="0">
                  <a:moveTo>
                    <a:pt x="62" y="1"/>
                  </a:moveTo>
                  <a:cubicBezTo>
                    <a:pt x="1" y="1"/>
                    <a:pt x="1" y="94"/>
                    <a:pt x="62" y="94"/>
                  </a:cubicBezTo>
                  <a:cubicBezTo>
                    <a:pt x="63" y="94"/>
                    <a:pt x="64" y="94"/>
                    <a:pt x="66" y="94"/>
                  </a:cubicBezTo>
                  <a:lnTo>
                    <a:pt x="3950" y="94"/>
                  </a:lnTo>
                  <a:cubicBezTo>
                    <a:pt x="4009" y="91"/>
                    <a:pt x="4009" y="4"/>
                    <a:pt x="3950" y="1"/>
                  </a:cubicBezTo>
                  <a:lnTo>
                    <a:pt x="66" y="1"/>
                  </a:lnTo>
                  <a:cubicBezTo>
                    <a:pt x="64" y="1"/>
                    <a:pt x="63" y="1"/>
                    <a:pt x="6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9"/>
            <p:cNvSpPr/>
            <p:nvPr/>
          </p:nvSpPr>
          <p:spPr>
            <a:xfrm>
              <a:off x="4689425" y="641775"/>
              <a:ext cx="51675" cy="2400"/>
            </a:xfrm>
            <a:custGeom>
              <a:avLst/>
              <a:gdLst/>
              <a:ahLst/>
              <a:cxnLst/>
              <a:rect l="l" t="t" r="r" b="b"/>
              <a:pathLst>
                <a:path w="2067" h="96" extrusionOk="0">
                  <a:moveTo>
                    <a:pt x="62" y="1"/>
                  </a:moveTo>
                  <a:cubicBezTo>
                    <a:pt x="0" y="1"/>
                    <a:pt x="0" y="95"/>
                    <a:pt x="62" y="95"/>
                  </a:cubicBezTo>
                  <a:cubicBezTo>
                    <a:pt x="63" y="95"/>
                    <a:pt x="64" y="95"/>
                    <a:pt x="65" y="95"/>
                  </a:cubicBezTo>
                  <a:lnTo>
                    <a:pt x="2008" y="95"/>
                  </a:lnTo>
                  <a:cubicBezTo>
                    <a:pt x="2067" y="91"/>
                    <a:pt x="2067" y="4"/>
                    <a:pt x="2008" y="1"/>
                  </a:cubicBezTo>
                  <a:lnTo>
                    <a:pt x="65" y="1"/>
                  </a:lnTo>
                  <a:cubicBezTo>
                    <a:pt x="64" y="1"/>
                    <a:pt x="63" y="1"/>
                    <a:pt x="6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9"/>
            <p:cNvSpPr/>
            <p:nvPr/>
          </p:nvSpPr>
          <p:spPr>
            <a:xfrm>
              <a:off x="4689475" y="648875"/>
              <a:ext cx="79375" cy="2375"/>
            </a:xfrm>
            <a:custGeom>
              <a:avLst/>
              <a:gdLst/>
              <a:ahLst/>
              <a:cxnLst/>
              <a:rect l="l" t="t" r="r" b="b"/>
              <a:pathLst>
                <a:path w="3175" h="95" extrusionOk="0">
                  <a:moveTo>
                    <a:pt x="63" y="1"/>
                  </a:moveTo>
                  <a:cubicBezTo>
                    <a:pt x="0" y="1"/>
                    <a:pt x="0" y="95"/>
                    <a:pt x="63" y="95"/>
                  </a:cubicBezTo>
                  <a:lnTo>
                    <a:pt x="3112" y="95"/>
                  </a:lnTo>
                  <a:cubicBezTo>
                    <a:pt x="3174" y="95"/>
                    <a:pt x="3174" y="1"/>
                    <a:pt x="311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9"/>
            <p:cNvSpPr/>
            <p:nvPr/>
          </p:nvSpPr>
          <p:spPr>
            <a:xfrm>
              <a:off x="4689425" y="656000"/>
              <a:ext cx="79350" cy="2350"/>
            </a:xfrm>
            <a:custGeom>
              <a:avLst/>
              <a:gdLst/>
              <a:ahLst/>
              <a:cxnLst/>
              <a:rect l="l" t="t" r="r" b="b"/>
              <a:pathLst>
                <a:path w="3174" h="94" extrusionOk="0">
                  <a:moveTo>
                    <a:pt x="61" y="0"/>
                  </a:moveTo>
                  <a:cubicBezTo>
                    <a:pt x="1" y="0"/>
                    <a:pt x="1" y="94"/>
                    <a:pt x="61" y="94"/>
                  </a:cubicBezTo>
                  <a:cubicBezTo>
                    <a:pt x="62" y="94"/>
                    <a:pt x="63" y="94"/>
                    <a:pt x="65" y="93"/>
                  </a:cubicBezTo>
                  <a:lnTo>
                    <a:pt x="3114" y="93"/>
                  </a:lnTo>
                  <a:cubicBezTo>
                    <a:pt x="3173" y="90"/>
                    <a:pt x="3173" y="3"/>
                    <a:pt x="3114" y="0"/>
                  </a:cubicBezTo>
                  <a:lnTo>
                    <a:pt x="65" y="0"/>
                  </a:lnTo>
                  <a:cubicBezTo>
                    <a:pt x="63" y="0"/>
                    <a:pt x="62" y="0"/>
                    <a:pt x="6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9"/>
            <p:cNvSpPr/>
            <p:nvPr/>
          </p:nvSpPr>
          <p:spPr>
            <a:xfrm>
              <a:off x="5174625" y="541950"/>
              <a:ext cx="118725" cy="81575"/>
            </a:xfrm>
            <a:custGeom>
              <a:avLst/>
              <a:gdLst/>
              <a:ahLst/>
              <a:cxnLst/>
              <a:rect l="l" t="t" r="r" b="b"/>
              <a:pathLst>
                <a:path w="4749" h="3263" extrusionOk="0">
                  <a:moveTo>
                    <a:pt x="3840" y="0"/>
                  </a:moveTo>
                  <a:cubicBezTo>
                    <a:pt x="3807" y="0"/>
                    <a:pt x="3776" y="13"/>
                    <a:pt x="3752" y="37"/>
                  </a:cubicBezTo>
                  <a:lnTo>
                    <a:pt x="3329" y="460"/>
                  </a:lnTo>
                  <a:lnTo>
                    <a:pt x="156" y="460"/>
                  </a:lnTo>
                  <a:cubicBezTo>
                    <a:pt x="70" y="460"/>
                    <a:pt x="0" y="530"/>
                    <a:pt x="0" y="616"/>
                  </a:cubicBezTo>
                  <a:lnTo>
                    <a:pt x="0" y="3106"/>
                  </a:lnTo>
                  <a:cubicBezTo>
                    <a:pt x="0" y="3192"/>
                    <a:pt x="70" y="3262"/>
                    <a:pt x="156" y="3262"/>
                  </a:cubicBezTo>
                  <a:lnTo>
                    <a:pt x="4592" y="3262"/>
                  </a:lnTo>
                  <a:cubicBezTo>
                    <a:pt x="4678" y="3262"/>
                    <a:pt x="4748" y="3192"/>
                    <a:pt x="4748" y="3106"/>
                  </a:cubicBezTo>
                  <a:lnTo>
                    <a:pt x="4748" y="63"/>
                  </a:lnTo>
                  <a:cubicBezTo>
                    <a:pt x="4748" y="46"/>
                    <a:pt x="4742" y="31"/>
                    <a:pt x="4730" y="18"/>
                  </a:cubicBezTo>
                  <a:cubicBezTo>
                    <a:pt x="4718" y="7"/>
                    <a:pt x="4703" y="0"/>
                    <a:pt x="4686"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9"/>
            <p:cNvSpPr/>
            <p:nvPr/>
          </p:nvSpPr>
          <p:spPr>
            <a:xfrm>
              <a:off x="5209975" y="573300"/>
              <a:ext cx="118725" cy="81550"/>
            </a:xfrm>
            <a:custGeom>
              <a:avLst/>
              <a:gdLst/>
              <a:ahLst/>
              <a:cxnLst/>
              <a:rect l="l" t="t" r="r" b="b"/>
              <a:pathLst>
                <a:path w="4749" h="3262" extrusionOk="0">
                  <a:moveTo>
                    <a:pt x="3840" y="0"/>
                  </a:moveTo>
                  <a:cubicBezTo>
                    <a:pt x="3807" y="0"/>
                    <a:pt x="3775" y="13"/>
                    <a:pt x="3752" y="36"/>
                  </a:cubicBezTo>
                  <a:lnTo>
                    <a:pt x="3329" y="461"/>
                  </a:lnTo>
                  <a:lnTo>
                    <a:pt x="156" y="461"/>
                  </a:lnTo>
                  <a:cubicBezTo>
                    <a:pt x="70" y="461"/>
                    <a:pt x="0" y="530"/>
                    <a:pt x="0" y="617"/>
                  </a:cubicBezTo>
                  <a:lnTo>
                    <a:pt x="0" y="3105"/>
                  </a:lnTo>
                  <a:cubicBezTo>
                    <a:pt x="0" y="3192"/>
                    <a:pt x="70" y="3262"/>
                    <a:pt x="156" y="3262"/>
                  </a:cubicBezTo>
                  <a:lnTo>
                    <a:pt x="4592" y="3262"/>
                  </a:lnTo>
                  <a:cubicBezTo>
                    <a:pt x="4678" y="3262"/>
                    <a:pt x="4748" y="3192"/>
                    <a:pt x="4748" y="3105"/>
                  </a:cubicBezTo>
                  <a:lnTo>
                    <a:pt x="4748" y="63"/>
                  </a:lnTo>
                  <a:cubicBezTo>
                    <a:pt x="4748" y="46"/>
                    <a:pt x="4742" y="30"/>
                    <a:pt x="4730" y="19"/>
                  </a:cubicBezTo>
                  <a:cubicBezTo>
                    <a:pt x="4718" y="6"/>
                    <a:pt x="4702" y="0"/>
                    <a:pt x="4685"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9"/>
            <p:cNvSpPr/>
            <p:nvPr/>
          </p:nvSpPr>
          <p:spPr>
            <a:xfrm>
              <a:off x="5245300" y="604625"/>
              <a:ext cx="7450" cy="81600"/>
            </a:xfrm>
            <a:custGeom>
              <a:avLst/>
              <a:gdLst/>
              <a:ahLst/>
              <a:cxnLst/>
              <a:rect l="l" t="t" r="r" b="b"/>
              <a:pathLst>
                <a:path w="298" h="3264" extrusionOk="0">
                  <a:moveTo>
                    <a:pt x="0" y="1"/>
                  </a:moveTo>
                  <a:lnTo>
                    <a:pt x="0"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9"/>
            <p:cNvSpPr/>
            <p:nvPr/>
          </p:nvSpPr>
          <p:spPr>
            <a:xfrm>
              <a:off x="5252725" y="604625"/>
              <a:ext cx="7450" cy="81600"/>
            </a:xfrm>
            <a:custGeom>
              <a:avLst/>
              <a:gdLst/>
              <a:ahLst/>
              <a:cxnLst/>
              <a:rect l="l" t="t" r="r" b="b"/>
              <a:pathLst>
                <a:path w="298" h="3264" extrusionOk="0">
                  <a:moveTo>
                    <a:pt x="0" y="1"/>
                  </a:moveTo>
                  <a:lnTo>
                    <a:pt x="0"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9"/>
            <p:cNvSpPr/>
            <p:nvPr/>
          </p:nvSpPr>
          <p:spPr>
            <a:xfrm>
              <a:off x="5260150" y="604625"/>
              <a:ext cx="7425" cy="81600"/>
            </a:xfrm>
            <a:custGeom>
              <a:avLst/>
              <a:gdLst/>
              <a:ahLst/>
              <a:cxnLst/>
              <a:rect l="l" t="t" r="r" b="b"/>
              <a:pathLst>
                <a:path w="297" h="3264" extrusionOk="0">
                  <a:moveTo>
                    <a:pt x="0" y="1"/>
                  </a:moveTo>
                  <a:lnTo>
                    <a:pt x="0" y="3263"/>
                  </a:lnTo>
                  <a:lnTo>
                    <a:pt x="296" y="3263"/>
                  </a:lnTo>
                  <a:lnTo>
                    <a:pt x="29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9"/>
            <p:cNvSpPr/>
            <p:nvPr/>
          </p:nvSpPr>
          <p:spPr>
            <a:xfrm>
              <a:off x="5267550" y="604625"/>
              <a:ext cx="7450" cy="81600"/>
            </a:xfrm>
            <a:custGeom>
              <a:avLst/>
              <a:gdLst/>
              <a:ahLst/>
              <a:cxnLst/>
              <a:rect l="l" t="t" r="r" b="b"/>
              <a:pathLst>
                <a:path w="298" h="3264" extrusionOk="0">
                  <a:moveTo>
                    <a:pt x="0" y="1"/>
                  </a:moveTo>
                  <a:lnTo>
                    <a:pt x="0"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9"/>
            <p:cNvSpPr/>
            <p:nvPr/>
          </p:nvSpPr>
          <p:spPr>
            <a:xfrm>
              <a:off x="5274975" y="604625"/>
              <a:ext cx="7450" cy="81600"/>
            </a:xfrm>
            <a:custGeom>
              <a:avLst/>
              <a:gdLst/>
              <a:ahLst/>
              <a:cxnLst/>
              <a:rect l="l" t="t" r="r" b="b"/>
              <a:pathLst>
                <a:path w="298" h="3264" extrusionOk="0">
                  <a:moveTo>
                    <a:pt x="0" y="1"/>
                  </a:moveTo>
                  <a:lnTo>
                    <a:pt x="0"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9"/>
            <p:cNvSpPr/>
            <p:nvPr/>
          </p:nvSpPr>
          <p:spPr>
            <a:xfrm>
              <a:off x="5282400" y="604625"/>
              <a:ext cx="7450" cy="81600"/>
            </a:xfrm>
            <a:custGeom>
              <a:avLst/>
              <a:gdLst/>
              <a:ahLst/>
              <a:cxnLst/>
              <a:rect l="l" t="t" r="r" b="b"/>
              <a:pathLst>
                <a:path w="298" h="3264" extrusionOk="0">
                  <a:moveTo>
                    <a:pt x="0" y="1"/>
                  </a:moveTo>
                  <a:lnTo>
                    <a:pt x="0"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9"/>
            <p:cNvSpPr/>
            <p:nvPr/>
          </p:nvSpPr>
          <p:spPr>
            <a:xfrm>
              <a:off x="5289800" y="604625"/>
              <a:ext cx="7450" cy="81600"/>
            </a:xfrm>
            <a:custGeom>
              <a:avLst/>
              <a:gdLst/>
              <a:ahLst/>
              <a:cxnLst/>
              <a:rect l="l" t="t" r="r" b="b"/>
              <a:pathLst>
                <a:path w="298" h="3264" extrusionOk="0">
                  <a:moveTo>
                    <a:pt x="0" y="1"/>
                  </a:moveTo>
                  <a:lnTo>
                    <a:pt x="0"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9"/>
            <p:cNvSpPr/>
            <p:nvPr/>
          </p:nvSpPr>
          <p:spPr>
            <a:xfrm>
              <a:off x="5297225" y="604625"/>
              <a:ext cx="7450" cy="81600"/>
            </a:xfrm>
            <a:custGeom>
              <a:avLst/>
              <a:gdLst/>
              <a:ahLst/>
              <a:cxnLst/>
              <a:rect l="l" t="t" r="r" b="b"/>
              <a:pathLst>
                <a:path w="298" h="3264"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9"/>
            <p:cNvSpPr/>
            <p:nvPr/>
          </p:nvSpPr>
          <p:spPr>
            <a:xfrm>
              <a:off x="5304650" y="604625"/>
              <a:ext cx="7450" cy="81600"/>
            </a:xfrm>
            <a:custGeom>
              <a:avLst/>
              <a:gdLst/>
              <a:ahLst/>
              <a:cxnLst/>
              <a:rect l="l" t="t" r="r" b="b"/>
              <a:pathLst>
                <a:path w="298" h="3264"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9"/>
            <p:cNvSpPr/>
            <p:nvPr/>
          </p:nvSpPr>
          <p:spPr>
            <a:xfrm>
              <a:off x="5312050" y="604625"/>
              <a:ext cx="7450" cy="81600"/>
            </a:xfrm>
            <a:custGeom>
              <a:avLst/>
              <a:gdLst/>
              <a:ahLst/>
              <a:cxnLst/>
              <a:rect l="l" t="t" r="r" b="b"/>
              <a:pathLst>
                <a:path w="298" h="3264"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9"/>
            <p:cNvSpPr/>
            <p:nvPr/>
          </p:nvSpPr>
          <p:spPr>
            <a:xfrm>
              <a:off x="5319475" y="604625"/>
              <a:ext cx="7450" cy="81600"/>
            </a:xfrm>
            <a:custGeom>
              <a:avLst/>
              <a:gdLst/>
              <a:ahLst/>
              <a:cxnLst/>
              <a:rect l="l" t="t" r="r" b="b"/>
              <a:pathLst>
                <a:path w="298" h="3264"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9"/>
            <p:cNvSpPr/>
            <p:nvPr/>
          </p:nvSpPr>
          <p:spPr>
            <a:xfrm>
              <a:off x="5326900" y="604625"/>
              <a:ext cx="7450" cy="81600"/>
            </a:xfrm>
            <a:custGeom>
              <a:avLst/>
              <a:gdLst/>
              <a:ahLst/>
              <a:cxnLst/>
              <a:rect l="l" t="t" r="r" b="b"/>
              <a:pathLst>
                <a:path w="298" h="3264"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9"/>
            <p:cNvSpPr/>
            <p:nvPr/>
          </p:nvSpPr>
          <p:spPr>
            <a:xfrm>
              <a:off x="5334325" y="604625"/>
              <a:ext cx="7425" cy="81600"/>
            </a:xfrm>
            <a:custGeom>
              <a:avLst/>
              <a:gdLst/>
              <a:ahLst/>
              <a:cxnLst/>
              <a:rect l="l" t="t" r="r" b="b"/>
              <a:pathLst>
                <a:path w="297" h="3264" extrusionOk="0">
                  <a:moveTo>
                    <a:pt x="1" y="1"/>
                  </a:moveTo>
                  <a:lnTo>
                    <a:pt x="1"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9"/>
            <p:cNvSpPr/>
            <p:nvPr/>
          </p:nvSpPr>
          <p:spPr>
            <a:xfrm>
              <a:off x="5341725" y="604625"/>
              <a:ext cx="7475" cy="81600"/>
            </a:xfrm>
            <a:custGeom>
              <a:avLst/>
              <a:gdLst/>
              <a:ahLst/>
              <a:cxnLst/>
              <a:rect l="l" t="t" r="r" b="b"/>
              <a:pathLst>
                <a:path w="299" h="3264"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9"/>
            <p:cNvSpPr/>
            <p:nvPr/>
          </p:nvSpPr>
          <p:spPr>
            <a:xfrm>
              <a:off x="5349175" y="604625"/>
              <a:ext cx="7450" cy="81600"/>
            </a:xfrm>
            <a:custGeom>
              <a:avLst/>
              <a:gdLst/>
              <a:ahLst/>
              <a:cxnLst/>
              <a:rect l="l" t="t" r="r" b="b"/>
              <a:pathLst>
                <a:path w="298" h="3264" extrusionOk="0">
                  <a:moveTo>
                    <a:pt x="0" y="1"/>
                  </a:moveTo>
                  <a:lnTo>
                    <a:pt x="0"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9"/>
            <p:cNvSpPr/>
            <p:nvPr/>
          </p:nvSpPr>
          <p:spPr>
            <a:xfrm>
              <a:off x="5356600" y="604625"/>
              <a:ext cx="7425" cy="81600"/>
            </a:xfrm>
            <a:custGeom>
              <a:avLst/>
              <a:gdLst/>
              <a:ahLst/>
              <a:cxnLst/>
              <a:rect l="l" t="t" r="r" b="b"/>
              <a:pathLst>
                <a:path w="297" h="3264" extrusionOk="0">
                  <a:moveTo>
                    <a:pt x="0" y="1"/>
                  </a:moveTo>
                  <a:lnTo>
                    <a:pt x="0" y="3263"/>
                  </a:lnTo>
                  <a:lnTo>
                    <a:pt x="296" y="3263"/>
                  </a:lnTo>
                  <a:lnTo>
                    <a:pt x="29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9"/>
            <p:cNvSpPr/>
            <p:nvPr/>
          </p:nvSpPr>
          <p:spPr>
            <a:xfrm>
              <a:off x="4944575" y="396400"/>
              <a:ext cx="419450" cy="48125"/>
            </a:xfrm>
            <a:custGeom>
              <a:avLst/>
              <a:gdLst/>
              <a:ahLst/>
              <a:cxnLst/>
              <a:rect l="l" t="t" r="r" b="b"/>
              <a:pathLst>
                <a:path w="16778" h="1925" extrusionOk="0">
                  <a:moveTo>
                    <a:pt x="1" y="1"/>
                  </a:moveTo>
                  <a:lnTo>
                    <a:pt x="1" y="1924"/>
                  </a:lnTo>
                  <a:lnTo>
                    <a:pt x="16777" y="1924"/>
                  </a:lnTo>
                  <a:lnTo>
                    <a:pt x="1677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9"/>
            <p:cNvSpPr/>
            <p:nvPr/>
          </p:nvSpPr>
          <p:spPr>
            <a:xfrm>
              <a:off x="4952475" y="404300"/>
              <a:ext cx="403675" cy="32325"/>
            </a:xfrm>
            <a:custGeom>
              <a:avLst/>
              <a:gdLst/>
              <a:ahLst/>
              <a:cxnLst/>
              <a:rect l="l" t="t" r="r" b="b"/>
              <a:pathLst>
                <a:path w="16147" h="1293" extrusionOk="0">
                  <a:moveTo>
                    <a:pt x="1" y="1"/>
                  </a:moveTo>
                  <a:lnTo>
                    <a:pt x="1" y="1292"/>
                  </a:lnTo>
                  <a:lnTo>
                    <a:pt x="16146" y="1292"/>
                  </a:lnTo>
                  <a:lnTo>
                    <a:pt x="16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9"/>
            <p:cNvSpPr/>
            <p:nvPr/>
          </p:nvSpPr>
          <p:spPr>
            <a:xfrm>
              <a:off x="4952475" y="404300"/>
              <a:ext cx="238850" cy="32325"/>
            </a:xfrm>
            <a:custGeom>
              <a:avLst/>
              <a:gdLst/>
              <a:ahLst/>
              <a:cxnLst/>
              <a:rect l="l" t="t" r="r" b="b"/>
              <a:pathLst>
                <a:path w="9554" h="1293" extrusionOk="0">
                  <a:moveTo>
                    <a:pt x="1" y="1"/>
                  </a:moveTo>
                  <a:lnTo>
                    <a:pt x="1" y="1292"/>
                  </a:lnTo>
                  <a:lnTo>
                    <a:pt x="8073" y="1292"/>
                  </a:lnTo>
                  <a:lnTo>
                    <a:pt x="9554"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9"/>
            <p:cNvSpPr/>
            <p:nvPr/>
          </p:nvSpPr>
          <p:spPr>
            <a:xfrm>
              <a:off x="5174625" y="404300"/>
              <a:ext cx="50975" cy="32325"/>
            </a:xfrm>
            <a:custGeom>
              <a:avLst/>
              <a:gdLst/>
              <a:ahLst/>
              <a:cxnLst/>
              <a:rect l="l" t="t" r="r" b="b"/>
              <a:pathLst>
                <a:path w="2039" h="1293" extrusionOk="0">
                  <a:moveTo>
                    <a:pt x="1480" y="1"/>
                  </a:moveTo>
                  <a:lnTo>
                    <a:pt x="0" y="1292"/>
                  </a:lnTo>
                  <a:lnTo>
                    <a:pt x="558" y="1292"/>
                  </a:lnTo>
                  <a:lnTo>
                    <a:pt x="2038"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9"/>
            <p:cNvSpPr/>
            <p:nvPr/>
          </p:nvSpPr>
          <p:spPr>
            <a:xfrm>
              <a:off x="5209775" y="404300"/>
              <a:ext cx="43400" cy="32325"/>
            </a:xfrm>
            <a:custGeom>
              <a:avLst/>
              <a:gdLst/>
              <a:ahLst/>
              <a:cxnLst/>
              <a:rect l="l" t="t" r="r" b="b"/>
              <a:pathLst>
                <a:path w="1736" h="1293" extrusionOk="0">
                  <a:moveTo>
                    <a:pt x="1481" y="1"/>
                  </a:moveTo>
                  <a:lnTo>
                    <a:pt x="1" y="1292"/>
                  </a:lnTo>
                  <a:lnTo>
                    <a:pt x="256" y="1292"/>
                  </a:lnTo>
                  <a:lnTo>
                    <a:pt x="1736"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9"/>
            <p:cNvSpPr/>
            <p:nvPr/>
          </p:nvSpPr>
          <p:spPr>
            <a:xfrm>
              <a:off x="4948875" y="474775"/>
              <a:ext cx="27025" cy="34775"/>
            </a:xfrm>
            <a:custGeom>
              <a:avLst/>
              <a:gdLst/>
              <a:ahLst/>
              <a:cxnLst/>
              <a:rect l="l" t="t" r="r" b="b"/>
              <a:pathLst>
                <a:path w="1081" h="1391" extrusionOk="0">
                  <a:moveTo>
                    <a:pt x="515" y="179"/>
                  </a:moveTo>
                  <a:cubicBezTo>
                    <a:pt x="572" y="179"/>
                    <a:pt x="629" y="189"/>
                    <a:pt x="681" y="209"/>
                  </a:cubicBezTo>
                  <a:cubicBezTo>
                    <a:pt x="771" y="245"/>
                    <a:pt x="839" y="319"/>
                    <a:pt x="867" y="410"/>
                  </a:cubicBezTo>
                  <a:cubicBezTo>
                    <a:pt x="880" y="455"/>
                    <a:pt x="889" y="501"/>
                    <a:pt x="890" y="549"/>
                  </a:cubicBezTo>
                  <a:cubicBezTo>
                    <a:pt x="890" y="579"/>
                    <a:pt x="892" y="674"/>
                    <a:pt x="891" y="696"/>
                  </a:cubicBezTo>
                  <a:cubicBezTo>
                    <a:pt x="892" y="718"/>
                    <a:pt x="891" y="740"/>
                    <a:pt x="891" y="764"/>
                  </a:cubicBezTo>
                  <a:cubicBezTo>
                    <a:pt x="890" y="787"/>
                    <a:pt x="890" y="813"/>
                    <a:pt x="890" y="842"/>
                  </a:cubicBezTo>
                  <a:cubicBezTo>
                    <a:pt x="888" y="888"/>
                    <a:pt x="882" y="935"/>
                    <a:pt x="869" y="981"/>
                  </a:cubicBezTo>
                  <a:cubicBezTo>
                    <a:pt x="857" y="1024"/>
                    <a:pt x="835" y="1064"/>
                    <a:pt x="806" y="1099"/>
                  </a:cubicBezTo>
                  <a:cubicBezTo>
                    <a:pt x="774" y="1135"/>
                    <a:pt x="735" y="1163"/>
                    <a:pt x="690" y="1180"/>
                  </a:cubicBezTo>
                  <a:cubicBezTo>
                    <a:pt x="637" y="1201"/>
                    <a:pt x="581" y="1212"/>
                    <a:pt x="525" y="1212"/>
                  </a:cubicBezTo>
                  <a:cubicBezTo>
                    <a:pt x="520" y="1212"/>
                    <a:pt x="515" y="1212"/>
                    <a:pt x="510" y="1211"/>
                  </a:cubicBezTo>
                  <a:lnTo>
                    <a:pt x="188" y="1211"/>
                  </a:lnTo>
                  <a:lnTo>
                    <a:pt x="188" y="179"/>
                  </a:lnTo>
                  <a:lnTo>
                    <a:pt x="500" y="179"/>
                  </a:lnTo>
                  <a:cubicBezTo>
                    <a:pt x="505" y="179"/>
                    <a:pt x="510" y="179"/>
                    <a:pt x="515" y="179"/>
                  </a:cubicBezTo>
                  <a:close/>
                  <a:moveTo>
                    <a:pt x="517" y="0"/>
                  </a:moveTo>
                  <a:cubicBezTo>
                    <a:pt x="514" y="0"/>
                    <a:pt x="511" y="0"/>
                    <a:pt x="508" y="0"/>
                  </a:cubicBezTo>
                  <a:lnTo>
                    <a:pt x="54" y="0"/>
                  </a:lnTo>
                  <a:cubicBezTo>
                    <a:pt x="24" y="0"/>
                    <a:pt x="1" y="24"/>
                    <a:pt x="1" y="54"/>
                  </a:cubicBezTo>
                  <a:lnTo>
                    <a:pt x="1" y="1337"/>
                  </a:lnTo>
                  <a:cubicBezTo>
                    <a:pt x="1" y="1366"/>
                    <a:pt x="24" y="1389"/>
                    <a:pt x="54" y="1390"/>
                  </a:cubicBezTo>
                  <a:lnTo>
                    <a:pt x="521" y="1390"/>
                  </a:lnTo>
                  <a:cubicBezTo>
                    <a:pt x="597" y="1390"/>
                    <a:pt x="672" y="1379"/>
                    <a:pt x="745" y="1353"/>
                  </a:cubicBezTo>
                  <a:cubicBezTo>
                    <a:pt x="810" y="1330"/>
                    <a:pt x="869" y="1294"/>
                    <a:pt x="920" y="1248"/>
                  </a:cubicBezTo>
                  <a:cubicBezTo>
                    <a:pt x="970" y="1200"/>
                    <a:pt x="1009" y="1142"/>
                    <a:pt x="1035" y="1078"/>
                  </a:cubicBezTo>
                  <a:cubicBezTo>
                    <a:pt x="1064" y="1006"/>
                    <a:pt x="1078" y="930"/>
                    <a:pt x="1078" y="852"/>
                  </a:cubicBezTo>
                  <a:cubicBezTo>
                    <a:pt x="1079" y="792"/>
                    <a:pt x="1080" y="740"/>
                    <a:pt x="1080" y="695"/>
                  </a:cubicBezTo>
                  <a:cubicBezTo>
                    <a:pt x="1080" y="650"/>
                    <a:pt x="1079" y="598"/>
                    <a:pt x="1078" y="539"/>
                  </a:cubicBezTo>
                  <a:cubicBezTo>
                    <a:pt x="1078" y="461"/>
                    <a:pt x="1063" y="384"/>
                    <a:pt x="1033" y="313"/>
                  </a:cubicBezTo>
                  <a:cubicBezTo>
                    <a:pt x="1007" y="249"/>
                    <a:pt x="966" y="191"/>
                    <a:pt x="915" y="143"/>
                  </a:cubicBezTo>
                  <a:cubicBezTo>
                    <a:pt x="863" y="96"/>
                    <a:pt x="802" y="59"/>
                    <a:pt x="736" y="38"/>
                  </a:cubicBezTo>
                  <a:cubicBezTo>
                    <a:pt x="665" y="13"/>
                    <a:pt x="591" y="0"/>
                    <a:pt x="51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9"/>
            <p:cNvSpPr/>
            <p:nvPr/>
          </p:nvSpPr>
          <p:spPr>
            <a:xfrm>
              <a:off x="4978900" y="474750"/>
              <a:ext cx="32125" cy="34800"/>
            </a:xfrm>
            <a:custGeom>
              <a:avLst/>
              <a:gdLst/>
              <a:ahLst/>
              <a:cxnLst/>
              <a:rect l="l" t="t" r="r" b="b"/>
              <a:pathLst>
                <a:path w="1285" h="1392" extrusionOk="0">
                  <a:moveTo>
                    <a:pt x="644" y="191"/>
                  </a:moveTo>
                  <a:lnTo>
                    <a:pt x="917" y="900"/>
                  </a:lnTo>
                  <a:lnTo>
                    <a:pt x="368" y="900"/>
                  </a:lnTo>
                  <a:lnTo>
                    <a:pt x="644" y="191"/>
                  </a:lnTo>
                  <a:close/>
                  <a:moveTo>
                    <a:pt x="578" y="1"/>
                  </a:moveTo>
                  <a:cubicBezTo>
                    <a:pt x="558" y="1"/>
                    <a:pt x="539" y="9"/>
                    <a:pt x="525" y="23"/>
                  </a:cubicBezTo>
                  <a:cubicBezTo>
                    <a:pt x="513" y="36"/>
                    <a:pt x="502" y="51"/>
                    <a:pt x="495" y="66"/>
                  </a:cubicBezTo>
                  <a:lnTo>
                    <a:pt x="9" y="1320"/>
                  </a:lnTo>
                  <a:cubicBezTo>
                    <a:pt x="5" y="1328"/>
                    <a:pt x="1" y="1338"/>
                    <a:pt x="0" y="1348"/>
                  </a:cubicBezTo>
                  <a:cubicBezTo>
                    <a:pt x="0" y="1359"/>
                    <a:pt x="6" y="1371"/>
                    <a:pt x="14" y="1378"/>
                  </a:cubicBezTo>
                  <a:cubicBezTo>
                    <a:pt x="22" y="1386"/>
                    <a:pt x="32" y="1391"/>
                    <a:pt x="45" y="1391"/>
                  </a:cubicBezTo>
                  <a:lnTo>
                    <a:pt x="117" y="1391"/>
                  </a:lnTo>
                  <a:cubicBezTo>
                    <a:pt x="144" y="1391"/>
                    <a:pt x="163" y="1385"/>
                    <a:pt x="173" y="1374"/>
                  </a:cubicBezTo>
                  <a:cubicBezTo>
                    <a:pt x="183" y="1366"/>
                    <a:pt x="190" y="1354"/>
                    <a:pt x="195" y="1342"/>
                  </a:cubicBezTo>
                  <a:lnTo>
                    <a:pt x="298" y="1078"/>
                  </a:lnTo>
                  <a:lnTo>
                    <a:pt x="988" y="1078"/>
                  </a:lnTo>
                  <a:lnTo>
                    <a:pt x="1090" y="1342"/>
                  </a:lnTo>
                  <a:cubicBezTo>
                    <a:pt x="1096" y="1354"/>
                    <a:pt x="1103" y="1365"/>
                    <a:pt x="1112" y="1374"/>
                  </a:cubicBezTo>
                  <a:cubicBezTo>
                    <a:pt x="1123" y="1385"/>
                    <a:pt x="1142" y="1391"/>
                    <a:pt x="1168" y="1391"/>
                  </a:cubicBezTo>
                  <a:lnTo>
                    <a:pt x="1241" y="1391"/>
                  </a:lnTo>
                  <a:cubicBezTo>
                    <a:pt x="1253" y="1391"/>
                    <a:pt x="1264" y="1387"/>
                    <a:pt x="1273" y="1378"/>
                  </a:cubicBezTo>
                  <a:cubicBezTo>
                    <a:pt x="1281" y="1371"/>
                    <a:pt x="1285" y="1359"/>
                    <a:pt x="1285" y="1348"/>
                  </a:cubicBezTo>
                  <a:cubicBezTo>
                    <a:pt x="1285" y="1338"/>
                    <a:pt x="1282" y="1328"/>
                    <a:pt x="1278" y="1320"/>
                  </a:cubicBezTo>
                  <a:lnTo>
                    <a:pt x="793" y="66"/>
                  </a:lnTo>
                  <a:cubicBezTo>
                    <a:pt x="785" y="51"/>
                    <a:pt x="775" y="36"/>
                    <a:pt x="763" y="23"/>
                  </a:cubicBezTo>
                  <a:cubicBezTo>
                    <a:pt x="749" y="9"/>
                    <a:pt x="730" y="1"/>
                    <a:pt x="710" y="1"/>
                  </a:cubicBezTo>
                  <a:cubicBezTo>
                    <a:pt x="708" y="1"/>
                    <a:pt x="706" y="1"/>
                    <a:pt x="703" y="1"/>
                  </a:cubicBezTo>
                  <a:lnTo>
                    <a:pt x="584" y="1"/>
                  </a:lnTo>
                  <a:cubicBezTo>
                    <a:pt x="582" y="1"/>
                    <a:pt x="580" y="1"/>
                    <a:pt x="57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9"/>
            <p:cNvSpPr/>
            <p:nvPr/>
          </p:nvSpPr>
          <p:spPr>
            <a:xfrm>
              <a:off x="5009425" y="474775"/>
              <a:ext cx="26000" cy="34775"/>
            </a:xfrm>
            <a:custGeom>
              <a:avLst/>
              <a:gdLst/>
              <a:ahLst/>
              <a:cxnLst/>
              <a:rect l="l" t="t" r="r" b="b"/>
              <a:pathLst>
                <a:path w="1040" h="1391" extrusionOk="0">
                  <a:moveTo>
                    <a:pt x="55" y="0"/>
                  </a:moveTo>
                  <a:cubicBezTo>
                    <a:pt x="26" y="0"/>
                    <a:pt x="2" y="24"/>
                    <a:pt x="1" y="54"/>
                  </a:cubicBezTo>
                  <a:lnTo>
                    <a:pt x="1" y="126"/>
                  </a:lnTo>
                  <a:cubicBezTo>
                    <a:pt x="2" y="155"/>
                    <a:pt x="26" y="178"/>
                    <a:pt x="55" y="179"/>
                  </a:cubicBezTo>
                  <a:lnTo>
                    <a:pt x="426" y="179"/>
                  </a:lnTo>
                  <a:lnTo>
                    <a:pt x="426" y="1337"/>
                  </a:lnTo>
                  <a:cubicBezTo>
                    <a:pt x="425" y="1351"/>
                    <a:pt x="431" y="1365"/>
                    <a:pt x="442" y="1375"/>
                  </a:cubicBezTo>
                  <a:cubicBezTo>
                    <a:pt x="452" y="1384"/>
                    <a:pt x="466" y="1390"/>
                    <a:pt x="480" y="1390"/>
                  </a:cubicBezTo>
                  <a:lnTo>
                    <a:pt x="561" y="1390"/>
                  </a:lnTo>
                  <a:cubicBezTo>
                    <a:pt x="590" y="1390"/>
                    <a:pt x="614" y="1367"/>
                    <a:pt x="615" y="1337"/>
                  </a:cubicBezTo>
                  <a:lnTo>
                    <a:pt x="615" y="179"/>
                  </a:lnTo>
                  <a:lnTo>
                    <a:pt x="985" y="179"/>
                  </a:lnTo>
                  <a:cubicBezTo>
                    <a:pt x="1015" y="178"/>
                    <a:pt x="1039" y="155"/>
                    <a:pt x="1039" y="126"/>
                  </a:cubicBezTo>
                  <a:lnTo>
                    <a:pt x="1039" y="54"/>
                  </a:lnTo>
                  <a:cubicBezTo>
                    <a:pt x="1039" y="24"/>
                    <a:pt x="1015" y="0"/>
                    <a:pt x="98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9"/>
            <p:cNvSpPr/>
            <p:nvPr/>
          </p:nvSpPr>
          <p:spPr>
            <a:xfrm>
              <a:off x="5033725" y="474750"/>
              <a:ext cx="32175" cy="34800"/>
            </a:xfrm>
            <a:custGeom>
              <a:avLst/>
              <a:gdLst/>
              <a:ahLst/>
              <a:cxnLst/>
              <a:rect l="l" t="t" r="r" b="b"/>
              <a:pathLst>
                <a:path w="1287" h="1392" extrusionOk="0">
                  <a:moveTo>
                    <a:pt x="645" y="191"/>
                  </a:moveTo>
                  <a:lnTo>
                    <a:pt x="919" y="900"/>
                  </a:lnTo>
                  <a:lnTo>
                    <a:pt x="369" y="900"/>
                  </a:lnTo>
                  <a:lnTo>
                    <a:pt x="645" y="191"/>
                  </a:lnTo>
                  <a:close/>
                  <a:moveTo>
                    <a:pt x="578" y="1"/>
                  </a:moveTo>
                  <a:cubicBezTo>
                    <a:pt x="559" y="1"/>
                    <a:pt x="540" y="9"/>
                    <a:pt x="526" y="23"/>
                  </a:cubicBezTo>
                  <a:cubicBezTo>
                    <a:pt x="513" y="36"/>
                    <a:pt x="503" y="51"/>
                    <a:pt x="496" y="66"/>
                  </a:cubicBezTo>
                  <a:lnTo>
                    <a:pt x="9" y="1320"/>
                  </a:lnTo>
                  <a:cubicBezTo>
                    <a:pt x="5" y="1328"/>
                    <a:pt x="2" y="1338"/>
                    <a:pt x="1" y="1348"/>
                  </a:cubicBezTo>
                  <a:cubicBezTo>
                    <a:pt x="1" y="1359"/>
                    <a:pt x="6" y="1371"/>
                    <a:pt x="14" y="1378"/>
                  </a:cubicBezTo>
                  <a:cubicBezTo>
                    <a:pt x="23" y="1386"/>
                    <a:pt x="33" y="1391"/>
                    <a:pt x="45" y="1391"/>
                  </a:cubicBezTo>
                  <a:lnTo>
                    <a:pt x="119" y="1391"/>
                  </a:lnTo>
                  <a:cubicBezTo>
                    <a:pt x="145" y="1391"/>
                    <a:pt x="163" y="1385"/>
                    <a:pt x="174" y="1374"/>
                  </a:cubicBezTo>
                  <a:cubicBezTo>
                    <a:pt x="183" y="1366"/>
                    <a:pt x="191" y="1354"/>
                    <a:pt x="196" y="1342"/>
                  </a:cubicBezTo>
                  <a:lnTo>
                    <a:pt x="300" y="1078"/>
                  </a:lnTo>
                  <a:lnTo>
                    <a:pt x="988" y="1078"/>
                  </a:lnTo>
                  <a:lnTo>
                    <a:pt x="1091" y="1342"/>
                  </a:lnTo>
                  <a:cubicBezTo>
                    <a:pt x="1096" y="1354"/>
                    <a:pt x="1103" y="1365"/>
                    <a:pt x="1113" y="1374"/>
                  </a:cubicBezTo>
                  <a:cubicBezTo>
                    <a:pt x="1124" y="1385"/>
                    <a:pt x="1143" y="1391"/>
                    <a:pt x="1168" y="1391"/>
                  </a:cubicBezTo>
                  <a:lnTo>
                    <a:pt x="1242" y="1391"/>
                  </a:lnTo>
                  <a:cubicBezTo>
                    <a:pt x="1253" y="1391"/>
                    <a:pt x="1265" y="1387"/>
                    <a:pt x="1273" y="1378"/>
                  </a:cubicBezTo>
                  <a:cubicBezTo>
                    <a:pt x="1281" y="1371"/>
                    <a:pt x="1286" y="1359"/>
                    <a:pt x="1286" y="1348"/>
                  </a:cubicBezTo>
                  <a:cubicBezTo>
                    <a:pt x="1285" y="1338"/>
                    <a:pt x="1282" y="1328"/>
                    <a:pt x="1278" y="1320"/>
                  </a:cubicBezTo>
                  <a:lnTo>
                    <a:pt x="794" y="66"/>
                  </a:lnTo>
                  <a:cubicBezTo>
                    <a:pt x="785" y="51"/>
                    <a:pt x="776" y="36"/>
                    <a:pt x="764" y="23"/>
                  </a:cubicBezTo>
                  <a:cubicBezTo>
                    <a:pt x="750" y="9"/>
                    <a:pt x="731" y="1"/>
                    <a:pt x="711" y="1"/>
                  </a:cubicBezTo>
                  <a:cubicBezTo>
                    <a:pt x="709" y="1"/>
                    <a:pt x="707" y="1"/>
                    <a:pt x="705" y="1"/>
                  </a:cubicBezTo>
                  <a:lnTo>
                    <a:pt x="585" y="1"/>
                  </a:lnTo>
                  <a:cubicBezTo>
                    <a:pt x="582" y="1"/>
                    <a:pt x="580" y="1"/>
                    <a:pt x="57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9"/>
            <p:cNvSpPr/>
            <p:nvPr/>
          </p:nvSpPr>
          <p:spPr>
            <a:xfrm>
              <a:off x="5077350" y="474775"/>
              <a:ext cx="25975" cy="34775"/>
            </a:xfrm>
            <a:custGeom>
              <a:avLst/>
              <a:gdLst/>
              <a:ahLst/>
              <a:cxnLst/>
              <a:rect l="l" t="t" r="r" b="b"/>
              <a:pathLst>
                <a:path w="1039" h="1391" extrusionOk="0">
                  <a:moveTo>
                    <a:pt x="53" y="0"/>
                  </a:moveTo>
                  <a:cubicBezTo>
                    <a:pt x="24" y="0"/>
                    <a:pt x="0" y="24"/>
                    <a:pt x="0" y="54"/>
                  </a:cubicBezTo>
                  <a:lnTo>
                    <a:pt x="0" y="126"/>
                  </a:lnTo>
                  <a:cubicBezTo>
                    <a:pt x="0" y="155"/>
                    <a:pt x="24" y="178"/>
                    <a:pt x="53" y="179"/>
                  </a:cubicBezTo>
                  <a:lnTo>
                    <a:pt x="424" y="179"/>
                  </a:lnTo>
                  <a:lnTo>
                    <a:pt x="424" y="1337"/>
                  </a:lnTo>
                  <a:cubicBezTo>
                    <a:pt x="424" y="1351"/>
                    <a:pt x="431" y="1365"/>
                    <a:pt x="441" y="1375"/>
                  </a:cubicBezTo>
                  <a:cubicBezTo>
                    <a:pt x="450" y="1384"/>
                    <a:pt x="464" y="1390"/>
                    <a:pt x="478" y="1390"/>
                  </a:cubicBezTo>
                  <a:lnTo>
                    <a:pt x="560" y="1390"/>
                  </a:lnTo>
                  <a:cubicBezTo>
                    <a:pt x="589" y="1390"/>
                    <a:pt x="613" y="1367"/>
                    <a:pt x="614" y="1337"/>
                  </a:cubicBezTo>
                  <a:lnTo>
                    <a:pt x="614" y="179"/>
                  </a:lnTo>
                  <a:lnTo>
                    <a:pt x="984" y="179"/>
                  </a:lnTo>
                  <a:cubicBezTo>
                    <a:pt x="1013" y="178"/>
                    <a:pt x="1037" y="155"/>
                    <a:pt x="1038" y="126"/>
                  </a:cubicBezTo>
                  <a:lnTo>
                    <a:pt x="1038" y="54"/>
                  </a:lnTo>
                  <a:cubicBezTo>
                    <a:pt x="1037" y="24"/>
                    <a:pt x="1013" y="0"/>
                    <a:pt x="98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9"/>
            <p:cNvSpPr/>
            <p:nvPr/>
          </p:nvSpPr>
          <p:spPr>
            <a:xfrm>
              <a:off x="5108725" y="474775"/>
              <a:ext cx="26950" cy="34775"/>
            </a:xfrm>
            <a:custGeom>
              <a:avLst/>
              <a:gdLst/>
              <a:ahLst/>
              <a:cxnLst/>
              <a:rect l="l" t="t" r="r" b="b"/>
              <a:pathLst>
                <a:path w="1078" h="1391" extrusionOk="0">
                  <a:moveTo>
                    <a:pt x="54" y="0"/>
                  </a:moveTo>
                  <a:cubicBezTo>
                    <a:pt x="25" y="0"/>
                    <a:pt x="2" y="24"/>
                    <a:pt x="1" y="54"/>
                  </a:cubicBezTo>
                  <a:lnTo>
                    <a:pt x="1" y="1337"/>
                  </a:lnTo>
                  <a:cubicBezTo>
                    <a:pt x="1" y="1351"/>
                    <a:pt x="6" y="1366"/>
                    <a:pt x="17" y="1375"/>
                  </a:cubicBezTo>
                  <a:cubicBezTo>
                    <a:pt x="27" y="1385"/>
                    <a:pt x="41" y="1390"/>
                    <a:pt x="54" y="1390"/>
                  </a:cubicBezTo>
                  <a:lnTo>
                    <a:pt x="136" y="1390"/>
                  </a:lnTo>
                  <a:cubicBezTo>
                    <a:pt x="165" y="1389"/>
                    <a:pt x="189" y="1367"/>
                    <a:pt x="190" y="1337"/>
                  </a:cubicBezTo>
                  <a:lnTo>
                    <a:pt x="190" y="777"/>
                  </a:lnTo>
                  <a:lnTo>
                    <a:pt x="889" y="777"/>
                  </a:lnTo>
                  <a:lnTo>
                    <a:pt x="889" y="1337"/>
                  </a:lnTo>
                  <a:cubicBezTo>
                    <a:pt x="889" y="1366"/>
                    <a:pt x="913" y="1389"/>
                    <a:pt x="942" y="1390"/>
                  </a:cubicBezTo>
                  <a:lnTo>
                    <a:pt x="1023" y="1390"/>
                  </a:lnTo>
                  <a:cubicBezTo>
                    <a:pt x="1052" y="1389"/>
                    <a:pt x="1076" y="1366"/>
                    <a:pt x="1077" y="1337"/>
                  </a:cubicBezTo>
                  <a:lnTo>
                    <a:pt x="1077" y="54"/>
                  </a:lnTo>
                  <a:cubicBezTo>
                    <a:pt x="1076" y="24"/>
                    <a:pt x="1052" y="0"/>
                    <a:pt x="1023" y="0"/>
                  </a:cubicBezTo>
                  <a:lnTo>
                    <a:pt x="942" y="0"/>
                  </a:lnTo>
                  <a:cubicBezTo>
                    <a:pt x="913" y="0"/>
                    <a:pt x="889" y="24"/>
                    <a:pt x="889" y="54"/>
                  </a:cubicBezTo>
                  <a:lnTo>
                    <a:pt x="889" y="598"/>
                  </a:lnTo>
                  <a:lnTo>
                    <a:pt x="190" y="598"/>
                  </a:lnTo>
                  <a:lnTo>
                    <a:pt x="190" y="54"/>
                  </a:lnTo>
                  <a:cubicBezTo>
                    <a:pt x="189" y="24"/>
                    <a:pt x="165" y="0"/>
                    <a:pt x="13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9"/>
            <p:cNvSpPr/>
            <p:nvPr/>
          </p:nvSpPr>
          <p:spPr>
            <a:xfrm>
              <a:off x="5144150" y="474775"/>
              <a:ext cx="22775" cy="34775"/>
            </a:xfrm>
            <a:custGeom>
              <a:avLst/>
              <a:gdLst/>
              <a:ahLst/>
              <a:cxnLst/>
              <a:rect l="l" t="t" r="r" b="b"/>
              <a:pathLst>
                <a:path w="911" h="1391" extrusionOk="0">
                  <a:moveTo>
                    <a:pt x="55" y="0"/>
                  </a:moveTo>
                  <a:cubicBezTo>
                    <a:pt x="40" y="0"/>
                    <a:pt x="27" y="5"/>
                    <a:pt x="16" y="16"/>
                  </a:cubicBezTo>
                  <a:cubicBezTo>
                    <a:pt x="6" y="26"/>
                    <a:pt x="1" y="40"/>
                    <a:pt x="1" y="54"/>
                  </a:cubicBezTo>
                  <a:lnTo>
                    <a:pt x="1" y="1337"/>
                  </a:lnTo>
                  <a:cubicBezTo>
                    <a:pt x="1" y="1351"/>
                    <a:pt x="6" y="1365"/>
                    <a:pt x="16" y="1375"/>
                  </a:cubicBezTo>
                  <a:cubicBezTo>
                    <a:pt x="27" y="1384"/>
                    <a:pt x="40" y="1390"/>
                    <a:pt x="55" y="1390"/>
                  </a:cubicBezTo>
                  <a:lnTo>
                    <a:pt x="857" y="1390"/>
                  </a:lnTo>
                  <a:cubicBezTo>
                    <a:pt x="871" y="1390"/>
                    <a:pt x="885" y="1384"/>
                    <a:pt x="894" y="1375"/>
                  </a:cubicBezTo>
                  <a:cubicBezTo>
                    <a:pt x="904" y="1365"/>
                    <a:pt x="911" y="1351"/>
                    <a:pt x="911" y="1337"/>
                  </a:cubicBezTo>
                  <a:lnTo>
                    <a:pt x="911" y="1265"/>
                  </a:lnTo>
                  <a:cubicBezTo>
                    <a:pt x="910" y="1235"/>
                    <a:pt x="886" y="1211"/>
                    <a:pt x="857" y="1211"/>
                  </a:cubicBezTo>
                  <a:lnTo>
                    <a:pt x="189" y="1211"/>
                  </a:lnTo>
                  <a:lnTo>
                    <a:pt x="189" y="777"/>
                  </a:lnTo>
                  <a:lnTo>
                    <a:pt x="798" y="777"/>
                  </a:lnTo>
                  <a:cubicBezTo>
                    <a:pt x="811" y="777"/>
                    <a:pt x="825" y="771"/>
                    <a:pt x="835" y="761"/>
                  </a:cubicBezTo>
                  <a:cubicBezTo>
                    <a:pt x="845" y="751"/>
                    <a:pt x="851" y="737"/>
                    <a:pt x="851" y="723"/>
                  </a:cubicBezTo>
                  <a:lnTo>
                    <a:pt x="851" y="651"/>
                  </a:lnTo>
                  <a:cubicBezTo>
                    <a:pt x="851" y="622"/>
                    <a:pt x="827" y="599"/>
                    <a:pt x="798" y="598"/>
                  </a:cubicBezTo>
                  <a:lnTo>
                    <a:pt x="189" y="598"/>
                  </a:lnTo>
                  <a:lnTo>
                    <a:pt x="189" y="179"/>
                  </a:lnTo>
                  <a:lnTo>
                    <a:pt x="841" y="179"/>
                  </a:lnTo>
                  <a:cubicBezTo>
                    <a:pt x="870" y="178"/>
                    <a:pt x="894" y="155"/>
                    <a:pt x="894" y="126"/>
                  </a:cubicBezTo>
                  <a:lnTo>
                    <a:pt x="894" y="54"/>
                  </a:lnTo>
                  <a:cubicBezTo>
                    <a:pt x="894" y="24"/>
                    <a:pt x="870" y="0"/>
                    <a:pt x="84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9"/>
            <p:cNvSpPr/>
            <p:nvPr/>
          </p:nvSpPr>
          <p:spPr>
            <a:xfrm>
              <a:off x="5173550" y="474775"/>
              <a:ext cx="22425" cy="34775"/>
            </a:xfrm>
            <a:custGeom>
              <a:avLst/>
              <a:gdLst/>
              <a:ahLst/>
              <a:cxnLst/>
              <a:rect l="l" t="t" r="r" b="b"/>
              <a:pathLst>
                <a:path w="897" h="1391" extrusionOk="0">
                  <a:moveTo>
                    <a:pt x="53" y="0"/>
                  </a:moveTo>
                  <a:cubicBezTo>
                    <a:pt x="24" y="0"/>
                    <a:pt x="1" y="24"/>
                    <a:pt x="1" y="54"/>
                  </a:cubicBezTo>
                  <a:lnTo>
                    <a:pt x="1" y="1337"/>
                  </a:lnTo>
                  <a:cubicBezTo>
                    <a:pt x="1" y="1367"/>
                    <a:pt x="24" y="1390"/>
                    <a:pt x="53" y="1390"/>
                  </a:cubicBezTo>
                  <a:lnTo>
                    <a:pt x="135" y="1390"/>
                  </a:lnTo>
                  <a:cubicBezTo>
                    <a:pt x="164" y="1390"/>
                    <a:pt x="188" y="1367"/>
                    <a:pt x="189" y="1337"/>
                  </a:cubicBezTo>
                  <a:lnTo>
                    <a:pt x="189" y="816"/>
                  </a:lnTo>
                  <a:lnTo>
                    <a:pt x="803" y="816"/>
                  </a:lnTo>
                  <a:cubicBezTo>
                    <a:pt x="804" y="816"/>
                    <a:pt x="805" y="816"/>
                    <a:pt x="806" y="816"/>
                  </a:cubicBezTo>
                  <a:cubicBezTo>
                    <a:pt x="818" y="816"/>
                    <a:pt x="831" y="810"/>
                    <a:pt x="840" y="800"/>
                  </a:cubicBezTo>
                  <a:cubicBezTo>
                    <a:pt x="850" y="791"/>
                    <a:pt x="856" y="777"/>
                    <a:pt x="856" y="763"/>
                  </a:cubicBezTo>
                  <a:lnTo>
                    <a:pt x="856" y="692"/>
                  </a:lnTo>
                  <a:cubicBezTo>
                    <a:pt x="856" y="677"/>
                    <a:pt x="850" y="664"/>
                    <a:pt x="840" y="653"/>
                  </a:cubicBezTo>
                  <a:cubicBezTo>
                    <a:pt x="830" y="643"/>
                    <a:pt x="816" y="638"/>
                    <a:pt x="803" y="638"/>
                  </a:cubicBezTo>
                  <a:lnTo>
                    <a:pt x="189" y="638"/>
                  </a:lnTo>
                  <a:lnTo>
                    <a:pt x="189" y="179"/>
                  </a:lnTo>
                  <a:lnTo>
                    <a:pt x="842" y="179"/>
                  </a:lnTo>
                  <a:cubicBezTo>
                    <a:pt x="857" y="179"/>
                    <a:pt x="870" y="173"/>
                    <a:pt x="879" y="163"/>
                  </a:cubicBezTo>
                  <a:cubicBezTo>
                    <a:pt x="890" y="153"/>
                    <a:pt x="896" y="140"/>
                    <a:pt x="896" y="126"/>
                  </a:cubicBezTo>
                  <a:lnTo>
                    <a:pt x="896" y="54"/>
                  </a:lnTo>
                  <a:cubicBezTo>
                    <a:pt x="896" y="40"/>
                    <a:pt x="890" y="26"/>
                    <a:pt x="879" y="16"/>
                  </a:cubicBezTo>
                  <a:cubicBezTo>
                    <a:pt x="870" y="5"/>
                    <a:pt x="857" y="0"/>
                    <a:pt x="842"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9"/>
            <p:cNvSpPr/>
            <p:nvPr/>
          </p:nvSpPr>
          <p:spPr>
            <a:xfrm>
              <a:off x="5199075" y="474775"/>
              <a:ext cx="25975" cy="34775"/>
            </a:xfrm>
            <a:custGeom>
              <a:avLst/>
              <a:gdLst/>
              <a:ahLst/>
              <a:cxnLst/>
              <a:rect l="l" t="t" r="r" b="b"/>
              <a:pathLst>
                <a:path w="1039" h="1391" extrusionOk="0">
                  <a:moveTo>
                    <a:pt x="53" y="0"/>
                  </a:moveTo>
                  <a:cubicBezTo>
                    <a:pt x="24" y="0"/>
                    <a:pt x="0" y="24"/>
                    <a:pt x="0" y="54"/>
                  </a:cubicBezTo>
                  <a:lnTo>
                    <a:pt x="0" y="126"/>
                  </a:lnTo>
                  <a:cubicBezTo>
                    <a:pt x="0" y="155"/>
                    <a:pt x="24" y="178"/>
                    <a:pt x="53" y="179"/>
                  </a:cubicBezTo>
                  <a:lnTo>
                    <a:pt x="425" y="179"/>
                  </a:lnTo>
                  <a:lnTo>
                    <a:pt x="425" y="1337"/>
                  </a:lnTo>
                  <a:cubicBezTo>
                    <a:pt x="425" y="1351"/>
                    <a:pt x="431" y="1365"/>
                    <a:pt x="441" y="1375"/>
                  </a:cubicBezTo>
                  <a:cubicBezTo>
                    <a:pt x="451" y="1384"/>
                    <a:pt x="464" y="1390"/>
                    <a:pt x="479" y="1390"/>
                  </a:cubicBezTo>
                  <a:lnTo>
                    <a:pt x="560" y="1390"/>
                  </a:lnTo>
                  <a:cubicBezTo>
                    <a:pt x="589" y="1390"/>
                    <a:pt x="613" y="1367"/>
                    <a:pt x="614" y="1337"/>
                  </a:cubicBezTo>
                  <a:lnTo>
                    <a:pt x="614" y="179"/>
                  </a:lnTo>
                  <a:lnTo>
                    <a:pt x="985" y="179"/>
                  </a:lnTo>
                  <a:cubicBezTo>
                    <a:pt x="1014" y="178"/>
                    <a:pt x="1037" y="155"/>
                    <a:pt x="1039" y="126"/>
                  </a:cubicBezTo>
                  <a:lnTo>
                    <a:pt x="1039" y="54"/>
                  </a:lnTo>
                  <a:cubicBezTo>
                    <a:pt x="1037" y="24"/>
                    <a:pt x="1014" y="0"/>
                    <a:pt x="98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9"/>
            <p:cNvSpPr/>
            <p:nvPr/>
          </p:nvSpPr>
          <p:spPr>
            <a:xfrm>
              <a:off x="5268725" y="474775"/>
              <a:ext cx="22925" cy="34775"/>
            </a:xfrm>
            <a:custGeom>
              <a:avLst/>
              <a:gdLst/>
              <a:ahLst/>
              <a:cxnLst/>
              <a:rect l="l" t="t" r="r" b="b"/>
              <a:pathLst>
                <a:path w="917" h="1391" extrusionOk="0">
                  <a:moveTo>
                    <a:pt x="55" y="0"/>
                  </a:moveTo>
                  <a:cubicBezTo>
                    <a:pt x="26" y="0"/>
                    <a:pt x="2" y="24"/>
                    <a:pt x="1" y="54"/>
                  </a:cubicBezTo>
                  <a:lnTo>
                    <a:pt x="1" y="126"/>
                  </a:lnTo>
                  <a:cubicBezTo>
                    <a:pt x="1" y="140"/>
                    <a:pt x="7" y="153"/>
                    <a:pt x="17" y="163"/>
                  </a:cubicBezTo>
                  <a:cubicBezTo>
                    <a:pt x="27" y="173"/>
                    <a:pt x="40" y="179"/>
                    <a:pt x="55" y="179"/>
                  </a:cubicBezTo>
                  <a:lnTo>
                    <a:pt x="706" y="179"/>
                  </a:lnTo>
                  <a:lnTo>
                    <a:pt x="263" y="1319"/>
                  </a:lnTo>
                  <a:cubicBezTo>
                    <a:pt x="261" y="1323"/>
                    <a:pt x="260" y="1328"/>
                    <a:pt x="259" y="1334"/>
                  </a:cubicBezTo>
                  <a:cubicBezTo>
                    <a:pt x="258" y="1337"/>
                    <a:pt x="258" y="1340"/>
                    <a:pt x="258" y="1343"/>
                  </a:cubicBezTo>
                  <a:cubicBezTo>
                    <a:pt x="257" y="1369"/>
                    <a:pt x="278" y="1390"/>
                    <a:pt x="305" y="1390"/>
                  </a:cubicBezTo>
                  <a:lnTo>
                    <a:pt x="396" y="1390"/>
                  </a:lnTo>
                  <a:cubicBezTo>
                    <a:pt x="397" y="1391"/>
                    <a:pt x="398" y="1391"/>
                    <a:pt x="399" y="1391"/>
                  </a:cubicBezTo>
                  <a:cubicBezTo>
                    <a:pt x="412" y="1391"/>
                    <a:pt x="424" y="1385"/>
                    <a:pt x="434" y="1375"/>
                  </a:cubicBezTo>
                  <a:cubicBezTo>
                    <a:pt x="442" y="1366"/>
                    <a:pt x="448" y="1354"/>
                    <a:pt x="454" y="1343"/>
                  </a:cubicBezTo>
                  <a:lnTo>
                    <a:pt x="894" y="205"/>
                  </a:lnTo>
                  <a:cubicBezTo>
                    <a:pt x="900" y="192"/>
                    <a:pt x="907" y="177"/>
                    <a:pt x="911" y="163"/>
                  </a:cubicBezTo>
                  <a:cubicBezTo>
                    <a:pt x="915" y="150"/>
                    <a:pt x="917" y="138"/>
                    <a:pt x="917" y="126"/>
                  </a:cubicBezTo>
                  <a:lnTo>
                    <a:pt x="917" y="54"/>
                  </a:lnTo>
                  <a:cubicBezTo>
                    <a:pt x="917" y="40"/>
                    <a:pt x="911" y="26"/>
                    <a:pt x="900" y="16"/>
                  </a:cubicBezTo>
                  <a:cubicBezTo>
                    <a:pt x="891" y="5"/>
                    <a:pt x="878" y="0"/>
                    <a:pt x="86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9"/>
            <p:cNvSpPr/>
            <p:nvPr/>
          </p:nvSpPr>
          <p:spPr>
            <a:xfrm>
              <a:off x="5296000" y="474275"/>
              <a:ext cx="25450" cy="35775"/>
            </a:xfrm>
            <a:custGeom>
              <a:avLst/>
              <a:gdLst/>
              <a:ahLst/>
              <a:cxnLst/>
              <a:rect l="l" t="t" r="r" b="b"/>
              <a:pathLst>
                <a:path w="1018" h="1431" extrusionOk="0">
                  <a:moveTo>
                    <a:pt x="508" y="179"/>
                  </a:moveTo>
                  <a:cubicBezTo>
                    <a:pt x="612" y="179"/>
                    <a:pt x="690" y="209"/>
                    <a:pt x="744" y="269"/>
                  </a:cubicBezTo>
                  <a:cubicBezTo>
                    <a:pt x="798" y="329"/>
                    <a:pt x="826" y="422"/>
                    <a:pt x="828" y="548"/>
                  </a:cubicBezTo>
                  <a:cubicBezTo>
                    <a:pt x="829" y="607"/>
                    <a:pt x="830" y="663"/>
                    <a:pt x="830" y="716"/>
                  </a:cubicBezTo>
                  <a:cubicBezTo>
                    <a:pt x="830" y="769"/>
                    <a:pt x="829" y="825"/>
                    <a:pt x="828" y="885"/>
                  </a:cubicBezTo>
                  <a:cubicBezTo>
                    <a:pt x="825" y="1010"/>
                    <a:pt x="797" y="1103"/>
                    <a:pt x="744" y="1162"/>
                  </a:cubicBezTo>
                  <a:cubicBezTo>
                    <a:pt x="690" y="1222"/>
                    <a:pt x="612" y="1251"/>
                    <a:pt x="508" y="1251"/>
                  </a:cubicBezTo>
                  <a:cubicBezTo>
                    <a:pt x="405" y="1251"/>
                    <a:pt x="327" y="1222"/>
                    <a:pt x="273" y="1162"/>
                  </a:cubicBezTo>
                  <a:cubicBezTo>
                    <a:pt x="219" y="1103"/>
                    <a:pt x="191" y="1010"/>
                    <a:pt x="188" y="885"/>
                  </a:cubicBezTo>
                  <a:cubicBezTo>
                    <a:pt x="187" y="825"/>
                    <a:pt x="187" y="769"/>
                    <a:pt x="187" y="716"/>
                  </a:cubicBezTo>
                  <a:cubicBezTo>
                    <a:pt x="187" y="663"/>
                    <a:pt x="187" y="607"/>
                    <a:pt x="188" y="548"/>
                  </a:cubicBezTo>
                  <a:cubicBezTo>
                    <a:pt x="191" y="422"/>
                    <a:pt x="219" y="329"/>
                    <a:pt x="273" y="269"/>
                  </a:cubicBezTo>
                  <a:cubicBezTo>
                    <a:pt x="327" y="209"/>
                    <a:pt x="405" y="179"/>
                    <a:pt x="508" y="179"/>
                  </a:cubicBezTo>
                  <a:close/>
                  <a:moveTo>
                    <a:pt x="508" y="0"/>
                  </a:moveTo>
                  <a:cubicBezTo>
                    <a:pt x="432" y="0"/>
                    <a:pt x="355" y="15"/>
                    <a:pt x="283" y="43"/>
                  </a:cubicBezTo>
                  <a:cubicBezTo>
                    <a:pt x="223" y="69"/>
                    <a:pt x="170" y="109"/>
                    <a:pt x="128" y="159"/>
                  </a:cubicBezTo>
                  <a:cubicBezTo>
                    <a:pt x="86" y="211"/>
                    <a:pt x="54" y="270"/>
                    <a:pt x="35" y="333"/>
                  </a:cubicBezTo>
                  <a:cubicBezTo>
                    <a:pt x="14" y="403"/>
                    <a:pt x="3" y="476"/>
                    <a:pt x="3" y="548"/>
                  </a:cubicBezTo>
                  <a:cubicBezTo>
                    <a:pt x="1" y="608"/>
                    <a:pt x="1" y="664"/>
                    <a:pt x="1" y="717"/>
                  </a:cubicBezTo>
                  <a:cubicBezTo>
                    <a:pt x="1" y="770"/>
                    <a:pt x="1" y="826"/>
                    <a:pt x="3" y="885"/>
                  </a:cubicBezTo>
                  <a:cubicBezTo>
                    <a:pt x="3" y="958"/>
                    <a:pt x="14" y="1031"/>
                    <a:pt x="35" y="1100"/>
                  </a:cubicBezTo>
                  <a:cubicBezTo>
                    <a:pt x="54" y="1164"/>
                    <a:pt x="86" y="1223"/>
                    <a:pt x="128" y="1274"/>
                  </a:cubicBezTo>
                  <a:cubicBezTo>
                    <a:pt x="170" y="1325"/>
                    <a:pt x="223" y="1364"/>
                    <a:pt x="283" y="1389"/>
                  </a:cubicBezTo>
                  <a:cubicBezTo>
                    <a:pt x="356" y="1417"/>
                    <a:pt x="432" y="1431"/>
                    <a:pt x="509" y="1431"/>
                  </a:cubicBezTo>
                  <a:cubicBezTo>
                    <a:pt x="585" y="1431"/>
                    <a:pt x="661" y="1417"/>
                    <a:pt x="734" y="1389"/>
                  </a:cubicBezTo>
                  <a:cubicBezTo>
                    <a:pt x="794" y="1364"/>
                    <a:pt x="848" y="1325"/>
                    <a:pt x="890" y="1274"/>
                  </a:cubicBezTo>
                  <a:cubicBezTo>
                    <a:pt x="931" y="1223"/>
                    <a:pt x="964" y="1164"/>
                    <a:pt x="982" y="1100"/>
                  </a:cubicBezTo>
                  <a:cubicBezTo>
                    <a:pt x="1003" y="1031"/>
                    <a:pt x="1014" y="958"/>
                    <a:pt x="1014" y="885"/>
                  </a:cubicBezTo>
                  <a:cubicBezTo>
                    <a:pt x="1016" y="825"/>
                    <a:pt x="1017" y="770"/>
                    <a:pt x="1017" y="717"/>
                  </a:cubicBezTo>
                  <a:cubicBezTo>
                    <a:pt x="1017" y="664"/>
                    <a:pt x="1016" y="608"/>
                    <a:pt x="1014" y="548"/>
                  </a:cubicBezTo>
                  <a:cubicBezTo>
                    <a:pt x="1014" y="476"/>
                    <a:pt x="1003" y="403"/>
                    <a:pt x="982" y="333"/>
                  </a:cubicBezTo>
                  <a:cubicBezTo>
                    <a:pt x="964" y="270"/>
                    <a:pt x="931" y="211"/>
                    <a:pt x="890" y="159"/>
                  </a:cubicBezTo>
                  <a:cubicBezTo>
                    <a:pt x="848" y="109"/>
                    <a:pt x="794" y="69"/>
                    <a:pt x="734" y="43"/>
                  </a:cubicBezTo>
                  <a:cubicBezTo>
                    <a:pt x="661" y="15"/>
                    <a:pt x="585" y="0"/>
                    <a:pt x="508"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9"/>
            <p:cNvSpPr/>
            <p:nvPr/>
          </p:nvSpPr>
          <p:spPr>
            <a:xfrm>
              <a:off x="5326575" y="474525"/>
              <a:ext cx="35275" cy="35275"/>
            </a:xfrm>
            <a:custGeom>
              <a:avLst/>
              <a:gdLst/>
              <a:ahLst/>
              <a:cxnLst/>
              <a:rect l="l" t="t" r="r" b="b"/>
              <a:pathLst>
                <a:path w="1411" h="1411" extrusionOk="0">
                  <a:moveTo>
                    <a:pt x="294" y="144"/>
                  </a:moveTo>
                  <a:cubicBezTo>
                    <a:pt x="341" y="144"/>
                    <a:pt x="374" y="157"/>
                    <a:pt x="396" y="185"/>
                  </a:cubicBezTo>
                  <a:cubicBezTo>
                    <a:pt x="416" y="213"/>
                    <a:pt x="429" y="247"/>
                    <a:pt x="431" y="283"/>
                  </a:cubicBezTo>
                  <a:cubicBezTo>
                    <a:pt x="433" y="300"/>
                    <a:pt x="433" y="314"/>
                    <a:pt x="433" y="325"/>
                  </a:cubicBezTo>
                  <a:lnTo>
                    <a:pt x="433" y="389"/>
                  </a:lnTo>
                  <a:cubicBezTo>
                    <a:pt x="433" y="402"/>
                    <a:pt x="433" y="417"/>
                    <a:pt x="431" y="436"/>
                  </a:cubicBezTo>
                  <a:cubicBezTo>
                    <a:pt x="429" y="470"/>
                    <a:pt x="416" y="504"/>
                    <a:pt x="396" y="532"/>
                  </a:cubicBezTo>
                  <a:cubicBezTo>
                    <a:pt x="374" y="559"/>
                    <a:pt x="341" y="572"/>
                    <a:pt x="294" y="572"/>
                  </a:cubicBezTo>
                  <a:cubicBezTo>
                    <a:pt x="248" y="572"/>
                    <a:pt x="215" y="559"/>
                    <a:pt x="193" y="532"/>
                  </a:cubicBezTo>
                  <a:cubicBezTo>
                    <a:pt x="171" y="504"/>
                    <a:pt x="159" y="470"/>
                    <a:pt x="158" y="436"/>
                  </a:cubicBezTo>
                  <a:cubicBezTo>
                    <a:pt x="156" y="417"/>
                    <a:pt x="156" y="402"/>
                    <a:pt x="155" y="389"/>
                  </a:cubicBezTo>
                  <a:cubicBezTo>
                    <a:pt x="154" y="378"/>
                    <a:pt x="154" y="366"/>
                    <a:pt x="154" y="357"/>
                  </a:cubicBezTo>
                  <a:cubicBezTo>
                    <a:pt x="154" y="347"/>
                    <a:pt x="154" y="336"/>
                    <a:pt x="155" y="325"/>
                  </a:cubicBezTo>
                  <a:cubicBezTo>
                    <a:pt x="155" y="314"/>
                    <a:pt x="156" y="300"/>
                    <a:pt x="158" y="283"/>
                  </a:cubicBezTo>
                  <a:cubicBezTo>
                    <a:pt x="159" y="247"/>
                    <a:pt x="171" y="213"/>
                    <a:pt x="193" y="185"/>
                  </a:cubicBezTo>
                  <a:cubicBezTo>
                    <a:pt x="215" y="157"/>
                    <a:pt x="248" y="144"/>
                    <a:pt x="294" y="144"/>
                  </a:cubicBezTo>
                  <a:close/>
                  <a:moveTo>
                    <a:pt x="294" y="1"/>
                  </a:moveTo>
                  <a:cubicBezTo>
                    <a:pt x="200" y="1"/>
                    <a:pt x="130" y="27"/>
                    <a:pt x="82" y="79"/>
                  </a:cubicBezTo>
                  <a:cubicBezTo>
                    <a:pt x="33" y="132"/>
                    <a:pt x="6" y="203"/>
                    <a:pt x="5" y="275"/>
                  </a:cubicBezTo>
                  <a:cubicBezTo>
                    <a:pt x="3" y="294"/>
                    <a:pt x="2" y="310"/>
                    <a:pt x="1" y="324"/>
                  </a:cubicBezTo>
                  <a:cubicBezTo>
                    <a:pt x="0" y="336"/>
                    <a:pt x="0" y="349"/>
                    <a:pt x="0" y="361"/>
                  </a:cubicBezTo>
                  <a:cubicBezTo>
                    <a:pt x="0" y="373"/>
                    <a:pt x="0" y="385"/>
                    <a:pt x="1" y="397"/>
                  </a:cubicBezTo>
                  <a:cubicBezTo>
                    <a:pt x="2" y="409"/>
                    <a:pt x="3" y="423"/>
                    <a:pt x="5" y="441"/>
                  </a:cubicBezTo>
                  <a:cubicBezTo>
                    <a:pt x="9" y="520"/>
                    <a:pt x="35" y="586"/>
                    <a:pt x="82" y="638"/>
                  </a:cubicBezTo>
                  <a:cubicBezTo>
                    <a:pt x="130" y="689"/>
                    <a:pt x="200" y="715"/>
                    <a:pt x="294" y="715"/>
                  </a:cubicBezTo>
                  <a:cubicBezTo>
                    <a:pt x="389" y="715"/>
                    <a:pt x="459" y="689"/>
                    <a:pt x="507" y="638"/>
                  </a:cubicBezTo>
                  <a:cubicBezTo>
                    <a:pt x="554" y="586"/>
                    <a:pt x="580" y="520"/>
                    <a:pt x="584" y="441"/>
                  </a:cubicBezTo>
                  <a:cubicBezTo>
                    <a:pt x="586" y="423"/>
                    <a:pt x="586" y="409"/>
                    <a:pt x="586" y="397"/>
                  </a:cubicBezTo>
                  <a:lnTo>
                    <a:pt x="586" y="324"/>
                  </a:lnTo>
                  <a:cubicBezTo>
                    <a:pt x="586" y="310"/>
                    <a:pt x="586" y="294"/>
                    <a:pt x="584" y="275"/>
                  </a:cubicBezTo>
                  <a:cubicBezTo>
                    <a:pt x="583" y="203"/>
                    <a:pt x="555" y="132"/>
                    <a:pt x="507" y="79"/>
                  </a:cubicBezTo>
                  <a:cubicBezTo>
                    <a:pt x="459" y="27"/>
                    <a:pt x="389" y="1"/>
                    <a:pt x="294" y="1"/>
                  </a:cubicBezTo>
                  <a:close/>
                  <a:moveTo>
                    <a:pt x="1118" y="838"/>
                  </a:moveTo>
                  <a:cubicBezTo>
                    <a:pt x="1165" y="838"/>
                    <a:pt x="1198" y="852"/>
                    <a:pt x="1220" y="880"/>
                  </a:cubicBezTo>
                  <a:cubicBezTo>
                    <a:pt x="1240" y="908"/>
                    <a:pt x="1253" y="942"/>
                    <a:pt x="1255" y="977"/>
                  </a:cubicBezTo>
                  <a:cubicBezTo>
                    <a:pt x="1257" y="995"/>
                    <a:pt x="1257" y="1009"/>
                    <a:pt x="1257" y="1020"/>
                  </a:cubicBezTo>
                  <a:lnTo>
                    <a:pt x="1257" y="1085"/>
                  </a:lnTo>
                  <a:cubicBezTo>
                    <a:pt x="1257" y="1096"/>
                    <a:pt x="1257" y="1112"/>
                    <a:pt x="1255" y="1130"/>
                  </a:cubicBezTo>
                  <a:cubicBezTo>
                    <a:pt x="1254" y="1165"/>
                    <a:pt x="1241" y="1199"/>
                    <a:pt x="1220" y="1227"/>
                  </a:cubicBezTo>
                  <a:cubicBezTo>
                    <a:pt x="1198" y="1255"/>
                    <a:pt x="1165" y="1267"/>
                    <a:pt x="1118" y="1267"/>
                  </a:cubicBezTo>
                  <a:cubicBezTo>
                    <a:pt x="1072" y="1267"/>
                    <a:pt x="1039" y="1253"/>
                    <a:pt x="1017" y="1227"/>
                  </a:cubicBezTo>
                  <a:cubicBezTo>
                    <a:pt x="995" y="1199"/>
                    <a:pt x="983" y="1165"/>
                    <a:pt x="982" y="1130"/>
                  </a:cubicBezTo>
                  <a:cubicBezTo>
                    <a:pt x="980" y="1112"/>
                    <a:pt x="979" y="1096"/>
                    <a:pt x="979" y="1085"/>
                  </a:cubicBezTo>
                  <a:cubicBezTo>
                    <a:pt x="978" y="1072"/>
                    <a:pt x="978" y="1062"/>
                    <a:pt x="978" y="1052"/>
                  </a:cubicBezTo>
                  <a:cubicBezTo>
                    <a:pt x="978" y="1041"/>
                    <a:pt x="978" y="1031"/>
                    <a:pt x="979" y="1020"/>
                  </a:cubicBezTo>
                  <a:cubicBezTo>
                    <a:pt x="979" y="1009"/>
                    <a:pt x="980" y="995"/>
                    <a:pt x="982" y="977"/>
                  </a:cubicBezTo>
                  <a:cubicBezTo>
                    <a:pt x="984" y="942"/>
                    <a:pt x="996" y="908"/>
                    <a:pt x="1017" y="880"/>
                  </a:cubicBezTo>
                  <a:cubicBezTo>
                    <a:pt x="1039" y="852"/>
                    <a:pt x="1072" y="838"/>
                    <a:pt x="1118" y="838"/>
                  </a:cubicBezTo>
                  <a:close/>
                  <a:moveTo>
                    <a:pt x="1163" y="10"/>
                  </a:moveTo>
                  <a:cubicBezTo>
                    <a:pt x="1150" y="10"/>
                    <a:pt x="1136" y="13"/>
                    <a:pt x="1126" y="21"/>
                  </a:cubicBezTo>
                  <a:cubicBezTo>
                    <a:pt x="1114" y="28"/>
                    <a:pt x="1105" y="37"/>
                    <a:pt x="1097" y="49"/>
                  </a:cubicBezTo>
                  <a:lnTo>
                    <a:pt x="115" y="1338"/>
                  </a:lnTo>
                  <a:cubicBezTo>
                    <a:pt x="111" y="1346"/>
                    <a:pt x="108" y="1353"/>
                    <a:pt x="108" y="1360"/>
                  </a:cubicBezTo>
                  <a:cubicBezTo>
                    <a:pt x="107" y="1371"/>
                    <a:pt x="112" y="1382"/>
                    <a:pt x="120" y="1389"/>
                  </a:cubicBezTo>
                  <a:cubicBezTo>
                    <a:pt x="130" y="1397"/>
                    <a:pt x="140" y="1401"/>
                    <a:pt x="152" y="1401"/>
                  </a:cubicBezTo>
                  <a:cubicBezTo>
                    <a:pt x="153" y="1401"/>
                    <a:pt x="154" y="1401"/>
                    <a:pt x="156" y="1400"/>
                  </a:cubicBezTo>
                  <a:lnTo>
                    <a:pt x="231" y="1400"/>
                  </a:lnTo>
                  <a:cubicBezTo>
                    <a:pt x="233" y="1401"/>
                    <a:pt x="234" y="1401"/>
                    <a:pt x="236" y="1401"/>
                  </a:cubicBezTo>
                  <a:cubicBezTo>
                    <a:pt x="249" y="1401"/>
                    <a:pt x="262" y="1397"/>
                    <a:pt x="274" y="1390"/>
                  </a:cubicBezTo>
                  <a:cubicBezTo>
                    <a:pt x="284" y="1383"/>
                    <a:pt x="294" y="1374"/>
                    <a:pt x="303" y="1362"/>
                  </a:cubicBezTo>
                  <a:lnTo>
                    <a:pt x="1283" y="71"/>
                  </a:lnTo>
                  <a:cubicBezTo>
                    <a:pt x="1286" y="68"/>
                    <a:pt x="1288" y="64"/>
                    <a:pt x="1289" y="60"/>
                  </a:cubicBezTo>
                  <a:cubicBezTo>
                    <a:pt x="1290" y="57"/>
                    <a:pt x="1291" y="54"/>
                    <a:pt x="1291" y="50"/>
                  </a:cubicBezTo>
                  <a:cubicBezTo>
                    <a:pt x="1291" y="39"/>
                    <a:pt x="1287" y="28"/>
                    <a:pt x="1278" y="22"/>
                  </a:cubicBezTo>
                  <a:cubicBezTo>
                    <a:pt x="1269" y="14"/>
                    <a:pt x="1258" y="10"/>
                    <a:pt x="1247" y="10"/>
                  </a:cubicBezTo>
                  <a:cubicBezTo>
                    <a:pt x="1246" y="10"/>
                    <a:pt x="1245" y="10"/>
                    <a:pt x="1244" y="10"/>
                  </a:cubicBezTo>
                  <a:lnTo>
                    <a:pt x="1168" y="10"/>
                  </a:lnTo>
                  <a:cubicBezTo>
                    <a:pt x="1166" y="10"/>
                    <a:pt x="1164" y="10"/>
                    <a:pt x="1163" y="10"/>
                  </a:cubicBezTo>
                  <a:close/>
                  <a:moveTo>
                    <a:pt x="1118" y="696"/>
                  </a:moveTo>
                  <a:cubicBezTo>
                    <a:pt x="1024" y="696"/>
                    <a:pt x="954" y="721"/>
                    <a:pt x="906" y="774"/>
                  </a:cubicBezTo>
                  <a:cubicBezTo>
                    <a:pt x="857" y="828"/>
                    <a:pt x="830" y="898"/>
                    <a:pt x="828" y="971"/>
                  </a:cubicBezTo>
                  <a:cubicBezTo>
                    <a:pt x="827" y="990"/>
                    <a:pt x="826" y="1006"/>
                    <a:pt x="825" y="1018"/>
                  </a:cubicBezTo>
                  <a:cubicBezTo>
                    <a:pt x="824" y="1032"/>
                    <a:pt x="824" y="1044"/>
                    <a:pt x="824" y="1057"/>
                  </a:cubicBezTo>
                  <a:cubicBezTo>
                    <a:pt x="824" y="1068"/>
                    <a:pt x="825" y="1081"/>
                    <a:pt x="825" y="1092"/>
                  </a:cubicBezTo>
                  <a:cubicBezTo>
                    <a:pt x="826" y="1104"/>
                    <a:pt x="827" y="1119"/>
                    <a:pt x="828" y="1137"/>
                  </a:cubicBezTo>
                  <a:cubicBezTo>
                    <a:pt x="830" y="1209"/>
                    <a:pt x="857" y="1278"/>
                    <a:pt x="906" y="1333"/>
                  </a:cubicBezTo>
                  <a:cubicBezTo>
                    <a:pt x="954" y="1385"/>
                    <a:pt x="1024" y="1411"/>
                    <a:pt x="1118" y="1411"/>
                  </a:cubicBezTo>
                  <a:cubicBezTo>
                    <a:pt x="1213" y="1411"/>
                    <a:pt x="1283" y="1385"/>
                    <a:pt x="1331" y="1333"/>
                  </a:cubicBezTo>
                  <a:cubicBezTo>
                    <a:pt x="1378" y="1281"/>
                    <a:pt x="1404" y="1215"/>
                    <a:pt x="1408" y="1137"/>
                  </a:cubicBezTo>
                  <a:cubicBezTo>
                    <a:pt x="1409" y="1118"/>
                    <a:pt x="1410" y="1104"/>
                    <a:pt x="1410" y="1092"/>
                  </a:cubicBezTo>
                  <a:lnTo>
                    <a:pt x="1410" y="1018"/>
                  </a:lnTo>
                  <a:cubicBezTo>
                    <a:pt x="1410" y="1006"/>
                    <a:pt x="1409" y="990"/>
                    <a:pt x="1408" y="971"/>
                  </a:cubicBezTo>
                  <a:cubicBezTo>
                    <a:pt x="1407" y="898"/>
                    <a:pt x="1379" y="828"/>
                    <a:pt x="1331" y="774"/>
                  </a:cubicBezTo>
                  <a:cubicBezTo>
                    <a:pt x="1283" y="721"/>
                    <a:pt x="1213" y="696"/>
                    <a:pt x="1118" y="696"/>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9"/>
            <p:cNvSpPr/>
            <p:nvPr/>
          </p:nvSpPr>
          <p:spPr>
            <a:xfrm>
              <a:off x="4944575" y="541950"/>
              <a:ext cx="188850" cy="106400"/>
            </a:xfrm>
            <a:custGeom>
              <a:avLst/>
              <a:gdLst/>
              <a:ahLst/>
              <a:cxnLst/>
              <a:rect l="l" t="t" r="r" b="b"/>
              <a:pathLst>
                <a:path w="7554" h="4256" extrusionOk="0">
                  <a:moveTo>
                    <a:pt x="220" y="0"/>
                  </a:moveTo>
                  <a:cubicBezTo>
                    <a:pt x="99" y="0"/>
                    <a:pt x="1" y="98"/>
                    <a:pt x="1" y="219"/>
                  </a:cubicBezTo>
                  <a:lnTo>
                    <a:pt x="1" y="4037"/>
                  </a:lnTo>
                  <a:cubicBezTo>
                    <a:pt x="1" y="4158"/>
                    <a:pt x="99" y="4256"/>
                    <a:pt x="220" y="4256"/>
                  </a:cubicBezTo>
                  <a:lnTo>
                    <a:pt x="7334" y="4256"/>
                  </a:lnTo>
                  <a:cubicBezTo>
                    <a:pt x="7455" y="4256"/>
                    <a:pt x="7553" y="4158"/>
                    <a:pt x="7553" y="4037"/>
                  </a:cubicBezTo>
                  <a:lnTo>
                    <a:pt x="7553" y="219"/>
                  </a:lnTo>
                  <a:cubicBezTo>
                    <a:pt x="7553" y="98"/>
                    <a:pt x="7455" y="0"/>
                    <a:pt x="7334"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9"/>
            <p:cNvSpPr/>
            <p:nvPr/>
          </p:nvSpPr>
          <p:spPr>
            <a:xfrm>
              <a:off x="4956925" y="553325"/>
              <a:ext cx="71400" cy="83600"/>
            </a:xfrm>
            <a:custGeom>
              <a:avLst/>
              <a:gdLst/>
              <a:ahLst/>
              <a:cxnLst/>
              <a:rect l="l" t="t" r="r" b="b"/>
              <a:pathLst>
                <a:path w="2856" h="3344" extrusionOk="0">
                  <a:moveTo>
                    <a:pt x="126" y="1"/>
                  </a:moveTo>
                  <a:cubicBezTo>
                    <a:pt x="56" y="1"/>
                    <a:pt x="1" y="58"/>
                    <a:pt x="1" y="126"/>
                  </a:cubicBezTo>
                  <a:lnTo>
                    <a:pt x="1" y="3219"/>
                  </a:lnTo>
                  <a:cubicBezTo>
                    <a:pt x="1" y="3287"/>
                    <a:pt x="56" y="3343"/>
                    <a:pt x="126" y="3343"/>
                  </a:cubicBezTo>
                  <a:lnTo>
                    <a:pt x="2730" y="3343"/>
                  </a:lnTo>
                  <a:cubicBezTo>
                    <a:pt x="2800" y="3343"/>
                    <a:pt x="2855" y="3287"/>
                    <a:pt x="2855" y="3219"/>
                  </a:cubicBezTo>
                  <a:lnTo>
                    <a:pt x="2855" y="126"/>
                  </a:lnTo>
                  <a:cubicBezTo>
                    <a:pt x="2855" y="58"/>
                    <a:pt x="2800" y="1"/>
                    <a:pt x="27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9"/>
            <p:cNvSpPr/>
            <p:nvPr/>
          </p:nvSpPr>
          <p:spPr>
            <a:xfrm>
              <a:off x="4979550" y="570300"/>
              <a:ext cx="1175" cy="29175"/>
            </a:xfrm>
            <a:custGeom>
              <a:avLst/>
              <a:gdLst/>
              <a:ahLst/>
              <a:cxnLst/>
              <a:rect l="l" t="t" r="r" b="b"/>
              <a:pathLst>
                <a:path w="47" h="1167" extrusionOk="0">
                  <a:moveTo>
                    <a:pt x="0" y="1"/>
                  </a:moveTo>
                  <a:lnTo>
                    <a:pt x="0"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9"/>
            <p:cNvSpPr/>
            <p:nvPr/>
          </p:nvSpPr>
          <p:spPr>
            <a:xfrm>
              <a:off x="4980700" y="570300"/>
              <a:ext cx="1175" cy="29175"/>
            </a:xfrm>
            <a:custGeom>
              <a:avLst/>
              <a:gdLst/>
              <a:ahLst/>
              <a:cxnLst/>
              <a:rect l="l" t="t" r="r" b="b"/>
              <a:pathLst>
                <a:path w="47" h="1167" extrusionOk="0">
                  <a:moveTo>
                    <a:pt x="1" y="1"/>
                  </a:moveTo>
                  <a:lnTo>
                    <a:pt x="1" y="1167"/>
                  </a:lnTo>
                  <a:lnTo>
                    <a:pt x="46" y="1167"/>
                  </a:lnTo>
                  <a:lnTo>
                    <a:pt x="4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9"/>
            <p:cNvSpPr/>
            <p:nvPr/>
          </p:nvSpPr>
          <p:spPr>
            <a:xfrm>
              <a:off x="4981850" y="570300"/>
              <a:ext cx="1175" cy="29175"/>
            </a:xfrm>
            <a:custGeom>
              <a:avLst/>
              <a:gdLst/>
              <a:ahLst/>
              <a:cxnLst/>
              <a:rect l="l" t="t" r="r" b="b"/>
              <a:pathLst>
                <a:path w="47" h="1167" extrusionOk="0">
                  <a:moveTo>
                    <a:pt x="0" y="1"/>
                  </a:moveTo>
                  <a:lnTo>
                    <a:pt x="0"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9"/>
            <p:cNvSpPr/>
            <p:nvPr/>
          </p:nvSpPr>
          <p:spPr>
            <a:xfrm>
              <a:off x="4983000" y="570300"/>
              <a:ext cx="1200" cy="29175"/>
            </a:xfrm>
            <a:custGeom>
              <a:avLst/>
              <a:gdLst/>
              <a:ahLst/>
              <a:cxnLst/>
              <a:rect l="l" t="t" r="r" b="b"/>
              <a:pathLst>
                <a:path w="48" h="1167" extrusionOk="0">
                  <a:moveTo>
                    <a:pt x="1" y="1"/>
                  </a:moveTo>
                  <a:lnTo>
                    <a:pt x="1" y="1167"/>
                  </a:lnTo>
                  <a:lnTo>
                    <a:pt x="48" y="1167"/>
                  </a:lnTo>
                  <a:lnTo>
                    <a:pt x="4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9"/>
            <p:cNvSpPr/>
            <p:nvPr/>
          </p:nvSpPr>
          <p:spPr>
            <a:xfrm>
              <a:off x="4984175" y="570300"/>
              <a:ext cx="1175" cy="29175"/>
            </a:xfrm>
            <a:custGeom>
              <a:avLst/>
              <a:gdLst/>
              <a:ahLst/>
              <a:cxnLst/>
              <a:rect l="l" t="t" r="r" b="b"/>
              <a:pathLst>
                <a:path w="47" h="1167" extrusionOk="0">
                  <a:moveTo>
                    <a:pt x="1" y="1"/>
                  </a:moveTo>
                  <a:lnTo>
                    <a:pt x="1" y="1167"/>
                  </a:lnTo>
                  <a:lnTo>
                    <a:pt x="46" y="1167"/>
                  </a:lnTo>
                  <a:lnTo>
                    <a:pt x="4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9"/>
            <p:cNvSpPr/>
            <p:nvPr/>
          </p:nvSpPr>
          <p:spPr>
            <a:xfrm>
              <a:off x="4985325" y="570300"/>
              <a:ext cx="1175" cy="29175"/>
            </a:xfrm>
            <a:custGeom>
              <a:avLst/>
              <a:gdLst/>
              <a:ahLst/>
              <a:cxnLst/>
              <a:rect l="l" t="t" r="r" b="b"/>
              <a:pathLst>
                <a:path w="47" h="1167" extrusionOk="0">
                  <a:moveTo>
                    <a:pt x="0" y="1"/>
                  </a:moveTo>
                  <a:lnTo>
                    <a:pt x="0"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9"/>
            <p:cNvSpPr/>
            <p:nvPr/>
          </p:nvSpPr>
          <p:spPr>
            <a:xfrm>
              <a:off x="4986475" y="570300"/>
              <a:ext cx="1200" cy="29175"/>
            </a:xfrm>
            <a:custGeom>
              <a:avLst/>
              <a:gdLst/>
              <a:ahLst/>
              <a:cxnLst/>
              <a:rect l="l" t="t" r="r" b="b"/>
              <a:pathLst>
                <a:path w="48" h="1167" extrusionOk="0">
                  <a:moveTo>
                    <a:pt x="1" y="1"/>
                  </a:moveTo>
                  <a:lnTo>
                    <a:pt x="1"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9"/>
            <p:cNvSpPr/>
            <p:nvPr/>
          </p:nvSpPr>
          <p:spPr>
            <a:xfrm>
              <a:off x="4987625" y="570300"/>
              <a:ext cx="1175" cy="29175"/>
            </a:xfrm>
            <a:custGeom>
              <a:avLst/>
              <a:gdLst/>
              <a:ahLst/>
              <a:cxnLst/>
              <a:rect l="l" t="t" r="r" b="b"/>
              <a:pathLst>
                <a:path w="47" h="1167" extrusionOk="0">
                  <a:moveTo>
                    <a:pt x="0" y="1"/>
                  </a:moveTo>
                  <a:lnTo>
                    <a:pt x="0"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9"/>
            <p:cNvSpPr/>
            <p:nvPr/>
          </p:nvSpPr>
          <p:spPr>
            <a:xfrm>
              <a:off x="4988775" y="570300"/>
              <a:ext cx="1200" cy="29175"/>
            </a:xfrm>
            <a:custGeom>
              <a:avLst/>
              <a:gdLst/>
              <a:ahLst/>
              <a:cxnLst/>
              <a:rect l="l" t="t" r="r" b="b"/>
              <a:pathLst>
                <a:path w="48" h="1167" extrusionOk="0">
                  <a:moveTo>
                    <a:pt x="1" y="1"/>
                  </a:moveTo>
                  <a:lnTo>
                    <a:pt x="1"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9"/>
            <p:cNvSpPr/>
            <p:nvPr/>
          </p:nvSpPr>
          <p:spPr>
            <a:xfrm>
              <a:off x="4989950" y="570300"/>
              <a:ext cx="1150" cy="29175"/>
            </a:xfrm>
            <a:custGeom>
              <a:avLst/>
              <a:gdLst/>
              <a:ahLst/>
              <a:cxnLst/>
              <a:rect l="l" t="t" r="r" b="b"/>
              <a:pathLst>
                <a:path w="46" h="1167" extrusionOk="0">
                  <a:moveTo>
                    <a:pt x="0" y="1"/>
                  </a:moveTo>
                  <a:lnTo>
                    <a:pt x="0" y="1167"/>
                  </a:lnTo>
                  <a:lnTo>
                    <a:pt x="46" y="1167"/>
                  </a:lnTo>
                  <a:lnTo>
                    <a:pt x="4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9"/>
            <p:cNvSpPr/>
            <p:nvPr/>
          </p:nvSpPr>
          <p:spPr>
            <a:xfrm>
              <a:off x="4991100" y="570300"/>
              <a:ext cx="1175" cy="29175"/>
            </a:xfrm>
            <a:custGeom>
              <a:avLst/>
              <a:gdLst/>
              <a:ahLst/>
              <a:cxnLst/>
              <a:rect l="l" t="t" r="r" b="b"/>
              <a:pathLst>
                <a:path w="47" h="1167" extrusionOk="0">
                  <a:moveTo>
                    <a:pt x="1" y="1"/>
                  </a:moveTo>
                  <a:lnTo>
                    <a:pt x="1"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9"/>
            <p:cNvSpPr/>
            <p:nvPr/>
          </p:nvSpPr>
          <p:spPr>
            <a:xfrm>
              <a:off x="4992250" y="570300"/>
              <a:ext cx="1200" cy="29175"/>
            </a:xfrm>
            <a:custGeom>
              <a:avLst/>
              <a:gdLst/>
              <a:ahLst/>
              <a:cxnLst/>
              <a:rect l="l" t="t" r="r" b="b"/>
              <a:pathLst>
                <a:path w="48" h="1167" extrusionOk="0">
                  <a:moveTo>
                    <a:pt x="1" y="1"/>
                  </a:moveTo>
                  <a:lnTo>
                    <a:pt x="1"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9"/>
            <p:cNvSpPr/>
            <p:nvPr/>
          </p:nvSpPr>
          <p:spPr>
            <a:xfrm>
              <a:off x="4993425" y="570300"/>
              <a:ext cx="1150" cy="29175"/>
            </a:xfrm>
            <a:custGeom>
              <a:avLst/>
              <a:gdLst/>
              <a:ahLst/>
              <a:cxnLst/>
              <a:rect l="l" t="t" r="r" b="b"/>
              <a:pathLst>
                <a:path w="46" h="1167" extrusionOk="0">
                  <a:moveTo>
                    <a:pt x="0" y="1"/>
                  </a:moveTo>
                  <a:lnTo>
                    <a:pt x="0" y="1167"/>
                  </a:lnTo>
                  <a:lnTo>
                    <a:pt x="46" y="1167"/>
                  </a:lnTo>
                  <a:lnTo>
                    <a:pt x="4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9"/>
            <p:cNvSpPr/>
            <p:nvPr/>
          </p:nvSpPr>
          <p:spPr>
            <a:xfrm>
              <a:off x="4994550" y="570300"/>
              <a:ext cx="1200" cy="29175"/>
            </a:xfrm>
            <a:custGeom>
              <a:avLst/>
              <a:gdLst/>
              <a:ahLst/>
              <a:cxnLst/>
              <a:rect l="l" t="t" r="r" b="b"/>
              <a:pathLst>
                <a:path w="48" h="1167" extrusionOk="0">
                  <a:moveTo>
                    <a:pt x="1" y="1"/>
                  </a:moveTo>
                  <a:lnTo>
                    <a:pt x="1"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9"/>
            <p:cNvSpPr/>
            <p:nvPr/>
          </p:nvSpPr>
          <p:spPr>
            <a:xfrm>
              <a:off x="4995725" y="570300"/>
              <a:ext cx="1175" cy="29175"/>
            </a:xfrm>
            <a:custGeom>
              <a:avLst/>
              <a:gdLst/>
              <a:ahLst/>
              <a:cxnLst/>
              <a:rect l="l" t="t" r="r" b="b"/>
              <a:pathLst>
                <a:path w="47" h="1167" extrusionOk="0">
                  <a:moveTo>
                    <a:pt x="0" y="1"/>
                  </a:moveTo>
                  <a:lnTo>
                    <a:pt x="0"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9"/>
            <p:cNvSpPr/>
            <p:nvPr/>
          </p:nvSpPr>
          <p:spPr>
            <a:xfrm>
              <a:off x="4996875" y="570300"/>
              <a:ext cx="1175" cy="29175"/>
            </a:xfrm>
            <a:custGeom>
              <a:avLst/>
              <a:gdLst/>
              <a:ahLst/>
              <a:cxnLst/>
              <a:rect l="l" t="t" r="r" b="b"/>
              <a:pathLst>
                <a:path w="47" h="1167" extrusionOk="0">
                  <a:moveTo>
                    <a:pt x="1" y="1"/>
                  </a:moveTo>
                  <a:lnTo>
                    <a:pt x="1" y="1167"/>
                  </a:lnTo>
                  <a:lnTo>
                    <a:pt x="46" y="1167"/>
                  </a:lnTo>
                  <a:lnTo>
                    <a:pt x="4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9"/>
            <p:cNvSpPr/>
            <p:nvPr/>
          </p:nvSpPr>
          <p:spPr>
            <a:xfrm>
              <a:off x="4998025" y="570300"/>
              <a:ext cx="1175" cy="29175"/>
            </a:xfrm>
            <a:custGeom>
              <a:avLst/>
              <a:gdLst/>
              <a:ahLst/>
              <a:cxnLst/>
              <a:rect l="l" t="t" r="r" b="b"/>
              <a:pathLst>
                <a:path w="47" h="1167" extrusionOk="0">
                  <a:moveTo>
                    <a:pt x="0" y="1"/>
                  </a:moveTo>
                  <a:lnTo>
                    <a:pt x="0"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9"/>
            <p:cNvSpPr/>
            <p:nvPr/>
          </p:nvSpPr>
          <p:spPr>
            <a:xfrm>
              <a:off x="4999175" y="570300"/>
              <a:ext cx="1200" cy="29175"/>
            </a:xfrm>
            <a:custGeom>
              <a:avLst/>
              <a:gdLst/>
              <a:ahLst/>
              <a:cxnLst/>
              <a:rect l="l" t="t" r="r" b="b"/>
              <a:pathLst>
                <a:path w="48" h="1167" extrusionOk="0">
                  <a:moveTo>
                    <a:pt x="1" y="1"/>
                  </a:moveTo>
                  <a:lnTo>
                    <a:pt x="1"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9"/>
            <p:cNvSpPr/>
            <p:nvPr/>
          </p:nvSpPr>
          <p:spPr>
            <a:xfrm>
              <a:off x="5000350" y="570300"/>
              <a:ext cx="1175" cy="29175"/>
            </a:xfrm>
            <a:custGeom>
              <a:avLst/>
              <a:gdLst/>
              <a:ahLst/>
              <a:cxnLst/>
              <a:rect l="l" t="t" r="r" b="b"/>
              <a:pathLst>
                <a:path w="47" h="1167" extrusionOk="0">
                  <a:moveTo>
                    <a:pt x="0" y="1"/>
                  </a:moveTo>
                  <a:lnTo>
                    <a:pt x="0" y="1167"/>
                  </a:lnTo>
                  <a:lnTo>
                    <a:pt x="46" y="1167"/>
                  </a:lnTo>
                  <a:lnTo>
                    <a:pt x="4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9"/>
            <p:cNvSpPr/>
            <p:nvPr/>
          </p:nvSpPr>
          <p:spPr>
            <a:xfrm>
              <a:off x="5001500" y="570300"/>
              <a:ext cx="1175" cy="29175"/>
            </a:xfrm>
            <a:custGeom>
              <a:avLst/>
              <a:gdLst/>
              <a:ahLst/>
              <a:cxnLst/>
              <a:rect l="l" t="t" r="r" b="b"/>
              <a:pathLst>
                <a:path w="47" h="1167" extrusionOk="0">
                  <a:moveTo>
                    <a:pt x="0" y="1"/>
                  </a:moveTo>
                  <a:lnTo>
                    <a:pt x="0"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9"/>
            <p:cNvSpPr/>
            <p:nvPr/>
          </p:nvSpPr>
          <p:spPr>
            <a:xfrm>
              <a:off x="5002650" y="570300"/>
              <a:ext cx="1200" cy="29175"/>
            </a:xfrm>
            <a:custGeom>
              <a:avLst/>
              <a:gdLst/>
              <a:ahLst/>
              <a:cxnLst/>
              <a:rect l="l" t="t" r="r" b="b"/>
              <a:pathLst>
                <a:path w="48" h="1167" extrusionOk="0">
                  <a:moveTo>
                    <a:pt x="1" y="1"/>
                  </a:moveTo>
                  <a:lnTo>
                    <a:pt x="1" y="1167"/>
                  </a:lnTo>
                  <a:lnTo>
                    <a:pt x="47" y="1167"/>
                  </a:lnTo>
                  <a:lnTo>
                    <a:pt x="4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9"/>
            <p:cNvSpPr/>
            <p:nvPr/>
          </p:nvSpPr>
          <p:spPr>
            <a:xfrm>
              <a:off x="4966250" y="603250"/>
              <a:ext cx="2425" cy="21000"/>
            </a:xfrm>
            <a:custGeom>
              <a:avLst/>
              <a:gdLst/>
              <a:ahLst/>
              <a:cxnLst/>
              <a:rect l="l" t="t" r="r" b="b"/>
              <a:pathLst>
                <a:path w="97" h="840" extrusionOk="0">
                  <a:moveTo>
                    <a:pt x="0" y="1"/>
                  </a:moveTo>
                  <a:lnTo>
                    <a:pt x="0" y="839"/>
                  </a:lnTo>
                  <a:lnTo>
                    <a:pt x="96" y="839"/>
                  </a:lnTo>
                  <a:lnTo>
                    <a:pt x="9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9"/>
            <p:cNvSpPr/>
            <p:nvPr/>
          </p:nvSpPr>
          <p:spPr>
            <a:xfrm>
              <a:off x="4968650" y="603250"/>
              <a:ext cx="2450" cy="21000"/>
            </a:xfrm>
            <a:custGeom>
              <a:avLst/>
              <a:gdLst/>
              <a:ahLst/>
              <a:cxnLst/>
              <a:rect l="l" t="t" r="r" b="b"/>
              <a:pathLst>
                <a:path w="98" h="840" extrusionOk="0">
                  <a:moveTo>
                    <a:pt x="0" y="1"/>
                  </a:moveTo>
                  <a:lnTo>
                    <a:pt x="0"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9"/>
            <p:cNvSpPr/>
            <p:nvPr/>
          </p:nvSpPr>
          <p:spPr>
            <a:xfrm>
              <a:off x="4971075" y="603250"/>
              <a:ext cx="2475" cy="21000"/>
            </a:xfrm>
            <a:custGeom>
              <a:avLst/>
              <a:gdLst/>
              <a:ahLst/>
              <a:cxnLst/>
              <a:rect l="l" t="t" r="r" b="b"/>
              <a:pathLst>
                <a:path w="99"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9"/>
            <p:cNvSpPr/>
            <p:nvPr/>
          </p:nvSpPr>
          <p:spPr>
            <a:xfrm>
              <a:off x="4973525" y="603250"/>
              <a:ext cx="2425" cy="21000"/>
            </a:xfrm>
            <a:custGeom>
              <a:avLst/>
              <a:gdLst/>
              <a:ahLst/>
              <a:cxnLst/>
              <a:rect l="l" t="t" r="r" b="b"/>
              <a:pathLst>
                <a:path w="97" h="840" extrusionOk="0">
                  <a:moveTo>
                    <a:pt x="0" y="1"/>
                  </a:moveTo>
                  <a:lnTo>
                    <a:pt x="0" y="839"/>
                  </a:lnTo>
                  <a:lnTo>
                    <a:pt x="96" y="839"/>
                  </a:lnTo>
                  <a:lnTo>
                    <a:pt x="9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9"/>
            <p:cNvSpPr/>
            <p:nvPr/>
          </p:nvSpPr>
          <p:spPr>
            <a:xfrm>
              <a:off x="4975925" y="603250"/>
              <a:ext cx="2450" cy="21000"/>
            </a:xfrm>
            <a:custGeom>
              <a:avLst/>
              <a:gdLst/>
              <a:ahLst/>
              <a:cxnLst/>
              <a:rect l="l" t="t" r="r" b="b"/>
              <a:pathLst>
                <a:path w="98" h="840" extrusionOk="0">
                  <a:moveTo>
                    <a:pt x="0" y="1"/>
                  </a:moveTo>
                  <a:lnTo>
                    <a:pt x="0"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9"/>
            <p:cNvSpPr/>
            <p:nvPr/>
          </p:nvSpPr>
          <p:spPr>
            <a:xfrm>
              <a:off x="4978350" y="603250"/>
              <a:ext cx="2450" cy="21000"/>
            </a:xfrm>
            <a:custGeom>
              <a:avLst/>
              <a:gdLst/>
              <a:ahLst/>
              <a:cxnLst/>
              <a:rect l="l" t="t" r="r" b="b"/>
              <a:pathLst>
                <a:path w="98"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9"/>
            <p:cNvSpPr/>
            <p:nvPr/>
          </p:nvSpPr>
          <p:spPr>
            <a:xfrm>
              <a:off x="4980775" y="603250"/>
              <a:ext cx="2450" cy="21000"/>
            </a:xfrm>
            <a:custGeom>
              <a:avLst/>
              <a:gdLst/>
              <a:ahLst/>
              <a:cxnLst/>
              <a:rect l="l" t="t" r="r" b="b"/>
              <a:pathLst>
                <a:path w="98" h="840" extrusionOk="0">
                  <a:moveTo>
                    <a:pt x="1" y="1"/>
                  </a:moveTo>
                  <a:lnTo>
                    <a:pt x="1"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9"/>
            <p:cNvSpPr/>
            <p:nvPr/>
          </p:nvSpPr>
          <p:spPr>
            <a:xfrm>
              <a:off x="4983200" y="603250"/>
              <a:ext cx="2450" cy="21000"/>
            </a:xfrm>
            <a:custGeom>
              <a:avLst/>
              <a:gdLst/>
              <a:ahLst/>
              <a:cxnLst/>
              <a:rect l="l" t="t" r="r" b="b"/>
              <a:pathLst>
                <a:path w="98" h="840" extrusionOk="0">
                  <a:moveTo>
                    <a:pt x="0" y="1"/>
                  </a:moveTo>
                  <a:lnTo>
                    <a:pt x="0"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9"/>
            <p:cNvSpPr/>
            <p:nvPr/>
          </p:nvSpPr>
          <p:spPr>
            <a:xfrm>
              <a:off x="4985625" y="603250"/>
              <a:ext cx="2425" cy="21000"/>
            </a:xfrm>
            <a:custGeom>
              <a:avLst/>
              <a:gdLst/>
              <a:ahLst/>
              <a:cxnLst/>
              <a:rect l="l" t="t" r="r" b="b"/>
              <a:pathLst>
                <a:path w="97" h="840" extrusionOk="0">
                  <a:moveTo>
                    <a:pt x="1" y="1"/>
                  </a:moveTo>
                  <a:lnTo>
                    <a:pt x="1"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9"/>
            <p:cNvSpPr/>
            <p:nvPr/>
          </p:nvSpPr>
          <p:spPr>
            <a:xfrm>
              <a:off x="4988025" y="603250"/>
              <a:ext cx="2475" cy="21000"/>
            </a:xfrm>
            <a:custGeom>
              <a:avLst/>
              <a:gdLst/>
              <a:ahLst/>
              <a:cxnLst/>
              <a:rect l="l" t="t" r="r" b="b"/>
              <a:pathLst>
                <a:path w="99"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9"/>
            <p:cNvSpPr/>
            <p:nvPr/>
          </p:nvSpPr>
          <p:spPr>
            <a:xfrm>
              <a:off x="4990475" y="603250"/>
              <a:ext cx="2450" cy="21000"/>
            </a:xfrm>
            <a:custGeom>
              <a:avLst/>
              <a:gdLst/>
              <a:ahLst/>
              <a:cxnLst/>
              <a:rect l="l" t="t" r="r" b="b"/>
              <a:pathLst>
                <a:path w="98" h="840" extrusionOk="0">
                  <a:moveTo>
                    <a:pt x="0" y="1"/>
                  </a:moveTo>
                  <a:lnTo>
                    <a:pt x="0"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9"/>
            <p:cNvSpPr/>
            <p:nvPr/>
          </p:nvSpPr>
          <p:spPr>
            <a:xfrm>
              <a:off x="4992900" y="603250"/>
              <a:ext cx="2425" cy="21000"/>
            </a:xfrm>
            <a:custGeom>
              <a:avLst/>
              <a:gdLst/>
              <a:ahLst/>
              <a:cxnLst/>
              <a:rect l="l" t="t" r="r" b="b"/>
              <a:pathLst>
                <a:path w="97" h="840" extrusionOk="0">
                  <a:moveTo>
                    <a:pt x="0" y="1"/>
                  </a:moveTo>
                  <a:lnTo>
                    <a:pt x="0"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9"/>
            <p:cNvSpPr/>
            <p:nvPr/>
          </p:nvSpPr>
          <p:spPr>
            <a:xfrm>
              <a:off x="4995300" y="603250"/>
              <a:ext cx="2450" cy="21000"/>
            </a:xfrm>
            <a:custGeom>
              <a:avLst/>
              <a:gdLst/>
              <a:ahLst/>
              <a:cxnLst/>
              <a:rect l="l" t="t" r="r" b="b"/>
              <a:pathLst>
                <a:path w="98"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9"/>
            <p:cNvSpPr/>
            <p:nvPr/>
          </p:nvSpPr>
          <p:spPr>
            <a:xfrm>
              <a:off x="4997725" y="603250"/>
              <a:ext cx="2475" cy="21000"/>
            </a:xfrm>
            <a:custGeom>
              <a:avLst/>
              <a:gdLst/>
              <a:ahLst/>
              <a:cxnLst/>
              <a:rect l="l" t="t" r="r" b="b"/>
              <a:pathLst>
                <a:path w="99"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9"/>
            <p:cNvSpPr/>
            <p:nvPr/>
          </p:nvSpPr>
          <p:spPr>
            <a:xfrm>
              <a:off x="5000175" y="603250"/>
              <a:ext cx="2425" cy="21000"/>
            </a:xfrm>
            <a:custGeom>
              <a:avLst/>
              <a:gdLst/>
              <a:ahLst/>
              <a:cxnLst/>
              <a:rect l="l" t="t" r="r" b="b"/>
              <a:pathLst>
                <a:path w="97" h="840" extrusionOk="0">
                  <a:moveTo>
                    <a:pt x="0" y="1"/>
                  </a:moveTo>
                  <a:lnTo>
                    <a:pt x="0"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9"/>
            <p:cNvSpPr/>
            <p:nvPr/>
          </p:nvSpPr>
          <p:spPr>
            <a:xfrm>
              <a:off x="5002575" y="603250"/>
              <a:ext cx="2450" cy="21000"/>
            </a:xfrm>
            <a:custGeom>
              <a:avLst/>
              <a:gdLst/>
              <a:ahLst/>
              <a:cxnLst/>
              <a:rect l="l" t="t" r="r" b="b"/>
              <a:pathLst>
                <a:path w="98"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9"/>
            <p:cNvSpPr/>
            <p:nvPr/>
          </p:nvSpPr>
          <p:spPr>
            <a:xfrm>
              <a:off x="5005000" y="603250"/>
              <a:ext cx="2450" cy="21000"/>
            </a:xfrm>
            <a:custGeom>
              <a:avLst/>
              <a:gdLst/>
              <a:ahLst/>
              <a:cxnLst/>
              <a:rect l="l" t="t" r="r" b="b"/>
              <a:pathLst>
                <a:path w="98" h="840" extrusionOk="0">
                  <a:moveTo>
                    <a:pt x="1" y="1"/>
                  </a:moveTo>
                  <a:lnTo>
                    <a:pt x="1"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9"/>
            <p:cNvSpPr/>
            <p:nvPr/>
          </p:nvSpPr>
          <p:spPr>
            <a:xfrm>
              <a:off x="5007425" y="603250"/>
              <a:ext cx="2450" cy="21000"/>
            </a:xfrm>
            <a:custGeom>
              <a:avLst/>
              <a:gdLst/>
              <a:ahLst/>
              <a:cxnLst/>
              <a:rect l="l" t="t" r="r" b="b"/>
              <a:pathLst>
                <a:path w="98" h="840" extrusionOk="0">
                  <a:moveTo>
                    <a:pt x="0" y="1"/>
                  </a:moveTo>
                  <a:lnTo>
                    <a:pt x="0"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9"/>
            <p:cNvSpPr/>
            <p:nvPr/>
          </p:nvSpPr>
          <p:spPr>
            <a:xfrm>
              <a:off x="5009850" y="603250"/>
              <a:ext cx="2450" cy="21000"/>
            </a:xfrm>
            <a:custGeom>
              <a:avLst/>
              <a:gdLst/>
              <a:ahLst/>
              <a:cxnLst/>
              <a:rect l="l" t="t" r="r" b="b"/>
              <a:pathLst>
                <a:path w="98" h="840" extrusionOk="0">
                  <a:moveTo>
                    <a:pt x="0" y="1"/>
                  </a:moveTo>
                  <a:lnTo>
                    <a:pt x="0"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9"/>
            <p:cNvSpPr/>
            <p:nvPr/>
          </p:nvSpPr>
          <p:spPr>
            <a:xfrm>
              <a:off x="5012275" y="603250"/>
              <a:ext cx="2425" cy="21000"/>
            </a:xfrm>
            <a:custGeom>
              <a:avLst/>
              <a:gdLst/>
              <a:ahLst/>
              <a:cxnLst/>
              <a:rect l="l" t="t" r="r" b="b"/>
              <a:pathLst>
                <a:path w="97" h="840" extrusionOk="0">
                  <a:moveTo>
                    <a:pt x="1" y="1"/>
                  </a:moveTo>
                  <a:lnTo>
                    <a:pt x="1"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9"/>
            <p:cNvSpPr/>
            <p:nvPr/>
          </p:nvSpPr>
          <p:spPr>
            <a:xfrm>
              <a:off x="5014675" y="603250"/>
              <a:ext cx="2475" cy="21000"/>
            </a:xfrm>
            <a:custGeom>
              <a:avLst/>
              <a:gdLst/>
              <a:ahLst/>
              <a:cxnLst/>
              <a:rect l="l" t="t" r="r" b="b"/>
              <a:pathLst>
                <a:path w="99"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9"/>
            <p:cNvSpPr/>
            <p:nvPr/>
          </p:nvSpPr>
          <p:spPr>
            <a:xfrm>
              <a:off x="5060450" y="576700"/>
              <a:ext cx="35500" cy="1950"/>
            </a:xfrm>
            <a:custGeom>
              <a:avLst/>
              <a:gdLst/>
              <a:ahLst/>
              <a:cxnLst/>
              <a:rect l="l" t="t" r="r" b="b"/>
              <a:pathLst>
                <a:path w="1420" h="78" extrusionOk="0">
                  <a:moveTo>
                    <a:pt x="1382" y="1"/>
                  </a:moveTo>
                  <a:cubicBezTo>
                    <a:pt x="1379" y="1"/>
                    <a:pt x="1376" y="1"/>
                    <a:pt x="1374" y="2"/>
                  </a:cubicBezTo>
                  <a:lnTo>
                    <a:pt x="44" y="2"/>
                  </a:lnTo>
                  <a:cubicBezTo>
                    <a:pt x="0" y="9"/>
                    <a:pt x="0" y="70"/>
                    <a:pt x="44" y="77"/>
                  </a:cubicBezTo>
                  <a:lnTo>
                    <a:pt x="1374" y="77"/>
                  </a:lnTo>
                  <a:cubicBezTo>
                    <a:pt x="1376" y="78"/>
                    <a:pt x="1378" y="78"/>
                    <a:pt x="1381" y="78"/>
                  </a:cubicBezTo>
                  <a:cubicBezTo>
                    <a:pt x="1402" y="78"/>
                    <a:pt x="1419" y="61"/>
                    <a:pt x="1419" y="39"/>
                  </a:cubicBezTo>
                  <a:cubicBezTo>
                    <a:pt x="1419" y="18"/>
                    <a:pt x="1402" y="1"/>
                    <a:pt x="1382"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9"/>
            <p:cNvSpPr/>
            <p:nvPr/>
          </p:nvSpPr>
          <p:spPr>
            <a:xfrm>
              <a:off x="5060450" y="570250"/>
              <a:ext cx="44425" cy="1975"/>
            </a:xfrm>
            <a:custGeom>
              <a:avLst/>
              <a:gdLst/>
              <a:ahLst/>
              <a:cxnLst/>
              <a:rect l="l" t="t" r="r" b="b"/>
              <a:pathLst>
                <a:path w="1777" h="79" extrusionOk="0">
                  <a:moveTo>
                    <a:pt x="1738" y="0"/>
                  </a:moveTo>
                  <a:cubicBezTo>
                    <a:pt x="1735" y="0"/>
                    <a:pt x="1733" y="1"/>
                    <a:pt x="1731" y="1"/>
                  </a:cubicBezTo>
                  <a:lnTo>
                    <a:pt x="44" y="1"/>
                  </a:lnTo>
                  <a:cubicBezTo>
                    <a:pt x="0" y="8"/>
                    <a:pt x="0" y="69"/>
                    <a:pt x="44" y="78"/>
                  </a:cubicBezTo>
                  <a:lnTo>
                    <a:pt x="1731" y="78"/>
                  </a:lnTo>
                  <a:cubicBezTo>
                    <a:pt x="1733" y="78"/>
                    <a:pt x="1735" y="78"/>
                    <a:pt x="1737" y="78"/>
                  </a:cubicBezTo>
                  <a:cubicBezTo>
                    <a:pt x="1759" y="78"/>
                    <a:pt x="1776" y="61"/>
                    <a:pt x="1776" y="39"/>
                  </a:cubicBezTo>
                  <a:cubicBezTo>
                    <a:pt x="1776" y="17"/>
                    <a:pt x="1759" y="0"/>
                    <a:pt x="173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9"/>
            <p:cNvSpPr/>
            <p:nvPr/>
          </p:nvSpPr>
          <p:spPr>
            <a:xfrm>
              <a:off x="5060450" y="563800"/>
              <a:ext cx="53275" cy="1925"/>
            </a:xfrm>
            <a:custGeom>
              <a:avLst/>
              <a:gdLst/>
              <a:ahLst/>
              <a:cxnLst/>
              <a:rect l="l" t="t" r="r" b="b"/>
              <a:pathLst>
                <a:path w="2131" h="77" extrusionOk="0">
                  <a:moveTo>
                    <a:pt x="44" y="0"/>
                  </a:moveTo>
                  <a:cubicBezTo>
                    <a:pt x="0" y="7"/>
                    <a:pt x="0" y="69"/>
                    <a:pt x="44" y="77"/>
                  </a:cubicBezTo>
                  <a:lnTo>
                    <a:pt x="2088" y="77"/>
                  </a:lnTo>
                  <a:cubicBezTo>
                    <a:pt x="2130" y="69"/>
                    <a:pt x="2130" y="7"/>
                    <a:pt x="208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9"/>
            <p:cNvSpPr/>
            <p:nvPr/>
          </p:nvSpPr>
          <p:spPr>
            <a:xfrm>
              <a:off x="5036350" y="561625"/>
              <a:ext cx="19200" cy="19200"/>
            </a:xfrm>
            <a:custGeom>
              <a:avLst/>
              <a:gdLst/>
              <a:ahLst/>
              <a:cxnLst/>
              <a:rect l="l" t="t" r="r" b="b"/>
              <a:pathLst>
                <a:path w="768" h="768" extrusionOk="0">
                  <a:moveTo>
                    <a:pt x="44" y="0"/>
                  </a:moveTo>
                  <a:cubicBezTo>
                    <a:pt x="20" y="0"/>
                    <a:pt x="0" y="20"/>
                    <a:pt x="0" y="44"/>
                  </a:cubicBezTo>
                  <a:lnTo>
                    <a:pt x="0" y="724"/>
                  </a:lnTo>
                  <a:cubicBezTo>
                    <a:pt x="0" y="748"/>
                    <a:pt x="20" y="767"/>
                    <a:pt x="44" y="767"/>
                  </a:cubicBezTo>
                  <a:lnTo>
                    <a:pt x="724" y="767"/>
                  </a:lnTo>
                  <a:cubicBezTo>
                    <a:pt x="748" y="767"/>
                    <a:pt x="767" y="748"/>
                    <a:pt x="767" y="724"/>
                  </a:cubicBezTo>
                  <a:lnTo>
                    <a:pt x="767" y="44"/>
                  </a:lnTo>
                  <a:cubicBezTo>
                    <a:pt x="767" y="20"/>
                    <a:pt x="748" y="0"/>
                    <a:pt x="7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9"/>
            <p:cNvSpPr/>
            <p:nvPr/>
          </p:nvSpPr>
          <p:spPr>
            <a:xfrm>
              <a:off x="5039375" y="565975"/>
              <a:ext cx="125" cy="10400"/>
            </a:xfrm>
            <a:custGeom>
              <a:avLst/>
              <a:gdLst/>
              <a:ahLst/>
              <a:cxnLst/>
              <a:rect l="l" t="t" r="r" b="b"/>
              <a:pathLst>
                <a:path w="5" h="416" extrusionOk="0">
                  <a:moveTo>
                    <a:pt x="0" y="0"/>
                  </a:moveTo>
                  <a:lnTo>
                    <a:pt x="0" y="415"/>
                  </a:lnTo>
                  <a:lnTo>
                    <a:pt x="5" y="415"/>
                  </a:lnTo>
                  <a:lnTo>
                    <a:pt x="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9"/>
            <p:cNvSpPr/>
            <p:nvPr/>
          </p:nvSpPr>
          <p:spPr>
            <a:xfrm>
              <a:off x="5039475" y="565975"/>
              <a:ext cx="650" cy="10400"/>
            </a:xfrm>
            <a:custGeom>
              <a:avLst/>
              <a:gdLst/>
              <a:ahLst/>
              <a:cxnLst/>
              <a:rect l="l" t="t" r="r" b="b"/>
              <a:pathLst>
                <a:path w="26" h="416" extrusionOk="0">
                  <a:moveTo>
                    <a:pt x="1" y="0"/>
                  </a:moveTo>
                  <a:lnTo>
                    <a:pt x="1"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9"/>
            <p:cNvSpPr/>
            <p:nvPr/>
          </p:nvSpPr>
          <p:spPr>
            <a:xfrm>
              <a:off x="5040100" y="565975"/>
              <a:ext cx="650" cy="10400"/>
            </a:xfrm>
            <a:custGeom>
              <a:avLst/>
              <a:gdLst/>
              <a:ahLst/>
              <a:cxnLst/>
              <a:rect l="l" t="t" r="r" b="b"/>
              <a:pathLst>
                <a:path w="26"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9"/>
            <p:cNvSpPr/>
            <p:nvPr/>
          </p:nvSpPr>
          <p:spPr>
            <a:xfrm>
              <a:off x="5040725" y="565975"/>
              <a:ext cx="650" cy="10400"/>
            </a:xfrm>
            <a:custGeom>
              <a:avLst/>
              <a:gdLst/>
              <a:ahLst/>
              <a:cxnLst/>
              <a:rect l="l" t="t" r="r" b="b"/>
              <a:pathLst>
                <a:path w="26"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9"/>
            <p:cNvSpPr/>
            <p:nvPr/>
          </p:nvSpPr>
          <p:spPr>
            <a:xfrm>
              <a:off x="5041325" y="565975"/>
              <a:ext cx="625" cy="10400"/>
            </a:xfrm>
            <a:custGeom>
              <a:avLst/>
              <a:gdLst/>
              <a:ahLst/>
              <a:cxnLst/>
              <a:rect l="l" t="t" r="r" b="b"/>
              <a:pathLst>
                <a:path w="25"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9"/>
            <p:cNvSpPr/>
            <p:nvPr/>
          </p:nvSpPr>
          <p:spPr>
            <a:xfrm>
              <a:off x="5041925" y="565975"/>
              <a:ext cx="650" cy="10400"/>
            </a:xfrm>
            <a:custGeom>
              <a:avLst/>
              <a:gdLst/>
              <a:ahLst/>
              <a:cxnLst/>
              <a:rect l="l" t="t" r="r" b="b"/>
              <a:pathLst>
                <a:path w="26" h="416" extrusionOk="0">
                  <a:moveTo>
                    <a:pt x="1" y="0"/>
                  </a:moveTo>
                  <a:lnTo>
                    <a:pt x="1" y="415"/>
                  </a:lnTo>
                  <a:lnTo>
                    <a:pt x="26" y="415"/>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9"/>
            <p:cNvSpPr/>
            <p:nvPr/>
          </p:nvSpPr>
          <p:spPr>
            <a:xfrm>
              <a:off x="5042550" y="565975"/>
              <a:ext cx="650" cy="10400"/>
            </a:xfrm>
            <a:custGeom>
              <a:avLst/>
              <a:gdLst/>
              <a:ahLst/>
              <a:cxnLst/>
              <a:rect l="l" t="t" r="r" b="b"/>
              <a:pathLst>
                <a:path w="26" h="416" extrusionOk="0">
                  <a:moveTo>
                    <a:pt x="1" y="0"/>
                  </a:moveTo>
                  <a:lnTo>
                    <a:pt x="1" y="415"/>
                  </a:lnTo>
                  <a:lnTo>
                    <a:pt x="26" y="415"/>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9"/>
            <p:cNvSpPr/>
            <p:nvPr/>
          </p:nvSpPr>
          <p:spPr>
            <a:xfrm>
              <a:off x="5043175" y="565975"/>
              <a:ext cx="625" cy="10400"/>
            </a:xfrm>
            <a:custGeom>
              <a:avLst/>
              <a:gdLst/>
              <a:ahLst/>
              <a:cxnLst/>
              <a:rect l="l" t="t" r="r" b="b"/>
              <a:pathLst>
                <a:path w="25" h="416" extrusionOk="0">
                  <a:moveTo>
                    <a:pt x="1" y="0"/>
                  </a:moveTo>
                  <a:lnTo>
                    <a:pt x="1" y="415"/>
                  </a:lnTo>
                  <a:lnTo>
                    <a:pt x="24" y="415"/>
                  </a:lnTo>
                  <a:lnTo>
                    <a:pt x="2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9"/>
            <p:cNvSpPr/>
            <p:nvPr/>
          </p:nvSpPr>
          <p:spPr>
            <a:xfrm>
              <a:off x="5043800" y="565975"/>
              <a:ext cx="625" cy="10400"/>
            </a:xfrm>
            <a:custGeom>
              <a:avLst/>
              <a:gdLst/>
              <a:ahLst/>
              <a:cxnLst/>
              <a:rect l="l" t="t" r="r" b="b"/>
              <a:pathLst>
                <a:path w="25" h="416" extrusionOk="0">
                  <a:moveTo>
                    <a:pt x="0" y="0"/>
                  </a:moveTo>
                  <a:lnTo>
                    <a:pt x="0" y="415"/>
                  </a:lnTo>
                  <a:lnTo>
                    <a:pt x="24" y="415"/>
                  </a:lnTo>
                  <a:lnTo>
                    <a:pt x="2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9"/>
            <p:cNvSpPr/>
            <p:nvPr/>
          </p:nvSpPr>
          <p:spPr>
            <a:xfrm>
              <a:off x="5044400" y="565975"/>
              <a:ext cx="650" cy="10400"/>
            </a:xfrm>
            <a:custGeom>
              <a:avLst/>
              <a:gdLst/>
              <a:ahLst/>
              <a:cxnLst/>
              <a:rect l="l" t="t" r="r" b="b"/>
              <a:pathLst>
                <a:path w="26"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9"/>
            <p:cNvSpPr/>
            <p:nvPr/>
          </p:nvSpPr>
          <p:spPr>
            <a:xfrm>
              <a:off x="5045025" y="565975"/>
              <a:ext cx="625" cy="10400"/>
            </a:xfrm>
            <a:custGeom>
              <a:avLst/>
              <a:gdLst/>
              <a:ahLst/>
              <a:cxnLst/>
              <a:rect l="l" t="t" r="r" b="b"/>
              <a:pathLst>
                <a:path w="25"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9"/>
            <p:cNvSpPr/>
            <p:nvPr/>
          </p:nvSpPr>
          <p:spPr>
            <a:xfrm>
              <a:off x="5045625" y="565975"/>
              <a:ext cx="625" cy="10400"/>
            </a:xfrm>
            <a:custGeom>
              <a:avLst/>
              <a:gdLst/>
              <a:ahLst/>
              <a:cxnLst/>
              <a:rect l="l" t="t" r="r" b="b"/>
              <a:pathLst>
                <a:path w="25" h="416" extrusionOk="0">
                  <a:moveTo>
                    <a:pt x="1" y="0"/>
                  </a:moveTo>
                  <a:lnTo>
                    <a:pt x="1"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9"/>
            <p:cNvSpPr/>
            <p:nvPr/>
          </p:nvSpPr>
          <p:spPr>
            <a:xfrm>
              <a:off x="5046225" y="565975"/>
              <a:ext cx="650" cy="10400"/>
            </a:xfrm>
            <a:custGeom>
              <a:avLst/>
              <a:gdLst/>
              <a:ahLst/>
              <a:cxnLst/>
              <a:rect l="l" t="t" r="r" b="b"/>
              <a:pathLst>
                <a:path w="26" h="416" extrusionOk="0">
                  <a:moveTo>
                    <a:pt x="1" y="0"/>
                  </a:moveTo>
                  <a:lnTo>
                    <a:pt x="1" y="415"/>
                  </a:lnTo>
                  <a:lnTo>
                    <a:pt x="26" y="415"/>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9"/>
            <p:cNvSpPr/>
            <p:nvPr/>
          </p:nvSpPr>
          <p:spPr>
            <a:xfrm>
              <a:off x="5046850" y="565975"/>
              <a:ext cx="650" cy="10400"/>
            </a:xfrm>
            <a:custGeom>
              <a:avLst/>
              <a:gdLst/>
              <a:ahLst/>
              <a:cxnLst/>
              <a:rect l="l" t="t" r="r" b="b"/>
              <a:pathLst>
                <a:path w="26" h="416" extrusionOk="0">
                  <a:moveTo>
                    <a:pt x="1" y="0"/>
                  </a:moveTo>
                  <a:lnTo>
                    <a:pt x="1"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9"/>
            <p:cNvSpPr/>
            <p:nvPr/>
          </p:nvSpPr>
          <p:spPr>
            <a:xfrm>
              <a:off x="5047475" y="565975"/>
              <a:ext cx="650" cy="10400"/>
            </a:xfrm>
            <a:custGeom>
              <a:avLst/>
              <a:gdLst/>
              <a:ahLst/>
              <a:cxnLst/>
              <a:rect l="l" t="t" r="r" b="b"/>
              <a:pathLst>
                <a:path w="26"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9"/>
            <p:cNvSpPr/>
            <p:nvPr/>
          </p:nvSpPr>
          <p:spPr>
            <a:xfrm>
              <a:off x="5048100" y="565975"/>
              <a:ext cx="625" cy="10400"/>
            </a:xfrm>
            <a:custGeom>
              <a:avLst/>
              <a:gdLst/>
              <a:ahLst/>
              <a:cxnLst/>
              <a:rect l="l" t="t" r="r" b="b"/>
              <a:pathLst>
                <a:path w="25" h="416" extrusionOk="0">
                  <a:moveTo>
                    <a:pt x="0" y="0"/>
                  </a:moveTo>
                  <a:lnTo>
                    <a:pt x="0" y="415"/>
                  </a:lnTo>
                  <a:lnTo>
                    <a:pt x="24" y="415"/>
                  </a:lnTo>
                  <a:lnTo>
                    <a:pt x="2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9"/>
            <p:cNvSpPr/>
            <p:nvPr/>
          </p:nvSpPr>
          <p:spPr>
            <a:xfrm>
              <a:off x="5048700" y="565975"/>
              <a:ext cx="625" cy="10400"/>
            </a:xfrm>
            <a:custGeom>
              <a:avLst/>
              <a:gdLst/>
              <a:ahLst/>
              <a:cxnLst/>
              <a:rect l="l" t="t" r="r" b="b"/>
              <a:pathLst>
                <a:path w="25"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9"/>
            <p:cNvSpPr/>
            <p:nvPr/>
          </p:nvSpPr>
          <p:spPr>
            <a:xfrm>
              <a:off x="5049300" y="565975"/>
              <a:ext cx="650" cy="10400"/>
            </a:xfrm>
            <a:custGeom>
              <a:avLst/>
              <a:gdLst/>
              <a:ahLst/>
              <a:cxnLst/>
              <a:rect l="l" t="t" r="r" b="b"/>
              <a:pathLst>
                <a:path w="26" h="416" extrusionOk="0">
                  <a:moveTo>
                    <a:pt x="1" y="0"/>
                  </a:moveTo>
                  <a:lnTo>
                    <a:pt x="1" y="415"/>
                  </a:lnTo>
                  <a:lnTo>
                    <a:pt x="26" y="415"/>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9"/>
            <p:cNvSpPr/>
            <p:nvPr/>
          </p:nvSpPr>
          <p:spPr>
            <a:xfrm>
              <a:off x="5049925" y="565975"/>
              <a:ext cx="625" cy="10400"/>
            </a:xfrm>
            <a:custGeom>
              <a:avLst/>
              <a:gdLst/>
              <a:ahLst/>
              <a:cxnLst/>
              <a:rect l="l" t="t" r="r" b="b"/>
              <a:pathLst>
                <a:path w="25" h="416" extrusionOk="0">
                  <a:moveTo>
                    <a:pt x="1" y="0"/>
                  </a:moveTo>
                  <a:lnTo>
                    <a:pt x="1"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9"/>
            <p:cNvSpPr/>
            <p:nvPr/>
          </p:nvSpPr>
          <p:spPr>
            <a:xfrm>
              <a:off x="5050550" y="565975"/>
              <a:ext cx="625" cy="10400"/>
            </a:xfrm>
            <a:custGeom>
              <a:avLst/>
              <a:gdLst/>
              <a:ahLst/>
              <a:cxnLst/>
              <a:rect l="l" t="t" r="r" b="b"/>
              <a:pathLst>
                <a:path w="25" h="416" extrusionOk="0">
                  <a:moveTo>
                    <a:pt x="1" y="0"/>
                  </a:moveTo>
                  <a:lnTo>
                    <a:pt x="1" y="415"/>
                  </a:lnTo>
                  <a:lnTo>
                    <a:pt x="24" y="415"/>
                  </a:lnTo>
                  <a:lnTo>
                    <a:pt x="2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9"/>
            <p:cNvSpPr/>
            <p:nvPr/>
          </p:nvSpPr>
          <p:spPr>
            <a:xfrm>
              <a:off x="5051150" y="565975"/>
              <a:ext cx="650" cy="10400"/>
            </a:xfrm>
            <a:custGeom>
              <a:avLst/>
              <a:gdLst/>
              <a:ahLst/>
              <a:cxnLst/>
              <a:rect l="l" t="t" r="r" b="b"/>
              <a:pathLst>
                <a:path w="26"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9"/>
            <p:cNvSpPr/>
            <p:nvPr/>
          </p:nvSpPr>
          <p:spPr>
            <a:xfrm>
              <a:off x="5051775" y="565975"/>
              <a:ext cx="650" cy="10400"/>
            </a:xfrm>
            <a:custGeom>
              <a:avLst/>
              <a:gdLst/>
              <a:ahLst/>
              <a:cxnLst/>
              <a:rect l="l" t="t" r="r" b="b"/>
              <a:pathLst>
                <a:path w="26"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9"/>
            <p:cNvSpPr/>
            <p:nvPr/>
          </p:nvSpPr>
          <p:spPr>
            <a:xfrm>
              <a:off x="5052400" y="565975"/>
              <a:ext cx="150" cy="10400"/>
            </a:xfrm>
            <a:custGeom>
              <a:avLst/>
              <a:gdLst/>
              <a:ahLst/>
              <a:cxnLst/>
              <a:rect l="l" t="t" r="r" b="b"/>
              <a:pathLst>
                <a:path w="6" h="416" extrusionOk="0">
                  <a:moveTo>
                    <a:pt x="0" y="0"/>
                  </a:moveTo>
                  <a:lnTo>
                    <a:pt x="0" y="415"/>
                  </a:lnTo>
                  <a:lnTo>
                    <a:pt x="5" y="415"/>
                  </a:lnTo>
                  <a:lnTo>
                    <a:pt x="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9"/>
            <p:cNvSpPr/>
            <p:nvPr/>
          </p:nvSpPr>
          <p:spPr>
            <a:xfrm>
              <a:off x="5060450" y="622600"/>
              <a:ext cx="53275" cy="1950"/>
            </a:xfrm>
            <a:custGeom>
              <a:avLst/>
              <a:gdLst/>
              <a:ahLst/>
              <a:cxnLst/>
              <a:rect l="l" t="t" r="r" b="b"/>
              <a:pathLst>
                <a:path w="2131" h="78" extrusionOk="0">
                  <a:moveTo>
                    <a:pt x="44" y="1"/>
                  </a:moveTo>
                  <a:cubicBezTo>
                    <a:pt x="0" y="8"/>
                    <a:pt x="0" y="70"/>
                    <a:pt x="44" y="78"/>
                  </a:cubicBezTo>
                  <a:lnTo>
                    <a:pt x="2088" y="78"/>
                  </a:lnTo>
                  <a:cubicBezTo>
                    <a:pt x="2130" y="70"/>
                    <a:pt x="2130" y="8"/>
                    <a:pt x="2088"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9"/>
            <p:cNvSpPr/>
            <p:nvPr/>
          </p:nvSpPr>
          <p:spPr>
            <a:xfrm>
              <a:off x="5060450" y="616150"/>
              <a:ext cx="53275" cy="1925"/>
            </a:xfrm>
            <a:custGeom>
              <a:avLst/>
              <a:gdLst/>
              <a:ahLst/>
              <a:cxnLst/>
              <a:rect l="l" t="t" r="r" b="b"/>
              <a:pathLst>
                <a:path w="2131" h="77" extrusionOk="0">
                  <a:moveTo>
                    <a:pt x="44" y="0"/>
                  </a:moveTo>
                  <a:cubicBezTo>
                    <a:pt x="0" y="8"/>
                    <a:pt x="0" y="70"/>
                    <a:pt x="44" y="77"/>
                  </a:cubicBezTo>
                  <a:lnTo>
                    <a:pt x="2088" y="77"/>
                  </a:lnTo>
                  <a:cubicBezTo>
                    <a:pt x="2130" y="70"/>
                    <a:pt x="2130" y="8"/>
                    <a:pt x="208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9"/>
            <p:cNvSpPr/>
            <p:nvPr/>
          </p:nvSpPr>
          <p:spPr>
            <a:xfrm>
              <a:off x="5060450" y="609700"/>
              <a:ext cx="53275" cy="1925"/>
            </a:xfrm>
            <a:custGeom>
              <a:avLst/>
              <a:gdLst/>
              <a:ahLst/>
              <a:cxnLst/>
              <a:rect l="l" t="t" r="r" b="b"/>
              <a:pathLst>
                <a:path w="2131" h="77" extrusionOk="0">
                  <a:moveTo>
                    <a:pt x="44" y="0"/>
                  </a:moveTo>
                  <a:cubicBezTo>
                    <a:pt x="0" y="8"/>
                    <a:pt x="0" y="69"/>
                    <a:pt x="44" y="76"/>
                  </a:cubicBezTo>
                  <a:lnTo>
                    <a:pt x="2088" y="76"/>
                  </a:lnTo>
                  <a:cubicBezTo>
                    <a:pt x="2130" y="69"/>
                    <a:pt x="2130" y="8"/>
                    <a:pt x="208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9"/>
            <p:cNvSpPr/>
            <p:nvPr/>
          </p:nvSpPr>
          <p:spPr>
            <a:xfrm>
              <a:off x="5036350" y="607525"/>
              <a:ext cx="19200" cy="19200"/>
            </a:xfrm>
            <a:custGeom>
              <a:avLst/>
              <a:gdLst/>
              <a:ahLst/>
              <a:cxnLst/>
              <a:rect l="l" t="t" r="r" b="b"/>
              <a:pathLst>
                <a:path w="768" h="768" extrusionOk="0">
                  <a:moveTo>
                    <a:pt x="44" y="1"/>
                  </a:moveTo>
                  <a:cubicBezTo>
                    <a:pt x="20" y="1"/>
                    <a:pt x="0" y="20"/>
                    <a:pt x="0" y="44"/>
                  </a:cubicBezTo>
                  <a:lnTo>
                    <a:pt x="0" y="724"/>
                  </a:lnTo>
                  <a:cubicBezTo>
                    <a:pt x="0" y="748"/>
                    <a:pt x="20" y="768"/>
                    <a:pt x="44" y="768"/>
                  </a:cubicBezTo>
                  <a:lnTo>
                    <a:pt x="724" y="768"/>
                  </a:lnTo>
                  <a:cubicBezTo>
                    <a:pt x="748" y="768"/>
                    <a:pt x="767" y="748"/>
                    <a:pt x="767" y="724"/>
                  </a:cubicBezTo>
                  <a:lnTo>
                    <a:pt x="767" y="44"/>
                  </a:lnTo>
                  <a:cubicBezTo>
                    <a:pt x="767" y="20"/>
                    <a:pt x="748" y="1"/>
                    <a:pt x="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9"/>
            <p:cNvSpPr/>
            <p:nvPr/>
          </p:nvSpPr>
          <p:spPr>
            <a:xfrm>
              <a:off x="5040750" y="612325"/>
              <a:ext cx="10425" cy="9625"/>
            </a:xfrm>
            <a:custGeom>
              <a:avLst/>
              <a:gdLst/>
              <a:ahLst/>
              <a:cxnLst/>
              <a:rect l="l" t="t" r="r" b="b"/>
              <a:pathLst>
                <a:path w="417" h="385" extrusionOk="0">
                  <a:moveTo>
                    <a:pt x="355" y="0"/>
                  </a:moveTo>
                  <a:cubicBezTo>
                    <a:pt x="345" y="0"/>
                    <a:pt x="335" y="4"/>
                    <a:pt x="325" y="12"/>
                  </a:cubicBezTo>
                  <a:lnTo>
                    <a:pt x="28" y="310"/>
                  </a:lnTo>
                  <a:cubicBezTo>
                    <a:pt x="0" y="337"/>
                    <a:pt x="20" y="384"/>
                    <a:pt x="59" y="384"/>
                  </a:cubicBezTo>
                  <a:cubicBezTo>
                    <a:pt x="71" y="384"/>
                    <a:pt x="81" y="380"/>
                    <a:pt x="89" y="372"/>
                  </a:cubicBezTo>
                  <a:lnTo>
                    <a:pt x="387" y="75"/>
                  </a:lnTo>
                  <a:cubicBezTo>
                    <a:pt x="416" y="42"/>
                    <a:pt x="388" y="0"/>
                    <a:pt x="35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9"/>
            <p:cNvSpPr/>
            <p:nvPr/>
          </p:nvSpPr>
          <p:spPr>
            <a:xfrm>
              <a:off x="5040725" y="612325"/>
              <a:ext cx="10425" cy="9625"/>
            </a:xfrm>
            <a:custGeom>
              <a:avLst/>
              <a:gdLst/>
              <a:ahLst/>
              <a:cxnLst/>
              <a:rect l="l" t="t" r="r" b="b"/>
              <a:pathLst>
                <a:path w="417" h="385" extrusionOk="0">
                  <a:moveTo>
                    <a:pt x="62" y="0"/>
                  </a:moveTo>
                  <a:cubicBezTo>
                    <a:pt x="29" y="0"/>
                    <a:pt x="1" y="42"/>
                    <a:pt x="29" y="74"/>
                  </a:cubicBezTo>
                  <a:lnTo>
                    <a:pt x="327" y="372"/>
                  </a:lnTo>
                  <a:cubicBezTo>
                    <a:pt x="335" y="380"/>
                    <a:pt x="346" y="384"/>
                    <a:pt x="357" y="384"/>
                  </a:cubicBezTo>
                  <a:cubicBezTo>
                    <a:pt x="397" y="384"/>
                    <a:pt x="416" y="337"/>
                    <a:pt x="388" y="310"/>
                  </a:cubicBezTo>
                  <a:lnTo>
                    <a:pt x="91" y="12"/>
                  </a:lnTo>
                  <a:cubicBezTo>
                    <a:pt x="82" y="4"/>
                    <a:pt x="72" y="0"/>
                    <a:pt x="62"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9"/>
            <p:cNvSpPr/>
            <p:nvPr/>
          </p:nvSpPr>
          <p:spPr>
            <a:xfrm>
              <a:off x="5060450" y="599650"/>
              <a:ext cx="35500" cy="1975"/>
            </a:xfrm>
            <a:custGeom>
              <a:avLst/>
              <a:gdLst/>
              <a:ahLst/>
              <a:cxnLst/>
              <a:rect l="l" t="t" r="r" b="b"/>
              <a:pathLst>
                <a:path w="1420" h="79" extrusionOk="0">
                  <a:moveTo>
                    <a:pt x="1380" y="0"/>
                  </a:moveTo>
                  <a:cubicBezTo>
                    <a:pt x="1378" y="0"/>
                    <a:pt x="1376" y="0"/>
                    <a:pt x="1374" y="1"/>
                  </a:cubicBezTo>
                  <a:lnTo>
                    <a:pt x="44" y="1"/>
                  </a:lnTo>
                  <a:cubicBezTo>
                    <a:pt x="0" y="8"/>
                    <a:pt x="0" y="70"/>
                    <a:pt x="44" y="77"/>
                  </a:cubicBezTo>
                  <a:lnTo>
                    <a:pt x="1374" y="77"/>
                  </a:lnTo>
                  <a:cubicBezTo>
                    <a:pt x="1376" y="78"/>
                    <a:pt x="1378" y="78"/>
                    <a:pt x="1380" y="78"/>
                  </a:cubicBezTo>
                  <a:cubicBezTo>
                    <a:pt x="1401" y="78"/>
                    <a:pt x="1419" y="61"/>
                    <a:pt x="1419" y="39"/>
                  </a:cubicBezTo>
                  <a:cubicBezTo>
                    <a:pt x="1419" y="18"/>
                    <a:pt x="1401" y="0"/>
                    <a:pt x="138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9"/>
            <p:cNvSpPr/>
            <p:nvPr/>
          </p:nvSpPr>
          <p:spPr>
            <a:xfrm>
              <a:off x="5060450" y="593225"/>
              <a:ext cx="53275" cy="1900"/>
            </a:xfrm>
            <a:custGeom>
              <a:avLst/>
              <a:gdLst/>
              <a:ahLst/>
              <a:cxnLst/>
              <a:rect l="l" t="t" r="r" b="b"/>
              <a:pathLst>
                <a:path w="2131" h="76" extrusionOk="0">
                  <a:moveTo>
                    <a:pt x="44" y="0"/>
                  </a:moveTo>
                  <a:cubicBezTo>
                    <a:pt x="0" y="7"/>
                    <a:pt x="0" y="68"/>
                    <a:pt x="44" y="76"/>
                  </a:cubicBezTo>
                  <a:lnTo>
                    <a:pt x="2088" y="76"/>
                  </a:lnTo>
                  <a:cubicBezTo>
                    <a:pt x="2130" y="68"/>
                    <a:pt x="2130" y="7"/>
                    <a:pt x="208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9"/>
            <p:cNvSpPr/>
            <p:nvPr/>
          </p:nvSpPr>
          <p:spPr>
            <a:xfrm>
              <a:off x="5060450" y="586750"/>
              <a:ext cx="53275" cy="1925"/>
            </a:xfrm>
            <a:custGeom>
              <a:avLst/>
              <a:gdLst/>
              <a:ahLst/>
              <a:cxnLst/>
              <a:rect l="l" t="t" r="r" b="b"/>
              <a:pathLst>
                <a:path w="2131" h="77" extrusionOk="0">
                  <a:moveTo>
                    <a:pt x="44" y="0"/>
                  </a:moveTo>
                  <a:cubicBezTo>
                    <a:pt x="0" y="8"/>
                    <a:pt x="0" y="70"/>
                    <a:pt x="44" y="77"/>
                  </a:cubicBezTo>
                  <a:lnTo>
                    <a:pt x="2088" y="77"/>
                  </a:lnTo>
                  <a:cubicBezTo>
                    <a:pt x="2130" y="70"/>
                    <a:pt x="2130" y="8"/>
                    <a:pt x="208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9"/>
            <p:cNvSpPr/>
            <p:nvPr/>
          </p:nvSpPr>
          <p:spPr>
            <a:xfrm>
              <a:off x="5036350" y="584575"/>
              <a:ext cx="19200" cy="19225"/>
            </a:xfrm>
            <a:custGeom>
              <a:avLst/>
              <a:gdLst/>
              <a:ahLst/>
              <a:cxnLst/>
              <a:rect l="l" t="t" r="r" b="b"/>
              <a:pathLst>
                <a:path w="768" h="769" extrusionOk="0">
                  <a:moveTo>
                    <a:pt x="44" y="0"/>
                  </a:moveTo>
                  <a:cubicBezTo>
                    <a:pt x="19" y="0"/>
                    <a:pt x="0" y="20"/>
                    <a:pt x="0" y="45"/>
                  </a:cubicBezTo>
                  <a:lnTo>
                    <a:pt x="0" y="724"/>
                  </a:lnTo>
                  <a:cubicBezTo>
                    <a:pt x="0" y="749"/>
                    <a:pt x="20" y="768"/>
                    <a:pt x="44" y="768"/>
                  </a:cubicBezTo>
                  <a:lnTo>
                    <a:pt x="724" y="768"/>
                  </a:lnTo>
                  <a:cubicBezTo>
                    <a:pt x="748" y="768"/>
                    <a:pt x="767" y="749"/>
                    <a:pt x="767" y="725"/>
                  </a:cubicBezTo>
                  <a:lnTo>
                    <a:pt x="767" y="44"/>
                  </a:lnTo>
                  <a:cubicBezTo>
                    <a:pt x="767" y="19"/>
                    <a:pt x="748" y="0"/>
                    <a:pt x="7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9"/>
            <p:cNvSpPr/>
            <p:nvPr/>
          </p:nvSpPr>
          <p:spPr>
            <a:xfrm>
              <a:off x="5039375" y="588900"/>
              <a:ext cx="125" cy="10425"/>
            </a:xfrm>
            <a:custGeom>
              <a:avLst/>
              <a:gdLst/>
              <a:ahLst/>
              <a:cxnLst/>
              <a:rect l="l" t="t" r="r" b="b"/>
              <a:pathLst>
                <a:path w="5" h="417" extrusionOk="0">
                  <a:moveTo>
                    <a:pt x="0" y="0"/>
                  </a:moveTo>
                  <a:lnTo>
                    <a:pt x="0" y="416"/>
                  </a:lnTo>
                  <a:lnTo>
                    <a:pt x="5" y="416"/>
                  </a:lnTo>
                  <a:lnTo>
                    <a:pt x="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9"/>
            <p:cNvSpPr/>
            <p:nvPr/>
          </p:nvSpPr>
          <p:spPr>
            <a:xfrm>
              <a:off x="5039475" y="588900"/>
              <a:ext cx="650" cy="10425"/>
            </a:xfrm>
            <a:custGeom>
              <a:avLst/>
              <a:gdLst/>
              <a:ahLst/>
              <a:cxnLst/>
              <a:rect l="l" t="t" r="r" b="b"/>
              <a:pathLst>
                <a:path w="26" h="417" extrusionOk="0">
                  <a:moveTo>
                    <a:pt x="1" y="0"/>
                  </a:moveTo>
                  <a:lnTo>
                    <a:pt x="1"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9"/>
            <p:cNvSpPr/>
            <p:nvPr/>
          </p:nvSpPr>
          <p:spPr>
            <a:xfrm>
              <a:off x="5040100" y="588900"/>
              <a:ext cx="650" cy="10425"/>
            </a:xfrm>
            <a:custGeom>
              <a:avLst/>
              <a:gdLst/>
              <a:ahLst/>
              <a:cxnLst/>
              <a:rect l="l" t="t" r="r" b="b"/>
              <a:pathLst>
                <a:path w="26" h="417" extrusionOk="0">
                  <a:moveTo>
                    <a:pt x="0" y="0"/>
                  </a:moveTo>
                  <a:lnTo>
                    <a:pt x="0"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9"/>
            <p:cNvSpPr/>
            <p:nvPr/>
          </p:nvSpPr>
          <p:spPr>
            <a:xfrm>
              <a:off x="5040725" y="588900"/>
              <a:ext cx="650" cy="10425"/>
            </a:xfrm>
            <a:custGeom>
              <a:avLst/>
              <a:gdLst/>
              <a:ahLst/>
              <a:cxnLst/>
              <a:rect l="l" t="t" r="r" b="b"/>
              <a:pathLst>
                <a:path w="26" h="417" extrusionOk="0">
                  <a:moveTo>
                    <a:pt x="0" y="0"/>
                  </a:moveTo>
                  <a:lnTo>
                    <a:pt x="0"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9"/>
            <p:cNvSpPr/>
            <p:nvPr/>
          </p:nvSpPr>
          <p:spPr>
            <a:xfrm>
              <a:off x="5041325" y="588900"/>
              <a:ext cx="625" cy="10425"/>
            </a:xfrm>
            <a:custGeom>
              <a:avLst/>
              <a:gdLst/>
              <a:ahLst/>
              <a:cxnLst/>
              <a:rect l="l" t="t" r="r" b="b"/>
              <a:pathLst>
                <a:path w="25" h="417" extrusionOk="0">
                  <a:moveTo>
                    <a:pt x="0" y="0"/>
                  </a:moveTo>
                  <a:lnTo>
                    <a:pt x="0"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9"/>
            <p:cNvSpPr/>
            <p:nvPr/>
          </p:nvSpPr>
          <p:spPr>
            <a:xfrm>
              <a:off x="5041925" y="588900"/>
              <a:ext cx="650" cy="10425"/>
            </a:xfrm>
            <a:custGeom>
              <a:avLst/>
              <a:gdLst/>
              <a:ahLst/>
              <a:cxnLst/>
              <a:rect l="l" t="t" r="r" b="b"/>
              <a:pathLst>
                <a:path w="26" h="417" extrusionOk="0">
                  <a:moveTo>
                    <a:pt x="1" y="0"/>
                  </a:moveTo>
                  <a:lnTo>
                    <a:pt x="1" y="416"/>
                  </a:lnTo>
                  <a:lnTo>
                    <a:pt x="26" y="416"/>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9"/>
            <p:cNvSpPr/>
            <p:nvPr/>
          </p:nvSpPr>
          <p:spPr>
            <a:xfrm>
              <a:off x="5042550" y="588900"/>
              <a:ext cx="650" cy="10425"/>
            </a:xfrm>
            <a:custGeom>
              <a:avLst/>
              <a:gdLst/>
              <a:ahLst/>
              <a:cxnLst/>
              <a:rect l="l" t="t" r="r" b="b"/>
              <a:pathLst>
                <a:path w="26" h="417" extrusionOk="0">
                  <a:moveTo>
                    <a:pt x="1" y="0"/>
                  </a:moveTo>
                  <a:lnTo>
                    <a:pt x="1" y="416"/>
                  </a:lnTo>
                  <a:lnTo>
                    <a:pt x="26" y="416"/>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9"/>
            <p:cNvSpPr/>
            <p:nvPr/>
          </p:nvSpPr>
          <p:spPr>
            <a:xfrm>
              <a:off x="5043175" y="588900"/>
              <a:ext cx="625" cy="10425"/>
            </a:xfrm>
            <a:custGeom>
              <a:avLst/>
              <a:gdLst/>
              <a:ahLst/>
              <a:cxnLst/>
              <a:rect l="l" t="t" r="r" b="b"/>
              <a:pathLst>
                <a:path w="25" h="417" extrusionOk="0">
                  <a:moveTo>
                    <a:pt x="1" y="0"/>
                  </a:moveTo>
                  <a:lnTo>
                    <a:pt x="1" y="416"/>
                  </a:lnTo>
                  <a:lnTo>
                    <a:pt x="24" y="416"/>
                  </a:lnTo>
                  <a:lnTo>
                    <a:pt x="2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9"/>
            <p:cNvSpPr/>
            <p:nvPr/>
          </p:nvSpPr>
          <p:spPr>
            <a:xfrm>
              <a:off x="5043800" y="588900"/>
              <a:ext cx="625" cy="10425"/>
            </a:xfrm>
            <a:custGeom>
              <a:avLst/>
              <a:gdLst/>
              <a:ahLst/>
              <a:cxnLst/>
              <a:rect l="l" t="t" r="r" b="b"/>
              <a:pathLst>
                <a:path w="25" h="417" extrusionOk="0">
                  <a:moveTo>
                    <a:pt x="0" y="0"/>
                  </a:moveTo>
                  <a:lnTo>
                    <a:pt x="0" y="416"/>
                  </a:lnTo>
                  <a:lnTo>
                    <a:pt x="24" y="416"/>
                  </a:lnTo>
                  <a:lnTo>
                    <a:pt x="2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9"/>
            <p:cNvSpPr/>
            <p:nvPr/>
          </p:nvSpPr>
          <p:spPr>
            <a:xfrm>
              <a:off x="5044400" y="588900"/>
              <a:ext cx="650" cy="10425"/>
            </a:xfrm>
            <a:custGeom>
              <a:avLst/>
              <a:gdLst/>
              <a:ahLst/>
              <a:cxnLst/>
              <a:rect l="l" t="t" r="r" b="b"/>
              <a:pathLst>
                <a:path w="26" h="417" extrusionOk="0">
                  <a:moveTo>
                    <a:pt x="0" y="0"/>
                  </a:moveTo>
                  <a:lnTo>
                    <a:pt x="0"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9"/>
            <p:cNvSpPr/>
            <p:nvPr/>
          </p:nvSpPr>
          <p:spPr>
            <a:xfrm>
              <a:off x="5045025" y="588900"/>
              <a:ext cx="625" cy="10425"/>
            </a:xfrm>
            <a:custGeom>
              <a:avLst/>
              <a:gdLst/>
              <a:ahLst/>
              <a:cxnLst/>
              <a:rect l="l" t="t" r="r" b="b"/>
              <a:pathLst>
                <a:path w="25" h="417" extrusionOk="0">
                  <a:moveTo>
                    <a:pt x="0" y="0"/>
                  </a:moveTo>
                  <a:lnTo>
                    <a:pt x="0"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9"/>
            <p:cNvSpPr/>
            <p:nvPr/>
          </p:nvSpPr>
          <p:spPr>
            <a:xfrm>
              <a:off x="5045625" y="588900"/>
              <a:ext cx="625" cy="10425"/>
            </a:xfrm>
            <a:custGeom>
              <a:avLst/>
              <a:gdLst/>
              <a:ahLst/>
              <a:cxnLst/>
              <a:rect l="l" t="t" r="r" b="b"/>
              <a:pathLst>
                <a:path w="25" h="417" extrusionOk="0">
                  <a:moveTo>
                    <a:pt x="1" y="0"/>
                  </a:moveTo>
                  <a:lnTo>
                    <a:pt x="1"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9"/>
            <p:cNvSpPr/>
            <p:nvPr/>
          </p:nvSpPr>
          <p:spPr>
            <a:xfrm>
              <a:off x="5046225" y="588900"/>
              <a:ext cx="650" cy="10425"/>
            </a:xfrm>
            <a:custGeom>
              <a:avLst/>
              <a:gdLst/>
              <a:ahLst/>
              <a:cxnLst/>
              <a:rect l="l" t="t" r="r" b="b"/>
              <a:pathLst>
                <a:path w="26" h="417" extrusionOk="0">
                  <a:moveTo>
                    <a:pt x="1" y="0"/>
                  </a:moveTo>
                  <a:lnTo>
                    <a:pt x="1" y="416"/>
                  </a:lnTo>
                  <a:lnTo>
                    <a:pt x="26" y="416"/>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9"/>
            <p:cNvSpPr/>
            <p:nvPr/>
          </p:nvSpPr>
          <p:spPr>
            <a:xfrm>
              <a:off x="5046850" y="588900"/>
              <a:ext cx="650" cy="10425"/>
            </a:xfrm>
            <a:custGeom>
              <a:avLst/>
              <a:gdLst/>
              <a:ahLst/>
              <a:cxnLst/>
              <a:rect l="l" t="t" r="r" b="b"/>
              <a:pathLst>
                <a:path w="26" h="417" extrusionOk="0">
                  <a:moveTo>
                    <a:pt x="1" y="0"/>
                  </a:moveTo>
                  <a:lnTo>
                    <a:pt x="1"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9"/>
            <p:cNvSpPr/>
            <p:nvPr/>
          </p:nvSpPr>
          <p:spPr>
            <a:xfrm>
              <a:off x="5047475" y="588900"/>
              <a:ext cx="650" cy="10425"/>
            </a:xfrm>
            <a:custGeom>
              <a:avLst/>
              <a:gdLst/>
              <a:ahLst/>
              <a:cxnLst/>
              <a:rect l="l" t="t" r="r" b="b"/>
              <a:pathLst>
                <a:path w="26" h="417" extrusionOk="0">
                  <a:moveTo>
                    <a:pt x="0" y="0"/>
                  </a:moveTo>
                  <a:lnTo>
                    <a:pt x="0"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9"/>
            <p:cNvSpPr/>
            <p:nvPr/>
          </p:nvSpPr>
          <p:spPr>
            <a:xfrm>
              <a:off x="5048100" y="588900"/>
              <a:ext cx="625" cy="10425"/>
            </a:xfrm>
            <a:custGeom>
              <a:avLst/>
              <a:gdLst/>
              <a:ahLst/>
              <a:cxnLst/>
              <a:rect l="l" t="t" r="r" b="b"/>
              <a:pathLst>
                <a:path w="25" h="417" extrusionOk="0">
                  <a:moveTo>
                    <a:pt x="0" y="0"/>
                  </a:moveTo>
                  <a:lnTo>
                    <a:pt x="0" y="416"/>
                  </a:lnTo>
                  <a:lnTo>
                    <a:pt x="24" y="416"/>
                  </a:lnTo>
                  <a:lnTo>
                    <a:pt x="2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9"/>
            <p:cNvSpPr/>
            <p:nvPr/>
          </p:nvSpPr>
          <p:spPr>
            <a:xfrm>
              <a:off x="5048700" y="588900"/>
              <a:ext cx="625" cy="10425"/>
            </a:xfrm>
            <a:custGeom>
              <a:avLst/>
              <a:gdLst/>
              <a:ahLst/>
              <a:cxnLst/>
              <a:rect l="l" t="t" r="r" b="b"/>
              <a:pathLst>
                <a:path w="25" h="417" extrusionOk="0">
                  <a:moveTo>
                    <a:pt x="0" y="0"/>
                  </a:moveTo>
                  <a:lnTo>
                    <a:pt x="0"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9"/>
            <p:cNvSpPr/>
            <p:nvPr/>
          </p:nvSpPr>
          <p:spPr>
            <a:xfrm>
              <a:off x="5049300" y="588900"/>
              <a:ext cx="650" cy="10425"/>
            </a:xfrm>
            <a:custGeom>
              <a:avLst/>
              <a:gdLst/>
              <a:ahLst/>
              <a:cxnLst/>
              <a:rect l="l" t="t" r="r" b="b"/>
              <a:pathLst>
                <a:path w="26" h="417" extrusionOk="0">
                  <a:moveTo>
                    <a:pt x="1" y="0"/>
                  </a:moveTo>
                  <a:lnTo>
                    <a:pt x="1" y="416"/>
                  </a:lnTo>
                  <a:lnTo>
                    <a:pt x="26" y="416"/>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9"/>
            <p:cNvSpPr/>
            <p:nvPr/>
          </p:nvSpPr>
          <p:spPr>
            <a:xfrm>
              <a:off x="5049925" y="588900"/>
              <a:ext cx="625" cy="10425"/>
            </a:xfrm>
            <a:custGeom>
              <a:avLst/>
              <a:gdLst/>
              <a:ahLst/>
              <a:cxnLst/>
              <a:rect l="l" t="t" r="r" b="b"/>
              <a:pathLst>
                <a:path w="25" h="417" extrusionOk="0">
                  <a:moveTo>
                    <a:pt x="1" y="0"/>
                  </a:moveTo>
                  <a:lnTo>
                    <a:pt x="1"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9"/>
            <p:cNvSpPr/>
            <p:nvPr/>
          </p:nvSpPr>
          <p:spPr>
            <a:xfrm>
              <a:off x="5050550" y="588900"/>
              <a:ext cx="625" cy="10425"/>
            </a:xfrm>
            <a:custGeom>
              <a:avLst/>
              <a:gdLst/>
              <a:ahLst/>
              <a:cxnLst/>
              <a:rect l="l" t="t" r="r" b="b"/>
              <a:pathLst>
                <a:path w="25" h="417" extrusionOk="0">
                  <a:moveTo>
                    <a:pt x="1" y="0"/>
                  </a:moveTo>
                  <a:lnTo>
                    <a:pt x="1" y="416"/>
                  </a:lnTo>
                  <a:lnTo>
                    <a:pt x="24" y="416"/>
                  </a:lnTo>
                  <a:lnTo>
                    <a:pt x="2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9"/>
            <p:cNvSpPr/>
            <p:nvPr/>
          </p:nvSpPr>
          <p:spPr>
            <a:xfrm>
              <a:off x="5051150" y="588900"/>
              <a:ext cx="650" cy="10425"/>
            </a:xfrm>
            <a:custGeom>
              <a:avLst/>
              <a:gdLst/>
              <a:ahLst/>
              <a:cxnLst/>
              <a:rect l="l" t="t" r="r" b="b"/>
              <a:pathLst>
                <a:path w="26" h="417" extrusionOk="0">
                  <a:moveTo>
                    <a:pt x="0" y="0"/>
                  </a:moveTo>
                  <a:lnTo>
                    <a:pt x="0"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9"/>
            <p:cNvSpPr/>
            <p:nvPr/>
          </p:nvSpPr>
          <p:spPr>
            <a:xfrm>
              <a:off x="5051775" y="588900"/>
              <a:ext cx="650" cy="10425"/>
            </a:xfrm>
            <a:custGeom>
              <a:avLst/>
              <a:gdLst/>
              <a:ahLst/>
              <a:cxnLst/>
              <a:rect l="l" t="t" r="r" b="b"/>
              <a:pathLst>
                <a:path w="26" h="417" extrusionOk="0">
                  <a:moveTo>
                    <a:pt x="0" y="0"/>
                  </a:moveTo>
                  <a:lnTo>
                    <a:pt x="0" y="416"/>
                  </a:lnTo>
                  <a:lnTo>
                    <a:pt x="25" y="416"/>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9"/>
            <p:cNvSpPr/>
            <p:nvPr/>
          </p:nvSpPr>
          <p:spPr>
            <a:xfrm>
              <a:off x="5052400" y="588900"/>
              <a:ext cx="150" cy="10425"/>
            </a:xfrm>
            <a:custGeom>
              <a:avLst/>
              <a:gdLst/>
              <a:ahLst/>
              <a:cxnLst/>
              <a:rect l="l" t="t" r="r" b="b"/>
              <a:pathLst>
                <a:path w="6" h="417" extrusionOk="0">
                  <a:moveTo>
                    <a:pt x="0" y="0"/>
                  </a:moveTo>
                  <a:lnTo>
                    <a:pt x="0" y="416"/>
                  </a:lnTo>
                  <a:lnTo>
                    <a:pt x="5" y="416"/>
                  </a:lnTo>
                  <a:lnTo>
                    <a:pt x="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9"/>
            <p:cNvSpPr/>
            <p:nvPr/>
          </p:nvSpPr>
          <p:spPr>
            <a:xfrm>
              <a:off x="4701200" y="674275"/>
              <a:ext cx="539675" cy="110825"/>
            </a:xfrm>
            <a:custGeom>
              <a:avLst/>
              <a:gdLst/>
              <a:ahLst/>
              <a:cxnLst/>
              <a:rect l="l" t="t" r="r" b="b"/>
              <a:pathLst>
                <a:path w="21587" h="4433" extrusionOk="0">
                  <a:moveTo>
                    <a:pt x="21019" y="321"/>
                  </a:moveTo>
                  <a:cubicBezTo>
                    <a:pt x="21155" y="321"/>
                    <a:pt x="21266" y="433"/>
                    <a:pt x="21266" y="570"/>
                  </a:cubicBezTo>
                  <a:lnTo>
                    <a:pt x="21266" y="2216"/>
                  </a:lnTo>
                  <a:lnTo>
                    <a:pt x="21266" y="3861"/>
                  </a:lnTo>
                  <a:cubicBezTo>
                    <a:pt x="21266" y="4000"/>
                    <a:pt x="21154" y="4112"/>
                    <a:pt x="21017" y="4112"/>
                  </a:cubicBezTo>
                  <a:lnTo>
                    <a:pt x="571" y="4112"/>
                  </a:lnTo>
                  <a:cubicBezTo>
                    <a:pt x="433" y="4112"/>
                    <a:pt x="321" y="4000"/>
                    <a:pt x="321" y="3861"/>
                  </a:cubicBezTo>
                  <a:lnTo>
                    <a:pt x="321" y="570"/>
                  </a:lnTo>
                  <a:cubicBezTo>
                    <a:pt x="321" y="433"/>
                    <a:pt x="432" y="321"/>
                    <a:pt x="569" y="321"/>
                  </a:cubicBezTo>
                  <a:cubicBezTo>
                    <a:pt x="569" y="321"/>
                    <a:pt x="570" y="321"/>
                    <a:pt x="571" y="321"/>
                  </a:cubicBezTo>
                  <a:lnTo>
                    <a:pt x="21017" y="321"/>
                  </a:lnTo>
                  <a:cubicBezTo>
                    <a:pt x="21017" y="321"/>
                    <a:pt x="21018" y="321"/>
                    <a:pt x="21019" y="321"/>
                  </a:cubicBezTo>
                  <a:close/>
                  <a:moveTo>
                    <a:pt x="250" y="0"/>
                  </a:moveTo>
                  <a:cubicBezTo>
                    <a:pt x="112" y="0"/>
                    <a:pt x="0" y="112"/>
                    <a:pt x="0" y="251"/>
                  </a:cubicBezTo>
                  <a:lnTo>
                    <a:pt x="0" y="4182"/>
                  </a:lnTo>
                  <a:cubicBezTo>
                    <a:pt x="0" y="4321"/>
                    <a:pt x="112" y="4433"/>
                    <a:pt x="250" y="4433"/>
                  </a:cubicBezTo>
                  <a:lnTo>
                    <a:pt x="21338" y="4433"/>
                  </a:lnTo>
                  <a:cubicBezTo>
                    <a:pt x="21475" y="4433"/>
                    <a:pt x="21587" y="4321"/>
                    <a:pt x="21587" y="4182"/>
                  </a:cubicBezTo>
                  <a:lnTo>
                    <a:pt x="21587" y="250"/>
                  </a:lnTo>
                  <a:cubicBezTo>
                    <a:pt x="21587" y="183"/>
                    <a:pt x="21561" y="120"/>
                    <a:pt x="21515" y="74"/>
                  </a:cubicBezTo>
                  <a:cubicBezTo>
                    <a:pt x="21467" y="27"/>
                    <a:pt x="21404" y="0"/>
                    <a:pt x="21338"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9"/>
            <p:cNvSpPr/>
            <p:nvPr/>
          </p:nvSpPr>
          <p:spPr>
            <a:xfrm>
              <a:off x="4709225" y="682275"/>
              <a:ext cx="523650" cy="94775"/>
            </a:xfrm>
            <a:custGeom>
              <a:avLst/>
              <a:gdLst/>
              <a:ahLst/>
              <a:cxnLst/>
              <a:rect l="l" t="t" r="r" b="b"/>
              <a:pathLst>
                <a:path w="20946" h="3791" extrusionOk="0">
                  <a:moveTo>
                    <a:pt x="248" y="1"/>
                  </a:moveTo>
                  <a:cubicBezTo>
                    <a:pt x="111" y="1"/>
                    <a:pt x="0" y="113"/>
                    <a:pt x="0" y="250"/>
                  </a:cubicBezTo>
                  <a:lnTo>
                    <a:pt x="0" y="3541"/>
                  </a:lnTo>
                  <a:cubicBezTo>
                    <a:pt x="0" y="3679"/>
                    <a:pt x="112" y="3791"/>
                    <a:pt x="250" y="3791"/>
                  </a:cubicBezTo>
                  <a:lnTo>
                    <a:pt x="20696" y="3791"/>
                  </a:lnTo>
                  <a:cubicBezTo>
                    <a:pt x="20833" y="3791"/>
                    <a:pt x="20945" y="3679"/>
                    <a:pt x="20945" y="3541"/>
                  </a:cubicBezTo>
                  <a:lnTo>
                    <a:pt x="20945" y="250"/>
                  </a:lnTo>
                  <a:cubicBezTo>
                    <a:pt x="20945" y="113"/>
                    <a:pt x="20834" y="1"/>
                    <a:pt x="20698" y="1"/>
                  </a:cubicBezTo>
                  <a:cubicBezTo>
                    <a:pt x="20697" y="1"/>
                    <a:pt x="20696" y="1"/>
                    <a:pt x="20696" y="1"/>
                  </a:cubicBezTo>
                  <a:lnTo>
                    <a:pt x="250" y="1"/>
                  </a:lnTo>
                  <a:cubicBezTo>
                    <a:pt x="249" y="1"/>
                    <a:pt x="248" y="1"/>
                    <a:pt x="2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9"/>
            <p:cNvSpPr/>
            <p:nvPr/>
          </p:nvSpPr>
          <p:spPr>
            <a:xfrm>
              <a:off x="4760425" y="697875"/>
              <a:ext cx="69875" cy="63075"/>
            </a:xfrm>
            <a:custGeom>
              <a:avLst/>
              <a:gdLst/>
              <a:ahLst/>
              <a:cxnLst/>
              <a:rect l="l" t="t" r="r" b="b"/>
              <a:pathLst>
                <a:path w="2795" h="2523" extrusionOk="0">
                  <a:moveTo>
                    <a:pt x="79" y="0"/>
                  </a:moveTo>
                  <a:cubicBezTo>
                    <a:pt x="36" y="0"/>
                    <a:pt x="1" y="35"/>
                    <a:pt x="1" y="79"/>
                  </a:cubicBezTo>
                  <a:cubicBezTo>
                    <a:pt x="1" y="89"/>
                    <a:pt x="2" y="98"/>
                    <a:pt x="4" y="108"/>
                  </a:cubicBezTo>
                  <a:lnTo>
                    <a:pt x="469" y="2385"/>
                  </a:lnTo>
                  <a:cubicBezTo>
                    <a:pt x="474" y="2419"/>
                    <a:pt x="492" y="2450"/>
                    <a:pt x="527" y="2479"/>
                  </a:cubicBezTo>
                  <a:cubicBezTo>
                    <a:pt x="560" y="2507"/>
                    <a:pt x="602" y="2523"/>
                    <a:pt x="645" y="2523"/>
                  </a:cubicBezTo>
                  <a:cubicBezTo>
                    <a:pt x="646" y="2523"/>
                    <a:pt x="647" y="2523"/>
                    <a:pt x="649" y="2523"/>
                  </a:cubicBezTo>
                  <a:lnTo>
                    <a:pt x="948" y="2523"/>
                  </a:lnTo>
                  <a:cubicBezTo>
                    <a:pt x="949" y="2523"/>
                    <a:pt x="951" y="2523"/>
                    <a:pt x="952" y="2523"/>
                  </a:cubicBezTo>
                  <a:cubicBezTo>
                    <a:pt x="993" y="2523"/>
                    <a:pt x="1034" y="2507"/>
                    <a:pt x="1064" y="2479"/>
                  </a:cubicBezTo>
                  <a:cubicBezTo>
                    <a:pt x="1092" y="2453"/>
                    <a:pt x="1114" y="2421"/>
                    <a:pt x="1127" y="2385"/>
                  </a:cubicBezTo>
                  <a:lnTo>
                    <a:pt x="1397" y="1571"/>
                  </a:lnTo>
                  <a:lnTo>
                    <a:pt x="1667" y="2385"/>
                  </a:lnTo>
                  <a:cubicBezTo>
                    <a:pt x="1681" y="2421"/>
                    <a:pt x="1703" y="2453"/>
                    <a:pt x="1730" y="2479"/>
                  </a:cubicBezTo>
                  <a:cubicBezTo>
                    <a:pt x="1762" y="2507"/>
                    <a:pt x="1802" y="2523"/>
                    <a:pt x="1844" y="2523"/>
                  </a:cubicBezTo>
                  <a:cubicBezTo>
                    <a:pt x="1846" y="2523"/>
                    <a:pt x="1847" y="2523"/>
                    <a:pt x="1849" y="2523"/>
                  </a:cubicBezTo>
                  <a:lnTo>
                    <a:pt x="2147" y="2523"/>
                  </a:lnTo>
                  <a:cubicBezTo>
                    <a:pt x="2148" y="2523"/>
                    <a:pt x="2149" y="2523"/>
                    <a:pt x="2151" y="2523"/>
                  </a:cubicBezTo>
                  <a:cubicBezTo>
                    <a:pt x="2194" y="2523"/>
                    <a:pt x="2236" y="2507"/>
                    <a:pt x="2269" y="2479"/>
                  </a:cubicBezTo>
                  <a:cubicBezTo>
                    <a:pt x="2302" y="2450"/>
                    <a:pt x="2322" y="2419"/>
                    <a:pt x="2327" y="2385"/>
                  </a:cubicBezTo>
                  <a:lnTo>
                    <a:pt x="2792" y="108"/>
                  </a:lnTo>
                  <a:cubicBezTo>
                    <a:pt x="2794" y="98"/>
                    <a:pt x="2795" y="89"/>
                    <a:pt x="2795" y="79"/>
                  </a:cubicBezTo>
                  <a:cubicBezTo>
                    <a:pt x="2795" y="35"/>
                    <a:pt x="2759" y="0"/>
                    <a:pt x="2716" y="0"/>
                  </a:cubicBezTo>
                  <a:lnTo>
                    <a:pt x="2244" y="0"/>
                  </a:lnTo>
                  <a:cubicBezTo>
                    <a:pt x="2219" y="0"/>
                    <a:pt x="2195" y="7"/>
                    <a:pt x="2176" y="22"/>
                  </a:cubicBezTo>
                  <a:cubicBezTo>
                    <a:pt x="2154" y="36"/>
                    <a:pt x="2139" y="61"/>
                    <a:pt x="2132" y="97"/>
                  </a:cubicBezTo>
                  <a:lnTo>
                    <a:pt x="1901" y="1315"/>
                  </a:lnTo>
                  <a:lnTo>
                    <a:pt x="1690" y="663"/>
                  </a:lnTo>
                  <a:cubicBezTo>
                    <a:pt x="1683" y="640"/>
                    <a:pt x="1671" y="618"/>
                    <a:pt x="1658" y="598"/>
                  </a:cubicBezTo>
                  <a:cubicBezTo>
                    <a:pt x="1640" y="572"/>
                    <a:pt x="1611" y="558"/>
                    <a:pt x="1568" y="558"/>
                  </a:cubicBezTo>
                  <a:lnTo>
                    <a:pt x="1229" y="558"/>
                  </a:lnTo>
                  <a:cubicBezTo>
                    <a:pt x="1186" y="558"/>
                    <a:pt x="1156" y="573"/>
                    <a:pt x="1138" y="598"/>
                  </a:cubicBezTo>
                  <a:cubicBezTo>
                    <a:pt x="1125" y="618"/>
                    <a:pt x="1115" y="640"/>
                    <a:pt x="1106" y="663"/>
                  </a:cubicBezTo>
                  <a:lnTo>
                    <a:pt x="894" y="1315"/>
                  </a:lnTo>
                  <a:lnTo>
                    <a:pt x="663" y="97"/>
                  </a:lnTo>
                  <a:cubicBezTo>
                    <a:pt x="656" y="61"/>
                    <a:pt x="642" y="36"/>
                    <a:pt x="620" y="22"/>
                  </a:cubicBezTo>
                  <a:cubicBezTo>
                    <a:pt x="600" y="7"/>
                    <a:pt x="576" y="0"/>
                    <a:pt x="55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9"/>
            <p:cNvSpPr/>
            <p:nvPr/>
          </p:nvSpPr>
          <p:spPr>
            <a:xfrm>
              <a:off x="4830025" y="697875"/>
              <a:ext cx="62700" cy="63050"/>
            </a:xfrm>
            <a:custGeom>
              <a:avLst/>
              <a:gdLst/>
              <a:ahLst/>
              <a:cxnLst/>
              <a:rect l="l" t="t" r="r" b="b"/>
              <a:pathLst>
                <a:path w="2508" h="2522" extrusionOk="0">
                  <a:moveTo>
                    <a:pt x="1254" y="709"/>
                  </a:moveTo>
                  <a:lnTo>
                    <a:pt x="1546" y="1575"/>
                  </a:lnTo>
                  <a:lnTo>
                    <a:pt x="962" y="1575"/>
                  </a:lnTo>
                  <a:lnTo>
                    <a:pt x="1254" y="709"/>
                  </a:lnTo>
                  <a:close/>
                  <a:moveTo>
                    <a:pt x="961" y="0"/>
                  </a:moveTo>
                  <a:cubicBezTo>
                    <a:pt x="913" y="0"/>
                    <a:pt x="877" y="14"/>
                    <a:pt x="851" y="39"/>
                  </a:cubicBezTo>
                  <a:cubicBezTo>
                    <a:pt x="829" y="62"/>
                    <a:pt x="812" y="89"/>
                    <a:pt x="799" y="119"/>
                  </a:cubicBezTo>
                  <a:lnTo>
                    <a:pt x="14" y="2388"/>
                  </a:lnTo>
                  <a:cubicBezTo>
                    <a:pt x="6" y="2406"/>
                    <a:pt x="1" y="2423"/>
                    <a:pt x="0" y="2442"/>
                  </a:cubicBezTo>
                  <a:cubicBezTo>
                    <a:pt x="0" y="2487"/>
                    <a:pt x="35" y="2522"/>
                    <a:pt x="79" y="2522"/>
                  </a:cubicBezTo>
                  <a:lnTo>
                    <a:pt x="533" y="2522"/>
                  </a:lnTo>
                  <a:cubicBezTo>
                    <a:pt x="581" y="2522"/>
                    <a:pt x="615" y="2511"/>
                    <a:pt x="636" y="2491"/>
                  </a:cubicBezTo>
                  <a:cubicBezTo>
                    <a:pt x="653" y="2475"/>
                    <a:pt x="667" y="2454"/>
                    <a:pt x="674" y="2432"/>
                  </a:cubicBezTo>
                  <a:lnTo>
                    <a:pt x="775" y="2133"/>
                  </a:lnTo>
                  <a:lnTo>
                    <a:pt x="1733" y="2133"/>
                  </a:lnTo>
                  <a:lnTo>
                    <a:pt x="1833" y="2432"/>
                  </a:lnTo>
                  <a:cubicBezTo>
                    <a:pt x="1841" y="2454"/>
                    <a:pt x="1854" y="2475"/>
                    <a:pt x="1872" y="2491"/>
                  </a:cubicBezTo>
                  <a:cubicBezTo>
                    <a:pt x="1891" y="2511"/>
                    <a:pt x="1927" y="2522"/>
                    <a:pt x="1974" y="2522"/>
                  </a:cubicBezTo>
                  <a:lnTo>
                    <a:pt x="2428" y="2522"/>
                  </a:lnTo>
                  <a:cubicBezTo>
                    <a:pt x="2471" y="2521"/>
                    <a:pt x="2506" y="2486"/>
                    <a:pt x="2507" y="2442"/>
                  </a:cubicBezTo>
                  <a:cubicBezTo>
                    <a:pt x="2505" y="2423"/>
                    <a:pt x="2501" y="2406"/>
                    <a:pt x="2493" y="2388"/>
                  </a:cubicBezTo>
                  <a:lnTo>
                    <a:pt x="1707" y="119"/>
                  </a:lnTo>
                  <a:cubicBezTo>
                    <a:pt x="1696" y="89"/>
                    <a:pt x="1678" y="62"/>
                    <a:pt x="1655" y="39"/>
                  </a:cubicBezTo>
                  <a:cubicBezTo>
                    <a:pt x="1631" y="13"/>
                    <a:pt x="1593" y="0"/>
                    <a:pt x="154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9"/>
            <p:cNvSpPr/>
            <p:nvPr/>
          </p:nvSpPr>
          <p:spPr>
            <a:xfrm>
              <a:off x="4899975" y="697850"/>
              <a:ext cx="53025" cy="63075"/>
            </a:xfrm>
            <a:custGeom>
              <a:avLst/>
              <a:gdLst/>
              <a:ahLst/>
              <a:cxnLst/>
              <a:rect l="l" t="t" r="r" b="b"/>
              <a:pathLst>
                <a:path w="2121" h="2523" extrusionOk="0">
                  <a:moveTo>
                    <a:pt x="1075" y="559"/>
                  </a:moveTo>
                  <a:cubicBezTo>
                    <a:pt x="1176" y="559"/>
                    <a:pt x="1259" y="579"/>
                    <a:pt x="1325" y="617"/>
                  </a:cubicBezTo>
                  <a:cubicBezTo>
                    <a:pt x="1391" y="655"/>
                    <a:pt x="1425" y="725"/>
                    <a:pt x="1425" y="826"/>
                  </a:cubicBezTo>
                  <a:cubicBezTo>
                    <a:pt x="1425" y="927"/>
                    <a:pt x="1391" y="996"/>
                    <a:pt x="1325" y="1035"/>
                  </a:cubicBezTo>
                  <a:cubicBezTo>
                    <a:pt x="1259" y="1074"/>
                    <a:pt x="1175" y="1092"/>
                    <a:pt x="1075" y="1092"/>
                  </a:cubicBezTo>
                  <a:lnTo>
                    <a:pt x="668" y="1092"/>
                  </a:lnTo>
                  <a:lnTo>
                    <a:pt x="668" y="559"/>
                  </a:lnTo>
                  <a:close/>
                  <a:moveTo>
                    <a:pt x="1098" y="1"/>
                  </a:moveTo>
                  <a:cubicBezTo>
                    <a:pt x="1091" y="1"/>
                    <a:pt x="1083" y="1"/>
                    <a:pt x="1075" y="1"/>
                  </a:cubicBezTo>
                  <a:lnTo>
                    <a:pt x="98" y="1"/>
                  </a:lnTo>
                  <a:cubicBezTo>
                    <a:pt x="45" y="1"/>
                    <a:pt x="1" y="45"/>
                    <a:pt x="0" y="98"/>
                  </a:cubicBezTo>
                  <a:lnTo>
                    <a:pt x="0" y="2425"/>
                  </a:lnTo>
                  <a:cubicBezTo>
                    <a:pt x="1" y="2479"/>
                    <a:pt x="45" y="2522"/>
                    <a:pt x="98" y="2523"/>
                  </a:cubicBezTo>
                  <a:lnTo>
                    <a:pt x="570" y="2523"/>
                  </a:lnTo>
                  <a:cubicBezTo>
                    <a:pt x="623" y="2522"/>
                    <a:pt x="667" y="2479"/>
                    <a:pt x="667" y="2425"/>
                  </a:cubicBezTo>
                  <a:lnTo>
                    <a:pt x="667" y="1654"/>
                  </a:lnTo>
                  <a:lnTo>
                    <a:pt x="998" y="1654"/>
                  </a:lnTo>
                  <a:lnTo>
                    <a:pt x="1399" y="2425"/>
                  </a:lnTo>
                  <a:cubicBezTo>
                    <a:pt x="1412" y="2449"/>
                    <a:pt x="1428" y="2471"/>
                    <a:pt x="1447" y="2490"/>
                  </a:cubicBezTo>
                  <a:cubicBezTo>
                    <a:pt x="1468" y="2511"/>
                    <a:pt x="1502" y="2523"/>
                    <a:pt x="1551" y="2523"/>
                  </a:cubicBezTo>
                  <a:lnTo>
                    <a:pt x="2040" y="2523"/>
                  </a:lnTo>
                  <a:cubicBezTo>
                    <a:pt x="2084" y="2522"/>
                    <a:pt x="2119" y="2487"/>
                    <a:pt x="2120" y="2443"/>
                  </a:cubicBezTo>
                  <a:cubicBezTo>
                    <a:pt x="2119" y="2430"/>
                    <a:pt x="2115" y="2416"/>
                    <a:pt x="2109" y="2404"/>
                  </a:cubicBezTo>
                  <a:lnTo>
                    <a:pt x="1662" y="1547"/>
                  </a:lnTo>
                  <a:cubicBezTo>
                    <a:pt x="1792" y="1490"/>
                    <a:pt x="1903" y="1394"/>
                    <a:pt x="1979" y="1274"/>
                  </a:cubicBezTo>
                  <a:cubicBezTo>
                    <a:pt x="2053" y="1155"/>
                    <a:pt x="2090" y="1006"/>
                    <a:pt x="2090" y="826"/>
                  </a:cubicBezTo>
                  <a:cubicBezTo>
                    <a:pt x="2090" y="686"/>
                    <a:pt x="2067" y="564"/>
                    <a:pt x="2021" y="461"/>
                  </a:cubicBezTo>
                  <a:cubicBezTo>
                    <a:pt x="1976" y="358"/>
                    <a:pt x="1907" y="270"/>
                    <a:pt x="1819" y="203"/>
                  </a:cubicBezTo>
                  <a:cubicBezTo>
                    <a:pt x="1724" y="132"/>
                    <a:pt x="1615" y="81"/>
                    <a:pt x="1500" y="52"/>
                  </a:cubicBezTo>
                  <a:cubicBezTo>
                    <a:pt x="1369" y="18"/>
                    <a:pt x="1233" y="1"/>
                    <a:pt x="109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9"/>
            <p:cNvSpPr/>
            <p:nvPr/>
          </p:nvSpPr>
          <p:spPr>
            <a:xfrm>
              <a:off x="4962600" y="697850"/>
              <a:ext cx="52775" cy="63075"/>
            </a:xfrm>
            <a:custGeom>
              <a:avLst/>
              <a:gdLst/>
              <a:ahLst/>
              <a:cxnLst/>
              <a:rect l="l" t="t" r="r" b="b"/>
              <a:pathLst>
                <a:path w="2111" h="2523" extrusionOk="0">
                  <a:moveTo>
                    <a:pt x="480" y="1"/>
                  </a:moveTo>
                  <a:cubicBezTo>
                    <a:pt x="477" y="1"/>
                    <a:pt x="474" y="1"/>
                    <a:pt x="471" y="1"/>
                  </a:cubicBezTo>
                  <a:lnTo>
                    <a:pt x="98" y="1"/>
                  </a:lnTo>
                  <a:cubicBezTo>
                    <a:pt x="44" y="1"/>
                    <a:pt x="0" y="45"/>
                    <a:pt x="0" y="98"/>
                  </a:cubicBezTo>
                  <a:lnTo>
                    <a:pt x="0" y="2425"/>
                  </a:lnTo>
                  <a:cubicBezTo>
                    <a:pt x="0" y="2479"/>
                    <a:pt x="44" y="2522"/>
                    <a:pt x="98" y="2523"/>
                  </a:cubicBezTo>
                  <a:lnTo>
                    <a:pt x="569" y="2523"/>
                  </a:lnTo>
                  <a:cubicBezTo>
                    <a:pt x="622" y="2522"/>
                    <a:pt x="666" y="2479"/>
                    <a:pt x="666" y="2425"/>
                  </a:cubicBezTo>
                  <a:lnTo>
                    <a:pt x="666" y="1208"/>
                  </a:lnTo>
                  <a:lnTo>
                    <a:pt x="1491" y="2440"/>
                  </a:lnTo>
                  <a:cubicBezTo>
                    <a:pt x="1505" y="2459"/>
                    <a:pt x="1521" y="2476"/>
                    <a:pt x="1539" y="2491"/>
                  </a:cubicBezTo>
                  <a:cubicBezTo>
                    <a:pt x="1565" y="2511"/>
                    <a:pt x="1598" y="2523"/>
                    <a:pt x="1631" y="2523"/>
                  </a:cubicBezTo>
                  <a:cubicBezTo>
                    <a:pt x="1634" y="2523"/>
                    <a:pt x="1636" y="2523"/>
                    <a:pt x="1639" y="2523"/>
                  </a:cubicBezTo>
                  <a:lnTo>
                    <a:pt x="2014" y="2523"/>
                  </a:lnTo>
                  <a:cubicBezTo>
                    <a:pt x="2067" y="2522"/>
                    <a:pt x="2110" y="2479"/>
                    <a:pt x="2111" y="2425"/>
                  </a:cubicBezTo>
                  <a:lnTo>
                    <a:pt x="2111" y="98"/>
                  </a:lnTo>
                  <a:cubicBezTo>
                    <a:pt x="2110" y="45"/>
                    <a:pt x="2067" y="1"/>
                    <a:pt x="2014" y="1"/>
                  </a:cubicBezTo>
                  <a:lnTo>
                    <a:pt x="1542" y="1"/>
                  </a:lnTo>
                  <a:cubicBezTo>
                    <a:pt x="1488" y="1"/>
                    <a:pt x="1445" y="45"/>
                    <a:pt x="1444" y="98"/>
                  </a:cubicBezTo>
                  <a:lnTo>
                    <a:pt x="1444" y="1316"/>
                  </a:lnTo>
                  <a:lnTo>
                    <a:pt x="619" y="84"/>
                  </a:lnTo>
                  <a:cubicBezTo>
                    <a:pt x="606" y="64"/>
                    <a:pt x="589" y="48"/>
                    <a:pt x="571" y="33"/>
                  </a:cubicBezTo>
                  <a:cubicBezTo>
                    <a:pt x="545" y="12"/>
                    <a:pt x="513" y="1"/>
                    <a:pt x="480"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9"/>
            <p:cNvSpPr/>
            <p:nvPr/>
          </p:nvSpPr>
          <p:spPr>
            <a:xfrm>
              <a:off x="5027950" y="697875"/>
              <a:ext cx="16700" cy="63050"/>
            </a:xfrm>
            <a:custGeom>
              <a:avLst/>
              <a:gdLst/>
              <a:ahLst/>
              <a:cxnLst/>
              <a:rect l="l" t="t" r="r" b="b"/>
              <a:pathLst>
                <a:path w="668" h="2522" extrusionOk="0">
                  <a:moveTo>
                    <a:pt x="98" y="0"/>
                  </a:moveTo>
                  <a:cubicBezTo>
                    <a:pt x="45" y="0"/>
                    <a:pt x="2" y="44"/>
                    <a:pt x="1" y="97"/>
                  </a:cubicBezTo>
                  <a:lnTo>
                    <a:pt x="1" y="2424"/>
                  </a:lnTo>
                  <a:cubicBezTo>
                    <a:pt x="2" y="2478"/>
                    <a:pt x="45" y="2521"/>
                    <a:pt x="98" y="2522"/>
                  </a:cubicBezTo>
                  <a:lnTo>
                    <a:pt x="570" y="2522"/>
                  </a:lnTo>
                  <a:cubicBezTo>
                    <a:pt x="624" y="2521"/>
                    <a:pt x="668" y="2478"/>
                    <a:pt x="668" y="2424"/>
                  </a:cubicBezTo>
                  <a:lnTo>
                    <a:pt x="668" y="97"/>
                  </a:lnTo>
                  <a:cubicBezTo>
                    <a:pt x="668" y="44"/>
                    <a:pt x="624" y="0"/>
                    <a:pt x="570"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9"/>
            <p:cNvSpPr/>
            <p:nvPr/>
          </p:nvSpPr>
          <p:spPr>
            <a:xfrm>
              <a:off x="5057225" y="697850"/>
              <a:ext cx="52825" cy="63075"/>
            </a:xfrm>
            <a:custGeom>
              <a:avLst/>
              <a:gdLst/>
              <a:ahLst/>
              <a:cxnLst/>
              <a:rect l="l" t="t" r="r" b="b"/>
              <a:pathLst>
                <a:path w="2113" h="2523" extrusionOk="0">
                  <a:moveTo>
                    <a:pt x="482" y="1"/>
                  </a:moveTo>
                  <a:cubicBezTo>
                    <a:pt x="479" y="1"/>
                    <a:pt x="477" y="1"/>
                    <a:pt x="474" y="1"/>
                  </a:cubicBezTo>
                  <a:lnTo>
                    <a:pt x="98" y="1"/>
                  </a:lnTo>
                  <a:cubicBezTo>
                    <a:pt x="45" y="1"/>
                    <a:pt x="2" y="45"/>
                    <a:pt x="1" y="98"/>
                  </a:cubicBezTo>
                  <a:lnTo>
                    <a:pt x="1" y="2425"/>
                  </a:lnTo>
                  <a:cubicBezTo>
                    <a:pt x="2" y="2479"/>
                    <a:pt x="45" y="2522"/>
                    <a:pt x="98" y="2523"/>
                  </a:cubicBezTo>
                  <a:lnTo>
                    <a:pt x="570" y="2523"/>
                  </a:lnTo>
                  <a:cubicBezTo>
                    <a:pt x="624" y="2522"/>
                    <a:pt x="667" y="2479"/>
                    <a:pt x="667" y="2425"/>
                  </a:cubicBezTo>
                  <a:lnTo>
                    <a:pt x="667" y="1208"/>
                  </a:lnTo>
                  <a:lnTo>
                    <a:pt x="1492" y="2440"/>
                  </a:lnTo>
                  <a:cubicBezTo>
                    <a:pt x="1507" y="2459"/>
                    <a:pt x="1522" y="2476"/>
                    <a:pt x="1541" y="2491"/>
                  </a:cubicBezTo>
                  <a:cubicBezTo>
                    <a:pt x="1567" y="2511"/>
                    <a:pt x="1599" y="2523"/>
                    <a:pt x="1633" y="2523"/>
                  </a:cubicBezTo>
                  <a:cubicBezTo>
                    <a:pt x="1635" y="2523"/>
                    <a:pt x="1638" y="2523"/>
                    <a:pt x="1640" y="2523"/>
                  </a:cubicBezTo>
                  <a:lnTo>
                    <a:pt x="2015" y="2523"/>
                  </a:lnTo>
                  <a:cubicBezTo>
                    <a:pt x="2069" y="2522"/>
                    <a:pt x="2112" y="2479"/>
                    <a:pt x="2112" y="2425"/>
                  </a:cubicBezTo>
                  <a:lnTo>
                    <a:pt x="2112" y="98"/>
                  </a:lnTo>
                  <a:cubicBezTo>
                    <a:pt x="2112" y="45"/>
                    <a:pt x="2069" y="1"/>
                    <a:pt x="2015" y="1"/>
                  </a:cubicBezTo>
                  <a:lnTo>
                    <a:pt x="1544" y="1"/>
                  </a:lnTo>
                  <a:cubicBezTo>
                    <a:pt x="1490" y="1"/>
                    <a:pt x="1447" y="45"/>
                    <a:pt x="1447" y="98"/>
                  </a:cubicBezTo>
                  <a:lnTo>
                    <a:pt x="1447" y="1316"/>
                  </a:lnTo>
                  <a:lnTo>
                    <a:pt x="622" y="84"/>
                  </a:lnTo>
                  <a:cubicBezTo>
                    <a:pt x="607" y="64"/>
                    <a:pt x="591" y="48"/>
                    <a:pt x="573" y="33"/>
                  </a:cubicBezTo>
                  <a:cubicBezTo>
                    <a:pt x="547" y="12"/>
                    <a:pt x="515" y="1"/>
                    <a:pt x="48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9"/>
            <p:cNvSpPr/>
            <p:nvPr/>
          </p:nvSpPr>
          <p:spPr>
            <a:xfrm>
              <a:off x="5120275" y="696925"/>
              <a:ext cx="56225" cy="64875"/>
            </a:xfrm>
            <a:custGeom>
              <a:avLst/>
              <a:gdLst/>
              <a:ahLst/>
              <a:cxnLst/>
              <a:rect l="l" t="t" r="r" b="b"/>
              <a:pathLst>
                <a:path w="2249" h="2595" extrusionOk="0">
                  <a:moveTo>
                    <a:pt x="1129" y="1"/>
                  </a:moveTo>
                  <a:cubicBezTo>
                    <a:pt x="956" y="1"/>
                    <a:pt x="800" y="27"/>
                    <a:pt x="664" y="79"/>
                  </a:cubicBezTo>
                  <a:cubicBezTo>
                    <a:pt x="535" y="125"/>
                    <a:pt x="417" y="197"/>
                    <a:pt x="316" y="289"/>
                  </a:cubicBezTo>
                  <a:cubicBezTo>
                    <a:pt x="222" y="377"/>
                    <a:pt x="146" y="483"/>
                    <a:pt x="94" y="600"/>
                  </a:cubicBezTo>
                  <a:cubicBezTo>
                    <a:pt x="42" y="719"/>
                    <a:pt x="13" y="848"/>
                    <a:pt x="8" y="977"/>
                  </a:cubicBezTo>
                  <a:cubicBezTo>
                    <a:pt x="3" y="1081"/>
                    <a:pt x="0" y="1188"/>
                    <a:pt x="0" y="1301"/>
                  </a:cubicBezTo>
                  <a:cubicBezTo>
                    <a:pt x="0" y="1414"/>
                    <a:pt x="3" y="1520"/>
                    <a:pt x="8" y="1619"/>
                  </a:cubicBezTo>
                  <a:cubicBezTo>
                    <a:pt x="15" y="1748"/>
                    <a:pt x="45" y="1876"/>
                    <a:pt x="97" y="1995"/>
                  </a:cubicBezTo>
                  <a:cubicBezTo>
                    <a:pt x="147" y="2114"/>
                    <a:pt x="223" y="2219"/>
                    <a:pt x="318" y="2306"/>
                  </a:cubicBezTo>
                  <a:cubicBezTo>
                    <a:pt x="418" y="2398"/>
                    <a:pt x="538" y="2470"/>
                    <a:pt x="666" y="2517"/>
                  </a:cubicBezTo>
                  <a:cubicBezTo>
                    <a:pt x="801" y="2569"/>
                    <a:pt x="956" y="2595"/>
                    <a:pt x="1129" y="2595"/>
                  </a:cubicBezTo>
                  <a:cubicBezTo>
                    <a:pt x="1132" y="2595"/>
                    <a:pt x="1135" y="2595"/>
                    <a:pt x="1138" y="2595"/>
                  </a:cubicBezTo>
                  <a:cubicBezTo>
                    <a:pt x="1284" y="2595"/>
                    <a:pt x="1430" y="2572"/>
                    <a:pt x="1570" y="2527"/>
                  </a:cubicBezTo>
                  <a:cubicBezTo>
                    <a:pt x="1699" y="2484"/>
                    <a:pt x="1820" y="2418"/>
                    <a:pt x="1925" y="2330"/>
                  </a:cubicBezTo>
                  <a:cubicBezTo>
                    <a:pt x="2025" y="2245"/>
                    <a:pt x="2107" y="2138"/>
                    <a:pt x="2163" y="2018"/>
                  </a:cubicBezTo>
                  <a:cubicBezTo>
                    <a:pt x="2220" y="1896"/>
                    <a:pt x="2249" y="1759"/>
                    <a:pt x="2249" y="1604"/>
                  </a:cubicBezTo>
                  <a:lnTo>
                    <a:pt x="2249" y="1144"/>
                  </a:lnTo>
                  <a:cubicBezTo>
                    <a:pt x="2249" y="1090"/>
                    <a:pt x="2205" y="1046"/>
                    <a:pt x="2151" y="1046"/>
                  </a:cubicBezTo>
                  <a:lnTo>
                    <a:pt x="1280" y="1046"/>
                  </a:lnTo>
                  <a:cubicBezTo>
                    <a:pt x="1226" y="1046"/>
                    <a:pt x="1182" y="1090"/>
                    <a:pt x="1182" y="1144"/>
                  </a:cubicBezTo>
                  <a:lnTo>
                    <a:pt x="1182" y="1526"/>
                  </a:lnTo>
                  <a:cubicBezTo>
                    <a:pt x="1183" y="1578"/>
                    <a:pt x="1226" y="1622"/>
                    <a:pt x="1280" y="1623"/>
                  </a:cubicBezTo>
                  <a:lnTo>
                    <a:pt x="1582" y="1623"/>
                  </a:lnTo>
                  <a:cubicBezTo>
                    <a:pt x="1584" y="1686"/>
                    <a:pt x="1572" y="1748"/>
                    <a:pt x="1546" y="1806"/>
                  </a:cubicBezTo>
                  <a:cubicBezTo>
                    <a:pt x="1524" y="1854"/>
                    <a:pt x="1491" y="1896"/>
                    <a:pt x="1448" y="1928"/>
                  </a:cubicBezTo>
                  <a:cubicBezTo>
                    <a:pt x="1406" y="1961"/>
                    <a:pt x="1357" y="1984"/>
                    <a:pt x="1305" y="1998"/>
                  </a:cubicBezTo>
                  <a:cubicBezTo>
                    <a:pt x="1251" y="2011"/>
                    <a:pt x="1195" y="2018"/>
                    <a:pt x="1140" y="2018"/>
                  </a:cubicBezTo>
                  <a:cubicBezTo>
                    <a:pt x="1136" y="2018"/>
                    <a:pt x="1132" y="2018"/>
                    <a:pt x="1129" y="2018"/>
                  </a:cubicBezTo>
                  <a:cubicBezTo>
                    <a:pt x="1123" y="2019"/>
                    <a:pt x="1118" y="2019"/>
                    <a:pt x="1113" y="2019"/>
                  </a:cubicBezTo>
                  <a:cubicBezTo>
                    <a:pt x="1049" y="2019"/>
                    <a:pt x="985" y="2007"/>
                    <a:pt x="925" y="1984"/>
                  </a:cubicBezTo>
                  <a:cubicBezTo>
                    <a:pt x="873" y="1965"/>
                    <a:pt x="826" y="1933"/>
                    <a:pt x="788" y="1893"/>
                  </a:cubicBezTo>
                  <a:cubicBezTo>
                    <a:pt x="753" y="1854"/>
                    <a:pt x="726" y="1808"/>
                    <a:pt x="708" y="1760"/>
                  </a:cubicBezTo>
                  <a:cubicBezTo>
                    <a:pt x="691" y="1708"/>
                    <a:pt x="679" y="1655"/>
                    <a:pt x="674" y="1601"/>
                  </a:cubicBezTo>
                  <a:cubicBezTo>
                    <a:pt x="672" y="1570"/>
                    <a:pt x="670" y="1526"/>
                    <a:pt x="667" y="1470"/>
                  </a:cubicBezTo>
                  <a:cubicBezTo>
                    <a:pt x="665" y="1413"/>
                    <a:pt x="664" y="1356"/>
                    <a:pt x="664" y="1297"/>
                  </a:cubicBezTo>
                  <a:cubicBezTo>
                    <a:pt x="664" y="1238"/>
                    <a:pt x="664" y="1181"/>
                    <a:pt x="666" y="1125"/>
                  </a:cubicBezTo>
                  <a:cubicBezTo>
                    <a:pt x="666" y="1082"/>
                    <a:pt x="669" y="1039"/>
                    <a:pt x="674" y="996"/>
                  </a:cubicBezTo>
                  <a:cubicBezTo>
                    <a:pt x="681" y="942"/>
                    <a:pt x="694" y="889"/>
                    <a:pt x="710" y="837"/>
                  </a:cubicBezTo>
                  <a:cubicBezTo>
                    <a:pt x="744" y="734"/>
                    <a:pt x="822" y="651"/>
                    <a:pt x="924" y="613"/>
                  </a:cubicBezTo>
                  <a:cubicBezTo>
                    <a:pt x="978" y="590"/>
                    <a:pt x="1047" y="578"/>
                    <a:pt x="1129" y="578"/>
                  </a:cubicBezTo>
                  <a:cubicBezTo>
                    <a:pt x="1246" y="578"/>
                    <a:pt x="1334" y="596"/>
                    <a:pt x="1392" y="631"/>
                  </a:cubicBezTo>
                  <a:cubicBezTo>
                    <a:pt x="1444" y="662"/>
                    <a:pt x="1490" y="703"/>
                    <a:pt x="1528" y="750"/>
                  </a:cubicBezTo>
                  <a:cubicBezTo>
                    <a:pt x="1548" y="772"/>
                    <a:pt x="1567" y="793"/>
                    <a:pt x="1588" y="815"/>
                  </a:cubicBezTo>
                  <a:cubicBezTo>
                    <a:pt x="1609" y="836"/>
                    <a:pt x="1638" y="848"/>
                    <a:pt x="1669" y="848"/>
                  </a:cubicBezTo>
                  <a:cubicBezTo>
                    <a:pt x="1670" y="848"/>
                    <a:pt x="1672" y="848"/>
                    <a:pt x="1673" y="848"/>
                  </a:cubicBezTo>
                  <a:lnTo>
                    <a:pt x="2151" y="848"/>
                  </a:lnTo>
                  <a:cubicBezTo>
                    <a:pt x="2173" y="848"/>
                    <a:pt x="2194" y="838"/>
                    <a:pt x="2209" y="824"/>
                  </a:cubicBezTo>
                  <a:cubicBezTo>
                    <a:pt x="2226" y="810"/>
                    <a:pt x="2233" y="789"/>
                    <a:pt x="2231" y="768"/>
                  </a:cubicBezTo>
                  <a:cubicBezTo>
                    <a:pt x="2226" y="686"/>
                    <a:pt x="2197" y="601"/>
                    <a:pt x="2144" y="510"/>
                  </a:cubicBezTo>
                  <a:cubicBezTo>
                    <a:pt x="2087" y="415"/>
                    <a:pt x="2013" y="331"/>
                    <a:pt x="1925" y="262"/>
                  </a:cubicBezTo>
                  <a:cubicBezTo>
                    <a:pt x="1821" y="181"/>
                    <a:pt x="1706" y="118"/>
                    <a:pt x="1582" y="74"/>
                  </a:cubicBezTo>
                  <a:cubicBezTo>
                    <a:pt x="1447" y="26"/>
                    <a:pt x="1296" y="1"/>
                    <a:pt x="1129"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6" name="Google Shape;3706;p49"/>
          <p:cNvSpPr/>
          <p:nvPr/>
        </p:nvSpPr>
        <p:spPr>
          <a:xfrm>
            <a:off x="902850" y="1432637"/>
            <a:ext cx="1776900" cy="467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07" name="Google Shape;3707;p49"/>
          <p:cNvSpPr txBox="1"/>
          <p:nvPr/>
        </p:nvSpPr>
        <p:spPr>
          <a:xfrm>
            <a:off x="719975" y="1487685"/>
            <a:ext cx="21426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Statement</a:t>
            </a:r>
            <a:endParaRPr sz="2000" b="1">
              <a:solidFill>
                <a:schemeClr val="lt1"/>
              </a:solidFill>
              <a:latin typeface="Exo 2"/>
              <a:ea typeface="Exo 2"/>
              <a:cs typeface="Exo 2"/>
              <a:sym typeface="Exo 2"/>
            </a:endParaRPr>
          </a:p>
        </p:txBody>
      </p:sp>
      <p:sp>
        <p:nvSpPr>
          <p:cNvPr id="3708" name="Google Shape;3708;p49"/>
          <p:cNvSpPr/>
          <p:nvPr/>
        </p:nvSpPr>
        <p:spPr>
          <a:xfrm>
            <a:off x="902850" y="3231150"/>
            <a:ext cx="1776900" cy="467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09" name="Google Shape;3709;p49"/>
          <p:cNvSpPr txBox="1"/>
          <p:nvPr/>
        </p:nvSpPr>
        <p:spPr>
          <a:xfrm>
            <a:off x="719975" y="3286197"/>
            <a:ext cx="21426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Solution</a:t>
            </a:r>
            <a:endParaRPr sz="2000" b="1">
              <a:solidFill>
                <a:schemeClr val="lt1"/>
              </a:solidFill>
              <a:latin typeface="Exo 2"/>
              <a:ea typeface="Exo 2"/>
              <a:cs typeface="Exo 2"/>
              <a:sym typeface="Exo 2"/>
            </a:endParaRPr>
          </a:p>
        </p:txBody>
      </p:sp>
      <p:grpSp>
        <p:nvGrpSpPr>
          <p:cNvPr id="3710" name="Google Shape;3710;p49"/>
          <p:cNvGrpSpPr/>
          <p:nvPr/>
        </p:nvGrpSpPr>
        <p:grpSpPr>
          <a:xfrm rot="-9422818" flipH="1">
            <a:off x="5512293" y="3679402"/>
            <a:ext cx="1282902" cy="779466"/>
            <a:chOff x="1784825" y="319200"/>
            <a:chExt cx="505100" cy="306900"/>
          </a:xfrm>
        </p:grpSpPr>
        <p:sp>
          <p:nvSpPr>
            <p:cNvPr id="3711" name="Google Shape;3711;p49"/>
            <p:cNvSpPr/>
            <p:nvPr/>
          </p:nvSpPr>
          <p:spPr>
            <a:xfrm>
              <a:off x="1784825" y="373675"/>
              <a:ext cx="254825" cy="252425"/>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9"/>
            <p:cNvSpPr/>
            <p:nvPr/>
          </p:nvSpPr>
          <p:spPr>
            <a:xfrm>
              <a:off x="1987925" y="319200"/>
              <a:ext cx="147450" cy="146450"/>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9"/>
            <p:cNvSpPr/>
            <p:nvPr/>
          </p:nvSpPr>
          <p:spPr>
            <a:xfrm>
              <a:off x="2142250" y="473600"/>
              <a:ext cx="147675" cy="147675"/>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714" name="Google Shape;3714;p49"/>
          <p:cNvGraphicFramePr/>
          <p:nvPr/>
        </p:nvGraphicFramePr>
        <p:xfrm>
          <a:off x="713225" y="3943901"/>
          <a:ext cx="4368200" cy="572700"/>
        </p:xfrm>
        <a:graphic>
          <a:graphicData uri="http://schemas.openxmlformats.org/drawingml/2006/table">
            <a:tbl>
              <a:tblPr>
                <a:noFill/>
                <a:tableStyleId>{D2A80A9B-DC3D-4EB1-9627-16CFE8977D78}</a:tableStyleId>
              </a:tblPr>
              <a:tblGrid>
                <a:gridCol w="4368200">
                  <a:extLst>
                    <a:ext uri="{9D8B030D-6E8A-4147-A177-3AD203B41FA5}">
                      <a16:colId xmlns:a16="http://schemas.microsoft.com/office/drawing/2014/main" val="20000"/>
                    </a:ext>
                  </a:extLst>
                </a:gridCol>
              </a:tblGrid>
              <a:tr h="572700">
                <a:tc>
                  <a:txBody>
                    <a:bodyPr/>
                    <a:lstStyle/>
                    <a:p>
                      <a:pPr marL="0" lvl="0" indent="0" algn="ctr" rtl="0">
                        <a:spcBef>
                          <a:spcPts val="0"/>
                        </a:spcBef>
                        <a:spcAft>
                          <a:spcPts val="0"/>
                        </a:spcAft>
                        <a:buNone/>
                      </a:pPr>
                      <a:r>
                        <a:rPr lang="en" sz="2500">
                          <a:solidFill>
                            <a:schemeClr val="accent1"/>
                          </a:solidFill>
                          <a:latin typeface="Fredoka One"/>
                          <a:ea typeface="Fredoka One"/>
                          <a:cs typeface="Fredoka One"/>
                          <a:sym typeface="Fredoka One"/>
                        </a:rPr>
                        <a:t>_______________</a:t>
                      </a:r>
                      <a:endParaRPr>
                        <a:solidFill>
                          <a:schemeClr val="accent1"/>
                        </a:solidFill>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18"/>
        <p:cNvGrpSpPr/>
        <p:nvPr/>
      </p:nvGrpSpPr>
      <p:grpSpPr>
        <a:xfrm>
          <a:off x="0" y="0"/>
          <a:ext cx="0" cy="0"/>
          <a:chOff x="0" y="0"/>
          <a:chExt cx="0" cy="0"/>
        </a:xfrm>
      </p:grpSpPr>
      <p:sp>
        <p:nvSpPr>
          <p:cNvPr id="3719" name="Google Shape;3719;p50"/>
          <p:cNvSpPr txBox="1">
            <a:spLocks noGrp="1"/>
          </p:cNvSpPr>
          <p:nvPr>
            <p:ph type="title"/>
          </p:nvPr>
        </p:nvSpPr>
        <p:spPr>
          <a:xfrm>
            <a:off x="720000" y="445025"/>
            <a:ext cx="7704000" cy="11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BRAINSTORM AND IDEA </a:t>
            </a:r>
            <a:r>
              <a:rPr lang="en">
                <a:solidFill>
                  <a:schemeClr val="accent1"/>
                </a:solidFill>
              </a:rPr>
              <a:t>GENERATION (POWER THINKING)</a:t>
            </a:r>
            <a:endParaRPr>
              <a:solidFill>
                <a:schemeClr val="accent1"/>
              </a:solidFill>
            </a:endParaRPr>
          </a:p>
        </p:txBody>
      </p:sp>
      <p:sp>
        <p:nvSpPr>
          <p:cNvPr id="3720" name="Google Shape;3720;p50"/>
          <p:cNvSpPr/>
          <p:nvPr/>
        </p:nvSpPr>
        <p:spPr>
          <a:xfrm>
            <a:off x="3395400" y="2369750"/>
            <a:ext cx="2353200" cy="4434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Exo 2 ExtraBold"/>
                <a:ea typeface="Exo 2 ExtraBold"/>
                <a:cs typeface="Exo 2 ExtraBold"/>
                <a:sym typeface="Exo 2 ExtraBold"/>
              </a:rPr>
              <a:t>POWER 1</a:t>
            </a:r>
            <a:endParaRPr sz="2000">
              <a:solidFill>
                <a:schemeClr val="lt1"/>
              </a:solidFill>
              <a:latin typeface="Exo 2 ExtraBold"/>
              <a:ea typeface="Exo 2 ExtraBold"/>
              <a:cs typeface="Exo 2 ExtraBold"/>
              <a:sym typeface="Exo 2 ExtraBold"/>
            </a:endParaRPr>
          </a:p>
        </p:txBody>
      </p:sp>
      <p:sp>
        <p:nvSpPr>
          <p:cNvPr id="3721" name="Google Shape;3721;p50"/>
          <p:cNvSpPr/>
          <p:nvPr/>
        </p:nvSpPr>
        <p:spPr>
          <a:xfrm>
            <a:off x="1147550" y="4165175"/>
            <a:ext cx="1517100" cy="443400"/>
          </a:xfrm>
          <a:prstGeom prst="roundRect">
            <a:avLst>
              <a:gd name="adj" fmla="val 500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Power 3</a:t>
            </a:r>
            <a:endParaRPr sz="1800">
              <a:solidFill>
                <a:schemeClr val="dk1"/>
              </a:solidFill>
              <a:latin typeface="IBM Plex Sans"/>
              <a:ea typeface="IBM Plex Sans"/>
              <a:cs typeface="IBM Plex Sans"/>
              <a:sym typeface="IBM Plex Sans"/>
            </a:endParaRPr>
          </a:p>
        </p:txBody>
      </p:sp>
      <p:sp>
        <p:nvSpPr>
          <p:cNvPr id="3722" name="Google Shape;3722;p50"/>
          <p:cNvSpPr/>
          <p:nvPr/>
        </p:nvSpPr>
        <p:spPr>
          <a:xfrm>
            <a:off x="1594475" y="3096451"/>
            <a:ext cx="2435400" cy="443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Power 2</a:t>
            </a:r>
            <a:endParaRPr sz="2000" b="1">
              <a:solidFill>
                <a:schemeClr val="lt1"/>
              </a:solidFill>
              <a:latin typeface="Exo 2"/>
              <a:ea typeface="Exo 2"/>
              <a:cs typeface="Exo 2"/>
              <a:sym typeface="Exo 2"/>
            </a:endParaRPr>
          </a:p>
        </p:txBody>
      </p:sp>
      <p:sp>
        <p:nvSpPr>
          <p:cNvPr id="3723" name="Google Shape;3723;p50"/>
          <p:cNvSpPr/>
          <p:nvPr/>
        </p:nvSpPr>
        <p:spPr>
          <a:xfrm>
            <a:off x="5186944" y="3096451"/>
            <a:ext cx="2289300" cy="443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Power 2</a:t>
            </a:r>
            <a:endParaRPr sz="2000" b="1">
              <a:solidFill>
                <a:schemeClr val="lt1"/>
              </a:solidFill>
              <a:latin typeface="Exo 2"/>
              <a:ea typeface="Exo 2"/>
              <a:cs typeface="Exo 2"/>
              <a:sym typeface="Exo 2"/>
            </a:endParaRPr>
          </a:p>
        </p:txBody>
      </p:sp>
      <p:sp>
        <p:nvSpPr>
          <p:cNvPr id="3724" name="Google Shape;3724;p50"/>
          <p:cNvSpPr/>
          <p:nvPr/>
        </p:nvSpPr>
        <p:spPr>
          <a:xfrm>
            <a:off x="2959900" y="4165175"/>
            <a:ext cx="1517100" cy="443400"/>
          </a:xfrm>
          <a:prstGeom prst="roundRect">
            <a:avLst>
              <a:gd name="adj" fmla="val 500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Power 3</a:t>
            </a:r>
            <a:endParaRPr sz="1800">
              <a:solidFill>
                <a:schemeClr val="dk1"/>
              </a:solidFill>
              <a:latin typeface="IBM Plex Sans"/>
              <a:ea typeface="IBM Plex Sans"/>
              <a:cs typeface="IBM Plex Sans"/>
              <a:sym typeface="IBM Plex Sans"/>
            </a:endParaRPr>
          </a:p>
        </p:txBody>
      </p:sp>
      <p:cxnSp>
        <p:nvCxnSpPr>
          <p:cNvPr id="3725" name="Google Shape;3725;p50"/>
          <p:cNvCxnSpPr>
            <a:stCxn id="3720" idx="2"/>
            <a:endCxn id="3722" idx="3"/>
          </p:cNvCxnSpPr>
          <p:nvPr/>
        </p:nvCxnSpPr>
        <p:spPr>
          <a:xfrm rot="5400000">
            <a:off x="4048500" y="2794550"/>
            <a:ext cx="504900" cy="542100"/>
          </a:xfrm>
          <a:prstGeom prst="bentConnector2">
            <a:avLst/>
          </a:prstGeom>
          <a:noFill/>
          <a:ln w="9525" cap="flat" cmpd="sng">
            <a:solidFill>
              <a:schemeClr val="dk1"/>
            </a:solidFill>
            <a:prstDash val="solid"/>
            <a:round/>
            <a:headEnd type="none" w="med" len="med"/>
            <a:tailEnd type="none" w="med" len="med"/>
          </a:ln>
        </p:spPr>
      </p:cxnSp>
      <p:cxnSp>
        <p:nvCxnSpPr>
          <p:cNvPr id="3726" name="Google Shape;3726;p50"/>
          <p:cNvCxnSpPr>
            <a:stCxn id="3720" idx="2"/>
            <a:endCxn id="3723" idx="1"/>
          </p:cNvCxnSpPr>
          <p:nvPr/>
        </p:nvCxnSpPr>
        <p:spPr>
          <a:xfrm rot="-5400000" flipH="1">
            <a:off x="4627050" y="2758100"/>
            <a:ext cx="504900" cy="615000"/>
          </a:xfrm>
          <a:prstGeom prst="bentConnector2">
            <a:avLst/>
          </a:prstGeom>
          <a:noFill/>
          <a:ln w="9525" cap="flat" cmpd="sng">
            <a:solidFill>
              <a:schemeClr val="dk1"/>
            </a:solidFill>
            <a:prstDash val="solid"/>
            <a:round/>
            <a:headEnd type="none" w="med" len="med"/>
            <a:tailEnd type="none" w="med" len="med"/>
          </a:ln>
        </p:spPr>
      </p:cxnSp>
      <p:cxnSp>
        <p:nvCxnSpPr>
          <p:cNvPr id="3727" name="Google Shape;3727;p50"/>
          <p:cNvCxnSpPr>
            <a:stCxn id="3721" idx="0"/>
            <a:endCxn id="3722" idx="2"/>
          </p:cNvCxnSpPr>
          <p:nvPr/>
        </p:nvCxnSpPr>
        <p:spPr>
          <a:xfrm rot="-5400000">
            <a:off x="2046500" y="3399575"/>
            <a:ext cx="625200" cy="906000"/>
          </a:xfrm>
          <a:prstGeom prst="bentConnector3">
            <a:avLst>
              <a:gd name="adj1" fmla="val 50010"/>
            </a:avLst>
          </a:prstGeom>
          <a:noFill/>
          <a:ln w="9525" cap="flat" cmpd="sng">
            <a:solidFill>
              <a:schemeClr val="dk2"/>
            </a:solidFill>
            <a:prstDash val="solid"/>
            <a:round/>
            <a:headEnd type="none" w="med" len="med"/>
            <a:tailEnd type="none" w="med" len="med"/>
          </a:ln>
        </p:spPr>
      </p:cxnSp>
      <p:cxnSp>
        <p:nvCxnSpPr>
          <p:cNvPr id="3728" name="Google Shape;3728;p50"/>
          <p:cNvCxnSpPr>
            <a:stCxn id="3724" idx="0"/>
            <a:endCxn id="3722" idx="2"/>
          </p:cNvCxnSpPr>
          <p:nvPr/>
        </p:nvCxnSpPr>
        <p:spPr>
          <a:xfrm rot="5400000" flipH="1">
            <a:off x="2952700" y="3399425"/>
            <a:ext cx="625200" cy="906300"/>
          </a:xfrm>
          <a:prstGeom prst="bentConnector3">
            <a:avLst>
              <a:gd name="adj1" fmla="val 50010"/>
            </a:avLst>
          </a:prstGeom>
          <a:noFill/>
          <a:ln w="9525" cap="flat" cmpd="sng">
            <a:solidFill>
              <a:schemeClr val="dk2"/>
            </a:solidFill>
            <a:prstDash val="solid"/>
            <a:round/>
            <a:headEnd type="none" w="med" len="med"/>
            <a:tailEnd type="none" w="med" len="med"/>
          </a:ln>
        </p:spPr>
      </p:cxnSp>
      <p:sp>
        <p:nvSpPr>
          <p:cNvPr id="3729" name="Google Shape;3729;p50"/>
          <p:cNvSpPr/>
          <p:nvPr/>
        </p:nvSpPr>
        <p:spPr>
          <a:xfrm>
            <a:off x="4667000" y="4165175"/>
            <a:ext cx="1517100" cy="443400"/>
          </a:xfrm>
          <a:prstGeom prst="roundRect">
            <a:avLst>
              <a:gd name="adj" fmla="val 50000"/>
            </a:avLst>
          </a:prstGeom>
          <a:solidFill>
            <a:schemeClr val="accent5"/>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Power 3</a:t>
            </a:r>
            <a:endParaRPr sz="1800">
              <a:solidFill>
                <a:schemeClr val="dk1"/>
              </a:solidFill>
              <a:latin typeface="IBM Plex Sans"/>
              <a:ea typeface="IBM Plex Sans"/>
              <a:cs typeface="IBM Plex Sans"/>
              <a:sym typeface="IBM Plex Sans"/>
            </a:endParaRPr>
          </a:p>
        </p:txBody>
      </p:sp>
      <p:sp>
        <p:nvSpPr>
          <p:cNvPr id="3730" name="Google Shape;3730;p50"/>
          <p:cNvSpPr/>
          <p:nvPr/>
        </p:nvSpPr>
        <p:spPr>
          <a:xfrm>
            <a:off x="6479351" y="4165175"/>
            <a:ext cx="1517100" cy="443400"/>
          </a:xfrm>
          <a:prstGeom prst="roundRect">
            <a:avLst>
              <a:gd name="adj" fmla="val 50000"/>
            </a:avLst>
          </a:prstGeom>
          <a:solidFill>
            <a:schemeClr val="accent5"/>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IBM Plex Sans"/>
                <a:ea typeface="IBM Plex Sans"/>
                <a:cs typeface="IBM Plex Sans"/>
                <a:sym typeface="IBM Plex Sans"/>
              </a:rPr>
              <a:t>Power 3</a:t>
            </a:r>
            <a:endParaRPr sz="1800">
              <a:solidFill>
                <a:schemeClr val="dk1"/>
              </a:solidFill>
              <a:latin typeface="IBM Plex Sans"/>
              <a:ea typeface="IBM Plex Sans"/>
              <a:cs typeface="IBM Plex Sans"/>
              <a:sym typeface="IBM Plex Sans"/>
            </a:endParaRPr>
          </a:p>
        </p:txBody>
      </p:sp>
      <p:cxnSp>
        <p:nvCxnSpPr>
          <p:cNvPr id="3731" name="Google Shape;3731;p50"/>
          <p:cNvCxnSpPr>
            <a:stCxn id="3723" idx="2"/>
            <a:endCxn id="3729" idx="0"/>
          </p:cNvCxnSpPr>
          <p:nvPr/>
        </p:nvCxnSpPr>
        <p:spPr>
          <a:xfrm rot="5400000">
            <a:off x="5565994" y="3399451"/>
            <a:ext cx="625200" cy="906000"/>
          </a:xfrm>
          <a:prstGeom prst="bentConnector3">
            <a:avLst>
              <a:gd name="adj1" fmla="val 50010"/>
            </a:avLst>
          </a:prstGeom>
          <a:noFill/>
          <a:ln w="9525" cap="flat" cmpd="sng">
            <a:solidFill>
              <a:schemeClr val="accent1"/>
            </a:solidFill>
            <a:prstDash val="solid"/>
            <a:round/>
            <a:headEnd type="none" w="med" len="med"/>
            <a:tailEnd type="none" w="med" len="med"/>
          </a:ln>
        </p:spPr>
      </p:cxnSp>
      <p:cxnSp>
        <p:nvCxnSpPr>
          <p:cNvPr id="3732" name="Google Shape;3732;p50"/>
          <p:cNvCxnSpPr>
            <a:stCxn id="3723" idx="2"/>
            <a:endCxn id="3730" idx="0"/>
          </p:cNvCxnSpPr>
          <p:nvPr/>
        </p:nvCxnSpPr>
        <p:spPr>
          <a:xfrm rot="-5400000" flipH="1">
            <a:off x="6472144" y="3399301"/>
            <a:ext cx="625200" cy="906300"/>
          </a:xfrm>
          <a:prstGeom prst="bentConnector3">
            <a:avLst>
              <a:gd name="adj1" fmla="val 50010"/>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36"/>
        <p:cNvGrpSpPr/>
        <p:nvPr/>
      </p:nvGrpSpPr>
      <p:grpSpPr>
        <a:xfrm>
          <a:off x="0" y="0"/>
          <a:ext cx="0" cy="0"/>
          <a:chOff x="0" y="0"/>
          <a:chExt cx="0" cy="0"/>
        </a:xfrm>
      </p:grpSpPr>
      <p:sp>
        <p:nvSpPr>
          <p:cNvPr id="3737" name="Google Shape;3737;p51"/>
          <p:cNvSpPr/>
          <p:nvPr/>
        </p:nvSpPr>
        <p:spPr>
          <a:xfrm>
            <a:off x="6464325" y="3400875"/>
            <a:ext cx="1776900" cy="4674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38" name="Google Shape;3738;p51"/>
          <p:cNvSpPr/>
          <p:nvPr/>
        </p:nvSpPr>
        <p:spPr>
          <a:xfrm>
            <a:off x="902850" y="3400875"/>
            <a:ext cx="1776900" cy="467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39" name="Google Shape;3739;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MAIN TOPIC </a:t>
            </a:r>
            <a:r>
              <a:rPr lang="en">
                <a:solidFill>
                  <a:schemeClr val="accent1"/>
                </a:solidFill>
              </a:rPr>
              <a:t>AND DETAILS</a:t>
            </a:r>
            <a:endParaRPr>
              <a:solidFill>
                <a:schemeClr val="accent1"/>
              </a:solidFill>
            </a:endParaRPr>
          </a:p>
        </p:txBody>
      </p:sp>
      <p:sp>
        <p:nvSpPr>
          <p:cNvPr id="3740" name="Google Shape;3740;p51"/>
          <p:cNvSpPr/>
          <p:nvPr/>
        </p:nvSpPr>
        <p:spPr>
          <a:xfrm>
            <a:off x="720000" y="3822250"/>
            <a:ext cx="2142600" cy="7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BM Plex Sans"/>
                <a:ea typeface="IBM Plex Sans"/>
                <a:cs typeface="IBM Plex Sans"/>
                <a:sym typeface="IBM Plex Sans"/>
              </a:rPr>
              <a:t>Mercury is the closest planet to the Sun and the smallest of them all</a:t>
            </a:r>
            <a:endParaRPr>
              <a:solidFill>
                <a:schemeClr val="dk1"/>
              </a:solidFill>
              <a:latin typeface="IBM Plex Sans"/>
              <a:ea typeface="IBM Plex Sans"/>
              <a:cs typeface="IBM Plex Sans"/>
              <a:sym typeface="IBM Plex Sans"/>
            </a:endParaRPr>
          </a:p>
        </p:txBody>
      </p:sp>
      <p:sp>
        <p:nvSpPr>
          <p:cNvPr id="3741" name="Google Shape;3741;p51"/>
          <p:cNvSpPr/>
          <p:nvPr/>
        </p:nvSpPr>
        <p:spPr>
          <a:xfrm>
            <a:off x="6281475" y="3822250"/>
            <a:ext cx="2142600" cy="7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BM Plex Sans"/>
                <a:ea typeface="IBM Plex Sans"/>
                <a:cs typeface="IBM Plex Sans"/>
                <a:sym typeface="IBM Plex Sans"/>
              </a:rPr>
              <a:t>Venus has a beautiful name and is the second planet from the Sun</a:t>
            </a:r>
            <a:endParaRPr>
              <a:solidFill>
                <a:schemeClr val="dk1"/>
              </a:solidFill>
              <a:latin typeface="IBM Plex Sans"/>
              <a:ea typeface="IBM Plex Sans"/>
              <a:cs typeface="IBM Plex Sans"/>
              <a:sym typeface="IBM Plex Sans"/>
            </a:endParaRPr>
          </a:p>
        </p:txBody>
      </p:sp>
      <p:sp>
        <p:nvSpPr>
          <p:cNvPr id="3742" name="Google Shape;3742;p51"/>
          <p:cNvSpPr txBox="1"/>
          <p:nvPr/>
        </p:nvSpPr>
        <p:spPr>
          <a:xfrm>
            <a:off x="719975" y="3455922"/>
            <a:ext cx="21426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Footprinting</a:t>
            </a:r>
            <a:endParaRPr sz="2000" b="1">
              <a:solidFill>
                <a:schemeClr val="lt1"/>
              </a:solidFill>
              <a:latin typeface="Exo 2"/>
              <a:ea typeface="Exo 2"/>
              <a:cs typeface="Exo 2"/>
              <a:sym typeface="Exo 2"/>
            </a:endParaRPr>
          </a:p>
        </p:txBody>
      </p:sp>
      <p:sp>
        <p:nvSpPr>
          <p:cNvPr id="3743" name="Google Shape;3743;p51"/>
          <p:cNvSpPr txBox="1"/>
          <p:nvPr/>
        </p:nvSpPr>
        <p:spPr>
          <a:xfrm>
            <a:off x="6281450" y="3455922"/>
            <a:ext cx="21426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Enumeration</a:t>
            </a:r>
            <a:endParaRPr sz="2000" b="1">
              <a:solidFill>
                <a:schemeClr val="lt1"/>
              </a:solidFill>
              <a:latin typeface="Exo 2"/>
              <a:ea typeface="Exo 2"/>
              <a:cs typeface="Exo 2"/>
              <a:sym typeface="Exo 2"/>
            </a:endParaRPr>
          </a:p>
        </p:txBody>
      </p:sp>
      <p:grpSp>
        <p:nvGrpSpPr>
          <p:cNvPr id="3744" name="Google Shape;3744;p51"/>
          <p:cNvGrpSpPr/>
          <p:nvPr/>
        </p:nvGrpSpPr>
        <p:grpSpPr>
          <a:xfrm>
            <a:off x="3200548" y="1775936"/>
            <a:ext cx="2587725" cy="2587725"/>
            <a:chOff x="2902488" y="902232"/>
            <a:chExt cx="3339000" cy="3339000"/>
          </a:xfrm>
        </p:grpSpPr>
        <p:sp>
          <p:nvSpPr>
            <p:cNvPr id="3745" name="Google Shape;3745;p51"/>
            <p:cNvSpPr/>
            <p:nvPr/>
          </p:nvSpPr>
          <p:spPr>
            <a:xfrm rot="-5400000">
              <a:off x="2902488" y="902232"/>
              <a:ext cx="3339000" cy="3339000"/>
            </a:xfrm>
            <a:prstGeom prst="ellipse">
              <a:avLst/>
            </a:prstGeom>
            <a:noFill/>
            <a:ln w="19050"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1"/>
            <p:cNvSpPr/>
            <p:nvPr/>
          </p:nvSpPr>
          <p:spPr>
            <a:xfrm>
              <a:off x="3123738" y="1123632"/>
              <a:ext cx="2896500" cy="2896200"/>
            </a:xfrm>
            <a:prstGeom prst="pie">
              <a:avLst>
                <a:gd name="adj1" fmla="val 1811602"/>
                <a:gd name="adj2" fmla="val 1621488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7" name="Google Shape;3747;p51"/>
          <p:cNvGrpSpPr/>
          <p:nvPr/>
        </p:nvGrpSpPr>
        <p:grpSpPr>
          <a:xfrm>
            <a:off x="3825900" y="2366137"/>
            <a:ext cx="1436350" cy="1407322"/>
            <a:chOff x="3664026" y="1663782"/>
            <a:chExt cx="1749300" cy="1815900"/>
          </a:xfrm>
        </p:grpSpPr>
        <p:sp>
          <p:nvSpPr>
            <p:cNvPr id="3748" name="Google Shape;3748;p51"/>
            <p:cNvSpPr/>
            <p:nvPr/>
          </p:nvSpPr>
          <p:spPr>
            <a:xfrm>
              <a:off x="3664038" y="1663782"/>
              <a:ext cx="1715100" cy="1815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1"/>
            <p:cNvSpPr txBox="1"/>
            <p:nvPr/>
          </p:nvSpPr>
          <p:spPr>
            <a:xfrm>
              <a:off x="3664026" y="1970411"/>
              <a:ext cx="1749300" cy="1195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a:solidFill>
                    <a:srgbClr val="FFFFFF"/>
                  </a:solidFill>
                  <a:latin typeface="Exo 2 ExtraBold"/>
                  <a:ea typeface="Exo 2 ExtraBold"/>
                  <a:cs typeface="Exo 2 ExtraBold"/>
                  <a:sym typeface="Exo 2 ExtraBold"/>
                </a:rPr>
                <a:t>System hacking</a:t>
              </a:r>
              <a:endParaRPr sz="2000">
                <a:solidFill>
                  <a:srgbClr val="FFFFFF"/>
                </a:solidFill>
                <a:latin typeface="Exo 2 ExtraBold"/>
                <a:ea typeface="Exo 2 ExtraBold"/>
                <a:cs typeface="Exo 2 ExtraBold"/>
                <a:sym typeface="Exo 2 ExtraBold"/>
              </a:endParaRPr>
            </a:p>
            <a:p>
              <a:pPr marL="0" lvl="0" indent="0" algn="ctr" rtl="0">
                <a:lnSpc>
                  <a:spcPct val="100000"/>
                </a:lnSpc>
                <a:spcBef>
                  <a:spcPts val="0"/>
                </a:spcBef>
                <a:spcAft>
                  <a:spcPts val="0"/>
                </a:spcAft>
                <a:buNone/>
              </a:pPr>
              <a:r>
                <a:rPr lang="en" sz="2000">
                  <a:solidFill>
                    <a:srgbClr val="FFFFFF"/>
                  </a:solidFill>
                  <a:latin typeface="Exo 2 ExtraBold"/>
                  <a:ea typeface="Exo 2 ExtraBold"/>
                  <a:cs typeface="Exo 2 ExtraBold"/>
                  <a:sym typeface="Exo 2 ExtraBold"/>
                </a:rPr>
                <a:t>concepts</a:t>
              </a:r>
              <a:endParaRPr sz="2000">
                <a:solidFill>
                  <a:srgbClr val="FFFFFF"/>
                </a:solidFill>
                <a:latin typeface="Exo 2 ExtraBold"/>
                <a:ea typeface="Exo 2 ExtraBold"/>
                <a:cs typeface="Exo 2 ExtraBold"/>
                <a:sym typeface="Exo 2 ExtraBold"/>
              </a:endParaRPr>
            </a:p>
          </p:txBody>
        </p:sp>
      </p:grpSp>
      <p:sp>
        <p:nvSpPr>
          <p:cNvPr id="3750" name="Google Shape;3750;p51"/>
          <p:cNvSpPr/>
          <p:nvPr/>
        </p:nvSpPr>
        <p:spPr>
          <a:xfrm>
            <a:off x="4136308" y="1422223"/>
            <a:ext cx="832200" cy="82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1"/>
          <p:cNvSpPr/>
          <p:nvPr/>
        </p:nvSpPr>
        <p:spPr>
          <a:xfrm>
            <a:off x="2944589" y="3313866"/>
            <a:ext cx="832200" cy="828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1"/>
          <p:cNvSpPr/>
          <p:nvPr/>
        </p:nvSpPr>
        <p:spPr>
          <a:xfrm>
            <a:off x="5317031" y="3307941"/>
            <a:ext cx="832200" cy="82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1"/>
          <p:cNvSpPr/>
          <p:nvPr/>
        </p:nvSpPr>
        <p:spPr>
          <a:xfrm>
            <a:off x="6464325" y="1477400"/>
            <a:ext cx="1776900" cy="467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54" name="Google Shape;3754;p51"/>
          <p:cNvSpPr/>
          <p:nvPr/>
        </p:nvSpPr>
        <p:spPr>
          <a:xfrm>
            <a:off x="6281475" y="1898775"/>
            <a:ext cx="2142600" cy="7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BM Plex Sans"/>
                <a:ea typeface="IBM Plex Sans"/>
                <a:cs typeface="IBM Plex Sans"/>
                <a:sym typeface="IBM Plex Sans"/>
              </a:rPr>
              <a:t>Despite being red, Mars is a cold place. It’s full of iron oxide dust</a:t>
            </a:r>
            <a:endParaRPr>
              <a:solidFill>
                <a:schemeClr val="dk1"/>
              </a:solidFill>
              <a:latin typeface="IBM Plex Sans"/>
              <a:ea typeface="IBM Plex Sans"/>
              <a:cs typeface="IBM Plex Sans"/>
              <a:sym typeface="IBM Plex Sans"/>
            </a:endParaRPr>
          </a:p>
        </p:txBody>
      </p:sp>
      <p:sp>
        <p:nvSpPr>
          <p:cNvPr id="3755" name="Google Shape;3755;p51"/>
          <p:cNvSpPr txBox="1"/>
          <p:nvPr/>
        </p:nvSpPr>
        <p:spPr>
          <a:xfrm>
            <a:off x="6281450" y="1532447"/>
            <a:ext cx="2142600" cy="34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Scanning</a:t>
            </a:r>
            <a:endParaRPr sz="2000" b="1">
              <a:solidFill>
                <a:schemeClr val="lt1"/>
              </a:solidFill>
              <a:latin typeface="Exo 2"/>
              <a:ea typeface="Exo 2"/>
              <a:cs typeface="Exo 2"/>
              <a:sym typeface="Exo 2"/>
            </a:endParaRPr>
          </a:p>
        </p:txBody>
      </p:sp>
      <p:grpSp>
        <p:nvGrpSpPr>
          <p:cNvPr id="3756" name="Google Shape;3756;p51"/>
          <p:cNvGrpSpPr/>
          <p:nvPr/>
        </p:nvGrpSpPr>
        <p:grpSpPr>
          <a:xfrm rot="-9422741" flipH="1">
            <a:off x="806743" y="1220363"/>
            <a:ext cx="1185439" cy="720276"/>
            <a:chOff x="1784825" y="319200"/>
            <a:chExt cx="505100" cy="306900"/>
          </a:xfrm>
        </p:grpSpPr>
        <p:sp>
          <p:nvSpPr>
            <p:cNvPr id="3757" name="Google Shape;3757;p51"/>
            <p:cNvSpPr/>
            <p:nvPr/>
          </p:nvSpPr>
          <p:spPr>
            <a:xfrm>
              <a:off x="1784825" y="373675"/>
              <a:ext cx="254825" cy="252425"/>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1"/>
            <p:cNvSpPr/>
            <p:nvPr/>
          </p:nvSpPr>
          <p:spPr>
            <a:xfrm>
              <a:off x="1987925" y="319200"/>
              <a:ext cx="147450" cy="146450"/>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1"/>
            <p:cNvSpPr/>
            <p:nvPr/>
          </p:nvSpPr>
          <p:spPr>
            <a:xfrm>
              <a:off x="2142250" y="473600"/>
              <a:ext cx="147675" cy="147675"/>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0" name="Google Shape;3760;p51"/>
          <p:cNvGrpSpPr/>
          <p:nvPr/>
        </p:nvGrpSpPr>
        <p:grpSpPr>
          <a:xfrm>
            <a:off x="5546351" y="3609237"/>
            <a:ext cx="373536" cy="237587"/>
            <a:chOff x="2491675" y="2723700"/>
            <a:chExt cx="345100" cy="219500"/>
          </a:xfrm>
        </p:grpSpPr>
        <p:sp>
          <p:nvSpPr>
            <p:cNvPr id="3761" name="Google Shape;3761;p51"/>
            <p:cNvSpPr/>
            <p:nvPr/>
          </p:nvSpPr>
          <p:spPr>
            <a:xfrm>
              <a:off x="2588600" y="2723700"/>
              <a:ext cx="151250" cy="218725"/>
            </a:xfrm>
            <a:custGeom>
              <a:avLst/>
              <a:gdLst/>
              <a:ahLst/>
              <a:cxnLst/>
              <a:rect l="l" t="t" r="r" b="b"/>
              <a:pathLst>
                <a:path w="6050" h="8749" extrusionOk="0">
                  <a:moveTo>
                    <a:pt x="3444" y="5801"/>
                  </a:moveTo>
                  <a:lnTo>
                    <a:pt x="3444" y="7011"/>
                  </a:lnTo>
                  <a:lnTo>
                    <a:pt x="2637" y="7011"/>
                  </a:lnTo>
                  <a:lnTo>
                    <a:pt x="2637" y="5801"/>
                  </a:lnTo>
                  <a:close/>
                  <a:moveTo>
                    <a:pt x="3040" y="1"/>
                  </a:moveTo>
                  <a:cubicBezTo>
                    <a:pt x="1800" y="1"/>
                    <a:pt x="776" y="1024"/>
                    <a:pt x="838" y="2296"/>
                  </a:cubicBezTo>
                  <a:lnTo>
                    <a:pt x="838" y="3661"/>
                  </a:lnTo>
                  <a:lnTo>
                    <a:pt x="1" y="3661"/>
                  </a:lnTo>
                  <a:lnTo>
                    <a:pt x="1" y="8748"/>
                  </a:lnTo>
                  <a:lnTo>
                    <a:pt x="6049" y="8748"/>
                  </a:lnTo>
                  <a:lnTo>
                    <a:pt x="6049" y="3630"/>
                  </a:lnTo>
                  <a:lnTo>
                    <a:pt x="1645" y="3630"/>
                  </a:lnTo>
                  <a:lnTo>
                    <a:pt x="1645" y="2265"/>
                  </a:lnTo>
                  <a:cubicBezTo>
                    <a:pt x="1645" y="1335"/>
                    <a:pt x="2343" y="869"/>
                    <a:pt x="3040" y="869"/>
                  </a:cubicBezTo>
                  <a:cubicBezTo>
                    <a:pt x="3738" y="869"/>
                    <a:pt x="4436" y="1335"/>
                    <a:pt x="4436" y="2265"/>
                  </a:cubicBezTo>
                  <a:lnTo>
                    <a:pt x="4436" y="2948"/>
                  </a:lnTo>
                  <a:lnTo>
                    <a:pt x="5243" y="2948"/>
                  </a:lnTo>
                  <a:lnTo>
                    <a:pt x="5243" y="2296"/>
                  </a:lnTo>
                  <a:cubicBezTo>
                    <a:pt x="5274" y="1024"/>
                    <a:pt x="4281" y="1"/>
                    <a:pt x="3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1"/>
            <p:cNvSpPr/>
            <p:nvPr/>
          </p:nvSpPr>
          <p:spPr>
            <a:xfrm>
              <a:off x="2763075" y="2923000"/>
              <a:ext cx="73700" cy="20200"/>
            </a:xfrm>
            <a:custGeom>
              <a:avLst/>
              <a:gdLst/>
              <a:ahLst/>
              <a:cxnLst/>
              <a:rect l="l" t="t" r="r" b="b"/>
              <a:pathLst>
                <a:path w="2948" h="808" extrusionOk="0">
                  <a:moveTo>
                    <a:pt x="1" y="1"/>
                  </a:moveTo>
                  <a:lnTo>
                    <a:pt x="1" y="807"/>
                  </a:lnTo>
                  <a:lnTo>
                    <a:pt x="2948" y="807"/>
                  </a:lnTo>
                  <a:lnTo>
                    <a:pt x="29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1"/>
            <p:cNvSpPr/>
            <p:nvPr/>
          </p:nvSpPr>
          <p:spPr>
            <a:xfrm>
              <a:off x="2763075" y="2873375"/>
              <a:ext cx="73700" cy="20175"/>
            </a:xfrm>
            <a:custGeom>
              <a:avLst/>
              <a:gdLst/>
              <a:ahLst/>
              <a:cxnLst/>
              <a:rect l="l" t="t" r="r" b="b"/>
              <a:pathLst>
                <a:path w="2948" h="807" extrusionOk="0">
                  <a:moveTo>
                    <a:pt x="1" y="0"/>
                  </a:moveTo>
                  <a:lnTo>
                    <a:pt x="1" y="807"/>
                  </a:lnTo>
                  <a:lnTo>
                    <a:pt x="2948" y="807"/>
                  </a:lnTo>
                  <a:lnTo>
                    <a:pt x="29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1"/>
            <p:cNvSpPr/>
            <p:nvPr/>
          </p:nvSpPr>
          <p:spPr>
            <a:xfrm>
              <a:off x="2763075" y="2823750"/>
              <a:ext cx="73700" cy="20950"/>
            </a:xfrm>
            <a:custGeom>
              <a:avLst/>
              <a:gdLst/>
              <a:ahLst/>
              <a:cxnLst/>
              <a:rect l="l" t="t" r="r" b="b"/>
              <a:pathLst>
                <a:path w="2948" h="838" extrusionOk="0">
                  <a:moveTo>
                    <a:pt x="1" y="0"/>
                  </a:moveTo>
                  <a:lnTo>
                    <a:pt x="1" y="838"/>
                  </a:lnTo>
                  <a:lnTo>
                    <a:pt x="2948" y="838"/>
                  </a:lnTo>
                  <a:lnTo>
                    <a:pt x="29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1"/>
            <p:cNvSpPr/>
            <p:nvPr/>
          </p:nvSpPr>
          <p:spPr>
            <a:xfrm>
              <a:off x="2744475" y="2774875"/>
              <a:ext cx="92300" cy="20200"/>
            </a:xfrm>
            <a:custGeom>
              <a:avLst/>
              <a:gdLst/>
              <a:ahLst/>
              <a:cxnLst/>
              <a:rect l="l" t="t" r="r" b="b"/>
              <a:pathLst>
                <a:path w="3692" h="808" extrusionOk="0">
                  <a:moveTo>
                    <a:pt x="0" y="1"/>
                  </a:moveTo>
                  <a:lnTo>
                    <a:pt x="0" y="807"/>
                  </a:lnTo>
                  <a:lnTo>
                    <a:pt x="3692" y="807"/>
                  </a:lnTo>
                  <a:lnTo>
                    <a:pt x="36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1"/>
            <p:cNvSpPr/>
            <p:nvPr/>
          </p:nvSpPr>
          <p:spPr>
            <a:xfrm>
              <a:off x="2729750" y="2725250"/>
              <a:ext cx="107025" cy="20200"/>
            </a:xfrm>
            <a:custGeom>
              <a:avLst/>
              <a:gdLst/>
              <a:ahLst/>
              <a:cxnLst/>
              <a:rect l="l" t="t" r="r" b="b"/>
              <a:pathLst>
                <a:path w="4281" h="808" extrusionOk="0">
                  <a:moveTo>
                    <a:pt x="0" y="1"/>
                  </a:moveTo>
                  <a:lnTo>
                    <a:pt x="0" y="807"/>
                  </a:lnTo>
                  <a:lnTo>
                    <a:pt x="4281" y="807"/>
                  </a:lnTo>
                  <a:lnTo>
                    <a:pt x="4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1"/>
            <p:cNvSpPr/>
            <p:nvPr/>
          </p:nvSpPr>
          <p:spPr>
            <a:xfrm>
              <a:off x="2491675" y="2923000"/>
              <a:ext cx="72900" cy="20200"/>
            </a:xfrm>
            <a:custGeom>
              <a:avLst/>
              <a:gdLst/>
              <a:ahLst/>
              <a:cxnLst/>
              <a:rect l="l" t="t" r="r" b="b"/>
              <a:pathLst>
                <a:path w="2916" h="808" extrusionOk="0">
                  <a:moveTo>
                    <a:pt x="0" y="1"/>
                  </a:moveTo>
                  <a:lnTo>
                    <a:pt x="0" y="807"/>
                  </a:lnTo>
                  <a:lnTo>
                    <a:pt x="2916" y="807"/>
                  </a:lnTo>
                  <a:lnTo>
                    <a:pt x="29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1"/>
            <p:cNvSpPr/>
            <p:nvPr/>
          </p:nvSpPr>
          <p:spPr>
            <a:xfrm>
              <a:off x="2491675" y="2873375"/>
              <a:ext cx="72900" cy="20175"/>
            </a:xfrm>
            <a:custGeom>
              <a:avLst/>
              <a:gdLst/>
              <a:ahLst/>
              <a:cxnLst/>
              <a:rect l="l" t="t" r="r" b="b"/>
              <a:pathLst>
                <a:path w="2916" h="807" extrusionOk="0">
                  <a:moveTo>
                    <a:pt x="0" y="0"/>
                  </a:moveTo>
                  <a:lnTo>
                    <a:pt x="0" y="807"/>
                  </a:lnTo>
                  <a:lnTo>
                    <a:pt x="2916" y="807"/>
                  </a:lnTo>
                  <a:lnTo>
                    <a:pt x="2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1"/>
            <p:cNvSpPr/>
            <p:nvPr/>
          </p:nvSpPr>
          <p:spPr>
            <a:xfrm>
              <a:off x="2491675" y="2823750"/>
              <a:ext cx="72900" cy="20950"/>
            </a:xfrm>
            <a:custGeom>
              <a:avLst/>
              <a:gdLst/>
              <a:ahLst/>
              <a:cxnLst/>
              <a:rect l="l" t="t" r="r" b="b"/>
              <a:pathLst>
                <a:path w="2916" h="838" extrusionOk="0">
                  <a:moveTo>
                    <a:pt x="0" y="0"/>
                  </a:moveTo>
                  <a:lnTo>
                    <a:pt x="0" y="838"/>
                  </a:lnTo>
                  <a:lnTo>
                    <a:pt x="2916" y="838"/>
                  </a:lnTo>
                  <a:lnTo>
                    <a:pt x="2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1"/>
            <p:cNvSpPr/>
            <p:nvPr/>
          </p:nvSpPr>
          <p:spPr>
            <a:xfrm>
              <a:off x="2491675" y="2774875"/>
              <a:ext cx="91525" cy="20200"/>
            </a:xfrm>
            <a:custGeom>
              <a:avLst/>
              <a:gdLst/>
              <a:ahLst/>
              <a:cxnLst/>
              <a:rect l="l" t="t" r="r" b="b"/>
              <a:pathLst>
                <a:path w="3661" h="808" extrusionOk="0">
                  <a:moveTo>
                    <a:pt x="0" y="1"/>
                  </a:moveTo>
                  <a:lnTo>
                    <a:pt x="0" y="807"/>
                  </a:lnTo>
                  <a:lnTo>
                    <a:pt x="3660" y="807"/>
                  </a:lnTo>
                  <a:lnTo>
                    <a:pt x="36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1"/>
            <p:cNvSpPr/>
            <p:nvPr/>
          </p:nvSpPr>
          <p:spPr>
            <a:xfrm>
              <a:off x="2491675" y="2725250"/>
              <a:ext cx="107025" cy="20200"/>
            </a:xfrm>
            <a:custGeom>
              <a:avLst/>
              <a:gdLst/>
              <a:ahLst/>
              <a:cxnLst/>
              <a:rect l="l" t="t" r="r" b="b"/>
              <a:pathLst>
                <a:path w="4281" h="808" extrusionOk="0">
                  <a:moveTo>
                    <a:pt x="0" y="1"/>
                  </a:moveTo>
                  <a:lnTo>
                    <a:pt x="0" y="807"/>
                  </a:lnTo>
                  <a:lnTo>
                    <a:pt x="4281" y="807"/>
                  </a:lnTo>
                  <a:lnTo>
                    <a:pt x="4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51"/>
          <p:cNvGrpSpPr/>
          <p:nvPr/>
        </p:nvGrpSpPr>
        <p:grpSpPr>
          <a:xfrm>
            <a:off x="4374939" y="1702480"/>
            <a:ext cx="373536" cy="267786"/>
            <a:chOff x="2491675" y="2159150"/>
            <a:chExt cx="345100" cy="247400"/>
          </a:xfrm>
        </p:grpSpPr>
        <p:sp>
          <p:nvSpPr>
            <p:cNvPr id="3773" name="Google Shape;3773;p51"/>
            <p:cNvSpPr/>
            <p:nvPr/>
          </p:nvSpPr>
          <p:spPr>
            <a:xfrm>
              <a:off x="2677775" y="2268500"/>
              <a:ext cx="159000" cy="138050"/>
            </a:xfrm>
            <a:custGeom>
              <a:avLst/>
              <a:gdLst/>
              <a:ahLst/>
              <a:cxnLst/>
              <a:rect l="l" t="t" r="r" b="b"/>
              <a:pathLst>
                <a:path w="6360" h="5522" extrusionOk="0">
                  <a:moveTo>
                    <a:pt x="3568" y="1986"/>
                  </a:moveTo>
                  <a:lnTo>
                    <a:pt x="3568" y="3754"/>
                  </a:lnTo>
                  <a:lnTo>
                    <a:pt x="2762" y="3754"/>
                  </a:lnTo>
                  <a:lnTo>
                    <a:pt x="2762" y="1986"/>
                  </a:lnTo>
                  <a:close/>
                  <a:moveTo>
                    <a:pt x="3568" y="4095"/>
                  </a:moveTo>
                  <a:lnTo>
                    <a:pt x="3568" y="4839"/>
                  </a:lnTo>
                  <a:lnTo>
                    <a:pt x="2762" y="4839"/>
                  </a:lnTo>
                  <a:lnTo>
                    <a:pt x="2762" y="4095"/>
                  </a:lnTo>
                  <a:close/>
                  <a:moveTo>
                    <a:pt x="3165" y="1"/>
                  </a:moveTo>
                  <a:lnTo>
                    <a:pt x="1" y="5522"/>
                  </a:lnTo>
                  <a:lnTo>
                    <a:pt x="6360" y="5522"/>
                  </a:lnTo>
                  <a:lnTo>
                    <a:pt x="31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1"/>
            <p:cNvSpPr/>
            <p:nvPr/>
          </p:nvSpPr>
          <p:spPr>
            <a:xfrm>
              <a:off x="2591700" y="2207300"/>
              <a:ext cx="99300" cy="84500"/>
            </a:xfrm>
            <a:custGeom>
              <a:avLst/>
              <a:gdLst/>
              <a:ahLst/>
              <a:cxnLst/>
              <a:rect l="l" t="t" r="r" b="b"/>
              <a:pathLst>
                <a:path w="3972" h="3380" extrusionOk="0">
                  <a:moveTo>
                    <a:pt x="2262" y="1"/>
                  </a:moveTo>
                  <a:cubicBezTo>
                    <a:pt x="1848" y="1"/>
                    <a:pt x="1427" y="154"/>
                    <a:pt x="1086" y="494"/>
                  </a:cubicBezTo>
                  <a:cubicBezTo>
                    <a:pt x="1" y="1580"/>
                    <a:pt x="776" y="3379"/>
                    <a:pt x="2296" y="3379"/>
                  </a:cubicBezTo>
                  <a:cubicBezTo>
                    <a:pt x="3227" y="3379"/>
                    <a:pt x="3971" y="2635"/>
                    <a:pt x="3971" y="1704"/>
                  </a:cubicBezTo>
                  <a:cubicBezTo>
                    <a:pt x="3971" y="675"/>
                    <a:pt x="3132" y="1"/>
                    <a:pt x="2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1"/>
            <p:cNvSpPr/>
            <p:nvPr/>
          </p:nvSpPr>
          <p:spPr>
            <a:xfrm>
              <a:off x="2491675" y="2159150"/>
              <a:ext cx="314850" cy="181500"/>
            </a:xfrm>
            <a:custGeom>
              <a:avLst/>
              <a:gdLst/>
              <a:ahLst/>
              <a:cxnLst/>
              <a:rect l="l" t="t" r="r" b="b"/>
              <a:pathLst>
                <a:path w="12594" h="7260" extrusionOk="0">
                  <a:moveTo>
                    <a:pt x="6306" y="1120"/>
                  </a:moveTo>
                  <a:cubicBezTo>
                    <a:pt x="6923" y="1120"/>
                    <a:pt x="7553" y="1350"/>
                    <a:pt x="8065" y="1862"/>
                  </a:cubicBezTo>
                  <a:cubicBezTo>
                    <a:pt x="9616" y="3444"/>
                    <a:pt x="8530" y="6112"/>
                    <a:pt x="6297" y="6143"/>
                  </a:cubicBezTo>
                  <a:cubicBezTo>
                    <a:pt x="4932" y="6143"/>
                    <a:pt x="3785" y="5026"/>
                    <a:pt x="3785" y="3630"/>
                  </a:cubicBezTo>
                  <a:cubicBezTo>
                    <a:pt x="3785" y="2120"/>
                    <a:pt x="5018" y="1120"/>
                    <a:pt x="6306" y="1120"/>
                  </a:cubicBezTo>
                  <a:close/>
                  <a:moveTo>
                    <a:pt x="6297" y="1"/>
                  </a:moveTo>
                  <a:cubicBezTo>
                    <a:pt x="4901" y="1"/>
                    <a:pt x="3412" y="590"/>
                    <a:pt x="1954" y="1707"/>
                  </a:cubicBezTo>
                  <a:cubicBezTo>
                    <a:pt x="1303" y="2203"/>
                    <a:pt x="714" y="2762"/>
                    <a:pt x="186" y="3382"/>
                  </a:cubicBezTo>
                  <a:lnTo>
                    <a:pt x="0" y="3630"/>
                  </a:lnTo>
                  <a:lnTo>
                    <a:pt x="186" y="3878"/>
                  </a:lnTo>
                  <a:cubicBezTo>
                    <a:pt x="714" y="4499"/>
                    <a:pt x="1303" y="5088"/>
                    <a:pt x="1954" y="5584"/>
                  </a:cubicBezTo>
                  <a:cubicBezTo>
                    <a:pt x="3412" y="6670"/>
                    <a:pt x="4901" y="7259"/>
                    <a:pt x="6297" y="7259"/>
                  </a:cubicBezTo>
                  <a:cubicBezTo>
                    <a:pt x="6948" y="7259"/>
                    <a:pt x="7600" y="7135"/>
                    <a:pt x="8220" y="6918"/>
                  </a:cubicBezTo>
                  <a:lnTo>
                    <a:pt x="8251" y="6918"/>
                  </a:lnTo>
                  <a:lnTo>
                    <a:pt x="9926" y="4002"/>
                  </a:lnTo>
                  <a:lnTo>
                    <a:pt x="10640" y="2793"/>
                  </a:lnTo>
                  <a:lnTo>
                    <a:pt x="11322" y="4002"/>
                  </a:lnTo>
                  <a:lnTo>
                    <a:pt x="11694" y="4623"/>
                  </a:lnTo>
                  <a:cubicBezTo>
                    <a:pt x="12129" y="4219"/>
                    <a:pt x="12377" y="3909"/>
                    <a:pt x="12377" y="3878"/>
                  </a:cubicBezTo>
                  <a:lnTo>
                    <a:pt x="12594" y="3630"/>
                  </a:lnTo>
                  <a:lnTo>
                    <a:pt x="12377" y="3382"/>
                  </a:lnTo>
                  <a:cubicBezTo>
                    <a:pt x="11850" y="2762"/>
                    <a:pt x="11260" y="2203"/>
                    <a:pt x="10640" y="1707"/>
                  </a:cubicBezTo>
                  <a:cubicBezTo>
                    <a:pt x="9182" y="590"/>
                    <a:pt x="7693" y="1"/>
                    <a:pt x="6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51"/>
          <p:cNvGrpSpPr/>
          <p:nvPr/>
        </p:nvGrpSpPr>
        <p:grpSpPr>
          <a:xfrm>
            <a:off x="3157632" y="3534784"/>
            <a:ext cx="406144" cy="374619"/>
            <a:chOff x="4737350" y="1557400"/>
            <a:chExt cx="375225" cy="346100"/>
          </a:xfrm>
        </p:grpSpPr>
        <p:sp>
          <p:nvSpPr>
            <p:cNvPr id="3777" name="Google Shape;3777;p51"/>
            <p:cNvSpPr/>
            <p:nvPr/>
          </p:nvSpPr>
          <p:spPr>
            <a:xfrm>
              <a:off x="5002675" y="1807100"/>
              <a:ext cx="108600" cy="95775"/>
            </a:xfrm>
            <a:custGeom>
              <a:avLst/>
              <a:gdLst/>
              <a:ahLst/>
              <a:cxnLst/>
              <a:rect l="l" t="t" r="r" b="b"/>
              <a:pathLst>
                <a:path w="4344" h="3831" extrusionOk="0">
                  <a:moveTo>
                    <a:pt x="559" y="0"/>
                  </a:moveTo>
                  <a:cubicBezTo>
                    <a:pt x="466" y="93"/>
                    <a:pt x="373" y="186"/>
                    <a:pt x="280" y="279"/>
                  </a:cubicBezTo>
                  <a:cubicBezTo>
                    <a:pt x="187" y="372"/>
                    <a:pt x="94" y="465"/>
                    <a:pt x="1" y="558"/>
                  </a:cubicBezTo>
                  <a:lnTo>
                    <a:pt x="993" y="1551"/>
                  </a:lnTo>
                  <a:cubicBezTo>
                    <a:pt x="869" y="1799"/>
                    <a:pt x="807" y="2047"/>
                    <a:pt x="807" y="2296"/>
                  </a:cubicBezTo>
                  <a:cubicBezTo>
                    <a:pt x="807" y="3220"/>
                    <a:pt x="1547" y="3831"/>
                    <a:pt x="2323" y="3831"/>
                  </a:cubicBezTo>
                  <a:cubicBezTo>
                    <a:pt x="2693" y="3831"/>
                    <a:pt x="3071" y="3692"/>
                    <a:pt x="3382" y="3381"/>
                  </a:cubicBezTo>
                  <a:cubicBezTo>
                    <a:pt x="4343" y="2420"/>
                    <a:pt x="3661" y="807"/>
                    <a:pt x="2296" y="807"/>
                  </a:cubicBezTo>
                  <a:cubicBezTo>
                    <a:pt x="2048" y="807"/>
                    <a:pt x="1800" y="869"/>
                    <a:pt x="1583" y="993"/>
                  </a:cubicBezTo>
                  <a:lnTo>
                    <a:pt x="5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1"/>
            <p:cNvSpPr/>
            <p:nvPr/>
          </p:nvSpPr>
          <p:spPr>
            <a:xfrm>
              <a:off x="4899550" y="1725675"/>
              <a:ext cx="51200" cy="38800"/>
            </a:xfrm>
            <a:custGeom>
              <a:avLst/>
              <a:gdLst/>
              <a:ahLst/>
              <a:cxnLst/>
              <a:rect l="l" t="t" r="r" b="b"/>
              <a:pathLst>
                <a:path w="2048" h="1552" extrusionOk="0">
                  <a:moveTo>
                    <a:pt x="0" y="0"/>
                  </a:moveTo>
                  <a:lnTo>
                    <a:pt x="0" y="1551"/>
                  </a:lnTo>
                  <a:lnTo>
                    <a:pt x="2047" y="1551"/>
                  </a:lnTo>
                  <a:lnTo>
                    <a:pt x="20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1"/>
            <p:cNvSpPr/>
            <p:nvPr/>
          </p:nvSpPr>
          <p:spPr>
            <a:xfrm>
              <a:off x="5002675" y="1557400"/>
              <a:ext cx="109900" cy="95400"/>
            </a:xfrm>
            <a:custGeom>
              <a:avLst/>
              <a:gdLst/>
              <a:ahLst/>
              <a:cxnLst/>
              <a:rect l="l" t="t" r="r" b="b"/>
              <a:pathLst>
                <a:path w="4396" h="3816" extrusionOk="0">
                  <a:moveTo>
                    <a:pt x="2310" y="1"/>
                  </a:moveTo>
                  <a:cubicBezTo>
                    <a:pt x="1266" y="1"/>
                    <a:pt x="393" y="1157"/>
                    <a:pt x="993" y="2233"/>
                  </a:cubicBezTo>
                  <a:lnTo>
                    <a:pt x="1" y="3257"/>
                  </a:lnTo>
                  <a:cubicBezTo>
                    <a:pt x="94" y="3350"/>
                    <a:pt x="187" y="3443"/>
                    <a:pt x="280" y="3536"/>
                  </a:cubicBezTo>
                  <a:cubicBezTo>
                    <a:pt x="373" y="3629"/>
                    <a:pt x="466" y="3722"/>
                    <a:pt x="559" y="3815"/>
                  </a:cubicBezTo>
                  <a:lnTo>
                    <a:pt x="1583" y="2823"/>
                  </a:lnTo>
                  <a:cubicBezTo>
                    <a:pt x="1800" y="2947"/>
                    <a:pt x="2048" y="3009"/>
                    <a:pt x="2296" y="3009"/>
                  </a:cubicBezTo>
                  <a:cubicBezTo>
                    <a:pt x="2308" y="3009"/>
                    <a:pt x="2319" y="3009"/>
                    <a:pt x="2331" y="3009"/>
                  </a:cubicBezTo>
                  <a:cubicBezTo>
                    <a:pt x="3855" y="3009"/>
                    <a:pt x="4395" y="987"/>
                    <a:pt x="3072" y="217"/>
                  </a:cubicBezTo>
                  <a:cubicBezTo>
                    <a:pt x="2820" y="67"/>
                    <a:pt x="2560" y="1"/>
                    <a:pt x="2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1"/>
            <p:cNvSpPr/>
            <p:nvPr/>
          </p:nvSpPr>
          <p:spPr>
            <a:xfrm>
              <a:off x="4911175" y="1685925"/>
              <a:ext cx="28725" cy="19600"/>
            </a:xfrm>
            <a:custGeom>
              <a:avLst/>
              <a:gdLst/>
              <a:ahLst/>
              <a:cxnLst/>
              <a:rect l="l" t="t" r="r" b="b"/>
              <a:pathLst>
                <a:path w="1149" h="784" extrusionOk="0">
                  <a:moveTo>
                    <a:pt x="574" y="0"/>
                  </a:moveTo>
                  <a:cubicBezTo>
                    <a:pt x="303" y="0"/>
                    <a:pt x="31" y="179"/>
                    <a:pt x="0" y="535"/>
                  </a:cubicBezTo>
                  <a:lnTo>
                    <a:pt x="0" y="784"/>
                  </a:lnTo>
                  <a:lnTo>
                    <a:pt x="1148" y="784"/>
                  </a:lnTo>
                  <a:lnTo>
                    <a:pt x="1148" y="535"/>
                  </a:lnTo>
                  <a:cubicBezTo>
                    <a:pt x="1117" y="179"/>
                    <a:pt x="846" y="0"/>
                    <a:pt x="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1"/>
            <p:cNvSpPr/>
            <p:nvPr/>
          </p:nvSpPr>
          <p:spPr>
            <a:xfrm>
              <a:off x="4738250" y="1557400"/>
              <a:ext cx="110125" cy="95400"/>
            </a:xfrm>
            <a:custGeom>
              <a:avLst/>
              <a:gdLst/>
              <a:ahLst/>
              <a:cxnLst/>
              <a:rect l="l" t="t" r="r" b="b"/>
              <a:pathLst>
                <a:path w="4405" h="3816" extrusionOk="0">
                  <a:moveTo>
                    <a:pt x="2095" y="1"/>
                  </a:moveTo>
                  <a:cubicBezTo>
                    <a:pt x="1845" y="1"/>
                    <a:pt x="1585" y="67"/>
                    <a:pt x="1334" y="217"/>
                  </a:cubicBezTo>
                  <a:cubicBezTo>
                    <a:pt x="0" y="993"/>
                    <a:pt x="558" y="3040"/>
                    <a:pt x="2109" y="3040"/>
                  </a:cubicBezTo>
                  <a:lnTo>
                    <a:pt x="2109" y="3009"/>
                  </a:lnTo>
                  <a:cubicBezTo>
                    <a:pt x="2358" y="3009"/>
                    <a:pt x="2606" y="2947"/>
                    <a:pt x="2854" y="2823"/>
                  </a:cubicBezTo>
                  <a:lnTo>
                    <a:pt x="3847" y="3815"/>
                  </a:lnTo>
                  <a:cubicBezTo>
                    <a:pt x="4033" y="3629"/>
                    <a:pt x="4219" y="3443"/>
                    <a:pt x="4405" y="3257"/>
                  </a:cubicBezTo>
                  <a:lnTo>
                    <a:pt x="3412" y="2264"/>
                  </a:lnTo>
                  <a:cubicBezTo>
                    <a:pt x="4013" y="1163"/>
                    <a:pt x="3139" y="1"/>
                    <a:pt x="2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1"/>
            <p:cNvSpPr/>
            <p:nvPr/>
          </p:nvSpPr>
          <p:spPr>
            <a:xfrm>
              <a:off x="4737350" y="1807100"/>
              <a:ext cx="111025" cy="96400"/>
            </a:xfrm>
            <a:custGeom>
              <a:avLst/>
              <a:gdLst/>
              <a:ahLst/>
              <a:cxnLst/>
              <a:rect l="l" t="t" r="r" b="b"/>
              <a:pathLst>
                <a:path w="4441" h="3856" extrusionOk="0">
                  <a:moveTo>
                    <a:pt x="3883" y="0"/>
                  </a:moveTo>
                  <a:lnTo>
                    <a:pt x="2890" y="993"/>
                  </a:lnTo>
                  <a:cubicBezTo>
                    <a:pt x="2624" y="839"/>
                    <a:pt x="2358" y="771"/>
                    <a:pt x="2107" y="771"/>
                  </a:cubicBezTo>
                  <a:cubicBezTo>
                    <a:pt x="889" y="771"/>
                    <a:pt x="1" y="2353"/>
                    <a:pt x="1029" y="3381"/>
                  </a:cubicBezTo>
                  <a:cubicBezTo>
                    <a:pt x="1361" y="3714"/>
                    <a:pt x="1745" y="3856"/>
                    <a:pt x="2115" y="3856"/>
                  </a:cubicBezTo>
                  <a:cubicBezTo>
                    <a:pt x="3158" y="3856"/>
                    <a:pt x="4090" y="2727"/>
                    <a:pt x="3448" y="1582"/>
                  </a:cubicBezTo>
                  <a:lnTo>
                    <a:pt x="4441" y="558"/>
                  </a:lnTo>
                  <a:cubicBezTo>
                    <a:pt x="4348" y="465"/>
                    <a:pt x="4255" y="372"/>
                    <a:pt x="4162" y="279"/>
                  </a:cubicBezTo>
                  <a:cubicBezTo>
                    <a:pt x="4069" y="186"/>
                    <a:pt x="3976" y="93"/>
                    <a:pt x="3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1"/>
            <p:cNvSpPr/>
            <p:nvPr/>
          </p:nvSpPr>
          <p:spPr>
            <a:xfrm>
              <a:off x="4793300" y="1631050"/>
              <a:ext cx="231125" cy="198375"/>
            </a:xfrm>
            <a:custGeom>
              <a:avLst/>
              <a:gdLst/>
              <a:ahLst/>
              <a:cxnLst/>
              <a:rect l="l" t="t" r="r" b="b"/>
              <a:pathLst>
                <a:path w="9245" h="7935" extrusionOk="0">
                  <a:moveTo>
                    <a:pt x="5289" y="1404"/>
                  </a:moveTo>
                  <a:cubicBezTo>
                    <a:pt x="5956" y="1404"/>
                    <a:pt x="6623" y="1846"/>
                    <a:pt x="6670" y="2730"/>
                  </a:cubicBezTo>
                  <a:lnTo>
                    <a:pt x="6670" y="2979"/>
                  </a:lnTo>
                  <a:lnTo>
                    <a:pt x="7104" y="2979"/>
                  </a:lnTo>
                  <a:lnTo>
                    <a:pt x="7104" y="6143"/>
                  </a:lnTo>
                  <a:lnTo>
                    <a:pt x="3444" y="6143"/>
                  </a:lnTo>
                  <a:lnTo>
                    <a:pt x="3444" y="2979"/>
                  </a:lnTo>
                  <a:lnTo>
                    <a:pt x="3909" y="2979"/>
                  </a:lnTo>
                  <a:lnTo>
                    <a:pt x="3909" y="2730"/>
                  </a:lnTo>
                  <a:cubicBezTo>
                    <a:pt x="3955" y="1846"/>
                    <a:pt x="4622" y="1404"/>
                    <a:pt x="5289" y="1404"/>
                  </a:cubicBezTo>
                  <a:close/>
                  <a:moveTo>
                    <a:pt x="5305" y="1"/>
                  </a:moveTo>
                  <a:cubicBezTo>
                    <a:pt x="1769" y="1"/>
                    <a:pt x="1" y="4281"/>
                    <a:pt x="2482" y="6763"/>
                  </a:cubicBezTo>
                  <a:cubicBezTo>
                    <a:pt x="3292" y="7573"/>
                    <a:pt x="4283" y="7935"/>
                    <a:pt x="5253" y="7935"/>
                  </a:cubicBezTo>
                  <a:cubicBezTo>
                    <a:pt x="7293" y="7935"/>
                    <a:pt x="9244" y="6336"/>
                    <a:pt x="9244" y="3940"/>
                  </a:cubicBezTo>
                  <a:cubicBezTo>
                    <a:pt x="9244" y="1769"/>
                    <a:pt x="7476" y="1"/>
                    <a:pt x="5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87"/>
        <p:cNvGrpSpPr/>
        <p:nvPr/>
      </p:nvGrpSpPr>
      <p:grpSpPr>
        <a:xfrm>
          <a:off x="0" y="0"/>
          <a:ext cx="0" cy="0"/>
          <a:chOff x="0" y="0"/>
          <a:chExt cx="0" cy="0"/>
        </a:xfrm>
      </p:grpSpPr>
      <p:cxnSp>
        <p:nvCxnSpPr>
          <p:cNvPr id="3788" name="Google Shape;3788;p52"/>
          <p:cNvCxnSpPr>
            <a:stCxn id="3789" idx="1"/>
            <a:endCxn id="3790" idx="3"/>
          </p:cNvCxnSpPr>
          <p:nvPr/>
        </p:nvCxnSpPr>
        <p:spPr>
          <a:xfrm>
            <a:off x="1325950" y="2532025"/>
            <a:ext cx="0" cy="1401900"/>
          </a:xfrm>
          <a:prstGeom prst="straightConnector1">
            <a:avLst/>
          </a:prstGeom>
          <a:noFill/>
          <a:ln w="9525" cap="flat" cmpd="sng">
            <a:solidFill>
              <a:schemeClr val="dk2"/>
            </a:solidFill>
            <a:prstDash val="solid"/>
            <a:round/>
            <a:headEnd type="none" w="med" len="med"/>
            <a:tailEnd type="none" w="med" len="med"/>
          </a:ln>
        </p:spPr>
      </p:cxnSp>
      <p:sp>
        <p:nvSpPr>
          <p:cNvPr id="3791" name="Google Shape;3791;p52"/>
          <p:cNvSpPr txBox="1">
            <a:spLocks noGrp="1"/>
          </p:cNvSpPr>
          <p:nvPr>
            <p:ph type="title"/>
          </p:nvPr>
        </p:nvSpPr>
        <p:spPr>
          <a:xfrm>
            <a:off x="720000" y="445025"/>
            <a:ext cx="7704000" cy="11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SCANNING </a:t>
            </a:r>
            <a:r>
              <a:rPr lang="en">
                <a:solidFill>
                  <a:schemeClr val="accent1"/>
                </a:solidFill>
              </a:rPr>
              <a:t>PRACTICES</a:t>
            </a:r>
            <a:endParaRPr>
              <a:solidFill>
                <a:schemeClr val="accent1"/>
              </a:solidFill>
            </a:endParaRPr>
          </a:p>
        </p:txBody>
      </p:sp>
      <p:sp>
        <p:nvSpPr>
          <p:cNvPr id="3792" name="Google Shape;3792;p52"/>
          <p:cNvSpPr/>
          <p:nvPr/>
        </p:nvSpPr>
        <p:spPr>
          <a:xfrm rot="-5400000">
            <a:off x="4501800" y="1250816"/>
            <a:ext cx="670500" cy="60366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txBox="1"/>
          <p:nvPr/>
        </p:nvSpPr>
        <p:spPr>
          <a:xfrm>
            <a:off x="5207456" y="3960413"/>
            <a:ext cx="2337900" cy="657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lt1"/>
                </a:solidFill>
                <a:latin typeface="IBM Plex Sans"/>
                <a:ea typeface="IBM Plex Sans"/>
                <a:cs typeface="IBM Plex Sans"/>
                <a:sym typeface="IBM Plex Sans"/>
              </a:rPr>
              <a:t>Despite being red, Mars is actually a cold place</a:t>
            </a:r>
            <a:r>
              <a:rPr lang="en">
                <a:solidFill>
                  <a:schemeClr val="lt1"/>
                </a:solidFill>
                <a:latin typeface="Roboto"/>
                <a:ea typeface="Roboto"/>
                <a:cs typeface="Roboto"/>
                <a:sym typeface="Roboto"/>
              </a:rPr>
              <a:t> </a:t>
            </a:r>
            <a:endParaRPr>
              <a:solidFill>
                <a:schemeClr val="lt1"/>
              </a:solidFill>
              <a:latin typeface="Roboto"/>
              <a:ea typeface="Roboto"/>
              <a:cs typeface="Roboto"/>
              <a:sym typeface="Roboto"/>
            </a:endParaRPr>
          </a:p>
        </p:txBody>
      </p:sp>
      <p:sp>
        <p:nvSpPr>
          <p:cNvPr id="3794" name="Google Shape;3794;p52"/>
          <p:cNvSpPr txBox="1"/>
          <p:nvPr/>
        </p:nvSpPr>
        <p:spPr>
          <a:xfrm>
            <a:off x="1940925" y="3960422"/>
            <a:ext cx="3178800" cy="657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rgbClr val="FFFFFF"/>
                </a:solidFill>
                <a:latin typeface="Exo 2"/>
                <a:ea typeface="Exo 2"/>
                <a:cs typeface="Exo 2"/>
                <a:sym typeface="Exo 2"/>
              </a:rPr>
              <a:t>Network scanning </a:t>
            </a:r>
            <a:endParaRPr sz="2000" b="1">
              <a:solidFill>
                <a:srgbClr val="FFFFFF"/>
              </a:solidFill>
              <a:latin typeface="Exo 2"/>
              <a:ea typeface="Exo 2"/>
              <a:cs typeface="Exo 2"/>
              <a:sym typeface="Exo 2"/>
            </a:endParaRPr>
          </a:p>
        </p:txBody>
      </p:sp>
      <p:sp>
        <p:nvSpPr>
          <p:cNvPr id="3790" name="Google Shape;3790;p52"/>
          <p:cNvSpPr/>
          <p:nvPr/>
        </p:nvSpPr>
        <p:spPr>
          <a:xfrm rot="-5400000">
            <a:off x="990700" y="3923225"/>
            <a:ext cx="670500" cy="691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1100050" y="4076825"/>
            <a:ext cx="451800" cy="39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Exo 2"/>
                <a:ea typeface="Exo 2"/>
                <a:cs typeface="Exo 2"/>
                <a:sym typeface="Exo 2"/>
              </a:rPr>
              <a:t>3</a:t>
            </a:r>
            <a:endParaRPr sz="1800" b="1">
              <a:solidFill>
                <a:srgbClr val="FFFFFF"/>
              </a:solidFill>
              <a:latin typeface="Exo 2"/>
              <a:ea typeface="Exo 2"/>
              <a:cs typeface="Exo 2"/>
              <a:sym typeface="Exo 2"/>
            </a:endParaRPr>
          </a:p>
        </p:txBody>
      </p:sp>
      <p:cxnSp>
        <p:nvCxnSpPr>
          <p:cNvPr id="3796" name="Google Shape;3796;p52"/>
          <p:cNvCxnSpPr/>
          <p:nvPr/>
        </p:nvCxnSpPr>
        <p:spPr>
          <a:xfrm>
            <a:off x="5082641" y="4045809"/>
            <a:ext cx="0" cy="444600"/>
          </a:xfrm>
          <a:prstGeom prst="straightConnector1">
            <a:avLst/>
          </a:prstGeom>
          <a:noFill/>
          <a:ln w="38100" cap="flat" cmpd="sng">
            <a:solidFill>
              <a:srgbClr val="FFFFFF"/>
            </a:solidFill>
            <a:prstDash val="solid"/>
            <a:round/>
            <a:headEnd type="none" w="sm" len="sm"/>
            <a:tailEnd type="none" w="sm" len="sm"/>
          </a:ln>
        </p:spPr>
      </p:cxnSp>
      <p:sp>
        <p:nvSpPr>
          <p:cNvPr id="3797" name="Google Shape;3797;p52"/>
          <p:cNvSpPr/>
          <p:nvPr/>
        </p:nvSpPr>
        <p:spPr>
          <a:xfrm rot="-5400000">
            <a:off x="4501800" y="214641"/>
            <a:ext cx="670500" cy="6036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txBox="1"/>
          <p:nvPr/>
        </p:nvSpPr>
        <p:spPr>
          <a:xfrm>
            <a:off x="5207456" y="2924238"/>
            <a:ext cx="2337900" cy="657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lt1"/>
                </a:solidFill>
                <a:latin typeface="IBM Plex Sans"/>
                <a:ea typeface="IBM Plex Sans"/>
                <a:cs typeface="IBM Plex Sans"/>
                <a:sym typeface="IBM Plex Sans"/>
              </a:rPr>
              <a:t>Venus is the second planet from the Sun</a:t>
            </a:r>
            <a:endParaRPr>
              <a:solidFill>
                <a:schemeClr val="lt1"/>
              </a:solidFill>
              <a:latin typeface="Roboto"/>
              <a:ea typeface="Roboto"/>
              <a:cs typeface="Roboto"/>
              <a:sym typeface="Roboto"/>
            </a:endParaRPr>
          </a:p>
        </p:txBody>
      </p:sp>
      <p:sp>
        <p:nvSpPr>
          <p:cNvPr id="3799" name="Google Shape;3799;p52"/>
          <p:cNvSpPr txBox="1"/>
          <p:nvPr/>
        </p:nvSpPr>
        <p:spPr>
          <a:xfrm>
            <a:off x="1940925" y="2924247"/>
            <a:ext cx="3178800" cy="657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rgbClr val="FFFFFF"/>
                </a:solidFill>
                <a:latin typeface="Exo 2"/>
                <a:ea typeface="Exo 2"/>
                <a:cs typeface="Exo 2"/>
                <a:sym typeface="Exo 2"/>
              </a:rPr>
              <a:t>Port scanning </a:t>
            </a:r>
            <a:endParaRPr sz="2000" b="1">
              <a:solidFill>
                <a:srgbClr val="FFFFFF"/>
              </a:solidFill>
              <a:latin typeface="Exo 2"/>
              <a:ea typeface="Exo 2"/>
              <a:cs typeface="Exo 2"/>
              <a:sym typeface="Exo 2"/>
            </a:endParaRPr>
          </a:p>
        </p:txBody>
      </p:sp>
      <p:sp>
        <p:nvSpPr>
          <p:cNvPr id="3800" name="Google Shape;3800;p52"/>
          <p:cNvSpPr/>
          <p:nvPr/>
        </p:nvSpPr>
        <p:spPr>
          <a:xfrm rot="-5400000">
            <a:off x="990700" y="2887050"/>
            <a:ext cx="670500" cy="6918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1100050" y="3040650"/>
            <a:ext cx="451800" cy="39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Exo 2"/>
                <a:ea typeface="Exo 2"/>
                <a:cs typeface="Exo 2"/>
                <a:sym typeface="Exo 2"/>
              </a:rPr>
              <a:t>2</a:t>
            </a:r>
            <a:endParaRPr sz="1800" b="1">
              <a:solidFill>
                <a:srgbClr val="FFFFFF"/>
              </a:solidFill>
              <a:latin typeface="Exo 2"/>
              <a:ea typeface="Exo 2"/>
              <a:cs typeface="Exo 2"/>
              <a:sym typeface="Exo 2"/>
            </a:endParaRPr>
          </a:p>
        </p:txBody>
      </p:sp>
      <p:cxnSp>
        <p:nvCxnSpPr>
          <p:cNvPr id="3802" name="Google Shape;3802;p52"/>
          <p:cNvCxnSpPr/>
          <p:nvPr/>
        </p:nvCxnSpPr>
        <p:spPr>
          <a:xfrm>
            <a:off x="5082641" y="3009634"/>
            <a:ext cx="0" cy="444600"/>
          </a:xfrm>
          <a:prstGeom prst="straightConnector1">
            <a:avLst/>
          </a:prstGeom>
          <a:noFill/>
          <a:ln w="38100" cap="flat" cmpd="sng">
            <a:solidFill>
              <a:srgbClr val="FFFFFF"/>
            </a:solidFill>
            <a:prstDash val="solid"/>
            <a:round/>
            <a:headEnd type="none" w="sm" len="sm"/>
            <a:tailEnd type="none" w="sm" len="sm"/>
          </a:ln>
        </p:spPr>
      </p:cxnSp>
      <p:sp>
        <p:nvSpPr>
          <p:cNvPr id="3803" name="Google Shape;3803;p52"/>
          <p:cNvSpPr/>
          <p:nvPr/>
        </p:nvSpPr>
        <p:spPr>
          <a:xfrm rot="-5400000">
            <a:off x="4501800" y="-821534"/>
            <a:ext cx="670500" cy="6036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txBox="1"/>
          <p:nvPr/>
        </p:nvSpPr>
        <p:spPr>
          <a:xfrm>
            <a:off x="5207456" y="1888063"/>
            <a:ext cx="2337900" cy="657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lt1"/>
                </a:solidFill>
                <a:latin typeface="IBM Plex Sans"/>
                <a:ea typeface="IBM Plex Sans"/>
                <a:cs typeface="IBM Plex Sans"/>
                <a:sym typeface="IBM Plex Sans"/>
              </a:rPr>
              <a:t>Mercury is the closest planet to the Sun</a:t>
            </a:r>
            <a:endParaRPr>
              <a:solidFill>
                <a:schemeClr val="lt1"/>
              </a:solidFill>
              <a:latin typeface="Roboto"/>
              <a:ea typeface="Roboto"/>
              <a:cs typeface="Roboto"/>
              <a:sym typeface="Roboto"/>
            </a:endParaRPr>
          </a:p>
        </p:txBody>
      </p:sp>
      <p:sp>
        <p:nvSpPr>
          <p:cNvPr id="3805" name="Google Shape;3805;p52"/>
          <p:cNvSpPr txBox="1"/>
          <p:nvPr/>
        </p:nvSpPr>
        <p:spPr>
          <a:xfrm>
            <a:off x="1940925" y="1888072"/>
            <a:ext cx="3178800" cy="657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rgbClr val="FFFFFF"/>
                </a:solidFill>
                <a:latin typeface="Exo 2"/>
                <a:ea typeface="Exo 2"/>
                <a:cs typeface="Exo 2"/>
                <a:sym typeface="Exo 2"/>
              </a:rPr>
              <a:t>Vulnerability scanning</a:t>
            </a:r>
            <a:endParaRPr sz="2000" b="1">
              <a:solidFill>
                <a:srgbClr val="FFFFFF"/>
              </a:solidFill>
              <a:latin typeface="Exo 2"/>
              <a:ea typeface="Exo 2"/>
              <a:cs typeface="Exo 2"/>
              <a:sym typeface="Exo 2"/>
            </a:endParaRPr>
          </a:p>
        </p:txBody>
      </p:sp>
      <p:sp>
        <p:nvSpPr>
          <p:cNvPr id="3789" name="Google Shape;3789;p52"/>
          <p:cNvSpPr/>
          <p:nvPr/>
        </p:nvSpPr>
        <p:spPr>
          <a:xfrm rot="-5400000">
            <a:off x="990700" y="1850875"/>
            <a:ext cx="670500" cy="6918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p:cNvSpPr/>
          <p:nvPr/>
        </p:nvSpPr>
        <p:spPr>
          <a:xfrm>
            <a:off x="1100050" y="2004475"/>
            <a:ext cx="451800" cy="39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Exo 2"/>
                <a:ea typeface="Exo 2"/>
                <a:cs typeface="Exo 2"/>
                <a:sym typeface="Exo 2"/>
              </a:rPr>
              <a:t>1</a:t>
            </a:r>
            <a:endParaRPr sz="1800" b="1">
              <a:solidFill>
                <a:srgbClr val="FFFFFF"/>
              </a:solidFill>
              <a:latin typeface="Exo 2"/>
              <a:ea typeface="Exo 2"/>
              <a:cs typeface="Exo 2"/>
              <a:sym typeface="Exo 2"/>
            </a:endParaRPr>
          </a:p>
        </p:txBody>
      </p:sp>
      <p:cxnSp>
        <p:nvCxnSpPr>
          <p:cNvPr id="3807" name="Google Shape;3807;p52"/>
          <p:cNvCxnSpPr/>
          <p:nvPr/>
        </p:nvCxnSpPr>
        <p:spPr>
          <a:xfrm>
            <a:off x="5082641" y="1973459"/>
            <a:ext cx="0" cy="444600"/>
          </a:xfrm>
          <a:prstGeom prst="straightConnector1">
            <a:avLst/>
          </a:prstGeom>
          <a:noFill/>
          <a:ln w="38100" cap="flat" cmpd="sng">
            <a:solidFill>
              <a:srgbClr val="FFFFFF"/>
            </a:solidFill>
            <a:prstDash val="solid"/>
            <a:round/>
            <a:headEnd type="none" w="sm" len="sm"/>
            <a:tailEnd type="none" w="sm" len="sm"/>
          </a:ln>
        </p:spPr>
      </p:cxnSp>
      <p:grpSp>
        <p:nvGrpSpPr>
          <p:cNvPr id="3808" name="Google Shape;3808;p52"/>
          <p:cNvGrpSpPr/>
          <p:nvPr/>
        </p:nvGrpSpPr>
        <p:grpSpPr>
          <a:xfrm>
            <a:off x="7371755" y="807101"/>
            <a:ext cx="1239903" cy="744541"/>
            <a:chOff x="2164425" y="1666775"/>
            <a:chExt cx="1063655" cy="638707"/>
          </a:xfrm>
        </p:grpSpPr>
        <p:sp>
          <p:nvSpPr>
            <p:cNvPr id="3809" name="Google Shape;3809;p52"/>
            <p:cNvSpPr/>
            <p:nvPr/>
          </p:nvSpPr>
          <p:spPr>
            <a:xfrm>
              <a:off x="2164425" y="1666775"/>
              <a:ext cx="568658" cy="560809"/>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2681037" y="1676852"/>
              <a:ext cx="323210" cy="323065"/>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2"/>
            <p:cNvSpPr/>
            <p:nvPr/>
          </p:nvSpPr>
          <p:spPr>
            <a:xfrm>
              <a:off x="2958844" y="2037602"/>
              <a:ext cx="269237" cy="267880"/>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15"/>
        <p:cNvGrpSpPr/>
        <p:nvPr/>
      </p:nvGrpSpPr>
      <p:grpSpPr>
        <a:xfrm>
          <a:off x="0" y="0"/>
          <a:ext cx="0" cy="0"/>
          <a:chOff x="0" y="0"/>
          <a:chExt cx="0" cy="0"/>
        </a:xfrm>
      </p:grpSpPr>
      <p:sp>
        <p:nvSpPr>
          <p:cNvPr id="3816" name="Google Shape;3816;p53"/>
          <p:cNvSpPr/>
          <p:nvPr/>
        </p:nvSpPr>
        <p:spPr>
          <a:xfrm>
            <a:off x="714600" y="1505285"/>
            <a:ext cx="2286300" cy="467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17" name="Google Shape;3817;p53"/>
          <p:cNvSpPr/>
          <p:nvPr/>
        </p:nvSpPr>
        <p:spPr>
          <a:xfrm>
            <a:off x="714600" y="3320550"/>
            <a:ext cx="2286300" cy="467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18" name="Google Shape;3818;p53"/>
          <p:cNvSpPr/>
          <p:nvPr/>
        </p:nvSpPr>
        <p:spPr>
          <a:xfrm>
            <a:off x="6143100" y="1505285"/>
            <a:ext cx="2286300" cy="467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19" name="Google Shape;3819;p53"/>
          <p:cNvSpPr/>
          <p:nvPr/>
        </p:nvSpPr>
        <p:spPr>
          <a:xfrm>
            <a:off x="6143100" y="3320550"/>
            <a:ext cx="2286300" cy="467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20" name="Google Shape;3820;p53"/>
          <p:cNvSpPr/>
          <p:nvPr/>
        </p:nvSpPr>
        <p:spPr>
          <a:xfrm>
            <a:off x="3388050" y="1505285"/>
            <a:ext cx="2286300" cy="467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21" name="Google Shape;3821;p53"/>
          <p:cNvSpPr/>
          <p:nvPr/>
        </p:nvSpPr>
        <p:spPr>
          <a:xfrm>
            <a:off x="3388050" y="3320550"/>
            <a:ext cx="2286300" cy="467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22" name="Google Shape;3822;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ETHICAL HACKING </a:t>
            </a:r>
            <a:r>
              <a:rPr lang="en">
                <a:solidFill>
                  <a:schemeClr val="accent1"/>
                </a:solidFill>
              </a:rPr>
              <a:t>SEQUENCE</a:t>
            </a:r>
            <a:endParaRPr>
              <a:solidFill>
                <a:schemeClr val="accent1"/>
              </a:solidFill>
            </a:endParaRPr>
          </a:p>
        </p:txBody>
      </p:sp>
      <p:sp>
        <p:nvSpPr>
          <p:cNvPr id="3823" name="Google Shape;3823;p53"/>
          <p:cNvSpPr txBox="1"/>
          <p:nvPr/>
        </p:nvSpPr>
        <p:spPr>
          <a:xfrm>
            <a:off x="796200" y="1918824"/>
            <a:ext cx="2123100" cy="85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BM Plex Sans"/>
                <a:ea typeface="IBM Plex Sans"/>
                <a:cs typeface="IBM Plex Sans"/>
                <a:sym typeface="IBM Plex Sans"/>
              </a:rPr>
              <a:t>Mercury is the closest planet to the Sun</a:t>
            </a:r>
            <a:endParaRPr>
              <a:solidFill>
                <a:schemeClr val="dk1"/>
              </a:solidFill>
              <a:latin typeface="IBM Plex Sans"/>
              <a:ea typeface="IBM Plex Sans"/>
              <a:cs typeface="IBM Plex Sans"/>
              <a:sym typeface="IBM Plex Sans"/>
            </a:endParaRPr>
          </a:p>
        </p:txBody>
      </p:sp>
      <p:sp>
        <p:nvSpPr>
          <p:cNvPr id="3824" name="Google Shape;3824;p53"/>
          <p:cNvSpPr txBox="1"/>
          <p:nvPr/>
        </p:nvSpPr>
        <p:spPr>
          <a:xfrm>
            <a:off x="796200" y="1534100"/>
            <a:ext cx="2123100" cy="37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First</a:t>
            </a:r>
            <a:endParaRPr sz="2000" b="1">
              <a:solidFill>
                <a:schemeClr val="lt1"/>
              </a:solidFill>
              <a:latin typeface="Exo 2"/>
              <a:ea typeface="Exo 2"/>
              <a:cs typeface="Exo 2"/>
              <a:sym typeface="Exo 2"/>
            </a:endParaRPr>
          </a:p>
        </p:txBody>
      </p:sp>
      <p:sp>
        <p:nvSpPr>
          <p:cNvPr id="3825" name="Google Shape;3825;p53"/>
          <p:cNvSpPr txBox="1"/>
          <p:nvPr/>
        </p:nvSpPr>
        <p:spPr>
          <a:xfrm>
            <a:off x="3510450" y="1918824"/>
            <a:ext cx="2123100" cy="85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BM Plex Sans"/>
                <a:ea typeface="IBM Plex Sans"/>
                <a:cs typeface="IBM Plex Sans"/>
                <a:sym typeface="IBM Plex Sans"/>
              </a:rPr>
              <a:t>Venus is the second planet from the Sun</a:t>
            </a:r>
            <a:endParaRPr>
              <a:solidFill>
                <a:schemeClr val="dk1"/>
              </a:solidFill>
              <a:latin typeface="IBM Plex Sans"/>
              <a:ea typeface="IBM Plex Sans"/>
              <a:cs typeface="IBM Plex Sans"/>
              <a:sym typeface="IBM Plex Sans"/>
            </a:endParaRPr>
          </a:p>
        </p:txBody>
      </p:sp>
      <p:sp>
        <p:nvSpPr>
          <p:cNvPr id="3826" name="Google Shape;3826;p53"/>
          <p:cNvSpPr txBox="1"/>
          <p:nvPr/>
        </p:nvSpPr>
        <p:spPr>
          <a:xfrm>
            <a:off x="3510450" y="1534100"/>
            <a:ext cx="2123100" cy="37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Next</a:t>
            </a:r>
            <a:endParaRPr sz="2000" b="1">
              <a:solidFill>
                <a:schemeClr val="lt1"/>
              </a:solidFill>
              <a:latin typeface="Exo 2"/>
              <a:ea typeface="Exo 2"/>
              <a:cs typeface="Exo 2"/>
              <a:sym typeface="Exo 2"/>
            </a:endParaRPr>
          </a:p>
        </p:txBody>
      </p:sp>
      <p:sp>
        <p:nvSpPr>
          <p:cNvPr id="3827" name="Google Shape;3827;p53"/>
          <p:cNvSpPr txBox="1"/>
          <p:nvPr/>
        </p:nvSpPr>
        <p:spPr>
          <a:xfrm>
            <a:off x="6224700" y="1918824"/>
            <a:ext cx="2123100" cy="85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BM Plex Sans"/>
                <a:ea typeface="IBM Plex Sans"/>
                <a:cs typeface="IBM Plex Sans"/>
                <a:sym typeface="IBM Plex Sans"/>
              </a:rPr>
              <a:t>Despite being red, Mars is actually a cold place</a:t>
            </a:r>
            <a:endParaRPr>
              <a:solidFill>
                <a:schemeClr val="dk1"/>
              </a:solidFill>
              <a:latin typeface="IBM Plex Sans"/>
              <a:ea typeface="IBM Plex Sans"/>
              <a:cs typeface="IBM Plex Sans"/>
              <a:sym typeface="IBM Plex Sans"/>
            </a:endParaRPr>
          </a:p>
        </p:txBody>
      </p:sp>
      <p:sp>
        <p:nvSpPr>
          <p:cNvPr id="3828" name="Google Shape;3828;p53"/>
          <p:cNvSpPr txBox="1"/>
          <p:nvPr/>
        </p:nvSpPr>
        <p:spPr>
          <a:xfrm>
            <a:off x="6224700" y="1534100"/>
            <a:ext cx="2123100" cy="37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Next</a:t>
            </a:r>
            <a:endParaRPr sz="2000" b="1">
              <a:solidFill>
                <a:schemeClr val="lt1"/>
              </a:solidFill>
              <a:latin typeface="Exo 2"/>
              <a:ea typeface="Exo 2"/>
              <a:cs typeface="Exo 2"/>
              <a:sym typeface="Exo 2"/>
            </a:endParaRPr>
          </a:p>
        </p:txBody>
      </p:sp>
      <p:sp>
        <p:nvSpPr>
          <p:cNvPr id="3829" name="Google Shape;3829;p53"/>
          <p:cNvSpPr txBox="1"/>
          <p:nvPr/>
        </p:nvSpPr>
        <p:spPr>
          <a:xfrm>
            <a:off x="796200" y="3749973"/>
            <a:ext cx="2123100" cy="85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BM Plex Sans"/>
                <a:ea typeface="IBM Plex Sans"/>
                <a:cs typeface="IBM Plex Sans"/>
                <a:sym typeface="IBM Plex Sans"/>
              </a:rPr>
              <a:t>Jupiter is the biggest planet of them all</a:t>
            </a:r>
            <a:endParaRPr>
              <a:solidFill>
                <a:schemeClr val="dk1"/>
              </a:solidFill>
              <a:latin typeface="IBM Plex Sans"/>
              <a:ea typeface="IBM Plex Sans"/>
              <a:cs typeface="IBM Plex Sans"/>
              <a:sym typeface="IBM Plex Sans"/>
            </a:endParaRPr>
          </a:p>
        </p:txBody>
      </p:sp>
      <p:sp>
        <p:nvSpPr>
          <p:cNvPr id="3830" name="Google Shape;3830;p53"/>
          <p:cNvSpPr txBox="1"/>
          <p:nvPr/>
        </p:nvSpPr>
        <p:spPr>
          <a:xfrm>
            <a:off x="796200" y="3365254"/>
            <a:ext cx="2123100" cy="37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Last</a:t>
            </a:r>
            <a:endParaRPr sz="2000" b="1">
              <a:solidFill>
                <a:schemeClr val="lt1"/>
              </a:solidFill>
              <a:latin typeface="Exo 2"/>
              <a:ea typeface="Exo 2"/>
              <a:cs typeface="Exo 2"/>
              <a:sym typeface="Exo 2"/>
            </a:endParaRPr>
          </a:p>
        </p:txBody>
      </p:sp>
      <p:sp>
        <p:nvSpPr>
          <p:cNvPr id="3831" name="Google Shape;3831;p53"/>
          <p:cNvSpPr txBox="1"/>
          <p:nvPr/>
        </p:nvSpPr>
        <p:spPr>
          <a:xfrm>
            <a:off x="3510450" y="3749973"/>
            <a:ext cx="2123100" cy="85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BM Plex Sans"/>
                <a:ea typeface="IBM Plex Sans"/>
                <a:cs typeface="IBM Plex Sans"/>
                <a:sym typeface="IBM Plex Sans"/>
              </a:rPr>
              <a:t>Saturn is composed of hydrogen and helium</a:t>
            </a:r>
            <a:endParaRPr>
              <a:solidFill>
                <a:schemeClr val="dk1"/>
              </a:solidFill>
              <a:latin typeface="IBM Plex Sans"/>
              <a:ea typeface="IBM Plex Sans"/>
              <a:cs typeface="IBM Plex Sans"/>
              <a:sym typeface="IBM Plex Sans"/>
            </a:endParaRPr>
          </a:p>
        </p:txBody>
      </p:sp>
      <p:sp>
        <p:nvSpPr>
          <p:cNvPr id="3832" name="Google Shape;3832;p53"/>
          <p:cNvSpPr txBox="1"/>
          <p:nvPr/>
        </p:nvSpPr>
        <p:spPr>
          <a:xfrm>
            <a:off x="3510450" y="3365254"/>
            <a:ext cx="2123100" cy="37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Next</a:t>
            </a:r>
            <a:endParaRPr sz="2000" b="1">
              <a:solidFill>
                <a:schemeClr val="lt1"/>
              </a:solidFill>
              <a:latin typeface="Exo 2"/>
              <a:ea typeface="Exo 2"/>
              <a:cs typeface="Exo 2"/>
              <a:sym typeface="Exo 2"/>
            </a:endParaRPr>
          </a:p>
        </p:txBody>
      </p:sp>
      <p:sp>
        <p:nvSpPr>
          <p:cNvPr id="3833" name="Google Shape;3833;p53"/>
          <p:cNvSpPr txBox="1"/>
          <p:nvPr/>
        </p:nvSpPr>
        <p:spPr>
          <a:xfrm>
            <a:off x="6224700" y="3749973"/>
            <a:ext cx="2123100" cy="85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BM Plex Sans"/>
                <a:ea typeface="IBM Plex Sans"/>
                <a:cs typeface="IBM Plex Sans"/>
                <a:sym typeface="IBM Plex Sans"/>
              </a:rPr>
              <a:t>Neptune is the farthest planet from the Sun</a:t>
            </a:r>
            <a:endParaRPr>
              <a:solidFill>
                <a:schemeClr val="dk1"/>
              </a:solidFill>
              <a:latin typeface="IBM Plex Sans"/>
              <a:ea typeface="IBM Plex Sans"/>
              <a:cs typeface="IBM Plex Sans"/>
              <a:sym typeface="IBM Plex Sans"/>
            </a:endParaRPr>
          </a:p>
        </p:txBody>
      </p:sp>
      <p:sp>
        <p:nvSpPr>
          <p:cNvPr id="3834" name="Google Shape;3834;p53"/>
          <p:cNvSpPr txBox="1"/>
          <p:nvPr/>
        </p:nvSpPr>
        <p:spPr>
          <a:xfrm>
            <a:off x="6224700" y="3365254"/>
            <a:ext cx="2123100" cy="37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Exo 2"/>
                <a:ea typeface="Exo 2"/>
                <a:cs typeface="Exo 2"/>
                <a:sym typeface="Exo 2"/>
              </a:rPr>
              <a:t>Next</a:t>
            </a:r>
            <a:endParaRPr sz="2000" b="1">
              <a:solidFill>
                <a:schemeClr val="lt1"/>
              </a:solidFill>
              <a:latin typeface="Exo 2"/>
              <a:ea typeface="Exo 2"/>
              <a:cs typeface="Exo 2"/>
              <a:sym typeface="Exo 2"/>
            </a:endParaRPr>
          </a:p>
        </p:txBody>
      </p:sp>
      <p:cxnSp>
        <p:nvCxnSpPr>
          <p:cNvPr id="3835" name="Google Shape;3835;p53"/>
          <p:cNvCxnSpPr>
            <a:stCxn id="3816" idx="3"/>
            <a:endCxn id="3820" idx="1"/>
          </p:cNvCxnSpPr>
          <p:nvPr/>
        </p:nvCxnSpPr>
        <p:spPr>
          <a:xfrm>
            <a:off x="3000900" y="1738985"/>
            <a:ext cx="387300" cy="0"/>
          </a:xfrm>
          <a:prstGeom prst="straightConnector1">
            <a:avLst/>
          </a:prstGeom>
          <a:noFill/>
          <a:ln w="9525" cap="flat" cmpd="sng">
            <a:solidFill>
              <a:schemeClr val="dk2"/>
            </a:solidFill>
            <a:prstDash val="solid"/>
            <a:round/>
            <a:headEnd type="none" w="med" len="med"/>
            <a:tailEnd type="none" w="med" len="med"/>
          </a:ln>
        </p:spPr>
      </p:cxnSp>
      <p:cxnSp>
        <p:nvCxnSpPr>
          <p:cNvPr id="3836" name="Google Shape;3836;p53"/>
          <p:cNvCxnSpPr>
            <a:stCxn id="3819" idx="1"/>
            <a:endCxn id="3821" idx="3"/>
          </p:cNvCxnSpPr>
          <p:nvPr/>
        </p:nvCxnSpPr>
        <p:spPr>
          <a:xfrm rot="10800000">
            <a:off x="5674500" y="3554250"/>
            <a:ext cx="468600" cy="0"/>
          </a:xfrm>
          <a:prstGeom prst="straightConnector1">
            <a:avLst/>
          </a:prstGeom>
          <a:noFill/>
          <a:ln w="9525" cap="flat" cmpd="sng">
            <a:solidFill>
              <a:schemeClr val="dk2"/>
            </a:solidFill>
            <a:prstDash val="solid"/>
            <a:round/>
            <a:headEnd type="none" w="med" len="med"/>
            <a:tailEnd type="none" w="med" len="med"/>
          </a:ln>
        </p:spPr>
      </p:cxnSp>
      <p:cxnSp>
        <p:nvCxnSpPr>
          <p:cNvPr id="3837" name="Google Shape;3837;p53"/>
          <p:cNvCxnSpPr>
            <a:stCxn id="3821" idx="1"/>
            <a:endCxn id="3817" idx="3"/>
          </p:cNvCxnSpPr>
          <p:nvPr/>
        </p:nvCxnSpPr>
        <p:spPr>
          <a:xfrm rot="10800000">
            <a:off x="3001050" y="3554250"/>
            <a:ext cx="387000" cy="0"/>
          </a:xfrm>
          <a:prstGeom prst="straightConnector1">
            <a:avLst/>
          </a:prstGeom>
          <a:noFill/>
          <a:ln w="9525" cap="flat" cmpd="sng">
            <a:solidFill>
              <a:schemeClr val="dk2"/>
            </a:solidFill>
            <a:prstDash val="solid"/>
            <a:round/>
            <a:headEnd type="none" w="med" len="med"/>
            <a:tailEnd type="none" w="med" len="med"/>
          </a:ln>
        </p:spPr>
      </p:cxnSp>
      <p:cxnSp>
        <p:nvCxnSpPr>
          <p:cNvPr id="3838" name="Google Shape;3838;p53"/>
          <p:cNvCxnSpPr>
            <a:stCxn id="3820" idx="3"/>
            <a:endCxn id="3818" idx="1"/>
          </p:cNvCxnSpPr>
          <p:nvPr/>
        </p:nvCxnSpPr>
        <p:spPr>
          <a:xfrm>
            <a:off x="5674350" y="1738985"/>
            <a:ext cx="468900" cy="0"/>
          </a:xfrm>
          <a:prstGeom prst="straightConnector1">
            <a:avLst/>
          </a:prstGeom>
          <a:noFill/>
          <a:ln w="9525" cap="flat" cmpd="sng">
            <a:solidFill>
              <a:schemeClr val="dk2"/>
            </a:solidFill>
            <a:prstDash val="solid"/>
            <a:round/>
            <a:headEnd type="none" w="med" len="med"/>
            <a:tailEnd type="none" w="med" len="med"/>
          </a:ln>
        </p:spPr>
      </p:cxnSp>
      <p:cxnSp>
        <p:nvCxnSpPr>
          <p:cNvPr id="3839" name="Google Shape;3839;p53"/>
          <p:cNvCxnSpPr>
            <a:stCxn id="3818" idx="3"/>
            <a:endCxn id="3819" idx="3"/>
          </p:cNvCxnSpPr>
          <p:nvPr/>
        </p:nvCxnSpPr>
        <p:spPr>
          <a:xfrm>
            <a:off x="8429400" y="1738985"/>
            <a:ext cx="600" cy="1815300"/>
          </a:xfrm>
          <a:prstGeom prst="bentConnector3">
            <a:avLst>
              <a:gd name="adj1" fmla="val 39687500"/>
            </a:avLst>
          </a:prstGeom>
          <a:noFill/>
          <a:ln w="9525" cap="flat" cmpd="sng">
            <a:solidFill>
              <a:schemeClr val="dk2"/>
            </a:solidFill>
            <a:prstDash val="solid"/>
            <a:round/>
            <a:headEnd type="none" w="med" len="med"/>
            <a:tailEnd type="none" w="med" len="med"/>
          </a:ln>
        </p:spPr>
      </p:cxnSp>
      <p:grpSp>
        <p:nvGrpSpPr>
          <p:cNvPr id="3840" name="Google Shape;3840;p53"/>
          <p:cNvGrpSpPr/>
          <p:nvPr/>
        </p:nvGrpSpPr>
        <p:grpSpPr>
          <a:xfrm rot="-9422734" flipH="1">
            <a:off x="465104" y="4329741"/>
            <a:ext cx="904261" cy="549431"/>
            <a:chOff x="1784825" y="319200"/>
            <a:chExt cx="505100" cy="306900"/>
          </a:xfrm>
        </p:grpSpPr>
        <p:sp>
          <p:nvSpPr>
            <p:cNvPr id="3841" name="Google Shape;3841;p53"/>
            <p:cNvSpPr/>
            <p:nvPr/>
          </p:nvSpPr>
          <p:spPr>
            <a:xfrm>
              <a:off x="1784825" y="373675"/>
              <a:ext cx="254825" cy="252425"/>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1987925" y="319200"/>
              <a:ext cx="147450" cy="146450"/>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2142250" y="473600"/>
              <a:ext cx="147675" cy="147675"/>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47"/>
        <p:cNvGrpSpPr/>
        <p:nvPr/>
      </p:nvGrpSpPr>
      <p:grpSpPr>
        <a:xfrm>
          <a:off x="0" y="0"/>
          <a:ext cx="0" cy="0"/>
          <a:chOff x="0" y="0"/>
          <a:chExt cx="0" cy="0"/>
        </a:xfrm>
      </p:grpSpPr>
      <p:sp>
        <p:nvSpPr>
          <p:cNvPr id="3848" name="Google Shape;3848;p54"/>
          <p:cNvSpPr txBox="1">
            <a:spLocks noGrp="1"/>
          </p:cNvSpPr>
          <p:nvPr>
            <p:ph type="title"/>
          </p:nvPr>
        </p:nvSpPr>
        <p:spPr>
          <a:xfrm>
            <a:off x="720000" y="445025"/>
            <a:ext cx="7704000" cy="11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CLASSIFYING </a:t>
            </a:r>
            <a:r>
              <a:rPr lang="en">
                <a:solidFill>
                  <a:schemeClr val="accent1"/>
                </a:solidFill>
              </a:rPr>
              <a:t>VIRUSES</a:t>
            </a:r>
            <a:endParaRPr>
              <a:solidFill>
                <a:schemeClr val="accent1"/>
              </a:solidFill>
            </a:endParaRPr>
          </a:p>
        </p:txBody>
      </p:sp>
      <p:graphicFrame>
        <p:nvGraphicFramePr>
          <p:cNvPr id="3849" name="Google Shape;3849;p54"/>
          <p:cNvGraphicFramePr/>
          <p:nvPr/>
        </p:nvGraphicFramePr>
        <p:xfrm>
          <a:off x="720000" y="1906300"/>
          <a:ext cx="7704000" cy="2324575"/>
        </p:xfrm>
        <a:graphic>
          <a:graphicData uri="http://schemas.openxmlformats.org/drawingml/2006/table">
            <a:tbl>
              <a:tblPr>
                <a:noFill/>
                <a:tableStyleId>{D2A80A9B-DC3D-4EB1-9627-16CFE8977D78}</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606750">
                <a:tc>
                  <a:txBody>
                    <a:bodyPr/>
                    <a:lstStyle/>
                    <a:p>
                      <a:pPr marL="0" lvl="0" indent="0" algn="ctr" rtl="0">
                        <a:spcBef>
                          <a:spcPts val="0"/>
                        </a:spcBef>
                        <a:spcAft>
                          <a:spcPts val="0"/>
                        </a:spcAft>
                        <a:buNone/>
                      </a:pPr>
                      <a:r>
                        <a:rPr lang="en" sz="2000" b="1">
                          <a:solidFill>
                            <a:schemeClr val="lt1"/>
                          </a:solidFill>
                          <a:latin typeface="Exo 2"/>
                          <a:ea typeface="Exo 2"/>
                          <a:cs typeface="Exo 2"/>
                          <a:sym typeface="Exo 2"/>
                        </a:rPr>
                        <a:t>Mars</a:t>
                      </a:r>
                      <a:endParaRPr sz="2000" b="1">
                        <a:solidFill>
                          <a:schemeClr val="lt1"/>
                        </a:solidFill>
                        <a:latin typeface="Exo 2"/>
                        <a:ea typeface="Exo 2"/>
                        <a:cs typeface="Exo 2"/>
                        <a:sym typeface="Exo 2"/>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000" b="1">
                          <a:solidFill>
                            <a:schemeClr val="lt1"/>
                          </a:solidFill>
                          <a:latin typeface="Exo 2"/>
                          <a:ea typeface="Exo 2"/>
                          <a:cs typeface="Exo 2"/>
                          <a:sym typeface="Exo 2"/>
                        </a:rPr>
                        <a:t>Venus</a:t>
                      </a:r>
                      <a:endParaRPr sz="2000" b="1">
                        <a:solidFill>
                          <a:schemeClr val="lt1"/>
                        </a:solidFill>
                        <a:latin typeface="Exo 2"/>
                        <a:ea typeface="Exo 2"/>
                        <a:cs typeface="Exo 2"/>
                        <a:sym typeface="Exo 2"/>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2000" b="1">
                          <a:solidFill>
                            <a:schemeClr val="lt1"/>
                          </a:solidFill>
                          <a:latin typeface="Exo 2"/>
                          <a:ea typeface="Exo 2"/>
                          <a:cs typeface="Exo 2"/>
                          <a:sym typeface="Exo 2"/>
                        </a:rPr>
                        <a:t>Mercury</a:t>
                      </a:r>
                      <a:endParaRPr sz="2000" b="1">
                        <a:solidFill>
                          <a:schemeClr val="lt1"/>
                        </a:solidFill>
                        <a:latin typeface="Exo 2"/>
                        <a:ea typeface="Exo 2"/>
                        <a:cs typeface="Exo 2"/>
                        <a:sym typeface="Exo 2"/>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000" b="1">
                          <a:solidFill>
                            <a:schemeClr val="lt1"/>
                          </a:solidFill>
                          <a:latin typeface="Exo 2"/>
                          <a:ea typeface="Exo 2"/>
                          <a:cs typeface="Exo 2"/>
                          <a:sym typeface="Exo 2"/>
                        </a:rPr>
                        <a:t>Jupiter</a:t>
                      </a:r>
                      <a:endParaRPr sz="2000" b="1">
                        <a:solidFill>
                          <a:schemeClr val="lt1"/>
                        </a:solidFill>
                        <a:latin typeface="Exo 2"/>
                        <a:ea typeface="Exo 2"/>
                        <a:cs typeface="Exo 2"/>
                        <a:sym typeface="Exo 2"/>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983625">
                <a:tc>
                  <a:txBody>
                    <a:bodyPr/>
                    <a:lstStyle/>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Small</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Red</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Cold </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Rocky</a:t>
                      </a:r>
                      <a:endParaRPr sz="1200">
                        <a:solidFill>
                          <a:schemeClr val="dk1"/>
                        </a:solidFill>
                        <a:latin typeface="IBM Plex Sans"/>
                        <a:ea typeface="IBM Plex Sans"/>
                        <a:cs typeface="IBM Plex Sans"/>
                        <a:sym typeface="IBM Plex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Small</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Hot</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Dry</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Volcanic</a:t>
                      </a:r>
                      <a:endParaRPr sz="1200">
                        <a:solidFill>
                          <a:schemeClr val="dk1"/>
                        </a:solidFill>
                        <a:latin typeface="IBM Plex Sans"/>
                        <a:ea typeface="IBM Plex Sans"/>
                        <a:cs typeface="IBM Plex Sans"/>
                        <a:sym typeface="IBM Plex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Small</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Hot</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Rocky</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Cratered</a:t>
                      </a:r>
                      <a:endParaRPr sz="1200">
                        <a:solidFill>
                          <a:schemeClr val="dk1"/>
                        </a:solidFill>
                        <a:latin typeface="IBM Plex Sans"/>
                        <a:ea typeface="IBM Plex Sans"/>
                        <a:cs typeface="IBM Plex Sans"/>
                        <a:sym typeface="IBM Plex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Large</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Cold</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Gassy</a:t>
                      </a:r>
                      <a:endParaRPr sz="1200">
                        <a:solidFill>
                          <a:schemeClr val="dk1"/>
                        </a:solidFill>
                        <a:latin typeface="IBM Plex Sans"/>
                        <a:ea typeface="IBM Plex Sans"/>
                        <a:cs typeface="IBM Plex Sans"/>
                        <a:sym typeface="IBM Plex Sans"/>
                      </a:endParaRPr>
                    </a:p>
                    <a:p>
                      <a:pPr marL="457200" lvl="0" indent="-304800" algn="l" rtl="0">
                        <a:spcBef>
                          <a:spcPts val="0"/>
                        </a:spcBef>
                        <a:spcAft>
                          <a:spcPts val="0"/>
                        </a:spcAft>
                        <a:buClr>
                          <a:schemeClr val="dk1"/>
                        </a:buClr>
                        <a:buSzPts val="1200"/>
                        <a:buFont typeface="IBM Plex Sans"/>
                        <a:buChar char="●"/>
                      </a:pPr>
                      <a:r>
                        <a:rPr lang="en" sz="1200">
                          <a:solidFill>
                            <a:schemeClr val="dk1"/>
                          </a:solidFill>
                          <a:latin typeface="IBM Plex Sans"/>
                          <a:ea typeface="IBM Plex Sans"/>
                          <a:cs typeface="IBM Plex Sans"/>
                          <a:sym typeface="IBM Plex Sans"/>
                        </a:rPr>
                        <a:t>Stripped</a:t>
                      </a:r>
                      <a:endParaRPr sz="1200">
                        <a:solidFill>
                          <a:schemeClr val="dk1"/>
                        </a:solidFill>
                        <a:latin typeface="IBM Plex Sans"/>
                        <a:ea typeface="IBM Plex Sans"/>
                        <a:cs typeface="IBM Plex Sans"/>
                        <a:sym typeface="IBM Plex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734200">
                <a:tc>
                  <a:txBody>
                    <a:bodyPr/>
                    <a:lstStyle/>
                    <a:p>
                      <a:pPr marL="230399" lvl="0" indent="0" algn="l" rtl="0">
                        <a:spcBef>
                          <a:spcPts val="0"/>
                        </a:spcBef>
                        <a:spcAft>
                          <a:spcPts val="0"/>
                        </a:spcAft>
                        <a:buNone/>
                      </a:pPr>
                      <a:r>
                        <a:rPr lang="en" sz="1200">
                          <a:solidFill>
                            <a:schemeClr val="dk1"/>
                          </a:solidFill>
                          <a:latin typeface="IBM Plex Sans"/>
                          <a:ea typeface="IBM Plex Sans"/>
                          <a:cs typeface="IBM Plex Sans"/>
                          <a:sym typeface="IBM Plex Sans"/>
                        </a:rPr>
                        <a:t>Mars is actually a very cold place</a:t>
                      </a:r>
                      <a:endParaRPr sz="1200">
                        <a:solidFill>
                          <a:schemeClr val="dk1"/>
                        </a:solidFill>
                        <a:latin typeface="IBM Plex Sans"/>
                        <a:ea typeface="IBM Plex Sans"/>
                        <a:cs typeface="IBM Plex Sans"/>
                        <a:sym typeface="IBM Plex Sans"/>
                      </a:endParaRPr>
                    </a:p>
                  </a:txBody>
                  <a:tcPr marL="0" marR="0"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230399" lvl="0" indent="0" algn="l" rtl="0">
                        <a:spcBef>
                          <a:spcPts val="0"/>
                        </a:spcBef>
                        <a:spcAft>
                          <a:spcPts val="0"/>
                        </a:spcAft>
                        <a:buNone/>
                      </a:pPr>
                      <a:r>
                        <a:rPr lang="en" sz="1200">
                          <a:solidFill>
                            <a:schemeClr val="dk1"/>
                          </a:solidFill>
                          <a:latin typeface="IBM Plex Sans"/>
                          <a:ea typeface="IBM Plex Sans"/>
                          <a:cs typeface="IBM Plex Sans"/>
                          <a:sym typeface="IBM Plex Sans"/>
                        </a:rPr>
                        <a:t>Venus has very high temperatures</a:t>
                      </a:r>
                      <a:endParaRPr sz="1200">
                        <a:solidFill>
                          <a:schemeClr val="dk1"/>
                        </a:solidFill>
                        <a:latin typeface="IBM Plex Sans"/>
                        <a:ea typeface="IBM Plex Sans"/>
                        <a:cs typeface="IBM Plex Sans"/>
                        <a:sym typeface="IBM Plex Sans"/>
                      </a:endParaRPr>
                    </a:p>
                  </a:txBody>
                  <a:tcPr marL="0" marR="0"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230399" lvl="0" indent="0" algn="l" rtl="0">
                        <a:spcBef>
                          <a:spcPts val="0"/>
                        </a:spcBef>
                        <a:spcAft>
                          <a:spcPts val="0"/>
                        </a:spcAft>
                        <a:buNone/>
                      </a:pPr>
                      <a:r>
                        <a:rPr lang="en" sz="1200">
                          <a:solidFill>
                            <a:schemeClr val="dk1"/>
                          </a:solidFill>
                          <a:latin typeface="IBM Plex Sans"/>
                          <a:ea typeface="IBM Plex Sans"/>
                          <a:cs typeface="IBM Plex Sans"/>
                          <a:sym typeface="IBM Plex Sans"/>
                        </a:rPr>
                        <a:t>Mercury is the smallest planet of them all</a:t>
                      </a:r>
                      <a:endParaRPr sz="1200">
                        <a:solidFill>
                          <a:schemeClr val="dk1"/>
                        </a:solidFill>
                        <a:latin typeface="IBM Plex Sans"/>
                        <a:ea typeface="IBM Plex Sans"/>
                        <a:cs typeface="IBM Plex Sans"/>
                        <a:sym typeface="IBM Plex Sans"/>
                      </a:endParaRPr>
                    </a:p>
                  </a:txBody>
                  <a:tcPr marL="0" marR="0"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230399" marR="95810" lvl="0" indent="0" algn="l" rtl="0">
                        <a:spcBef>
                          <a:spcPts val="0"/>
                        </a:spcBef>
                        <a:spcAft>
                          <a:spcPts val="0"/>
                        </a:spcAft>
                        <a:buNone/>
                      </a:pPr>
                      <a:r>
                        <a:rPr lang="en" sz="1200">
                          <a:solidFill>
                            <a:schemeClr val="dk1"/>
                          </a:solidFill>
                          <a:latin typeface="IBM Plex Sans"/>
                          <a:ea typeface="IBM Plex Sans"/>
                          <a:cs typeface="IBM Plex Sans"/>
                          <a:sym typeface="IBM Plex Sans"/>
                        </a:rPr>
                        <a:t>Jupiter is a gas giant and the biggest planet</a:t>
                      </a:r>
                      <a:endParaRPr sz="1200">
                        <a:solidFill>
                          <a:schemeClr val="dk1"/>
                        </a:solidFill>
                        <a:latin typeface="IBM Plex Sans"/>
                        <a:ea typeface="IBM Plex Sans"/>
                        <a:cs typeface="IBM Plex Sans"/>
                        <a:sym typeface="IBM Plex Sans"/>
                      </a:endParaRPr>
                    </a:p>
                  </a:txBody>
                  <a:tcPr marL="0" marR="0"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bl>
          </a:graphicData>
        </a:graphic>
      </p:graphicFrame>
      <p:grpSp>
        <p:nvGrpSpPr>
          <p:cNvPr id="3850" name="Google Shape;3850;p54"/>
          <p:cNvGrpSpPr/>
          <p:nvPr/>
        </p:nvGrpSpPr>
        <p:grpSpPr>
          <a:xfrm>
            <a:off x="7256505" y="485351"/>
            <a:ext cx="1239903" cy="744541"/>
            <a:chOff x="2164425" y="1666775"/>
            <a:chExt cx="1063655" cy="638707"/>
          </a:xfrm>
        </p:grpSpPr>
        <p:sp>
          <p:nvSpPr>
            <p:cNvPr id="3851" name="Google Shape;3851;p54"/>
            <p:cNvSpPr/>
            <p:nvPr/>
          </p:nvSpPr>
          <p:spPr>
            <a:xfrm>
              <a:off x="2164425" y="1666775"/>
              <a:ext cx="568658" cy="560809"/>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4"/>
            <p:cNvSpPr/>
            <p:nvPr/>
          </p:nvSpPr>
          <p:spPr>
            <a:xfrm>
              <a:off x="2681037" y="1676852"/>
              <a:ext cx="323210" cy="323065"/>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4"/>
            <p:cNvSpPr/>
            <p:nvPr/>
          </p:nvSpPr>
          <p:spPr>
            <a:xfrm>
              <a:off x="2958844" y="2037602"/>
              <a:ext cx="269237" cy="267880"/>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SECURE SERVERS </a:t>
            </a:r>
            <a:r>
              <a:rPr lang="en" dirty="0">
                <a:solidFill>
                  <a:schemeClr val="accent1"/>
                </a:solidFill>
              </a:rPr>
              <a:t>LOCATION</a:t>
            </a:r>
            <a:endParaRPr dirty="0">
              <a:solidFill>
                <a:schemeClr val="accent1"/>
              </a:solidFill>
            </a:endParaRPr>
          </a:p>
        </p:txBody>
      </p:sp>
      <p:grpSp>
        <p:nvGrpSpPr>
          <p:cNvPr id="3859" name="Google Shape;3859;p55"/>
          <p:cNvGrpSpPr/>
          <p:nvPr/>
        </p:nvGrpSpPr>
        <p:grpSpPr>
          <a:xfrm>
            <a:off x="417604" y="1395107"/>
            <a:ext cx="6360183" cy="3132915"/>
            <a:chOff x="233900" y="1105500"/>
            <a:chExt cx="7103175" cy="3498900"/>
          </a:xfrm>
        </p:grpSpPr>
        <p:sp>
          <p:nvSpPr>
            <p:cNvPr id="3860" name="Google Shape;3860;p55"/>
            <p:cNvSpPr/>
            <p:nvPr/>
          </p:nvSpPr>
          <p:spPr>
            <a:xfrm>
              <a:off x="3737175" y="2453525"/>
              <a:ext cx="25225" cy="37850"/>
            </a:xfrm>
            <a:custGeom>
              <a:avLst/>
              <a:gdLst/>
              <a:ahLst/>
              <a:cxnLst/>
              <a:rect l="l" t="t" r="r" b="b"/>
              <a:pathLst>
                <a:path w="1009" h="1514" extrusionOk="0">
                  <a:moveTo>
                    <a:pt x="841" y="1"/>
                  </a:moveTo>
                  <a:cubicBezTo>
                    <a:pt x="673" y="1"/>
                    <a:pt x="673" y="225"/>
                    <a:pt x="337" y="449"/>
                  </a:cubicBezTo>
                  <a:cubicBezTo>
                    <a:pt x="1" y="617"/>
                    <a:pt x="337" y="1513"/>
                    <a:pt x="673" y="1513"/>
                  </a:cubicBezTo>
                  <a:cubicBezTo>
                    <a:pt x="1009" y="1457"/>
                    <a:pt x="953" y="57"/>
                    <a:pt x="8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5"/>
            <p:cNvSpPr/>
            <p:nvPr/>
          </p:nvSpPr>
          <p:spPr>
            <a:xfrm>
              <a:off x="2086725" y="2961900"/>
              <a:ext cx="121475" cy="46025"/>
            </a:xfrm>
            <a:custGeom>
              <a:avLst/>
              <a:gdLst/>
              <a:ahLst/>
              <a:cxnLst/>
              <a:rect l="l" t="t" r="r" b="b"/>
              <a:pathLst>
                <a:path w="4859" h="1841" extrusionOk="0">
                  <a:moveTo>
                    <a:pt x="1299" y="0"/>
                  </a:moveTo>
                  <a:cubicBezTo>
                    <a:pt x="1221" y="0"/>
                    <a:pt x="1156" y="15"/>
                    <a:pt x="1106" y="53"/>
                  </a:cubicBezTo>
                  <a:cubicBezTo>
                    <a:pt x="826" y="221"/>
                    <a:pt x="1610" y="837"/>
                    <a:pt x="1610" y="1117"/>
                  </a:cubicBezTo>
                  <a:cubicBezTo>
                    <a:pt x="1610" y="1238"/>
                    <a:pt x="1427" y="1264"/>
                    <a:pt x="1186" y="1264"/>
                  </a:cubicBezTo>
                  <a:cubicBezTo>
                    <a:pt x="1001" y="1264"/>
                    <a:pt x="781" y="1249"/>
                    <a:pt x="582" y="1249"/>
                  </a:cubicBezTo>
                  <a:cubicBezTo>
                    <a:pt x="324" y="1249"/>
                    <a:pt x="103" y="1275"/>
                    <a:pt x="42" y="1397"/>
                  </a:cubicBezTo>
                  <a:cubicBezTo>
                    <a:pt x="1" y="1520"/>
                    <a:pt x="292" y="1704"/>
                    <a:pt x="672" y="1704"/>
                  </a:cubicBezTo>
                  <a:cubicBezTo>
                    <a:pt x="809" y="1704"/>
                    <a:pt x="957" y="1680"/>
                    <a:pt x="1106" y="1621"/>
                  </a:cubicBezTo>
                  <a:cubicBezTo>
                    <a:pt x="1218" y="1583"/>
                    <a:pt x="1336" y="1565"/>
                    <a:pt x="1457" y="1565"/>
                  </a:cubicBezTo>
                  <a:cubicBezTo>
                    <a:pt x="1697" y="1565"/>
                    <a:pt x="1946" y="1639"/>
                    <a:pt x="2170" y="1789"/>
                  </a:cubicBezTo>
                  <a:lnTo>
                    <a:pt x="2226" y="1789"/>
                  </a:lnTo>
                  <a:cubicBezTo>
                    <a:pt x="2286" y="1825"/>
                    <a:pt x="2338" y="1840"/>
                    <a:pt x="2389" y="1840"/>
                  </a:cubicBezTo>
                  <a:cubicBezTo>
                    <a:pt x="2577" y="1840"/>
                    <a:pt x="2749" y="1629"/>
                    <a:pt x="3234" y="1453"/>
                  </a:cubicBezTo>
                  <a:cubicBezTo>
                    <a:pt x="3403" y="1391"/>
                    <a:pt x="3601" y="1376"/>
                    <a:pt x="3800" y="1376"/>
                  </a:cubicBezTo>
                  <a:cubicBezTo>
                    <a:pt x="3994" y="1376"/>
                    <a:pt x="4188" y="1391"/>
                    <a:pt x="4357" y="1391"/>
                  </a:cubicBezTo>
                  <a:cubicBezTo>
                    <a:pt x="4646" y="1391"/>
                    <a:pt x="4858" y="1348"/>
                    <a:pt x="4858" y="1117"/>
                  </a:cubicBezTo>
                  <a:cubicBezTo>
                    <a:pt x="4858" y="724"/>
                    <a:pt x="3570" y="246"/>
                    <a:pt x="2986" y="246"/>
                  </a:cubicBezTo>
                  <a:cubicBezTo>
                    <a:pt x="2904" y="246"/>
                    <a:pt x="2835" y="256"/>
                    <a:pt x="2786" y="277"/>
                  </a:cubicBezTo>
                  <a:lnTo>
                    <a:pt x="2338" y="277"/>
                  </a:lnTo>
                  <a:cubicBezTo>
                    <a:pt x="1989" y="189"/>
                    <a:pt x="1572" y="0"/>
                    <a:pt x="1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5"/>
            <p:cNvSpPr/>
            <p:nvPr/>
          </p:nvSpPr>
          <p:spPr>
            <a:xfrm>
              <a:off x="233900" y="1522050"/>
              <a:ext cx="2643600" cy="3082350"/>
            </a:xfrm>
            <a:custGeom>
              <a:avLst/>
              <a:gdLst/>
              <a:ahLst/>
              <a:cxnLst/>
              <a:rect l="l" t="t" r="r" b="b"/>
              <a:pathLst>
                <a:path w="105744" h="123294" extrusionOk="0">
                  <a:moveTo>
                    <a:pt x="38260" y="10516"/>
                  </a:moveTo>
                  <a:cubicBezTo>
                    <a:pt x="38482" y="10516"/>
                    <a:pt x="38652" y="10556"/>
                    <a:pt x="38702" y="10657"/>
                  </a:cubicBezTo>
                  <a:cubicBezTo>
                    <a:pt x="38814" y="10937"/>
                    <a:pt x="37862" y="11105"/>
                    <a:pt x="38310" y="11329"/>
                  </a:cubicBezTo>
                  <a:cubicBezTo>
                    <a:pt x="38489" y="11418"/>
                    <a:pt x="38677" y="11463"/>
                    <a:pt x="38864" y="11463"/>
                  </a:cubicBezTo>
                  <a:cubicBezTo>
                    <a:pt x="39143" y="11463"/>
                    <a:pt x="39419" y="11362"/>
                    <a:pt x="39654" y="11161"/>
                  </a:cubicBezTo>
                  <a:cubicBezTo>
                    <a:pt x="39718" y="11054"/>
                    <a:pt x="39863" y="10996"/>
                    <a:pt x="39994" y="10996"/>
                  </a:cubicBezTo>
                  <a:cubicBezTo>
                    <a:pt x="40206" y="10996"/>
                    <a:pt x="40380" y="11150"/>
                    <a:pt x="40102" y="11497"/>
                  </a:cubicBezTo>
                  <a:cubicBezTo>
                    <a:pt x="39712" y="11931"/>
                    <a:pt x="39556" y="12096"/>
                    <a:pt x="39272" y="12096"/>
                  </a:cubicBezTo>
                  <a:cubicBezTo>
                    <a:pt x="39189" y="12096"/>
                    <a:pt x="39095" y="12082"/>
                    <a:pt x="38982" y="12057"/>
                  </a:cubicBezTo>
                  <a:cubicBezTo>
                    <a:pt x="38934" y="12051"/>
                    <a:pt x="38888" y="12048"/>
                    <a:pt x="38845" y="12048"/>
                  </a:cubicBezTo>
                  <a:cubicBezTo>
                    <a:pt x="38480" y="12048"/>
                    <a:pt x="38278" y="12243"/>
                    <a:pt x="38478" y="12393"/>
                  </a:cubicBezTo>
                  <a:cubicBezTo>
                    <a:pt x="38702" y="12561"/>
                    <a:pt x="38702" y="12673"/>
                    <a:pt x="38254" y="12785"/>
                  </a:cubicBezTo>
                  <a:cubicBezTo>
                    <a:pt x="37783" y="12889"/>
                    <a:pt x="37459" y="13238"/>
                    <a:pt x="37281" y="13238"/>
                  </a:cubicBezTo>
                  <a:cubicBezTo>
                    <a:pt x="37269" y="13238"/>
                    <a:pt x="37257" y="13237"/>
                    <a:pt x="37246" y="13233"/>
                  </a:cubicBezTo>
                  <a:cubicBezTo>
                    <a:pt x="37022" y="13233"/>
                    <a:pt x="38086" y="12449"/>
                    <a:pt x="37806" y="12281"/>
                  </a:cubicBezTo>
                  <a:cubicBezTo>
                    <a:pt x="37761" y="12245"/>
                    <a:pt x="37707" y="12229"/>
                    <a:pt x="37648" y="12229"/>
                  </a:cubicBezTo>
                  <a:cubicBezTo>
                    <a:pt x="37342" y="12229"/>
                    <a:pt x="36901" y="12653"/>
                    <a:pt x="36854" y="12841"/>
                  </a:cubicBezTo>
                  <a:cubicBezTo>
                    <a:pt x="36854" y="13012"/>
                    <a:pt x="36592" y="13085"/>
                    <a:pt x="36369" y="13085"/>
                  </a:cubicBezTo>
                  <a:cubicBezTo>
                    <a:pt x="36300" y="13085"/>
                    <a:pt x="36235" y="13078"/>
                    <a:pt x="36182" y="13065"/>
                  </a:cubicBezTo>
                  <a:cubicBezTo>
                    <a:pt x="35902" y="13065"/>
                    <a:pt x="35510" y="12785"/>
                    <a:pt x="35790" y="12785"/>
                  </a:cubicBezTo>
                  <a:lnTo>
                    <a:pt x="35790" y="12729"/>
                  </a:lnTo>
                  <a:cubicBezTo>
                    <a:pt x="36014" y="12729"/>
                    <a:pt x="35846" y="12393"/>
                    <a:pt x="36238" y="12281"/>
                  </a:cubicBezTo>
                  <a:cubicBezTo>
                    <a:pt x="36574" y="12113"/>
                    <a:pt x="36126" y="11945"/>
                    <a:pt x="36238" y="11777"/>
                  </a:cubicBezTo>
                  <a:cubicBezTo>
                    <a:pt x="36263" y="11740"/>
                    <a:pt x="36317" y="11727"/>
                    <a:pt x="36388" y="11727"/>
                  </a:cubicBezTo>
                  <a:cubicBezTo>
                    <a:pt x="36536" y="11727"/>
                    <a:pt x="36752" y="11781"/>
                    <a:pt x="36915" y="11781"/>
                  </a:cubicBezTo>
                  <a:cubicBezTo>
                    <a:pt x="37029" y="11781"/>
                    <a:pt x="37116" y="11754"/>
                    <a:pt x="37134" y="11665"/>
                  </a:cubicBezTo>
                  <a:cubicBezTo>
                    <a:pt x="37134" y="11435"/>
                    <a:pt x="36645" y="11243"/>
                    <a:pt x="36314" y="11243"/>
                  </a:cubicBezTo>
                  <a:cubicBezTo>
                    <a:pt x="36241" y="11243"/>
                    <a:pt x="36176" y="11252"/>
                    <a:pt x="36126" y="11273"/>
                  </a:cubicBezTo>
                  <a:cubicBezTo>
                    <a:pt x="35832" y="11529"/>
                    <a:pt x="35491" y="11642"/>
                    <a:pt x="35149" y="11642"/>
                  </a:cubicBezTo>
                  <a:cubicBezTo>
                    <a:pt x="34968" y="11642"/>
                    <a:pt x="34788" y="11611"/>
                    <a:pt x="34614" y="11553"/>
                  </a:cubicBezTo>
                  <a:cubicBezTo>
                    <a:pt x="34390" y="11441"/>
                    <a:pt x="36350" y="11217"/>
                    <a:pt x="36686" y="10937"/>
                  </a:cubicBezTo>
                  <a:cubicBezTo>
                    <a:pt x="36922" y="10740"/>
                    <a:pt x="37737" y="10516"/>
                    <a:pt x="38260" y="10516"/>
                  </a:cubicBezTo>
                  <a:close/>
                  <a:moveTo>
                    <a:pt x="46225" y="15824"/>
                  </a:moveTo>
                  <a:cubicBezTo>
                    <a:pt x="46319" y="15824"/>
                    <a:pt x="46375" y="15853"/>
                    <a:pt x="46375" y="15921"/>
                  </a:cubicBezTo>
                  <a:cubicBezTo>
                    <a:pt x="46375" y="16313"/>
                    <a:pt x="45031" y="16649"/>
                    <a:pt x="44471" y="17097"/>
                  </a:cubicBezTo>
                  <a:cubicBezTo>
                    <a:pt x="43967" y="17545"/>
                    <a:pt x="43967" y="17433"/>
                    <a:pt x="43519" y="17545"/>
                  </a:cubicBezTo>
                  <a:cubicBezTo>
                    <a:pt x="43015" y="17601"/>
                    <a:pt x="43407" y="18105"/>
                    <a:pt x="42791" y="18105"/>
                  </a:cubicBezTo>
                  <a:cubicBezTo>
                    <a:pt x="42579" y="18127"/>
                    <a:pt x="42255" y="18148"/>
                    <a:pt x="41922" y="18148"/>
                  </a:cubicBezTo>
                  <a:cubicBezTo>
                    <a:pt x="41375" y="18148"/>
                    <a:pt x="40802" y="18090"/>
                    <a:pt x="40662" y="17881"/>
                  </a:cubicBezTo>
                  <a:cubicBezTo>
                    <a:pt x="40606" y="17825"/>
                    <a:pt x="41502" y="17881"/>
                    <a:pt x="41502" y="17657"/>
                  </a:cubicBezTo>
                  <a:cubicBezTo>
                    <a:pt x="41559" y="17377"/>
                    <a:pt x="41783" y="17041"/>
                    <a:pt x="42119" y="17041"/>
                  </a:cubicBezTo>
                  <a:cubicBezTo>
                    <a:pt x="42455" y="17041"/>
                    <a:pt x="42399" y="16537"/>
                    <a:pt x="41839" y="16313"/>
                  </a:cubicBezTo>
                  <a:cubicBezTo>
                    <a:pt x="41515" y="16184"/>
                    <a:pt x="41845" y="16055"/>
                    <a:pt x="42247" y="16055"/>
                  </a:cubicBezTo>
                  <a:cubicBezTo>
                    <a:pt x="42541" y="16055"/>
                    <a:pt x="42873" y="16124"/>
                    <a:pt x="43015" y="16313"/>
                  </a:cubicBezTo>
                  <a:cubicBezTo>
                    <a:pt x="43215" y="16634"/>
                    <a:pt x="43589" y="16898"/>
                    <a:pt x="43887" y="16898"/>
                  </a:cubicBezTo>
                  <a:cubicBezTo>
                    <a:pt x="44005" y="16898"/>
                    <a:pt x="44111" y="16857"/>
                    <a:pt x="44191" y="16761"/>
                  </a:cubicBezTo>
                  <a:cubicBezTo>
                    <a:pt x="44468" y="16484"/>
                    <a:pt x="45778" y="15824"/>
                    <a:pt x="46225" y="15824"/>
                  </a:cubicBezTo>
                  <a:close/>
                  <a:moveTo>
                    <a:pt x="55359" y="26164"/>
                  </a:moveTo>
                  <a:cubicBezTo>
                    <a:pt x="55511" y="26164"/>
                    <a:pt x="55665" y="26219"/>
                    <a:pt x="55784" y="26339"/>
                  </a:cubicBezTo>
                  <a:cubicBezTo>
                    <a:pt x="56064" y="26675"/>
                    <a:pt x="56456" y="28131"/>
                    <a:pt x="56681" y="28579"/>
                  </a:cubicBezTo>
                  <a:cubicBezTo>
                    <a:pt x="56961" y="29027"/>
                    <a:pt x="56961" y="29755"/>
                    <a:pt x="56625" y="29811"/>
                  </a:cubicBezTo>
                  <a:cubicBezTo>
                    <a:pt x="56617" y="29812"/>
                    <a:pt x="56611" y="29813"/>
                    <a:pt x="56604" y="29813"/>
                  </a:cubicBezTo>
                  <a:cubicBezTo>
                    <a:pt x="56358" y="29813"/>
                    <a:pt x="56607" y="28793"/>
                    <a:pt x="55952" y="28411"/>
                  </a:cubicBezTo>
                  <a:cubicBezTo>
                    <a:pt x="55280" y="28075"/>
                    <a:pt x="54832" y="27403"/>
                    <a:pt x="54776" y="26675"/>
                  </a:cubicBezTo>
                  <a:cubicBezTo>
                    <a:pt x="54812" y="26349"/>
                    <a:pt x="55082" y="26164"/>
                    <a:pt x="55359" y="26164"/>
                  </a:cubicBezTo>
                  <a:close/>
                  <a:moveTo>
                    <a:pt x="63289" y="31435"/>
                  </a:moveTo>
                  <a:cubicBezTo>
                    <a:pt x="63793" y="31435"/>
                    <a:pt x="64914" y="31547"/>
                    <a:pt x="64970" y="32107"/>
                  </a:cubicBezTo>
                  <a:cubicBezTo>
                    <a:pt x="65026" y="32415"/>
                    <a:pt x="65222" y="32415"/>
                    <a:pt x="65411" y="32415"/>
                  </a:cubicBezTo>
                  <a:cubicBezTo>
                    <a:pt x="65600" y="32415"/>
                    <a:pt x="65782" y="32415"/>
                    <a:pt x="65810" y="32723"/>
                  </a:cubicBezTo>
                  <a:cubicBezTo>
                    <a:pt x="65922" y="33283"/>
                    <a:pt x="66370" y="33563"/>
                    <a:pt x="66258" y="33787"/>
                  </a:cubicBezTo>
                  <a:cubicBezTo>
                    <a:pt x="66258" y="33843"/>
                    <a:pt x="66202" y="33899"/>
                    <a:pt x="66202" y="33899"/>
                  </a:cubicBezTo>
                  <a:cubicBezTo>
                    <a:pt x="66151" y="33940"/>
                    <a:pt x="66111" y="33957"/>
                    <a:pt x="66077" y="33957"/>
                  </a:cubicBezTo>
                  <a:cubicBezTo>
                    <a:pt x="65924" y="33957"/>
                    <a:pt x="65886" y="33619"/>
                    <a:pt x="65474" y="33619"/>
                  </a:cubicBezTo>
                  <a:cubicBezTo>
                    <a:pt x="65015" y="33619"/>
                    <a:pt x="64595" y="33957"/>
                    <a:pt x="64211" y="33957"/>
                  </a:cubicBezTo>
                  <a:cubicBezTo>
                    <a:pt x="64126" y="33957"/>
                    <a:pt x="64043" y="33940"/>
                    <a:pt x="63961" y="33899"/>
                  </a:cubicBezTo>
                  <a:cubicBezTo>
                    <a:pt x="63569" y="33675"/>
                    <a:pt x="63793" y="33395"/>
                    <a:pt x="63401" y="33395"/>
                  </a:cubicBezTo>
                  <a:cubicBezTo>
                    <a:pt x="63077" y="33395"/>
                    <a:pt x="63481" y="32935"/>
                    <a:pt x="63313" y="32935"/>
                  </a:cubicBezTo>
                  <a:cubicBezTo>
                    <a:pt x="63278" y="32935"/>
                    <a:pt x="63218" y="32955"/>
                    <a:pt x="63121" y="33003"/>
                  </a:cubicBezTo>
                  <a:cubicBezTo>
                    <a:pt x="62670" y="33229"/>
                    <a:pt x="62036" y="33783"/>
                    <a:pt x="61602" y="33783"/>
                  </a:cubicBezTo>
                  <a:cubicBezTo>
                    <a:pt x="61498" y="33783"/>
                    <a:pt x="61405" y="33751"/>
                    <a:pt x="61329" y="33675"/>
                  </a:cubicBezTo>
                  <a:cubicBezTo>
                    <a:pt x="61209" y="33555"/>
                    <a:pt x="61094" y="33519"/>
                    <a:pt x="60984" y="33519"/>
                  </a:cubicBezTo>
                  <a:cubicBezTo>
                    <a:pt x="60822" y="33519"/>
                    <a:pt x="60672" y="33597"/>
                    <a:pt x="60533" y="33597"/>
                  </a:cubicBezTo>
                  <a:cubicBezTo>
                    <a:pt x="60459" y="33597"/>
                    <a:pt x="60388" y="33575"/>
                    <a:pt x="60321" y="33507"/>
                  </a:cubicBezTo>
                  <a:cubicBezTo>
                    <a:pt x="59996" y="33237"/>
                    <a:pt x="61187" y="32496"/>
                    <a:pt x="61824" y="32496"/>
                  </a:cubicBezTo>
                  <a:cubicBezTo>
                    <a:pt x="61846" y="32496"/>
                    <a:pt x="61868" y="32497"/>
                    <a:pt x="61889" y="32499"/>
                  </a:cubicBezTo>
                  <a:cubicBezTo>
                    <a:pt x="62001" y="32499"/>
                    <a:pt x="62169" y="32443"/>
                    <a:pt x="62281" y="32331"/>
                  </a:cubicBezTo>
                  <a:cubicBezTo>
                    <a:pt x="62673" y="32051"/>
                    <a:pt x="62953" y="31435"/>
                    <a:pt x="63289" y="31435"/>
                  </a:cubicBezTo>
                  <a:close/>
                  <a:moveTo>
                    <a:pt x="72608" y="36070"/>
                  </a:moveTo>
                  <a:cubicBezTo>
                    <a:pt x="72667" y="36070"/>
                    <a:pt x="72717" y="36089"/>
                    <a:pt x="72755" y="36140"/>
                  </a:cubicBezTo>
                  <a:cubicBezTo>
                    <a:pt x="72755" y="36196"/>
                    <a:pt x="72755" y="36196"/>
                    <a:pt x="72755" y="36196"/>
                  </a:cubicBezTo>
                  <a:cubicBezTo>
                    <a:pt x="73035" y="36644"/>
                    <a:pt x="72083" y="36924"/>
                    <a:pt x="71242" y="36980"/>
                  </a:cubicBezTo>
                  <a:cubicBezTo>
                    <a:pt x="71018" y="36980"/>
                    <a:pt x="70794" y="36980"/>
                    <a:pt x="70570" y="37036"/>
                  </a:cubicBezTo>
                  <a:cubicBezTo>
                    <a:pt x="70458" y="37055"/>
                    <a:pt x="70371" y="37067"/>
                    <a:pt x="70301" y="37067"/>
                  </a:cubicBezTo>
                  <a:cubicBezTo>
                    <a:pt x="70160" y="37067"/>
                    <a:pt x="70085" y="37017"/>
                    <a:pt x="70010" y="36868"/>
                  </a:cubicBezTo>
                  <a:cubicBezTo>
                    <a:pt x="69907" y="36557"/>
                    <a:pt x="70955" y="36246"/>
                    <a:pt x="71556" y="36246"/>
                  </a:cubicBezTo>
                  <a:cubicBezTo>
                    <a:pt x="71604" y="36246"/>
                    <a:pt x="71649" y="36248"/>
                    <a:pt x="71691" y="36252"/>
                  </a:cubicBezTo>
                  <a:cubicBezTo>
                    <a:pt x="71725" y="36256"/>
                    <a:pt x="71759" y="36257"/>
                    <a:pt x="71792" y="36257"/>
                  </a:cubicBezTo>
                  <a:cubicBezTo>
                    <a:pt x="72137" y="36257"/>
                    <a:pt x="72422" y="36070"/>
                    <a:pt x="72608" y="36070"/>
                  </a:cubicBezTo>
                  <a:close/>
                  <a:moveTo>
                    <a:pt x="67056" y="34103"/>
                  </a:moveTo>
                  <a:cubicBezTo>
                    <a:pt x="67350" y="34103"/>
                    <a:pt x="67644" y="34166"/>
                    <a:pt x="67938" y="34292"/>
                  </a:cubicBezTo>
                  <a:cubicBezTo>
                    <a:pt x="68046" y="34328"/>
                    <a:pt x="68164" y="34338"/>
                    <a:pt x="68286" y="34338"/>
                  </a:cubicBezTo>
                  <a:cubicBezTo>
                    <a:pt x="68448" y="34338"/>
                    <a:pt x="68615" y="34320"/>
                    <a:pt x="68771" y="34320"/>
                  </a:cubicBezTo>
                  <a:cubicBezTo>
                    <a:pt x="69044" y="34320"/>
                    <a:pt x="69282" y="34376"/>
                    <a:pt x="69394" y="34684"/>
                  </a:cubicBezTo>
                  <a:cubicBezTo>
                    <a:pt x="69618" y="35244"/>
                    <a:pt x="70234" y="35692"/>
                    <a:pt x="69674" y="35748"/>
                  </a:cubicBezTo>
                  <a:cubicBezTo>
                    <a:pt x="69654" y="35750"/>
                    <a:pt x="69633" y="35751"/>
                    <a:pt x="69613" y="35751"/>
                  </a:cubicBezTo>
                  <a:cubicBezTo>
                    <a:pt x="69242" y="35751"/>
                    <a:pt x="68855" y="35400"/>
                    <a:pt x="68716" y="35400"/>
                  </a:cubicBezTo>
                  <a:cubicBezTo>
                    <a:pt x="68673" y="35400"/>
                    <a:pt x="68653" y="35434"/>
                    <a:pt x="68666" y="35524"/>
                  </a:cubicBezTo>
                  <a:cubicBezTo>
                    <a:pt x="68722" y="35860"/>
                    <a:pt x="68442" y="35692"/>
                    <a:pt x="68442" y="36196"/>
                  </a:cubicBezTo>
                  <a:cubicBezTo>
                    <a:pt x="68442" y="36735"/>
                    <a:pt x="68078" y="37431"/>
                    <a:pt x="67901" y="37431"/>
                  </a:cubicBezTo>
                  <a:cubicBezTo>
                    <a:pt x="67895" y="37431"/>
                    <a:pt x="67888" y="37430"/>
                    <a:pt x="67882" y="37428"/>
                  </a:cubicBezTo>
                  <a:cubicBezTo>
                    <a:pt x="67658" y="37372"/>
                    <a:pt x="67994" y="36588"/>
                    <a:pt x="67546" y="36420"/>
                  </a:cubicBezTo>
                  <a:cubicBezTo>
                    <a:pt x="67517" y="36412"/>
                    <a:pt x="67488" y="36408"/>
                    <a:pt x="67458" y="36408"/>
                  </a:cubicBezTo>
                  <a:cubicBezTo>
                    <a:pt x="67180" y="36408"/>
                    <a:pt x="66872" y="36735"/>
                    <a:pt x="66753" y="36735"/>
                  </a:cubicBezTo>
                  <a:cubicBezTo>
                    <a:pt x="66711" y="36735"/>
                    <a:pt x="66692" y="36695"/>
                    <a:pt x="66706" y="36588"/>
                  </a:cubicBezTo>
                  <a:cubicBezTo>
                    <a:pt x="66818" y="36140"/>
                    <a:pt x="67434" y="35748"/>
                    <a:pt x="67042" y="35188"/>
                  </a:cubicBezTo>
                  <a:cubicBezTo>
                    <a:pt x="66824" y="34877"/>
                    <a:pt x="66520" y="34721"/>
                    <a:pt x="66264" y="34721"/>
                  </a:cubicBezTo>
                  <a:cubicBezTo>
                    <a:pt x="66059" y="34721"/>
                    <a:pt x="65884" y="34821"/>
                    <a:pt x="65810" y="35020"/>
                  </a:cubicBezTo>
                  <a:cubicBezTo>
                    <a:pt x="65698" y="35468"/>
                    <a:pt x="65194" y="35244"/>
                    <a:pt x="65026" y="35636"/>
                  </a:cubicBezTo>
                  <a:cubicBezTo>
                    <a:pt x="64802" y="36140"/>
                    <a:pt x="64690" y="36756"/>
                    <a:pt x="64802" y="37316"/>
                  </a:cubicBezTo>
                  <a:cubicBezTo>
                    <a:pt x="64970" y="37876"/>
                    <a:pt x="64746" y="38156"/>
                    <a:pt x="64242" y="38436"/>
                  </a:cubicBezTo>
                  <a:cubicBezTo>
                    <a:pt x="64161" y="38490"/>
                    <a:pt x="64086" y="38515"/>
                    <a:pt x="64018" y="38515"/>
                  </a:cubicBezTo>
                  <a:cubicBezTo>
                    <a:pt x="63660" y="38515"/>
                    <a:pt x="63484" y="37818"/>
                    <a:pt x="63625" y="36924"/>
                  </a:cubicBezTo>
                  <a:cubicBezTo>
                    <a:pt x="63793" y="36252"/>
                    <a:pt x="64186" y="35524"/>
                    <a:pt x="63849" y="35524"/>
                  </a:cubicBezTo>
                  <a:cubicBezTo>
                    <a:pt x="63457" y="35524"/>
                    <a:pt x="64298" y="34684"/>
                    <a:pt x="65026" y="34516"/>
                  </a:cubicBezTo>
                  <a:cubicBezTo>
                    <a:pt x="65754" y="34348"/>
                    <a:pt x="66650" y="34404"/>
                    <a:pt x="66650" y="34236"/>
                  </a:cubicBezTo>
                  <a:cubicBezTo>
                    <a:pt x="66650" y="34180"/>
                    <a:pt x="66650" y="34124"/>
                    <a:pt x="66762" y="34124"/>
                  </a:cubicBezTo>
                  <a:cubicBezTo>
                    <a:pt x="66860" y="34110"/>
                    <a:pt x="66958" y="34103"/>
                    <a:pt x="67056" y="34103"/>
                  </a:cubicBezTo>
                  <a:close/>
                  <a:moveTo>
                    <a:pt x="70363" y="37389"/>
                  </a:moveTo>
                  <a:cubicBezTo>
                    <a:pt x="70408" y="37389"/>
                    <a:pt x="70437" y="37421"/>
                    <a:pt x="70458" y="37484"/>
                  </a:cubicBezTo>
                  <a:cubicBezTo>
                    <a:pt x="70458" y="37484"/>
                    <a:pt x="70458" y="37540"/>
                    <a:pt x="70458" y="37540"/>
                  </a:cubicBezTo>
                  <a:cubicBezTo>
                    <a:pt x="69898" y="37988"/>
                    <a:pt x="69282" y="38380"/>
                    <a:pt x="68610" y="38660"/>
                  </a:cubicBezTo>
                  <a:cubicBezTo>
                    <a:pt x="68377" y="38777"/>
                    <a:pt x="68117" y="38833"/>
                    <a:pt x="67877" y="38833"/>
                  </a:cubicBezTo>
                  <a:cubicBezTo>
                    <a:pt x="67424" y="38833"/>
                    <a:pt x="67042" y="38634"/>
                    <a:pt x="67042" y="38268"/>
                  </a:cubicBezTo>
                  <a:cubicBezTo>
                    <a:pt x="67042" y="38006"/>
                    <a:pt x="67178" y="37911"/>
                    <a:pt x="67324" y="37911"/>
                  </a:cubicBezTo>
                  <a:cubicBezTo>
                    <a:pt x="67460" y="37911"/>
                    <a:pt x="67604" y="37992"/>
                    <a:pt x="67658" y="38100"/>
                  </a:cubicBezTo>
                  <a:cubicBezTo>
                    <a:pt x="67675" y="38135"/>
                    <a:pt x="67698" y="38148"/>
                    <a:pt x="67726" y="38148"/>
                  </a:cubicBezTo>
                  <a:cubicBezTo>
                    <a:pt x="67789" y="38148"/>
                    <a:pt x="67878" y="38083"/>
                    <a:pt x="67994" y="38044"/>
                  </a:cubicBezTo>
                  <a:cubicBezTo>
                    <a:pt x="68099" y="37939"/>
                    <a:pt x="68553" y="37535"/>
                    <a:pt x="68886" y="37535"/>
                  </a:cubicBezTo>
                  <a:cubicBezTo>
                    <a:pt x="68906" y="37535"/>
                    <a:pt x="68927" y="37537"/>
                    <a:pt x="68946" y="37540"/>
                  </a:cubicBezTo>
                  <a:cubicBezTo>
                    <a:pt x="69324" y="37540"/>
                    <a:pt x="69513" y="37729"/>
                    <a:pt x="69726" y="37729"/>
                  </a:cubicBezTo>
                  <a:cubicBezTo>
                    <a:pt x="69797" y="37729"/>
                    <a:pt x="69870" y="37708"/>
                    <a:pt x="69954" y="37652"/>
                  </a:cubicBezTo>
                  <a:cubicBezTo>
                    <a:pt x="70164" y="37477"/>
                    <a:pt x="70287" y="37389"/>
                    <a:pt x="70363" y="37389"/>
                  </a:cubicBezTo>
                  <a:close/>
                  <a:moveTo>
                    <a:pt x="85356" y="69800"/>
                  </a:moveTo>
                  <a:lnTo>
                    <a:pt x="85300" y="69856"/>
                  </a:lnTo>
                  <a:cubicBezTo>
                    <a:pt x="85300" y="69856"/>
                    <a:pt x="85300" y="69800"/>
                    <a:pt x="85356" y="69800"/>
                  </a:cubicBezTo>
                  <a:close/>
                  <a:moveTo>
                    <a:pt x="77347" y="77081"/>
                  </a:moveTo>
                  <a:cubicBezTo>
                    <a:pt x="77459" y="77081"/>
                    <a:pt x="77571" y="77137"/>
                    <a:pt x="77683" y="77137"/>
                  </a:cubicBezTo>
                  <a:cubicBezTo>
                    <a:pt x="77571" y="77137"/>
                    <a:pt x="77459" y="77137"/>
                    <a:pt x="77347" y="77081"/>
                  </a:cubicBezTo>
                  <a:close/>
                  <a:moveTo>
                    <a:pt x="77291" y="77081"/>
                  </a:moveTo>
                  <a:cubicBezTo>
                    <a:pt x="77235" y="77137"/>
                    <a:pt x="77123" y="77137"/>
                    <a:pt x="77067" y="77193"/>
                  </a:cubicBezTo>
                  <a:cubicBezTo>
                    <a:pt x="77123" y="77137"/>
                    <a:pt x="77235" y="77081"/>
                    <a:pt x="77291" y="77081"/>
                  </a:cubicBezTo>
                  <a:close/>
                  <a:moveTo>
                    <a:pt x="78187" y="82570"/>
                  </a:moveTo>
                  <a:cubicBezTo>
                    <a:pt x="78299" y="82570"/>
                    <a:pt x="78411" y="82626"/>
                    <a:pt x="78467" y="82626"/>
                  </a:cubicBezTo>
                  <a:lnTo>
                    <a:pt x="78467" y="82682"/>
                  </a:lnTo>
                  <a:cubicBezTo>
                    <a:pt x="78411" y="82626"/>
                    <a:pt x="78299" y="82626"/>
                    <a:pt x="78187" y="82570"/>
                  </a:cubicBezTo>
                  <a:close/>
                  <a:moveTo>
                    <a:pt x="59113" y="1"/>
                  </a:moveTo>
                  <a:cubicBezTo>
                    <a:pt x="58618" y="1"/>
                    <a:pt x="58162" y="110"/>
                    <a:pt x="57745" y="295"/>
                  </a:cubicBezTo>
                  <a:cubicBezTo>
                    <a:pt x="57633" y="407"/>
                    <a:pt x="58025" y="575"/>
                    <a:pt x="57969" y="743"/>
                  </a:cubicBezTo>
                  <a:cubicBezTo>
                    <a:pt x="57955" y="783"/>
                    <a:pt x="57927" y="798"/>
                    <a:pt x="57889" y="798"/>
                  </a:cubicBezTo>
                  <a:cubicBezTo>
                    <a:pt x="57781" y="798"/>
                    <a:pt x="57602" y="680"/>
                    <a:pt x="57502" y="680"/>
                  </a:cubicBezTo>
                  <a:cubicBezTo>
                    <a:pt x="57488" y="680"/>
                    <a:pt x="57475" y="682"/>
                    <a:pt x="57465" y="687"/>
                  </a:cubicBezTo>
                  <a:cubicBezTo>
                    <a:pt x="57297" y="743"/>
                    <a:pt x="57521" y="967"/>
                    <a:pt x="57465" y="1583"/>
                  </a:cubicBezTo>
                  <a:cubicBezTo>
                    <a:pt x="57353" y="1919"/>
                    <a:pt x="57465" y="2255"/>
                    <a:pt x="57745" y="2479"/>
                  </a:cubicBezTo>
                  <a:cubicBezTo>
                    <a:pt x="57913" y="2759"/>
                    <a:pt x="57969" y="3096"/>
                    <a:pt x="57913" y="3376"/>
                  </a:cubicBezTo>
                  <a:cubicBezTo>
                    <a:pt x="57913" y="3768"/>
                    <a:pt x="57521" y="3768"/>
                    <a:pt x="57409" y="3824"/>
                  </a:cubicBezTo>
                  <a:cubicBezTo>
                    <a:pt x="57297" y="3936"/>
                    <a:pt x="57745" y="4048"/>
                    <a:pt x="57633" y="4328"/>
                  </a:cubicBezTo>
                  <a:cubicBezTo>
                    <a:pt x="57620" y="4378"/>
                    <a:pt x="57593" y="4397"/>
                    <a:pt x="57556" y="4397"/>
                  </a:cubicBezTo>
                  <a:cubicBezTo>
                    <a:pt x="57442" y="4397"/>
                    <a:pt x="57231" y="4210"/>
                    <a:pt x="57064" y="4210"/>
                  </a:cubicBezTo>
                  <a:cubicBezTo>
                    <a:pt x="57048" y="4210"/>
                    <a:pt x="57032" y="4212"/>
                    <a:pt x="57017" y="4216"/>
                  </a:cubicBezTo>
                  <a:cubicBezTo>
                    <a:pt x="56793" y="4328"/>
                    <a:pt x="56625" y="4888"/>
                    <a:pt x="56849" y="5112"/>
                  </a:cubicBezTo>
                  <a:cubicBezTo>
                    <a:pt x="57073" y="5280"/>
                    <a:pt x="57185" y="5280"/>
                    <a:pt x="56961" y="5504"/>
                  </a:cubicBezTo>
                  <a:cubicBezTo>
                    <a:pt x="56625" y="5728"/>
                    <a:pt x="56681" y="6232"/>
                    <a:pt x="57017" y="6456"/>
                  </a:cubicBezTo>
                  <a:cubicBezTo>
                    <a:pt x="57465" y="6736"/>
                    <a:pt x="58249" y="6736"/>
                    <a:pt x="58641" y="6960"/>
                  </a:cubicBezTo>
                  <a:cubicBezTo>
                    <a:pt x="59033" y="7240"/>
                    <a:pt x="58473" y="7072"/>
                    <a:pt x="58641" y="7408"/>
                  </a:cubicBezTo>
                  <a:cubicBezTo>
                    <a:pt x="58809" y="7688"/>
                    <a:pt x="58361" y="7800"/>
                    <a:pt x="58361" y="8024"/>
                  </a:cubicBezTo>
                  <a:cubicBezTo>
                    <a:pt x="58380" y="8101"/>
                    <a:pt x="58412" y="8138"/>
                    <a:pt x="58453" y="8138"/>
                  </a:cubicBezTo>
                  <a:cubicBezTo>
                    <a:pt x="58532" y="8138"/>
                    <a:pt x="58642" y="8002"/>
                    <a:pt x="58753" y="7744"/>
                  </a:cubicBezTo>
                  <a:cubicBezTo>
                    <a:pt x="58811" y="7643"/>
                    <a:pt x="58865" y="7601"/>
                    <a:pt x="58913" y="7601"/>
                  </a:cubicBezTo>
                  <a:cubicBezTo>
                    <a:pt x="59052" y="7601"/>
                    <a:pt x="59145" y="7943"/>
                    <a:pt x="59145" y="8192"/>
                  </a:cubicBezTo>
                  <a:cubicBezTo>
                    <a:pt x="59089" y="8528"/>
                    <a:pt x="58809" y="8304"/>
                    <a:pt x="58585" y="8640"/>
                  </a:cubicBezTo>
                  <a:cubicBezTo>
                    <a:pt x="58453" y="8860"/>
                    <a:pt x="58217" y="9011"/>
                    <a:pt x="57986" y="9011"/>
                  </a:cubicBezTo>
                  <a:cubicBezTo>
                    <a:pt x="57923" y="9011"/>
                    <a:pt x="57861" y="9000"/>
                    <a:pt x="57801" y="8976"/>
                  </a:cubicBezTo>
                  <a:cubicBezTo>
                    <a:pt x="57783" y="8973"/>
                    <a:pt x="57767" y="8972"/>
                    <a:pt x="57753" y="8972"/>
                  </a:cubicBezTo>
                  <a:cubicBezTo>
                    <a:pt x="57488" y="8972"/>
                    <a:pt x="57694" y="9442"/>
                    <a:pt x="57801" y="9760"/>
                  </a:cubicBezTo>
                  <a:cubicBezTo>
                    <a:pt x="57925" y="9968"/>
                    <a:pt x="57865" y="10083"/>
                    <a:pt x="57666" y="10083"/>
                  </a:cubicBezTo>
                  <a:cubicBezTo>
                    <a:pt x="57596" y="10083"/>
                    <a:pt x="57510" y="10069"/>
                    <a:pt x="57409" y="10040"/>
                  </a:cubicBezTo>
                  <a:cubicBezTo>
                    <a:pt x="56961" y="9928"/>
                    <a:pt x="56793" y="9704"/>
                    <a:pt x="56961" y="9368"/>
                  </a:cubicBezTo>
                  <a:cubicBezTo>
                    <a:pt x="57129" y="9088"/>
                    <a:pt x="57297" y="8752"/>
                    <a:pt x="57073" y="8752"/>
                  </a:cubicBezTo>
                  <a:cubicBezTo>
                    <a:pt x="57020" y="8765"/>
                    <a:pt x="56951" y="8772"/>
                    <a:pt x="56875" y="8772"/>
                  </a:cubicBezTo>
                  <a:cubicBezTo>
                    <a:pt x="56629" y="8772"/>
                    <a:pt x="56305" y="8699"/>
                    <a:pt x="56176" y="8528"/>
                  </a:cubicBezTo>
                  <a:cubicBezTo>
                    <a:pt x="56092" y="8388"/>
                    <a:pt x="56120" y="8346"/>
                    <a:pt x="56225" y="8346"/>
                  </a:cubicBezTo>
                  <a:cubicBezTo>
                    <a:pt x="56330" y="8346"/>
                    <a:pt x="56512" y="8388"/>
                    <a:pt x="56737" y="8416"/>
                  </a:cubicBezTo>
                  <a:cubicBezTo>
                    <a:pt x="56771" y="8421"/>
                    <a:pt x="56800" y="8423"/>
                    <a:pt x="56826" y="8423"/>
                  </a:cubicBezTo>
                  <a:cubicBezTo>
                    <a:pt x="57129" y="8423"/>
                    <a:pt x="56823" y="8136"/>
                    <a:pt x="57185" y="8136"/>
                  </a:cubicBezTo>
                  <a:cubicBezTo>
                    <a:pt x="57368" y="8136"/>
                    <a:pt x="57518" y="8186"/>
                    <a:pt x="57671" y="8186"/>
                  </a:cubicBezTo>
                  <a:cubicBezTo>
                    <a:pt x="57798" y="8186"/>
                    <a:pt x="57928" y="8151"/>
                    <a:pt x="58081" y="8024"/>
                  </a:cubicBezTo>
                  <a:cubicBezTo>
                    <a:pt x="58346" y="7812"/>
                    <a:pt x="57907" y="7348"/>
                    <a:pt x="57670" y="7348"/>
                  </a:cubicBezTo>
                  <a:cubicBezTo>
                    <a:pt x="57657" y="7348"/>
                    <a:pt x="57644" y="7349"/>
                    <a:pt x="57633" y="7352"/>
                  </a:cubicBezTo>
                  <a:cubicBezTo>
                    <a:pt x="57510" y="7383"/>
                    <a:pt x="57337" y="7430"/>
                    <a:pt x="57206" y="7430"/>
                  </a:cubicBezTo>
                  <a:cubicBezTo>
                    <a:pt x="57097" y="7430"/>
                    <a:pt x="57017" y="7398"/>
                    <a:pt x="57017" y="7296"/>
                  </a:cubicBezTo>
                  <a:cubicBezTo>
                    <a:pt x="57017" y="7199"/>
                    <a:pt x="57090" y="7176"/>
                    <a:pt x="57192" y="7176"/>
                  </a:cubicBezTo>
                  <a:cubicBezTo>
                    <a:pt x="57287" y="7176"/>
                    <a:pt x="57407" y="7196"/>
                    <a:pt x="57514" y="7196"/>
                  </a:cubicBezTo>
                  <a:cubicBezTo>
                    <a:pt x="57556" y="7196"/>
                    <a:pt x="57597" y="7193"/>
                    <a:pt x="57633" y="7184"/>
                  </a:cubicBezTo>
                  <a:cubicBezTo>
                    <a:pt x="57825" y="7136"/>
                    <a:pt x="57604" y="6881"/>
                    <a:pt x="57325" y="6881"/>
                  </a:cubicBezTo>
                  <a:cubicBezTo>
                    <a:pt x="57279" y="6881"/>
                    <a:pt x="57232" y="6888"/>
                    <a:pt x="57185" y="6904"/>
                  </a:cubicBezTo>
                  <a:cubicBezTo>
                    <a:pt x="57078" y="6939"/>
                    <a:pt x="56972" y="6958"/>
                    <a:pt x="56869" y="6958"/>
                  </a:cubicBezTo>
                  <a:cubicBezTo>
                    <a:pt x="56647" y="6958"/>
                    <a:pt x="56442" y="6871"/>
                    <a:pt x="56288" y="6680"/>
                  </a:cubicBezTo>
                  <a:cubicBezTo>
                    <a:pt x="56153" y="6544"/>
                    <a:pt x="55964" y="6435"/>
                    <a:pt x="55793" y="6435"/>
                  </a:cubicBezTo>
                  <a:cubicBezTo>
                    <a:pt x="55612" y="6435"/>
                    <a:pt x="55450" y="6558"/>
                    <a:pt x="55392" y="6904"/>
                  </a:cubicBezTo>
                  <a:cubicBezTo>
                    <a:pt x="55280" y="7576"/>
                    <a:pt x="54776" y="7240"/>
                    <a:pt x="54608" y="7464"/>
                  </a:cubicBezTo>
                  <a:cubicBezTo>
                    <a:pt x="54384" y="7688"/>
                    <a:pt x="54832" y="7856"/>
                    <a:pt x="55280" y="7856"/>
                  </a:cubicBezTo>
                  <a:cubicBezTo>
                    <a:pt x="55784" y="7856"/>
                    <a:pt x="56120" y="8304"/>
                    <a:pt x="55896" y="8304"/>
                  </a:cubicBezTo>
                  <a:cubicBezTo>
                    <a:pt x="55704" y="8304"/>
                    <a:pt x="55718" y="8551"/>
                    <a:pt x="55585" y="8551"/>
                  </a:cubicBezTo>
                  <a:cubicBezTo>
                    <a:pt x="55563" y="8551"/>
                    <a:pt x="55536" y="8544"/>
                    <a:pt x="55504" y="8528"/>
                  </a:cubicBezTo>
                  <a:cubicBezTo>
                    <a:pt x="55442" y="8497"/>
                    <a:pt x="55375" y="8483"/>
                    <a:pt x="55315" y="8483"/>
                  </a:cubicBezTo>
                  <a:cubicBezTo>
                    <a:pt x="55159" y="8483"/>
                    <a:pt x="55047" y="8575"/>
                    <a:pt x="55168" y="8696"/>
                  </a:cubicBezTo>
                  <a:cubicBezTo>
                    <a:pt x="55392" y="8920"/>
                    <a:pt x="55112" y="9032"/>
                    <a:pt x="55168" y="9200"/>
                  </a:cubicBezTo>
                  <a:cubicBezTo>
                    <a:pt x="55168" y="9275"/>
                    <a:pt x="55125" y="9300"/>
                    <a:pt x="55054" y="9300"/>
                  </a:cubicBezTo>
                  <a:cubicBezTo>
                    <a:pt x="54913" y="9300"/>
                    <a:pt x="54664" y="9200"/>
                    <a:pt x="54440" y="9200"/>
                  </a:cubicBezTo>
                  <a:cubicBezTo>
                    <a:pt x="53880" y="9256"/>
                    <a:pt x="53376" y="9312"/>
                    <a:pt x="52872" y="9424"/>
                  </a:cubicBezTo>
                  <a:cubicBezTo>
                    <a:pt x="52756" y="9453"/>
                    <a:pt x="52641" y="9467"/>
                    <a:pt x="52527" y="9467"/>
                  </a:cubicBezTo>
                  <a:cubicBezTo>
                    <a:pt x="52200" y="9467"/>
                    <a:pt x="51889" y="9352"/>
                    <a:pt x="51640" y="9144"/>
                  </a:cubicBezTo>
                  <a:cubicBezTo>
                    <a:pt x="51416" y="8920"/>
                    <a:pt x="51136" y="8920"/>
                    <a:pt x="50800" y="8920"/>
                  </a:cubicBezTo>
                  <a:cubicBezTo>
                    <a:pt x="50464" y="8920"/>
                    <a:pt x="50576" y="8584"/>
                    <a:pt x="50072" y="8584"/>
                  </a:cubicBezTo>
                  <a:cubicBezTo>
                    <a:pt x="49624" y="8584"/>
                    <a:pt x="49736" y="8192"/>
                    <a:pt x="49680" y="7968"/>
                  </a:cubicBezTo>
                  <a:cubicBezTo>
                    <a:pt x="49655" y="7870"/>
                    <a:pt x="49469" y="7826"/>
                    <a:pt x="49239" y="7826"/>
                  </a:cubicBezTo>
                  <a:cubicBezTo>
                    <a:pt x="48945" y="7826"/>
                    <a:pt x="48580" y="7898"/>
                    <a:pt x="48391" y="8024"/>
                  </a:cubicBezTo>
                  <a:cubicBezTo>
                    <a:pt x="48055" y="8192"/>
                    <a:pt x="47439" y="8136"/>
                    <a:pt x="47271" y="8528"/>
                  </a:cubicBezTo>
                  <a:cubicBezTo>
                    <a:pt x="47097" y="8833"/>
                    <a:pt x="47262" y="8867"/>
                    <a:pt x="47449" y="8867"/>
                  </a:cubicBezTo>
                  <a:cubicBezTo>
                    <a:pt x="47502" y="8867"/>
                    <a:pt x="47558" y="8864"/>
                    <a:pt x="47607" y="8864"/>
                  </a:cubicBezTo>
                  <a:cubicBezTo>
                    <a:pt x="47762" y="8864"/>
                    <a:pt x="47822" y="8578"/>
                    <a:pt x="48183" y="8578"/>
                  </a:cubicBezTo>
                  <a:cubicBezTo>
                    <a:pt x="48213" y="8578"/>
                    <a:pt x="48245" y="8580"/>
                    <a:pt x="48279" y="8584"/>
                  </a:cubicBezTo>
                  <a:cubicBezTo>
                    <a:pt x="48317" y="8594"/>
                    <a:pt x="48355" y="8598"/>
                    <a:pt x="48392" y="8598"/>
                  </a:cubicBezTo>
                  <a:cubicBezTo>
                    <a:pt x="48724" y="8598"/>
                    <a:pt x="49019" y="8255"/>
                    <a:pt x="49227" y="8255"/>
                  </a:cubicBezTo>
                  <a:cubicBezTo>
                    <a:pt x="49270" y="8255"/>
                    <a:pt x="49309" y="8269"/>
                    <a:pt x="49344" y="8304"/>
                  </a:cubicBezTo>
                  <a:cubicBezTo>
                    <a:pt x="49568" y="8528"/>
                    <a:pt x="48503" y="8920"/>
                    <a:pt x="48055" y="8976"/>
                  </a:cubicBezTo>
                  <a:cubicBezTo>
                    <a:pt x="47607" y="9088"/>
                    <a:pt x="47719" y="9424"/>
                    <a:pt x="48167" y="10096"/>
                  </a:cubicBezTo>
                  <a:cubicBezTo>
                    <a:pt x="48559" y="10713"/>
                    <a:pt x="47943" y="10376"/>
                    <a:pt x="47943" y="10657"/>
                  </a:cubicBezTo>
                  <a:cubicBezTo>
                    <a:pt x="47943" y="10747"/>
                    <a:pt x="47883" y="10780"/>
                    <a:pt x="47801" y="10780"/>
                  </a:cubicBezTo>
                  <a:cubicBezTo>
                    <a:pt x="47577" y="10780"/>
                    <a:pt x="47193" y="10529"/>
                    <a:pt x="47439" y="10488"/>
                  </a:cubicBezTo>
                  <a:cubicBezTo>
                    <a:pt x="47775" y="10376"/>
                    <a:pt x="47607" y="10040"/>
                    <a:pt x="47383" y="9816"/>
                  </a:cubicBezTo>
                  <a:cubicBezTo>
                    <a:pt x="47243" y="9704"/>
                    <a:pt x="47131" y="9704"/>
                    <a:pt x="47061" y="9704"/>
                  </a:cubicBezTo>
                  <a:cubicBezTo>
                    <a:pt x="46991" y="9704"/>
                    <a:pt x="46963" y="9704"/>
                    <a:pt x="46991" y="9592"/>
                  </a:cubicBezTo>
                  <a:cubicBezTo>
                    <a:pt x="46991" y="9503"/>
                    <a:pt x="46946" y="9485"/>
                    <a:pt x="46875" y="9485"/>
                  </a:cubicBezTo>
                  <a:cubicBezTo>
                    <a:pt x="46827" y="9485"/>
                    <a:pt x="46767" y="9493"/>
                    <a:pt x="46701" y="9493"/>
                  </a:cubicBezTo>
                  <a:cubicBezTo>
                    <a:pt x="46618" y="9493"/>
                    <a:pt x="46524" y="9480"/>
                    <a:pt x="46431" y="9424"/>
                  </a:cubicBezTo>
                  <a:cubicBezTo>
                    <a:pt x="46273" y="9306"/>
                    <a:pt x="46170" y="9187"/>
                    <a:pt x="46005" y="9187"/>
                  </a:cubicBezTo>
                  <a:cubicBezTo>
                    <a:pt x="45937" y="9187"/>
                    <a:pt x="45857" y="9207"/>
                    <a:pt x="45759" y="9256"/>
                  </a:cubicBezTo>
                  <a:cubicBezTo>
                    <a:pt x="45255" y="9368"/>
                    <a:pt x="44751" y="9480"/>
                    <a:pt x="44303" y="9480"/>
                  </a:cubicBezTo>
                  <a:cubicBezTo>
                    <a:pt x="44021" y="9524"/>
                    <a:pt x="43638" y="9550"/>
                    <a:pt x="43261" y="9550"/>
                  </a:cubicBezTo>
                  <a:cubicBezTo>
                    <a:pt x="42666" y="9550"/>
                    <a:pt x="42088" y="9484"/>
                    <a:pt x="41951" y="9312"/>
                  </a:cubicBezTo>
                  <a:cubicBezTo>
                    <a:pt x="41740" y="9101"/>
                    <a:pt x="42473" y="8691"/>
                    <a:pt x="42793" y="8691"/>
                  </a:cubicBezTo>
                  <a:cubicBezTo>
                    <a:pt x="42812" y="8691"/>
                    <a:pt x="42830" y="8693"/>
                    <a:pt x="42847" y="8696"/>
                  </a:cubicBezTo>
                  <a:cubicBezTo>
                    <a:pt x="42880" y="8710"/>
                    <a:pt x="42907" y="8716"/>
                    <a:pt x="42928" y="8716"/>
                  </a:cubicBezTo>
                  <a:cubicBezTo>
                    <a:pt x="43083" y="8716"/>
                    <a:pt x="42912" y="8383"/>
                    <a:pt x="42567" y="8136"/>
                  </a:cubicBezTo>
                  <a:cubicBezTo>
                    <a:pt x="42280" y="7890"/>
                    <a:pt x="41723" y="7734"/>
                    <a:pt x="41445" y="7734"/>
                  </a:cubicBezTo>
                  <a:cubicBezTo>
                    <a:pt x="41343" y="7734"/>
                    <a:pt x="41278" y="7755"/>
                    <a:pt x="41278" y="7800"/>
                  </a:cubicBezTo>
                  <a:cubicBezTo>
                    <a:pt x="41278" y="7870"/>
                    <a:pt x="41230" y="7896"/>
                    <a:pt x="41143" y="7896"/>
                  </a:cubicBezTo>
                  <a:cubicBezTo>
                    <a:pt x="40950" y="7896"/>
                    <a:pt x="40566" y="7765"/>
                    <a:pt x="40102" y="7688"/>
                  </a:cubicBezTo>
                  <a:cubicBezTo>
                    <a:pt x="39486" y="7576"/>
                    <a:pt x="39430" y="7352"/>
                    <a:pt x="38982" y="7352"/>
                  </a:cubicBezTo>
                  <a:cubicBezTo>
                    <a:pt x="38422" y="7296"/>
                    <a:pt x="37862" y="7128"/>
                    <a:pt x="37414" y="6792"/>
                  </a:cubicBezTo>
                  <a:cubicBezTo>
                    <a:pt x="37221" y="6623"/>
                    <a:pt x="36894" y="6548"/>
                    <a:pt x="36575" y="6548"/>
                  </a:cubicBezTo>
                  <a:cubicBezTo>
                    <a:pt x="36151" y="6548"/>
                    <a:pt x="35742" y="6681"/>
                    <a:pt x="35678" y="6904"/>
                  </a:cubicBezTo>
                  <a:cubicBezTo>
                    <a:pt x="35510" y="7240"/>
                    <a:pt x="35118" y="7240"/>
                    <a:pt x="34726" y="7240"/>
                  </a:cubicBezTo>
                  <a:cubicBezTo>
                    <a:pt x="34334" y="7240"/>
                    <a:pt x="34894" y="6792"/>
                    <a:pt x="34726" y="6680"/>
                  </a:cubicBezTo>
                  <a:cubicBezTo>
                    <a:pt x="34558" y="6624"/>
                    <a:pt x="34726" y="6120"/>
                    <a:pt x="34502" y="6120"/>
                  </a:cubicBezTo>
                  <a:cubicBezTo>
                    <a:pt x="34495" y="6119"/>
                    <a:pt x="34489" y="6118"/>
                    <a:pt x="34482" y="6118"/>
                  </a:cubicBezTo>
                  <a:cubicBezTo>
                    <a:pt x="34208" y="6118"/>
                    <a:pt x="33930" y="7240"/>
                    <a:pt x="33437" y="7240"/>
                  </a:cubicBezTo>
                  <a:cubicBezTo>
                    <a:pt x="32877" y="7184"/>
                    <a:pt x="32653" y="5952"/>
                    <a:pt x="32205" y="5616"/>
                  </a:cubicBezTo>
                  <a:cubicBezTo>
                    <a:pt x="32032" y="5492"/>
                    <a:pt x="31848" y="5423"/>
                    <a:pt x="31730" y="5423"/>
                  </a:cubicBezTo>
                  <a:cubicBezTo>
                    <a:pt x="31581" y="5423"/>
                    <a:pt x="31538" y="5534"/>
                    <a:pt x="31757" y="5784"/>
                  </a:cubicBezTo>
                  <a:cubicBezTo>
                    <a:pt x="32093" y="6232"/>
                    <a:pt x="31421" y="5952"/>
                    <a:pt x="31477" y="6232"/>
                  </a:cubicBezTo>
                  <a:cubicBezTo>
                    <a:pt x="31522" y="6499"/>
                    <a:pt x="31106" y="6802"/>
                    <a:pt x="30962" y="6802"/>
                  </a:cubicBezTo>
                  <a:cubicBezTo>
                    <a:pt x="30925" y="6802"/>
                    <a:pt x="30906" y="6782"/>
                    <a:pt x="30917" y="6736"/>
                  </a:cubicBezTo>
                  <a:cubicBezTo>
                    <a:pt x="30917" y="6648"/>
                    <a:pt x="30810" y="6561"/>
                    <a:pt x="30652" y="6561"/>
                  </a:cubicBezTo>
                  <a:cubicBezTo>
                    <a:pt x="30508" y="6561"/>
                    <a:pt x="30320" y="6634"/>
                    <a:pt x="30133" y="6848"/>
                  </a:cubicBezTo>
                  <a:cubicBezTo>
                    <a:pt x="29869" y="7145"/>
                    <a:pt x="29664" y="7247"/>
                    <a:pt x="29539" y="7247"/>
                  </a:cubicBezTo>
                  <a:cubicBezTo>
                    <a:pt x="29452" y="7247"/>
                    <a:pt x="29405" y="7197"/>
                    <a:pt x="29405" y="7128"/>
                  </a:cubicBezTo>
                  <a:cubicBezTo>
                    <a:pt x="29398" y="7108"/>
                    <a:pt x="29375" y="7099"/>
                    <a:pt x="29340" y="7099"/>
                  </a:cubicBezTo>
                  <a:cubicBezTo>
                    <a:pt x="29077" y="7099"/>
                    <a:pt x="28123" y="7602"/>
                    <a:pt x="28173" y="7800"/>
                  </a:cubicBezTo>
                  <a:cubicBezTo>
                    <a:pt x="28219" y="8034"/>
                    <a:pt x="28033" y="8150"/>
                    <a:pt x="27775" y="8150"/>
                  </a:cubicBezTo>
                  <a:cubicBezTo>
                    <a:pt x="27723" y="8150"/>
                    <a:pt x="27669" y="8146"/>
                    <a:pt x="27613" y="8136"/>
                  </a:cubicBezTo>
                  <a:cubicBezTo>
                    <a:pt x="27277" y="8136"/>
                    <a:pt x="27557" y="7856"/>
                    <a:pt x="27837" y="7744"/>
                  </a:cubicBezTo>
                  <a:cubicBezTo>
                    <a:pt x="28285" y="7352"/>
                    <a:pt x="28789" y="7072"/>
                    <a:pt x="29349" y="6848"/>
                  </a:cubicBezTo>
                  <a:cubicBezTo>
                    <a:pt x="29741" y="6792"/>
                    <a:pt x="30581" y="6456"/>
                    <a:pt x="30581" y="6232"/>
                  </a:cubicBezTo>
                  <a:cubicBezTo>
                    <a:pt x="30581" y="6172"/>
                    <a:pt x="30532" y="6155"/>
                    <a:pt x="30455" y="6155"/>
                  </a:cubicBezTo>
                  <a:cubicBezTo>
                    <a:pt x="30350" y="6155"/>
                    <a:pt x="30194" y="6188"/>
                    <a:pt x="30045" y="6188"/>
                  </a:cubicBezTo>
                  <a:cubicBezTo>
                    <a:pt x="29998" y="6188"/>
                    <a:pt x="29952" y="6185"/>
                    <a:pt x="29909" y="6176"/>
                  </a:cubicBezTo>
                  <a:cubicBezTo>
                    <a:pt x="29863" y="6161"/>
                    <a:pt x="29815" y="6154"/>
                    <a:pt x="29765" y="6154"/>
                  </a:cubicBezTo>
                  <a:cubicBezTo>
                    <a:pt x="29449" y="6154"/>
                    <a:pt x="29056" y="6431"/>
                    <a:pt x="28621" y="6624"/>
                  </a:cubicBezTo>
                  <a:cubicBezTo>
                    <a:pt x="28173" y="6848"/>
                    <a:pt x="27613" y="6792"/>
                    <a:pt x="27781" y="7072"/>
                  </a:cubicBezTo>
                  <a:cubicBezTo>
                    <a:pt x="27818" y="7165"/>
                    <a:pt x="27781" y="7190"/>
                    <a:pt x="27710" y="7190"/>
                  </a:cubicBezTo>
                  <a:cubicBezTo>
                    <a:pt x="27630" y="7190"/>
                    <a:pt x="27506" y="7158"/>
                    <a:pt x="27400" y="7158"/>
                  </a:cubicBezTo>
                  <a:cubicBezTo>
                    <a:pt x="27321" y="7158"/>
                    <a:pt x="27253" y="7176"/>
                    <a:pt x="27221" y="7240"/>
                  </a:cubicBezTo>
                  <a:cubicBezTo>
                    <a:pt x="27188" y="7289"/>
                    <a:pt x="27145" y="7310"/>
                    <a:pt x="27106" y="7310"/>
                  </a:cubicBezTo>
                  <a:cubicBezTo>
                    <a:pt x="27011" y="7310"/>
                    <a:pt x="26934" y="7191"/>
                    <a:pt x="27053" y="7072"/>
                  </a:cubicBezTo>
                  <a:cubicBezTo>
                    <a:pt x="27182" y="6986"/>
                    <a:pt x="26849" y="6867"/>
                    <a:pt x="26687" y="6867"/>
                  </a:cubicBezTo>
                  <a:cubicBezTo>
                    <a:pt x="26638" y="6867"/>
                    <a:pt x="26605" y="6878"/>
                    <a:pt x="26605" y="6904"/>
                  </a:cubicBezTo>
                  <a:cubicBezTo>
                    <a:pt x="26605" y="7016"/>
                    <a:pt x="26493" y="7184"/>
                    <a:pt x="26100" y="7184"/>
                  </a:cubicBezTo>
                  <a:cubicBezTo>
                    <a:pt x="25652" y="7184"/>
                    <a:pt x="25260" y="7520"/>
                    <a:pt x="25540" y="7688"/>
                  </a:cubicBezTo>
                  <a:cubicBezTo>
                    <a:pt x="25820" y="7912"/>
                    <a:pt x="25988" y="8024"/>
                    <a:pt x="25820" y="8136"/>
                  </a:cubicBezTo>
                  <a:cubicBezTo>
                    <a:pt x="25804" y="8160"/>
                    <a:pt x="25781" y="8171"/>
                    <a:pt x="25752" y="8171"/>
                  </a:cubicBezTo>
                  <a:cubicBezTo>
                    <a:pt x="25587" y="8171"/>
                    <a:pt x="25221" y="7852"/>
                    <a:pt x="24741" y="7852"/>
                  </a:cubicBezTo>
                  <a:cubicBezTo>
                    <a:pt x="24709" y="7852"/>
                    <a:pt x="24677" y="7853"/>
                    <a:pt x="24644" y="7856"/>
                  </a:cubicBezTo>
                  <a:cubicBezTo>
                    <a:pt x="23972" y="7800"/>
                    <a:pt x="23300" y="7464"/>
                    <a:pt x="22796" y="6960"/>
                  </a:cubicBezTo>
                  <a:cubicBezTo>
                    <a:pt x="22796" y="6904"/>
                    <a:pt x="22586" y="6904"/>
                    <a:pt x="22299" y="6904"/>
                  </a:cubicBezTo>
                  <a:cubicBezTo>
                    <a:pt x="22012" y="6904"/>
                    <a:pt x="21648" y="6904"/>
                    <a:pt x="21340" y="6848"/>
                  </a:cubicBezTo>
                  <a:cubicBezTo>
                    <a:pt x="21228" y="6848"/>
                    <a:pt x="21116" y="6848"/>
                    <a:pt x="21004" y="6792"/>
                  </a:cubicBezTo>
                  <a:cubicBezTo>
                    <a:pt x="20500" y="6512"/>
                    <a:pt x="19940" y="6400"/>
                    <a:pt x="19324" y="6344"/>
                  </a:cubicBezTo>
                  <a:cubicBezTo>
                    <a:pt x="19047" y="6413"/>
                    <a:pt x="18748" y="6461"/>
                    <a:pt x="18442" y="6461"/>
                  </a:cubicBezTo>
                  <a:cubicBezTo>
                    <a:pt x="18252" y="6461"/>
                    <a:pt x="18060" y="6443"/>
                    <a:pt x="17867" y="6400"/>
                  </a:cubicBezTo>
                  <a:cubicBezTo>
                    <a:pt x="17585" y="6279"/>
                    <a:pt x="17273" y="6187"/>
                    <a:pt x="16974" y="6187"/>
                  </a:cubicBezTo>
                  <a:cubicBezTo>
                    <a:pt x="16859" y="6187"/>
                    <a:pt x="16745" y="6201"/>
                    <a:pt x="16635" y="6232"/>
                  </a:cubicBezTo>
                  <a:cubicBezTo>
                    <a:pt x="16595" y="6236"/>
                    <a:pt x="16555" y="6237"/>
                    <a:pt x="16517" y="6237"/>
                  </a:cubicBezTo>
                  <a:cubicBezTo>
                    <a:pt x="15973" y="6237"/>
                    <a:pt x="15635" y="5885"/>
                    <a:pt x="14955" y="5728"/>
                  </a:cubicBezTo>
                  <a:cubicBezTo>
                    <a:pt x="14731" y="5691"/>
                    <a:pt x="14501" y="5672"/>
                    <a:pt x="14270" y="5672"/>
                  </a:cubicBezTo>
                  <a:cubicBezTo>
                    <a:pt x="13810" y="5672"/>
                    <a:pt x="13349" y="5747"/>
                    <a:pt x="12939" y="5896"/>
                  </a:cubicBezTo>
                  <a:cubicBezTo>
                    <a:pt x="12917" y="5900"/>
                    <a:pt x="12898" y="5902"/>
                    <a:pt x="12880" y="5902"/>
                  </a:cubicBezTo>
                  <a:cubicBezTo>
                    <a:pt x="12665" y="5902"/>
                    <a:pt x="12693" y="5616"/>
                    <a:pt x="12435" y="5616"/>
                  </a:cubicBezTo>
                  <a:cubicBezTo>
                    <a:pt x="12391" y="5623"/>
                    <a:pt x="12357" y="5627"/>
                    <a:pt x="12330" y="5627"/>
                  </a:cubicBezTo>
                  <a:cubicBezTo>
                    <a:pt x="12150" y="5627"/>
                    <a:pt x="12301" y="5468"/>
                    <a:pt x="12155" y="5224"/>
                  </a:cubicBezTo>
                  <a:cubicBezTo>
                    <a:pt x="12099" y="5149"/>
                    <a:pt x="11968" y="5124"/>
                    <a:pt x="11806" y="5124"/>
                  </a:cubicBezTo>
                  <a:cubicBezTo>
                    <a:pt x="11483" y="5124"/>
                    <a:pt x="11034" y="5224"/>
                    <a:pt x="10810" y="5224"/>
                  </a:cubicBezTo>
                  <a:cubicBezTo>
                    <a:pt x="10474" y="5224"/>
                    <a:pt x="10418" y="5112"/>
                    <a:pt x="10418" y="4944"/>
                  </a:cubicBezTo>
                  <a:cubicBezTo>
                    <a:pt x="10440" y="4878"/>
                    <a:pt x="10402" y="4846"/>
                    <a:pt x="10339" y="4846"/>
                  </a:cubicBezTo>
                  <a:cubicBezTo>
                    <a:pt x="10244" y="4846"/>
                    <a:pt x="10094" y="4920"/>
                    <a:pt x="10026" y="5056"/>
                  </a:cubicBezTo>
                  <a:cubicBezTo>
                    <a:pt x="9929" y="5153"/>
                    <a:pt x="9793" y="5213"/>
                    <a:pt x="9664" y="5213"/>
                  </a:cubicBezTo>
                  <a:cubicBezTo>
                    <a:pt x="9571" y="5213"/>
                    <a:pt x="9481" y="5182"/>
                    <a:pt x="9410" y="5112"/>
                  </a:cubicBezTo>
                  <a:cubicBezTo>
                    <a:pt x="9298" y="5000"/>
                    <a:pt x="9690" y="4944"/>
                    <a:pt x="9746" y="4776"/>
                  </a:cubicBezTo>
                  <a:cubicBezTo>
                    <a:pt x="9746" y="4608"/>
                    <a:pt x="9298" y="4552"/>
                    <a:pt x="9074" y="4496"/>
                  </a:cubicBezTo>
                  <a:cubicBezTo>
                    <a:pt x="9057" y="4490"/>
                    <a:pt x="9038" y="4487"/>
                    <a:pt x="9019" y="4487"/>
                  </a:cubicBezTo>
                  <a:cubicBezTo>
                    <a:pt x="8848" y="4487"/>
                    <a:pt x="8591" y="4698"/>
                    <a:pt x="8290" y="5000"/>
                  </a:cubicBezTo>
                  <a:cubicBezTo>
                    <a:pt x="7986" y="5217"/>
                    <a:pt x="7649" y="5299"/>
                    <a:pt x="7329" y="5299"/>
                  </a:cubicBezTo>
                  <a:cubicBezTo>
                    <a:pt x="7237" y="5299"/>
                    <a:pt x="7146" y="5292"/>
                    <a:pt x="7058" y="5280"/>
                  </a:cubicBezTo>
                  <a:cubicBezTo>
                    <a:pt x="6722" y="5280"/>
                    <a:pt x="6274" y="5280"/>
                    <a:pt x="6330" y="5504"/>
                  </a:cubicBezTo>
                  <a:cubicBezTo>
                    <a:pt x="6386" y="5672"/>
                    <a:pt x="6722" y="5672"/>
                    <a:pt x="6498" y="5896"/>
                  </a:cubicBezTo>
                  <a:cubicBezTo>
                    <a:pt x="6454" y="5950"/>
                    <a:pt x="6415" y="5971"/>
                    <a:pt x="6379" y="5971"/>
                  </a:cubicBezTo>
                  <a:cubicBezTo>
                    <a:pt x="6263" y="5971"/>
                    <a:pt x="6173" y="5765"/>
                    <a:pt x="6057" y="5765"/>
                  </a:cubicBezTo>
                  <a:cubicBezTo>
                    <a:pt x="6020" y="5765"/>
                    <a:pt x="5981" y="5786"/>
                    <a:pt x="5938" y="5840"/>
                  </a:cubicBezTo>
                  <a:cubicBezTo>
                    <a:pt x="5738" y="6040"/>
                    <a:pt x="5309" y="6068"/>
                    <a:pt x="5019" y="6068"/>
                  </a:cubicBezTo>
                  <a:cubicBezTo>
                    <a:pt x="4903" y="6068"/>
                    <a:pt x="4810" y="6064"/>
                    <a:pt x="4762" y="6064"/>
                  </a:cubicBezTo>
                  <a:cubicBezTo>
                    <a:pt x="4754" y="6062"/>
                    <a:pt x="4746" y="6060"/>
                    <a:pt x="4738" y="6060"/>
                  </a:cubicBezTo>
                  <a:cubicBezTo>
                    <a:pt x="4546" y="6060"/>
                    <a:pt x="4026" y="6631"/>
                    <a:pt x="3865" y="6792"/>
                  </a:cubicBezTo>
                  <a:cubicBezTo>
                    <a:pt x="3697" y="7016"/>
                    <a:pt x="3978" y="7128"/>
                    <a:pt x="3529" y="7632"/>
                  </a:cubicBezTo>
                  <a:cubicBezTo>
                    <a:pt x="3169" y="8032"/>
                    <a:pt x="2438" y="8089"/>
                    <a:pt x="1947" y="8089"/>
                  </a:cubicBezTo>
                  <a:cubicBezTo>
                    <a:pt x="1751" y="8089"/>
                    <a:pt x="1593" y="8080"/>
                    <a:pt x="1513" y="8080"/>
                  </a:cubicBezTo>
                  <a:cubicBezTo>
                    <a:pt x="1289" y="8080"/>
                    <a:pt x="1457" y="8360"/>
                    <a:pt x="1289" y="8528"/>
                  </a:cubicBezTo>
                  <a:cubicBezTo>
                    <a:pt x="1177" y="8752"/>
                    <a:pt x="1457" y="8920"/>
                    <a:pt x="2185" y="9088"/>
                  </a:cubicBezTo>
                  <a:cubicBezTo>
                    <a:pt x="2913" y="9312"/>
                    <a:pt x="3417" y="10264"/>
                    <a:pt x="3473" y="10488"/>
                  </a:cubicBezTo>
                  <a:cubicBezTo>
                    <a:pt x="3511" y="10582"/>
                    <a:pt x="3635" y="10613"/>
                    <a:pt x="3797" y="10613"/>
                  </a:cubicBezTo>
                  <a:cubicBezTo>
                    <a:pt x="4121" y="10613"/>
                    <a:pt x="4594" y="10488"/>
                    <a:pt x="4818" y="10488"/>
                  </a:cubicBezTo>
                  <a:cubicBezTo>
                    <a:pt x="5154" y="10488"/>
                    <a:pt x="4818" y="11049"/>
                    <a:pt x="5098" y="11217"/>
                  </a:cubicBezTo>
                  <a:cubicBezTo>
                    <a:pt x="5172" y="11273"/>
                    <a:pt x="5278" y="11285"/>
                    <a:pt x="5390" y="11285"/>
                  </a:cubicBezTo>
                  <a:cubicBezTo>
                    <a:pt x="5480" y="11285"/>
                    <a:pt x="5573" y="11277"/>
                    <a:pt x="5658" y="11277"/>
                  </a:cubicBezTo>
                  <a:cubicBezTo>
                    <a:pt x="5785" y="11277"/>
                    <a:pt x="5893" y="11295"/>
                    <a:pt x="5938" y="11385"/>
                  </a:cubicBezTo>
                  <a:cubicBezTo>
                    <a:pt x="5994" y="11609"/>
                    <a:pt x="5322" y="11385"/>
                    <a:pt x="4986" y="11665"/>
                  </a:cubicBezTo>
                  <a:cubicBezTo>
                    <a:pt x="4724" y="11814"/>
                    <a:pt x="4562" y="11914"/>
                    <a:pt x="4450" y="11914"/>
                  </a:cubicBezTo>
                  <a:cubicBezTo>
                    <a:pt x="4394" y="11914"/>
                    <a:pt x="4351" y="11889"/>
                    <a:pt x="4314" y="11833"/>
                  </a:cubicBezTo>
                  <a:cubicBezTo>
                    <a:pt x="4242" y="11761"/>
                    <a:pt x="4098" y="11740"/>
                    <a:pt x="3934" y="11740"/>
                  </a:cubicBezTo>
                  <a:cubicBezTo>
                    <a:pt x="3717" y="11740"/>
                    <a:pt x="3465" y="11777"/>
                    <a:pt x="3305" y="11777"/>
                  </a:cubicBezTo>
                  <a:cubicBezTo>
                    <a:pt x="3283" y="11780"/>
                    <a:pt x="3264" y="11782"/>
                    <a:pt x="3248" y="11782"/>
                  </a:cubicBezTo>
                  <a:cubicBezTo>
                    <a:pt x="3012" y="11782"/>
                    <a:pt x="3305" y="11430"/>
                    <a:pt x="3305" y="11273"/>
                  </a:cubicBezTo>
                  <a:cubicBezTo>
                    <a:pt x="3305" y="11176"/>
                    <a:pt x="3175" y="11079"/>
                    <a:pt x="2946" y="11079"/>
                  </a:cubicBezTo>
                  <a:cubicBezTo>
                    <a:pt x="2778" y="11079"/>
                    <a:pt x="2558" y="11131"/>
                    <a:pt x="2297" y="11273"/>
                  </a:cubicBezTo>
                  <a:cubicBezTo>
                    <a:pt x="1737" y="11553"/>
                    <a:pt x="1961" y="11497"/>
                    <a:pt x="1849" y="11721"/>
                  </a:cubicBezTo>
                  <a:cubicBezTo>
                    <a:pt x="1835" y="11792"/>
                    <a:pt x="1810" y="11816"/>
                    <a:pt x="1774" y="11816"/>
                  </a:cubicBezTo>
                  <a:cubicBezTo>
                    <a:pt x="1699" y="11816"/>
                    <a:pt x="1576" y="11711"/>
                    <a:pt x="1406" y="11711"/>
                  </a:cubicBezTo>
                  <a:cubicBezTo>
                    <a:pt x="1338" y="11711"/>
                    <a:pt x="1261" y="11729"/>
                    <a:pt x="1177" y="11777"/>
                  </a:cubicBezTo>
                  <a:cubicBezTo>
                    <a:pt x="785" y="12057"/>
                    <a:pt x="225" y="12169"/>
                    <a:pt x="113" y="12393"/>
                  </a:cubicBezTo>
                  <a:cubicBezTo>
                    <a:pt x="1" y="12617"/>
                    <a:pt x="897" y="12785"/>
                    <a:pt x="1233" y="12841"/>
                  </a:cubicBezTo>
                  <a:cubicBezTo>
                    <a:pt x="1569" y="12953"/>
                    <a:pt x="841" y="13177"/>
                    <a:pt x="1121" y="13233"/>
                  </a:cubicBezTo>
                  <a:cubicBezTo>
                    <a:pt x="1401" y="13345"/>
                    <a:pt x="1233" y="13625"/>
                    <a:pt x="1681" y="13849"/>
                  </a:cubicBezTo>
                  <a:cubicBezTo>
                    <a:pt x="1961" y="13905"/>
                    <a:pt x="2241" y="13933"/>
                    <a:pt x="2521" y="13933"/>
                  </a:cubicBezTo>
                  <a:cubicBezTo>
                    <a:pt x="2801" y="13933"/>
                    <a:pt x="3081" y="13905"/>
                    <a:pt x="3361" y="13849"/>
                  </a:cubicBezTo>
                  <a:cubicBezTo>
                    <a:pt x="3561" y="13849"/>
                    <a:pt x="3733" y="13992"/>
                    <a:pt x="3896" y="13992"/>
                  </a:cubicBezTo>
                  <a:cubicBezTo>
                    <a:pt x="3962" y="13992"/>
                    <a:pt x="4026" y="13969"/>
                    <a:pt x="4090" y="13905"/>
                  </a:cubicBezTo>
                  <a:cubicBezTo>
                    <a:pt x="4223" y="13727"/>
                    <a:pt x="4779" y="13303"/>
                    <a:pt x="5199" y="13303"/>
                  </a:cubicBezTo>
                  <a:cubicBezTo>
                    <a:pt x="5309" y="13303"/>
                    <a:pt x="5409" y="13331"/>
                    <a:pt x="5490" y="13401"/>
                  </a:cubicBezTo>
                  <a:cubicBezTo>
                    <a:pt x="5882" y="13793"/>
                    <a:pt x="5042" y="13737"/>
                    <a:pt x="5266" y="13961"/>
                  </a:cubicBezTo>
                  <a:cubicBezTo>
                    <a:pt x="5434" y="14185"/>
                    <a:pt x="5714" y="14745"/>
                    <a:pt x="5322" y="15025"/>
                  </a:cubicBezTo>
                  <a:cubicBezTo>
                    <a:pt x="5168" y="15118"/>
                    <a:pt x="4996" y="15159"/>
                    <a:pt x="4818" y="15159"/>
                  </a:cubicBezTo>
                  <a:cubicBezTo>
                    <a:pt x="4672" y="15159"/>
                    <a:pt x="4521" y="15131"/>
                    <a:pt x="4370" y="15081"/>
                  </a:cubicBezTo>
                  <a:cubicBezTo>
                    <a:pt x="4146" y="15081"/>
                    <a:pt x="4258" y="15473"/>
                    <a:pt x="3978" y="15753"/>
                  </a:cubicBezTo>
                  <a:cubicBezTo>
                    <a:pt x="3916" y="15794"/>
                    <a:pt x="3857" y="15811"/>
                    <a:pt x="3799" y="15811"/>
                  </a:cubicBezTo>
                  <a:cubicBezTo>
                    <a:pt x="3536" y="15811"/>
                    <a:pt x="3290" y="15473"/>
                    <a:pt x="2969" y="15473"/>
                  </a:cubicBezTo>
                  <a:cubicBezTo>
                    <a:pt x="2521" y="15473"/>
                    <a:pt x="2633" y="15977"/>
                    <a:pt x="2633" y="16257"/>
                  </a:cubicBezTo>
                  <a:cubicBezTo>
                    <a:pt x="2689" y="16537"/>
                    <a:pt x="2017" y="16201"/>
                    <a:pt x="1849" y="16817"/>
                  </a:cubicBezTo>
                  <a:cubicBezTo>
                    <a:pt x="1681" y="17489"/>
                    <a:pt x="1009" y="16929"/>
                    <a:pt x="1457" y="17545"/>
                  </a:cubicBezTo>
                  <a:cubicBezTo>
                    <a:pt x="1701" y="17880"/>
                    <a:pt x="1795" y="17917"/>
                    <a:pt x="1885" y="17917"/>
                  </a:cubicBezTo>
                  <a:cubicBezTo>
                    <a:pt x="1910" y="17917"/>
                    <a:pt x="1935" y="17914"/>
                    <a:pt x="1963" y="17914"/>
                  </a:cubicBezTo>
                  <a:cubicBezTo>
                    <a:pt x="2018" y="17914"/>
                    <a:pt x="2084" y="17926"/>
                    <a:pt x="2185" y="17993"/>
                  </a:cubicBezTo>
                  <a:cubicBezTo>
                    <a:pt x="2521" y="18273"/>
                    <a:pt x="1793" y="18722"/>
                    <a:pt x="2185" y="18778"/>
                  </a:cubicBezTo>
                  <a:cubicBezTo>
                    <a:pt x="2577" y="18834"/>
                    <a:pt x="2857" y="19450"/>
                    <a:pt x="3137" y="19674"/>
                  </a:cubicBezTo>
                  <a:cubicBezTo>
                    <a:pt x="3207" y="19730"/>
                    <a:pt x="3277" y="19751"/>
                    <a:pt x="3349" y="19751"/>
                  </a:cubicBezTo>
                  <a:cubicBezTo>
                    <a:pt x="3564" y="19751"/>
                    <a:pt x="3795" y="19562"/>
                    <a:pt x="4090" y="19562"/>
                  </a:cubicBezTo>
                  <a:cubicBezTo>
                    <a:pt x="4365" y="19516"/>
                    <a:pt x="4302" y="19169"/>
                    <a:pt x="4393" y="19169"/>
                  </a:cubicBezTo>
                  <a:cubicBezTo>
                    <a:pt x="4414" y="19169"/>
                    <a:pt x="4441" y="19185"/>
                    <a:pt x="4482" y="19226"/>
                  </a:cubicBezTo>
                  <a:cubicBezTo>
                    <a:pt x="4706" y="19394"/>
                    <a:pt x="4986" y="19954"/>
                    <a:pt x="4762" y="20122"/>
                  </a:cubicBezTo>
                  <a:cubicBezTo>
                    <a:pt x="4594" y="20234"/>
                    <a:pt x="4762" y="20682"/>
                    <a:pt x="4706" y="20906"/>
                  </a:cubicBezTo>
                  <a:cubicBezTo>
                    <a:pt x="4684" y="20972"/>
                    <a:pt x="4810" y="21004"/>
                    <a:pt x="4974" y="21004"/>
                  </a:cubicBezTo>
                  <a:cubicBezTo>
                    <a:pt x="5226" y="21004"/>
                    <a:pt x="5568" y="20929"/>
                    <a:pt x="5602" y="20794"/>
                  </a:cubicBezTo>
                  <a:cubicBezTo>
                    <a:pt x="5630" y="20654"/>
                    <a:pt x="5798" y="20570"/>
                    <a:pt x="6008" y="20570"/>
                  </a:cubicBezTo>
                  <a:cubicBezTo>
                    <a:pt x="6218" y="20570"/>
                    <a:pt x="6470" y="20654"/>
                    <a:pt x="6666" y="20850"/>
                  </a:cubicBezTo>
                  <a:cubicBezTo>
                    <a:pt x="6890" y="21106"/>
                    <a:pt x="7022" y="21234"/>
                    <a:pt x="7095" y="21234"/>
                  </a:cubicBezTo>
                  <a:cubicBezTo>
                    <a:pt x="7149" y="21234"/>
                    <a:pt x="7170" y="21162"/>
                    <a:pt x="7170" y="21018"/>
                  </a:cubicBezTo>
                  <a:cubicBezTo>
                    <a:pt x="7170" y="20806"/>
                    <a:pt x="7331" y="20529"/>
                    <a:pt x="7433" y="20529"/>
                  </a:cubicBezTo>
                  <a:cubicBezTo>
                    <a:pt x="7466" y="20529"/>
                    <a:pt x="7492" y="20558"/>
                    <a:pt x="7506" y="20626"/>
                  </a:cubicBezTo>
                  <a:cubicBezTo>
                    <a:pt x="7506" y="20789"/>
                    <a:pt x="7601" y="20876"/>
                    <a:pt x="7791" y="20876"/>
                  </a:cubicBezTo>
                  <a:cubicBezTo>
                    <a:pt x="7927" y="20876"/>
                    <a:pt x="8112" y="20831"/>
                    <a:pt x="8346" y="20738"/>
                  </a:cubicBezTo>
                  <a:cubicBezTo>
                    <a:pt x="8491" y="20657"/>
                    <a:pt x="8576" y="20623"/>
                    <a:pt x="8616" y="20623"/>
                  </a:cubicBezTo>
                  <a:cubicBezTo>
                    <a:pt x="8717" y="20623"/>
                    <a:pt x="8546" y="20834"/>
                    <a:pt x="8346" y="21074"/>
                  </a:cubicBezTo>
                  <a:cubicBezTo>
                    <a:pt x="7954" y="21578"/>
                    <a:pt x="8346" y="22250"/>
                    <a:pt x="8066" y="22362"/>
                  </a:cubicBezTo>
                  <a:cubicBezTo>
                    <a:pt x="7786" y="22418"/>
                    <a:pt x="7562" y="23146"/>
                    <a:pt x="7114" y="23202"/>
                  </a:cubicBezTo>
                  <a:cubicBezTo>
                    <a:pt x="6610" y="23202"/>
                    <a:pt x="5882" y="24098"/>
                    <a:pt x="5770" y="24210"/>
                  </a:cubicBezTo>
                  <a:cubicBezTo>
                    <a:pt x="5750" y="24239"/>
                    <a:pt x="5706" y="24250"/>
                    <a:pt x="5644" y="24250"/>
                  </a:cubicBezTo>
                  <a:cubicBezTo>
                    <a:pt x="5478" y="24250"/>
                    <a:pt x="5190" y="24172"/>
                    <a:pt x="4946" y="24172"/>
                  </a:cubicBezTo>
                  <a:cubicBezTo>
                    <a:pt x="4759" y="24172"/>
                    <a:pt x="4598" y="24218"/>
                    <a:pt x="4538" y="24378"/>
                  </a:cubicBezTo>
                  <a:cubicBezTo>
                    <a:pt x="4426" y="24770"/>
                    <a:pt x="3865" y="25050"/>
                    <a:pt x="3978" y="25218"/>
                  </a:cubicBezTo>
                  <a:cubicBezTo>
                    <a:pt x="3995" y="25244"/>
                    <a:pt x="4027" y="25255"/>
                    <a:pt x="4070" y="25255"/>
                  </a:cubicBezTo>
                  <a:cubicBezTo>
                    <a:pt x="4311" y="25255"/>
                    <a:pt x="4882" y="24904"/>
                    <a:pt x="4930" y="24714"/>
                  </a:cubicBezTo>
                  <a:cubicBezTo>
                    <a:pt x="4930" y="24610"/>
                    <a:pt x="4954" y="24567"/>
                    <a:pt x="4997" y="24567"/>
                  </a:cubicBezTo>
                  <a:cubicBezTo>
                    <a:pt x="5046" y="24567"/>
                    <a:pt x="5120" y="24624"/>
                    <a:pt x="5210" y="24714"/>
                  </a:cubicBezTo>
                  <a:cubicBezTo>
                    <a:pt x="5238" y="24756"/>
                    <a:pt x="5280" y="24774"/>
                    <a:pt x="5330" y="24774"/>
                  </a:cubicBezTo>
                  <a:cubicBezTo>
                    <a:pt x="5479" y="24774"/>
                    <a:pt x="5700" y="24616"/>
                    <a:pt x="5826" y="24490"/>
                  </a:cubicBezTo>
                  <a:cubicBezTo>
                    <a:pt x="5910" y="24434"/>
                    <a:pt x="6022" y="24420"/>
                    <a:pt x="6127" y="24420"/>
                  </a:cubicBezTo>
                  <a:cubicBezTo>
                    <a:pt x="6232" y="24420"/>
                    <a:pt x="6330" y="24434"/>
                    <a:pt x="6386" y="24434"/>
                  </a:cubicBezTo>
                  <a:cubicBezTo>
                    <a:pt x="6554" y="24434"/>
                    <a:pt x="6666" y="24210"/>
                    <a:pt x="7114" y="24154"/>
                  </a:cubicBezTo>
                  <a:cubicBezTo>
                    <a:pt x="7562" y="24042"/>
                    <a:pt x="7450" y="23930"/>
                    <a:pt x="7562" y="23650"/>
                  </a:cubicBezTo>
                  <a:cubicBezTo>
                    <a:pt x="8010" y="23314"/>
                    <a:pt x="8458" y="23034"/>
                    <a:pt x="8962" y="22866"/>
                  </a:cubicBezTo>
                  <a:cubicBezTo>
                    <a:pt x="9186" y="22810"/>
                    <a:pt x="9074" y="22474"/>
                    <a:pt x="9298" y="22418"/>
                  </a:cubicBezTo>
                  <a:cubicBezTo>
                    <a:pt x="9690" y="22306"/>
                    <a:pt x="10026" y="22138"/>
                    <a:pt x="10306" y="21858"/>
                  </a:cubicBezTo>
                  <a:cubicBezTo>
                    <a:pt x="10586" y="21578"/>
                    <a:pt x="10642" y="21690"/>
                    <a:pt x="10922" y="21634"/>
                  </a:cubicBezTo>
                  <a:cubicBezTo>
                    <a:pt x="11146" y="21522"/>
                    <a:pt x="10922" y="21074"/>
                    <a:pt x="11202" y="21018"/>
                  </a:cubicBezTo>
                  <a:cubicBezTo>
                    <a:pt x="11370" y="21018"/>
                    <a:pt x="11539" y="20850"/>
                    <a:pt x="11595" y="20626"/>
                  </a:cubicBezTo>
                  <a:cubicBezTo>
                    <a:pt x="11595" y="20458"/>
                    <a:pt x="10978" y="20458"/>
                    <a:pt x="10922" y="20290"/>
                  </a:cubicBezTo>
                  <a:cubicBezTo>
                    <a:pt x="10866" y="20178"/>
                    <a:pt x="11426" y="19730"/>
                    <a:pt x="11595" y="19730"/>
                  </a:cubicBezTo>
                  <a:cubicBezTo>
                    <a:pt x="11875" y="19730"/>
                    <a:pt x="12099" y="19562"/>
                    <a:pt x="12099" y="19282"/>
                  </a:cubicBezTo>
                  <a:cubicBezTo>
                    <a:pt x="12099" y="19002"/>
                    <a:pt x="12435" y="18946"/>
                    <a:pt x="12659" y="18722"/>
                  </a:cubicBezTo>
                  <a:cubicBezTo>
                    <a:pt x="12883" y="18442"/>
                    <a:pt x="12827" y="18273"/>
                    <a:pt x="13051" y="18217"/>
                  </a:cubicBezTo>
                  <a:cubicBezTo>
                    <a:pt x="13275" y="18217"/>
                    <a:pt x="13499" y="17881"/>
                    <a:pt x="13723" y="17769"/>
                  </a:cubicBezTo>
                  <a:cubicBezTo>
                    <a:pt x="13779" y="17736"/>
                    <a:pt x="13812" y="17722"/>
                    <a:pt x="13834" y="17722"/>
                  </a:cubicBezTo>
                  <a:cubicBezTo>
                    <a:pt x="13922" y="17722"/>
                    <a:pt x="13824" y="17937"/>
                    <a:pt x="14227" y="17937"/>
                  </a:cubicBezTo>
                  <a:cubicBezTo>
                    <a:pt x="14619" y="17987"/>
                    <a:pt x="14582" y="18294"/>
                    <a:pt x="14341" y="18294"/>
                  </a:cubicBezTo>
                  <a:cubicBezTo>
                    <a:pt x="14307" y="18294"/>
                    <a:pt x="14269" y="18287"/>
                    <a:pt x="14227" y="18273"/>
                  </a:cubicBezTo>
                  <a:cubicBezTo>
                    <a:pt x="14120" y="18188"/>
                    <a:pt x="14005" y="18151"/>
                    <a:pt x="13891" y="18151"/>
                  </a:cubicBezTo>
                  <a:cubicBezTo>
                    <a:pt x="13706" y="18151"/>
                    <a:pt x="13525" y="18247"/>
                    <a:pt x="13387" y="18386"/>
                  </a:cubicBezTo>
                  <a:cubicBezTo>
                    <a:pt x="13107" y="18722"/>
                    <a:pt x="13331" y="18778"/>
                    <a:pt x="13107" y="19114"/>
                  </a:cubicBezTo>
                  <a:cubicBezTo>
                    <a:pt x="12827" y="19450"/>
                    <a:pt x="12827" y="19674"/>
                    <a:pt x="13163" y="19674"/>
                  </a:cubicBezTo>
                  <a:cubicBezTo>
                    <a:pt x="13443" y="19730"/>
                    <a:pt x="13163" y="19954"/>
                    <a:pt x="12883" y="20010"/>
                  </a:cubicBezTo>
                  <a:cubicBezTo>
                    <a:pt x="12603" y="20122"/>
                    <a:pt x="12771" y="20290"/>
                    <a:pt x="13163" y="20290"/>
                  </a:cubicBezTo>
                  <a:cubicBezTo>
                    <a:pt x="13555" y="20290"/>
                    <a:pt x="14171" y="19730"/>
                    <a:pt x="14731" y="19450"/>
                  </a:cubicBezTo>
                  <a:cubicBezTo>
                    <a:pt x="14924" y="19353"/>
                    <a:pt x="15098" y="19323"/>
                    <a:pt x="15249" y="19323"/>
                  </a:cubicBezTo>
                  <a:cubicBezTo>
                    <a:pt x="15493" y="19323"/>
                    <a:pt x="15679" y="19401"/>
                    <a:pt x="15797" y="19401"/>
                  </a:cubicBezTo>
                  <a:cubicBezTo>
                    <a:pt x="15817" y="19401"/>
                    <a:pt x="15835" y="19399"/>
                    <a:pt x="15851" y="19394"/>
                  </a:cubicBezTo>
                  <a:cubicBezTo>
                    <a:pt x="16019" y="19338"/>
                    <a:pt x="15683" y="19058"/>
                    <a:pt x="15851" y="19002"/>
                  </a:cubicBezTo>
                  <a:cubicBezTo>
                    <a:pt x="16019" y="18890"/>
                    <a:pt x="15627" y="18834"/>
                    <a:pt x="15515" y="18498"/>
                  </a:cubicBezTo>
                  <a:cubicBezTo>
                    <a:pt x="15403" y="18161"/>
                    <a:pt x="15683" y="18386"/>
                    <a:pt x="15795" y="18105"/>
                  </a:cubicBezTo>
                  <a:cubicBezTo>
                    <a:pt x="15819" y="18011"/>
                    <a:pt x="15862" y="17976"/>
                    <a:pt x="15918" y="17976"/>
                  </a:cubicBezTo>
                  <a:cubicBezTo>
                    <a:pt x="15993" y="17976"/>
                    <a:pt x="16090" y="18041"/>
                    <a:pt x="16187" y="18105"/>
                  </a:cubicBezTo>
                  <a:cubicBezTo>
                    <a:pt x="16243" y="18133"/>
                    <a:pt x="16299" y="18140"/>
                    <a:pt x="16354" y="18140"/>
                  </a:cubicBezTo>
                  <a:cubicBezTo>
                    <a:pt x="16409" y="18140"/>
                    <a:pt x="16464" y="18133"/>
                    <a:pt x="16516" y="18133"/>
                  </a:cubicBezTo>
                  <a:cubicBezTo>
                    <a:pt x="16621" y="18133"/>
                    <a:pt x="16719" y="18161"/>
                    <a:pt x="16803" y="18329"/>
                  </a:cubicBezTo>
                  <a:cubicBezTo>
                    <a:pt x="16852" y="18410"/>
                    <a:pt x="16900" y="18435"/>
                    <a:pt x="16951" y="18435"/>
                  </a:cubicBezTo>
                  <a:cubicBezTo>
                    <a:pt x="17034" y="18435"/>
                    <a:pt x="17124" y="18369"/>
                    <a:pt x="17233" y="18369"/>
                  </a:cubicBezTo>
                  <a:cubicBezTo>
                    <a:pt x="17289" y="18369"/>
                    <a:pt x="17351" y="18387"/>
                    <a:pt x="17419" y="18442"/>
                  </a:cubicBezTo>
                  <a:cubicBezTo>
                    <a:pt x="17699" y="18666"/>
                    <a:pt x="17363" y="18666"/>
                    <a:pt x="17027" y="18722"/>
                  </a:cubicBezTo>
                  <a:cubicBezTo>
                    <a:pt x="16796" y="18768"/>
                    <a:pt x="16870" y="19043"/>
                    <a:pt x="17029" y="19043"/>
                  </a:cubicBezTo>
                  <a:cubicBezTo>
                    <a:pt x="17063" y="19043"/>
                    <a:pt x="17100" y="19031"/>
                    <a:pt x="17139" y="19002"/>
                  </a:cubicBezTo>
                  <a:cubicBezTo>
                    <a:pt x="17278" y="18863"/>
                    <a:pt x="17395" y="18767"/>
                    <a:pt x="17517" y="18767"/>
                  </a:cubicBezTo>
                  <a:cubicBezTo>
                    <a:pt x="17592" y="18767"/>
                    <a:pt x="17670" y="18804"/>
                    <a:pt x="17755" y="18890"/>
                  </a:cubicBezTo>
                  <a:cubicBezTo>
                    <a:pt x="17833" y="18948"/>
                    <a:pt x="17898" y="18973"/>
                    <a:pt x="17956" y="18973"/>
                  </a:cubicBezTo>
                  <a:cubicBezTo>
                    <a:pt x="18064" y="18973"/>
                    <a:pt x="18150" y="18887"/>
                    <a:pt x="18259" y="18778"/>
                  </a:cubicBezTo>
                  <a:cubicBezTo>
                    <a:pt x="18309" y="18728"/>
                    <a:pt x="18343" y="18708"/>
                    <a:pt x="18368" y="18708"/>
                  </a:cubicBezTo>
                  <a:cubicBezTo>
                    <a:pt x="18427" y="18708"/>
                    <a:pt x="18427" y="18827"/>
                    <a:pt x="18427" y="18946"/>
                  </a:cubicBezTo>
                  <a:cubicBezTo>
                    <a:pt x="18427" y="19114"/>
                    <a:pt x="18763" y="19170"/>
                    <a:pt x="19324" y="19226"/>
                  </a:cubicBezTo>
                  <a:cubicBezTo>
                    <a:pt x="19488" y="19242"/>
                    <a:pt x="19652" y="19249"/>
                    <a:pt x="19816" y="19249"/>
                  </a:cubicBezTo>
                  <a:cubicBezTo>
                    <a:pt x="20212" y="19249"/>
                    <a:pt x="20608" y="19209"/>
                    <a:pt x="21004" y="19170"/>
                  </a:cubicBezTo>
                  <a:cubicBezTo>
                    <a:pt x="21284" y="19170"/>
                    <a:pt x="21172" y="19562"/>
                    <a:pt x="21732" y="19674"/>
                  </a:cubicBezTo>
                  <a:cubicBezTo>
                    <a:pt x="21756" y="19676"/>
                    <a:pt x="21780" y="19677"/>
                    <a:pt x="21803" y="19677"/>
                  </a:cubicBezTo>
                  <a:cubicBezTo>
                    <a:pt x="22221" y="19677"/>
                    <a:pt x="22369" y="19288"/>
                    <a:pt x="22564" y="19288"/>
                  </a:cubicBezTo>
                  <a:cubicBezTo>
                    <a:pt x="22601" y="19288"/>
                    <a:pt x="22641" y="19303"/>
                    <a:pt x="22684" y="19338"/>
                  </a:cubicBezTo>
                  <a:cubicBezTo>
                    <a:pt x="22908" y="19562"/>
                    <a:pt x="22684" y="19674"/>
                    <a:pt x="22516" y="19842"/>
                  </a:cubicBezTo>
                  <a:cubicBezTo>
                    <a:pt x="22348" y="20010"/>
                    <a:pt x="22684" y="20010"/>
                    <a:pt x="22908" y="20122"/>
                  </a:cubicBezTo>
                  <a:cubicBezTo>
                    <a:pt x="23244" y="20178"/>
                    <a:pt x="23524" y="20346"/>
                    <a:pt x="23804" y="20570"/>
                  </a:cubicBezTo>
                  <a:cubicBezTo>
                    <a:pt x="24084" y="20850"/>
                    <a:pt x="24420" y="21130"/>
                    <a:pt x="24756" y="21298"/>
                  </a:cubicBezTo>
                  <a:cubicBezTo>
                    <a:pt x="24829" y="21334"/>
                    <a:pt x="24884" y="21350"/>
                    <a:pt x="24923" y="21350"/>
                  </a:cubicBezTo>
                  <a:cubicBezTo>
                    <a:pt x="25147" y="21350"/>
                    <a:pt x="24912" y="20854"/>
                    <a:pt x="25076" y="20854"/>
                  </a:cubicBezTo>
                  <a:cubicBezTo>
                    <a:pt x="25104" y="20854"/>
                    <a:pt x="25146" y="20869"/>
                    <a:pt x="25204" y="20906"/>
                  </a:cubicBezTo>
                  <a:cubicBezTo>
                    <a:pt x="25428" y="21074"/>
                    <a:pt x="25498" y="21074"/>
                    <a:pt x="25554" y="21074"/>
                  </a:cubicBezTo>
                  <a:cubicBezTo>
                    <a:pt x="25610" y="21074"/>
                    <a:pt x="25652" y="21074"/>
                    <a:pt x="25820" y="21242"/>
                  </a:cubicBezTo>
                  <a:cubicBezTo>
                    <a:pt x="25914" y="21322"/>
                    <a:pt x="25976" y="21358"/>
                    <a:pt x="26014" y="21358"/>
                  </a:cubicBezTo>
                  <a:cubicBezTo>
                    <a:pt x="26135" y="21358"/>
                    <a:pt x="26018" y="20996"/>
                    <a:pt x="25932" y="20570"/>
                  </a:cubicBezTo>
                  <a:cubicBezTo>
                    <a:pt x="25869" y="20358"/>
                    <a:pt x="25869" y="20282"/>
                    <a:pt x="25904" y="20282"/>
                  </a:cubicBezTo>
                  <a:cubicBezTo>
                    <a:pt x="25960" y="20282"/>
                    <a:pt x="26108" y="20487"/>
                    <a:pt x="26212" y="20626"/>
                  </a:cubicBezTo>
                  <a:cubicBezTo>
                    <a:pt x="26380" y="20962"/>
                    <a:pt x="26380" y="21298"/>
                    <a:pt x="26268" y="21690"/>
                  </a:cubicBezTo>
                  <a:cubicBezTo>
                    <a:pt x="26234" y="21776"/>
                    <a:pt x="26163" y="21809"/>
                    <a:pt x="26083" y="21809"/>
                  </a:cubicBezTo>
                  <a:cubicBezTo>
                    <a:pt x="25900" y="21809"/>
                    <a:pt x="25670" y="21638"/>
                    <a:pt x="25708" y="21522"/>
                  </a:cubicBezTo>
                  <a:cubicBezTo>
                    <a:pt x="25729" y="21459"/>
                    <a:pt x="25664" y="21427"/>
                    <a:pt x="25571" y="21427"/>
                  </a:cubicBezTo>
                  <a:cubicBezTo>
                    <a:pt x="25415" y="21427"/>
                    <a:pt x="25183" y="21515"/>
                    <a:pt x="25148" y="21690"/>
                  </a:cubicBezTo>
                  <a:cubicBezTo>
                    <a:pt x="25204" y="22026"/>
                    <a:pt x="25484" y="22306"/>
                    <a:pt x="25820" y="22474"/>
                  </a:cubicBezTo>
                  <a:cubicBezTo>
                    <a:pt x="26100" y="22474"/>
                    <a:pt x="25876" y="22922"/>
                    <a:pt x="26044" y="22978"/>
                  </a:cubicBezTo>
                  <a:cubicBezTo>
                    <a:pt x="26196" y="23029"/>
                    <a:pt x="26256" y="23442"/>
                    <a:pt x="26389" y="23442"/>
                  </a:cubicBezTo>
                  <a:cubicBezTo>
                    <a:pt x="26404" y="23442"/>
                    <a:pt x="26420" y="23437"/>
                    <a:pt x="26436" y="23426"/>
                  </a:cubicBezTo>
                  <a:cubicBezTo>
                    <a:pt x="26549" y="23370"/>
                    <a:pt x="26493" y="22810"/>
                    <a:pt x="26324" y="22586"/>
                  </a:cubicBezTo>
                  <a:cubicBezTo>
                    <a:pt x="26177" y="22389"/>
                    <a:pt x="26245" y="22062"/>
                    <a:pt x="26416" y="22062"/>
                  </a:cubicBezTo>
                  <a:cubicBezTo>
                    <a:pt x="26440" y="22062"/>
                    <a:pt x="26465" y="22068"/>
                    <a:pt x="26493" y="22082"/>
                  </a:cubicBezTo>
                  <a:cubicBezTo>
                    <a:pt x="26661" y="22138"/>
                    <a:pt x="26493" y="22474"/>
                    <a:pt x="26605" y="22642"/>
                  </a:cubicBezTo>
                  <a:cubicBezTo>
                    <a:pt x="26614" y="22660"/>
                    <a:pt x="26626" y="22668"/>
                    <a:pt x="26640" y="22668"/>
                  </a:cubicBezTo>
                  <a:cubicBezTo>
                    <a:pt x="26716" y="22668"/>
                    <a:pt x="26865" y="22456"/>
                    <a:pt x="27053" y="22362"/>
                  </a:cubicBezTo>
                  <a:cubicBezTo>
                    <a:pt x="27277" y="22250"/>
                    <a:pt x="26941" y="21802"/>
                    <a:pt x="27053" y="21634"/>
                  </a:cubicBezTo>
                  <a:cubicBezTo>
                    <a:pt x="27076" y="21588"/>
                    <a:pt x="27103" y="21568"/>
                    <a:pt x="27134" y="21568"/>
                  </a:cubicBezTo>
                  <a:cubicBezTo>
                    <a:pt x="27252" y="21568"/>
                    <a:pt x="27412" y="21871"/>
                    <a:pt x="27501" y="22138"/>
                  </a:cubicBezTo>
                  <a:cubicBezTo>
                    <a:pt x="27613" y="22530"/>
                    <a:pt x="27277" y="22474"/>
                    <a:pt x="27277" y="22698"/>
                  </a:cubicBezTo>
                  <a:cubicBezTo>
                    <a:pt x="27277" y="22866"/>
                    <a:pt x="26941" y="22810"/>
                    <a:pt x="26829" y="22922"/>
                  </a:cubicBezTo>
                  <a:cubicBezTo>
                    <a:pt x="26717" y="23034"/>
                    <a:pt x="26773" y="23706"/>
                    <a:pt x="26885" y="23706"/>
                  </a:cubicBezTo>
                  <a:cubicBezTo>
                    <a:pt x="26892" y="23709"/>
                    <a:pt x="26899" y="23710"/>
                    <a:pt x="26906" y="23710"/>
                  </a:cubicBezTo>
                  <a:cubicBezTo>
                    <a:pt x="27028" y="23710"/>
                    <a:pt x="27088" y="23353"/>
                    <a:pt x="27163" y="23353"/>
                  </a:cubicBezTo>
                  <a:cubicBezTo>
                    <a:pt x="27181" y="23353"/>
                    <a:pt x="27200" y="23374"/>
                    <a:pt x="27221" y="23426"/>
                  </a:cubicBezTo>
                  <a:cubicBezTo>
                    <a:pt x="27242" y="23492"/>
                    <a:pt x="27273" y="23517"/>
                    <a:pt x="27308" y="23517"/>
                  </a:cubicBezTo>
                  <a:cubicBezTo>
                    <a:pt x="27423" y="23517"/>
                    <a:pt x="27589" y="23249"/>
                    <a:pt x="27675" y="23249"/>
                  </a:cubicBezTo>
                  <a:cubicBezTo>
                    <a:pt x="27698" y="23249"/>
                    <a:pt x="27715" y="23267"/>
                    <a:pt x="27725" y="23314"/>
                  </a:cubicBezTo>
                  <a:cubicBezTo>
                    <a:pt x="27828" y="23573"/>
                    <a:pt x="28172" y="23880"/>
                    <a:pt x="28400" y="23880"/>
                  </a:cubicBezTo>
                  <a:cubicBezTo>
                    <a:pt x="28418" y="23880"/>
                    <a:pt x="28436" y="23878"/>
                    <a:pt x="28453" y="23874"/>
                  </a:cubicBezTo>
                  <a:cubicBezTo>
                    <a:pt x="28621" y="23818"/>
                    <a:pt x="28341" y="23482"/>
                    <a:pt x="28117" y="23482"/>
                  </a:cubicBezTo>
                  <a:cubicBezTo>
                    <a:pt x="27893" y="23482"/>
                    <a:pt x="27893" y="23034"/>
                    <a:pt x="28117" y="23034"/>
                  </a:cubicBezTo>
                  <a:cubicBezTo>
                    <a:pt x="28341" y="23034"/>
                    <a:pt x="28733" y="23594"/>
                    <a:pt x="28733" y="23818"/>
                  </a:cubicBezTo>
                  <a:cubicBezTo>
                    <a:pt x="28733" y="24042"/>
                    <a:pt x="28509" y="24042"/>
                    <a:pt x="28341" y="24210"/>
                  </a:cubicBezTo>
                  <a:cubicBezTo>
                    <a:pt x="28303" y="24248"/>
                    <a:pt x="28266" y="24263"/>
                    <a:pt x="28228" y="24263"/>
                  </a:cubicBezTo>
                  <a:cubicBezTo>
                    <a:pt x="28040" y="24263"/>
                    <a:pt x="27846" y="23874"/>
                    <a:pt x="27613" y="23874"/>
                  </a:cubicBezTo>
                  <a:cubicBezTo>
                    <a:pt x="27389" y="23930"/>
                    <a:pt x="27613" y="24266"/>
                    <a:pt x="27725" y="24490"/>
                  </a:cubicBezTo>
                  <a:cubicBezTo>
                    <a:pt x="27837" y="24770"/>
                    <a:pt x="27445" y="25106"/>
                    <a:pt x="27725" y="25274"/>
                  </a:cubicBezTo>
                  <a:cubicBezTo>
                    <a:pt x="27785" y="25311"/>
                    <a:pt x="27830" y="25326"/>
                    <a:pt x="27864" y="25326"/>
                  </a:cubicBezTo>
                  <a:cubicBezTo>
                    <a:pt x="27986" y="25326"/>
                    <a:pt x="27961" y="25126"/>
                    <a:pt x="28005" y="24994"/>
                  </a:cubicBezTo>
                  <a:cubicBezTo>
                    <a:pt x="28020" y="24963"/>
                    <a:pt x="28049" y="24949"/>
                    <a:pt x="28086" y="24949"/>
                  </a:cubicBezTo>
                  <a:cubicBezTo>
                    <a:pt x="28181" y="24949"/>
                    <a:pt x="28332" y="25041"/>
                    <a:pt x="28453" y="25162"/>
                  </a:cubicBezTo>
                  <a:cubicBezTo>
                    <a:pt x="28470" y="25188"/>
                    <a:pt x="28486" y="25199"/>
                    <a:pt x="28500" y="25199"/>
                  </a:cubicBezTo>
                  <a:cubicBezTo>
                    <a:pt x="28581" y="25199"/>
                    <a:pt x="28621" y="24857"/>
                    <a:pt x="28621" y="24714"/>
                  </a:cubicBezTo>
                  <a:cubicBezTo>
                    <a:pt x="28621" y="24677"/>
                    <a:pt x="28646" y="24658"/>
                    <a:pt x="28685" y="24658"/>
                  </a:cubicBezTo>
                  <a:cubicBezTo>
                    <a:pt x="28764" y="24658"/>
                    <a:pt x="28901" y="24733"/>
                    <a:pt x="29013" y="24882"/>
                  </a:cubicBezTo>
                  <a:cubicBezTo>
                    <a:pt x="29036" y="24928"/>
                    <a:pt x="29056" y="24946"/>
                    <a:pt x="29075" y="24946"/>
                  </a:cubicBezTo>
                  <a:cubicBezTo>
                    <a:pt x="29146" y="24946"/>
                    <a:pt x="29205" y="24709"/>
                    <a:pt x="29320" y="24709"/>
                  </a:cubicBezTo>
                  <a:cubicBezTo>
                    <a:pt x="29329" y="24709"/>
                    <a:pt x="29339" y="24711"/>
                    <a:pt x="29349" y="24714"/>
                  </a:cubicBezTo>
                  <a:cubicBezTo>
                    <a:pt x="29573" y="24714"/>
                    <a:pt x="29461" y="25050"/>
                    <a:pt x="29461" y="25218"/>
                  </a:cubicBezTo>
                  <a:cubicBezTo>
                    <a:pt x="29461" y="25279"/>
                    <a:pt x="29485" y="25298"/>
                    <a:pt x="29521" y="25298"/>
                  </a:cubicBezTo>
                  <a:cubicBezTo>
                    <a:pt x="29589" y="25298"/>
                    <a:pt x="29698" y="25225"/>
                    <a:pt x="29757" y="25225"/>
                  </a:cubicBezTo>
                  <a:cubicBezTo>
                    <a:pt x="29781" y="25225"/>
                    <a:pt x="29797" y="25238"/>
                    <a:pt x="29797" y="25274"/>
                  </a:cubicBezTo>
                  <a:cubicBezTo>
                    <a:pt x="29797" y="25330"/>
                    <a:pt x="29797" y="25330"/>
                    <a:pt x="29797" y="25386"/>
                  </a:cubicBezTo>
                  <a:cubicBezTo>
                    <a:pt x="29797" y="25554"/>
                    <a:pt x="29965" y="25666"/>
                    <a:pt x="30133" y="25778"/>
                  </a:cubicBezTo>
                  <a:cubicBezTo>
                    <a:pt x="30301" y="25946"/>
                    <a:pt x="29741" y="25946"/>
                    <a:pt x="29909" y="26114"/>
                  </a:cubicBezTo>
                  <a:cubicBezTo>
                    <a:pt x="30077" y="26283"/>
                    <a:pt x="29909" y="26507"/>
                    <a:pt x="30021" y="26731"/>
                  </a:cubicBezTo>
                  <a:cubicBezTo>
                    <a:pt x="30125" y="26809"/>
                    <a:pt x="30253" y="26850"/>
                    <a:pt x="30377" y="26850"/>
                  </a:cubicBezTo>
                  <a:cubicBezTo>
                    <a:pt x="30521" y="26850"/>
                    <a:pt x="30659" y="26795"/>
                    <a:pt x="30749" y="26675"/>
                  </a:cubicBezTo>
                  <a:cubicBezTo>
                    <a:pt x="30777" y="26646"/>
                    <a:pt x="30806" y="26634"/>
                    <a:pt x="30832" y="26634"/>
                  </a:cubicBezTo>
                  <a:cubicBezTo>
                    <a:pt x="30964" y="26634"/>
                    <a:pt x="31057" y="26936"/>
                    <a:pt x="30917" y="27123"/>
                  </a:cubicBezTo>
                  <a:cubicBezTo>
                    <a:pt x="30832" y="27292"/>
                    <a:pt x="30972" y="27461"/>
                    <a:pt x="31117" y="27461"/>
                  </a:cubicBezTo>
                  <a:cubicBezTo>
                    <a:pt x="31164" y="27461"/>
                    <a:pt x="31212" y="27444"/>
                    <a:pt x="31253" y="27403"/>
                  </a:cubicBezTo>
                  <a:cubicBezTo>
                    <a:pt x="31281" y="27366"/>
                    <a:pt x="31313" y="27350"/>
                    <a:pt x="31349" y="27350"/>
                  </a:cubicBezTo>
                  <a:cubicBezTo>
                    <a:pt x="31528" y="27350"/>
                    <a:pt x="31785" y="27748"/>
                    <a:pt x="31925" y="27795"/>
                  </a:cubicBezTo>
                  <a:cubicBezTo>
                    <a:pt x="32037" y="27907"/>
                    <a:pt x="32205" y="28131"/>
                    <a:pt x="31981" y="28131"/>
                  </a:cubicBezTo>
                  <a:cubicBezTo>
                    <a:pt x="31701" y="28131"/>
                    <a:pt x="31701" y="28579"/>
                    <a:pt x="31925" y="28635"/>
                  </a:cubicBezTo>
                  <a:cubicBezTo>
                    <a:pt x="32093" y="28635"/>
                    <a:pt x="32093" y="28859"/>
                    <a:pt x="32093" y="29027"/>
                  </a:cubicBezTo>
                  <a:cubicBezTo>
                    <a:pt x="32093" y="29177"/>
                    <a:pt x="32585" y="29372"/>
                    <a:pt x="32849" y="29372"/>
                  </a:cubicBezTo>
                  <a:cubicBezTo>
                    <a:pt x="32881" y="29372"/>
                    <a:pt x="32909" y="29369"/>
                    <a:pt x="32933" y="29363"/>
                  </a:cubicBezTo>
                  <a:cubicBezTo>
                    <a:pt x="32963" y="29356"/>
                    <a:pt x="32992" y="29352"/>
                    <a:pt x="33021" y="29352"/>
                  </a:cubicBezTo>
                  <a:cubicBezTo>
                    <a:pt x="33214" y="29352"/>
                    <a:pt x="33396" y="29504"/>
                    <a:pt x="33493" y="29699"/>
                  </a:cubicBezTo>
                  <a:cubicBezTo>
                    <a:pt x="33580" y="29829"/>
                    <a:pt x="33835" y="29959"/>
                    <a:pt x="34024" y="29959"/>
                  </a:cubicBezTo>
                  <a:cubicBezTo>
                    <a:pt x="34078" y="29959"/>
                    <a:pt x="34128" y="29948"/>
                    <a:pt x="34166" y="29923"/>
                  </a:cubicBezTo>
                  <a:cubicBezTo>
                    <a:pt x="34194" y="29895"/>
                    <a:pt x="34221" y="29882"/>
                    <a:pt x="34246" y="29882"/>
                  </a:cubicBezTo>
                  <a:cubicBezTo>
                    <a:pt x="34370" y="29882"/>
                    <a:pt x="34455" y="30185"/>
                    <a:pt x="34502" y="30371"/>
                  </a:cubicBezTo>
                  <a:cubicBezTo>
                    <a:pt x="34502" y="30473"/>
                    <a:pt x="34571" y="30505"/>
                    <a:pt x="34667" y="30505"/>
                  </a:cubicBezTo>
                  <a:cubicBezTo>
                    <a:pt x="34783" y="30505"/>
                    <a:pt x="34939" y="30458"/>
                    <a:pt x="35062" y="30427"/>
                  </a:cubicBezTo>
                  <a:cubicBezTo>
                    <a:pt x="35286" y="30427"/>
                    <a:pt x="35398" y="30707"/>
                    <a:pt x="35566" y="30707"/>
                  </a:cubicBezTo>
                  <a:cubicBezTo>
                    <a:pt x="35601" y="30686"/>
                    <a:pt x="35634" y="30676"/>
                    <a:pt x="35664" y="30676"/>
                  </a:cubicBezTo>
                  <a:cubicBezTo>
                    <a:pt x="35875" y="30676"/>
                    <a:pt x="35979" y="31135"/>
                    <a:pt x="36126" y="31379"/>
                  </a:cubicBezTo>
                  <a:cubicBezTo>
                    <a:pt x="36182" y="31435"/>
                    <a:pt x="36182" y="31435"/>
                    <a:pt x="36238" y="31491"/>
                  </a:cubicBezTo>
                  <a:cubicBezTo>
                    <a:pt x="36462" y="31771"/>
                    <a:pt x="36294" y="31995"/>
                    <a:pt x="36350" y="32331"/>
                  </a:cubicBezTo>
                  <a:cubicBezTo>
                    <a:pt x="36462" y="32611"/>
                    <a:pt x="36350" y="33115"/>
                    <a:pt x="36126" y="33115"/>
                  </a:cubicBezTo>
                  <a:cubicBezTo>
                    <a:pt x="35902" y="33115"/>
                    <a:pt x="35790" y="32835"/>
                    <a:pt x="36014" y="32723"/>
                  </a:cubicBezTo>
                  <a:cubicBezTo>
                    <a:pt x="36182" y="32611"/>
                    <a:pt x="36126" y="32219"/>
                    <a:pt x="35902" y="32219"/>
                  </a:cubicBezTo>
                  <a:cubicBezTo>
                    <a:pt x="35734" y="32219"/>
                    <a:pt x="35734" y="32107"/>
                    <a:pt x="35734" y="31939"/>
                  </a:cubicBezTo>
                  <a:cubicBezTo>
                    <a:pt x="35734" y="31827"/>
                    <a:pt x="35790" y="31715"/>
                    <a:pt x="35846" y="31603"/>
                  </a:cubicBezTo>
                  <a:cubicBezTo>
                    <a:pt x="35958" y="31379"/>
                    <a:pt x="35566" y="31547"/>
                    <a:pt x="35342" y="31267"/>
                  </a:cubicBezTo>
                  <a:cubicBezTo>
                    <a:pt x="35118" y="31043"/>
                    <a:pt x="34502" y="31155"/>
                    <a:pt x="34390" y="30931"/>
                  </a:cubicBezTo>
                  <a:cubicBezTo>
                    <a:pt x="34335" y="30714"/>
                    <a:pt x="33809" y="29920"/>
                    <a:pt x="33521" y="29920"/>
                  </a:cubicBezTo>
                  <a:cubicBezTo>
                    <a:pt x="33512" y="29920"/>
                    <a:pt x="33502" y="29921"/>
                    <a:pt x="33493" y="29923"/>
                  </a:cubicBezTo>
                  <a:cubicBezTo>
                    <a:pt x="33424" y="29933"/>
                    <a:pt x="33356" y="29938"/>
                    <a:pt x="33290" y="29938"/>
                  </a:cubicBezTo>
                  <a:cubicBezTo>
                    <a:pt x="32982" y="29938"/>
                    <a:pt x="32706" y="29837"/>
                    <a:pt x="32429" y="29699"/>
                  </a:cubicBezTo>
                  <a:cubicBezTo>
                    <a:pt x="32223" y="29527"/>
                    <a:pt x="32060" y="29461"/>
                    <a:pt x="31912" y="29461"/>
                  </a:cubicBezTo>
                  <a:cubicBezTo>
                    <a:pt x="31819" y="29461"/>
                    <a:pt x="31732" y="29488"/>
                    <a:pt x="31645" y="29531"/>
                  </a:cubicBezTo>
                  <a:cubicBezTo>
                    <a:pt x="31365" y="29699"/>
                    <a:pt x="31869" y="29755"/>
                    <a:pt x="31869" y="29923"/>
                  </a:cubicBezTo>
                  <a:cubicBezTo>
                    <a:pt x="31869" y="30061"/>
                    <a:pt x="31983" y="30162"/>
                    <a:pt x="32148" y="30162"/>
                  </a:cubicBezTo>
                  <a:cubicBezTo>
                    <a:pt x="32184" y="30162"/>
                    <a:pt x="32222" y="30157"/>
                    <a:pt x="32261" y="30147"/>
                  </a:cubicBezTo>
                  <a:cubicBezTo>
                    <a:pt x="32429" y="30147"/>
                    <a:pt x="32597" y="30539"/>
                    <a:pt x="32765" y="30595"/>
                  </a:cubicBezTo>
                  <a:cubicBezTo>
                    <a:pt x="32989" y="30595"/>
                    <a:pt x="33045" y="30931"/>
                    <a:pt x="33325" y="30931"/>
                  </a:cubicBezTo>
                  <a:cubicBezTo>
                    <a:pt x="33549" y="30931"/>
                    <a:pt x="33605" y="31211"/>
                    <a:pt x="33717" y="31379"/>
                  </a:cubicBezTo>
                  <a:cubicBezTo>
                    <a:pt x="33773" y="31463"/>
                    <a:pt x="33871" y="31463"/>
                    <a:pt x="33955" y="31463"/>
                  </a:cubicBezTo>
                  <a:cubicBezTo>
                    <a:pt x="34040" y="31463"/>
                    <a:pt x="34110" y="31463"/>
                    <a:pt x="34110" y="31547"/>
                  </a:cubicBezTo>
                  <a:cubicBezTo>
                    <a:pt x="34110" y="31715"/>
                    <a:pt x="34390" y="31827"/>
                    <a:pt x="34502" y="31995"/>
                  </a:cubicBezTo>
                  <a:cubicBezTo>
                    <a:pt x="34502" y="31995"/>
                    <a:pt x="34502" y="32051"/>
                    <a:pt x="34502" y="32051"/>
                  </a:cubicBezTo>
                  <a:cubicBezTo>
                    <a:pt x="34502" y="32443"/>
                    <a:pt x="34670" y="32779"/>
                    <a:pt x="34894" y="33115"/>
                  </a:cubicBezTo>
                  <a:cubicBezTo>
                    <a:pt x="35174" y="33451"/>
                    <a:pt x="34950" y="33675"/>
                    <a:pt x="35230" y="33787"/>
                  </a:cubicBezTo>
                  <a:cubicBezTo>
                    <a:pt x="35479" y="33887"/>
                    <a:pt x="35462" y="34076"/>
                    <a:pt x="35296" y="34076"/>
                  </a:cubicBezTo>
                  <a:cubicBezTo>
                    <a:pt x="35276" y="34076"/>
                    <a:pt x="35254" y="34074"/>
                    <a:pt x="35230" y="34068"/>
                  </a:cubicBezTo>
                  <a:cubicBezTo>
                    <a:pt x="35207" y="34062"/>
                    <a:pt x="35189" y="34059"/>
                    <a:pt x="35174" y="34059"/>
                  </a:cubicBezTo>
                  <a:cubicBezTo>
                    <a:pt x="35036" y="34059"/>
                    <a:pt x="35162" y="34286"/>
                    <a:pt x="35062" y="34740"/>
                  </a:cubicBezTo>
                  <a:cubicBezTo>
                    <a:pt x="35006" y="35244"/>
                    <a:pt x="35006" y="36364"/>
                    <a:pt x="34950" y="36700"/>
                  </a:cubicBezTo>
                  <a:cubicBezTo>
                    <a:pt x="34894" y="37036"/>
                    <a:pt x="34502" y="37596"/>
                    <a:pt x="34726" y="37932"/>
                  </a:cubicBezTo>
                  <a:cubicBezTo>
                    <a:pt x="35006" y="38268"/>
                    <a:pt x="35118" y="38772"/>
                    <a:pt x="35006" y="39220"/>
                  </a:cubicBezTo>
                  <a:cubicBezTo>
                    <a:pt x="34894" y="39556"/>
                    <a:pt x="34894" y="39892"/>
                    <a:pt x="35118" y="40228"/>
                  </a:cubicBezTo>
                  <a:cubicBezTo>
                    <a:pt x="35286" y="40564"/>
                    <a:pt x="35118" y="41124"/>
                    <a:pt x="35342" y="41236"/>
                  </a:cubicBezTo>
                  <a:cubicBezTo>
                    <a:pt x="35566" y="41460"/>
                    <a:pt x="35790" y="41684"/>
                    <a:pt x="35902" y="41965"/>
                  </a:cubicBezTo>
                  <a:cubicBezTo>
                    <a:pt x="36126" y="42245"/>
                    <a:pt x="36294" y="42077"/>
                    <a:pt x="36350" y="42413"/>
                  </a:cubicBezTo>
                  <a:cubicBezTo>
                    <a:pt x="36350" y="42693"/>
                    <a:pt x="36350" y="42749"/>
                    <a:pt x="36630" y="42861"/>
                  </a:cubicBezTo>
                  <a:cubicBezTo>
                    <a:pt x="36966" y="43029"/>
                    <a:pt x="36742" y="43309"/>
                    <a:pt x="36742" y="43477"/>
                  </a:cubicBezTo>
                  <a:cubicBezTo>
                    <a:pt x="36742" y="43645"/>
                    <a:pt x="37134" y="43981"/>
                    <a:pt x="37582" y="44373"/>
                  </a:cubicBezTo>
                  <a:cubicBezTo>
                    <a:pt x="38030" y="44821"/>
                    <a:pt x="37638" y="45101"/>
                    <a:pt x="37974" y="45101"/>
                  </a:cubicBezTo>
                  <a:cubicBezTo>
                    <a:pt x="38310" y="45101"/>
                    <a:pt x="38646" y="45269"/>
                    <a:pt x="38926" y="45493"/>
                  </a:cubicBezTo>
                  <a:cubicBezTo>
                    <a:pt x="39072" y="45590"/>
                    <a:pt x="39175" y="45613"/>
                    <a:pt x="39269" y="45613"/>
                  </a:cubicBezTo>
                  <a:cubicBezTo>
                    <a:pt x="39356" y="45613"/>
                    <a:pt x="39435" y="45593"/>
                    <a:pt x="39531" y="45593"/>
                  </a:cubicBezTo>
                  <a:cubicBezTo>
                    <a:pt x="39569" y="45593"/>
                    <a:pt x="39609" y="45596"/>
                    <a:pt x="39654" y="45605"/>
                  </a:cubicBezTo>
                  <a:cubicBezTo>
                    <a:pt x="39990" y="45829"/>
                    <a:pt x="40214" y="46109"/>
                    <a:pt x="40326" y="46501"/>
                  </a:cubicBezTo>
                  <a:cubicBezTo>
                    <a:pt x="40382" y="46669"/>
                    <a:pt x="40438" y="46837"/>
                    <a:pt x="40550" y="47005"/>
                  </a:cubicBezTo>
                  <a:cubicBezTo>
                    <a:pt x="40662" y="47229"/>
                    <a:pt x="40774" y="47453"/>
                    <a:pt x="40942" y="47677"/>
                  </a:cubicBezTo>
                  <a:cubicBezTo>
                    <a:pt x="41278" y="48125"/>
                    <a:pt x="41502" y="48629"/>
                    <a:pt x="41671" y="49189"/>
                  </a:cubicBezTo>
                  <a:cubicBezTo>
                    <a:pt x="41671" y="49469"/>
                    <a:pt x="42175" y="49694"/>
                    <a:pt x="42623" y="49974"/>
                  </a:cubicBezTo>
                  <a:cubicBezTo>
                    <a:pt x="42959" y="50254"/>
                    <a:pt x="43071" y="50646"/>
                    <a:pt x="43015" y="51038"/>
                  </a:cubicBezTo>
                  <a:cubicBezTo>
                    <a:pt x="43001" y="51080"/>
                    <a:pt x="42955" y="51094"/>
                    <a:pt x="42895" y="51094"/>
                  </a:cubicBezTo>
                  <a:cubicBezTo>
                    <a:pt x="42774" y="51094"/>
                    <a:pt x="42594" y="51038"/>
                    <a:pt x="42487" y="51038"/>
                  </a:cubicBezTo>
                  <a:cubicBezTo>
                    <a:pt x="42434" y="51038"/>
                    <a:pt x="42399" y="51052"/>
                    <a:pt x="42399" y="51094"/>
                  </a:cubicBezTo>
                  <a:cubicBezTo>
                    <a:pt x="42345" y="51201"/>
                    <a:pt x="43009" y="51769"/>
                    <a:pt x="43312" y="51769"/>
                  </a:cubicBezTo>
                  <a:cubicBezTo>
                    <a:pt x="43326" y="51769"/>
                    <a:pt x="43339" y="51768"/>
                    <a:pt x="43351" y="51766"/>
                  </a:cubicBezTo>
                  <a:cubicBezTo>
                    <a:pt x="43379" y="51760"/>
                    <a:pt x="43407" y="51757"/>
                    <a:pt x="43433" y="51757"/>
                  </a:cubicBezTo>
                  <a:cubicBezTo>
                    <a:pt x="43667" y="51757"/>
                    <a:pt x="43839" y="51974"/>
                    <a:pt x="44191" y="52326"/>
                  </a:cubicBezTo>
                  <a:cubicBezTo>
                    <a:pt x="44639" y="52662"/>
                    <a:pt x="44639" y="53166"/>
                    <a:pt x="44415" y="53278"/>
                  </a:cubicBezTo>
                  <a:cubicBezTo>
                    <a:pt x="44247" y="53446"/>
                    <a:pt x="44807" y="53726"/>
                    <a:pt x="45367" y="54062"/>
                  </a:cubicBezTo>
                  <a:cubicBezTo>
                    <a:pt x="45759" y="54342"/>
                    <a:pt x="46039" y="54678"/>
                    <a:pt x="46207" y="55070"/>
                  </a:cubicBezTo>
                  <a:cubicBezTo>
                    <a:pt x="46224" y="55136"/>
                    <a:pt x="46254" y="55163"/>
                    <a:pt x="46293" y="55163"/>
                  </a:cubicBezTo>
                  <a:cubicBezTo>
                    <a:pt x="46385" y="55163"/>
                    <a:pt x="46520" y="55005"/>
                    <a:pt x="46599" y="54846"/>
                  </a:cubicBezTo>
                  <a:cubicBezTo>
                    <a:pt x="46655" y="54622"/>
                    <a:pt x="46375" y="54510"/>
                    <a:pt x="46375" y="54230"/>
                  </a:cubicBezTo>
                  <a:cubicBezTo>
                    <a:pt x="46375" y="53978"/>
                    <a:pt x="46123" y="53947"/>
                    <a:pt x="45903" y="53947"/>
                  </a:cubicBezTo>
                  <a:cubicBezTo>
                    <a:pt x="45829" y="53947"/>
                    <a:pt x="45759" y="53950"/>
                    <a:pt x="45703" y="53950"/>
                  </a:cubicBezTo>
                  <a:cubicBezTo>
                    <a:pt x="45479" y="53894"/>
                    <a:pt x="45703" y="53446"/>
                    <a:pt x="45535" y="53222"/>
                  </a:cubicBezTo>
                  <a:cubicBezTo>
                    <a:pt x="45255" y="52942"/>
                    <a:pt x="45087" y="52550"/>
                    <a:pt x="44975" y="52102"/>
                  </a:cubicBezTo>
                  <a:cubicBezTo>
                    <a:pt x="44919" y="51766"/>
                    <a:pt x="44359" y="51374"/>
                    <a:pt x="44135" y="50926"/>
                  </a:cubicBezTo>
                  <a:cubicBezTo>
                    <a:pt x="43967" y="50590"/>
                    <a:pt x="43743" y="50310"/>
                    <a:pt x="43519" y="50086"/>
                  </a:cubicBezTo>
                  <a:cubicBezTo>
                    <a:pt x="43351" y="49974"/>
                    <a:pt x="43743" y="49806"/>
                    <a:pt x="43575" y="49694"/>
                  </a:cubicBezTo>
                  <a:cubicBezTo>
                    <a:pt x="43463" y="49526"/>
                    <a:pt x="43239" y="49526"/>
                    <a:pt x="42959" y="49413"/>
                  </a:cubicBezTo>
                  <a:cubicBezTo>
                    <a:pt x="42735" y="49301"/>
                    <a:pt x="42567" y="49077"/>
                    <a:pt x="42511" y="48797"/>
                  </a:cubicBezTo>
                  <a:cubicBezTo>
                    <a:pt x="42511" y="48405"/>
                    <a:pt x="42399" y="48069"/>
                    <a:pt x="42287" y="47733"/>
                  </a:cubicBezTo>
                  <a:cubicBezTo>
                    <a:pt x="42225" y="47609"/>
                    <a:pt x="42283" y="47571"/>
                    <a:pt x="42366" y="47571"/>
                  </a:cubicBezTo>
                  <a:cubicBezTo>
                    <a:pt x="42433" y="47571"/>
                    <a:pt x="42517" y="47596"/>
                    <a:pt x="42567" y="47621"/>
                  </a:cubicBezTo>
                  <a:cubicBezTo>
                    <a:pt x="42658" y="47713"/>
                    <a:pt x="42712" y="47804"/>
                    <a:pt x="42790" y="47804"/>
                  </a:cubicBezTo>
                  <a:cubicBezTo>
                    <a:pt x="42807" y="47804"/>
                    <a:pt x="42826" y="47800"/>
                    <a:pt x="42847" y="47789"/>
                  </a:cubicBezTo>
                  <a:cubicBezTo>
                    <a:pt x="42889" y="47775"/>
                    <a:pt x="42931" y="47768"/>
                    <a:pt x="42971" y="47768"/>
                  </a:cubicBezTo>
                  <a:cubicBezTo>
                    <a:pt x="43092" y="47768"/>
                    <a:pt x="43197" y="47831"/>
                    <a:pt x="43239" y="47957"/>
                  </a:cubicBezTo>
                  <a:cubicBezTo>
                    <a:pt x="43280" y="48040"/>
                    <a:pt x="43344" y="48062"/>
                    <a:pt x="43418" y="48062"/>
                  </a:cubicBezTo>
                  <a:cubicBezTo>
                    <a:pt x="43498" y="48062"/>
                    <a:pt x="43588" y="48036"/>
                    <a:pt x="43671" y="48036"/>
                  </a:cubicBezTo>
                  <a:cubicBezTo>
                    <a:pt x="43717" y="48036"/>
                    <a:pt x="43761" y="48044"/>
                    <a:pt x="43799" y="48069"/>
                  </a:cubicBezTo>
                  <a:cubicBezTo>
                    <a:pt x="43911" y="48181"/>
                    <a:pt x="43463" y="48237"/>
                    <a:pt x="43911" y="49077"/>
                  </a:cubicBezTo>
                  <a:cubicBezTo>
                    <a:pt x="44359" y="49862"/>
                    <a:pt x="44079" y="49413"/>
                    <a:pt x="44079" y="49974"/>
                  </a:cubicBezTo>
                  <a:cubicBezTo>
                    <a:pt x="44079" y="50214"/>
                    <a:pt x="44143" y="50289"/>
                    <a:pt x="44216" y="50289"/>
                  </a:cubicBezTo>
                  <a:cubicBezTo>
                    <a:pt x="44295" y="50289"/>
                    <a:pt x="44386" y="50200"/>
                    <a:pt x="44415" y="50142"/>
                  </a:cubicBezTo>
                  <a:cubicBezTo>
                    <a:pt x="44425" y="50137"/>
                    <a:pt x="44435" y="50134"/>
                    <a:pt x="44447" y="50134"/>
                  </a:cubicBezTo>
                  <a:cubicBezTo>
                    <a:pt x="44566" y="50134"/>
                    <a:pt x="44770" y="50390"/>
                    <a:pt x="44975" y="50646"/>
                  </a:cubicBezTo>
                  <a:cubicBezTo>
                    <a:pt x="45255" y="50926"/>
                    <a:pt x="45703" y="50926"/>
                    <a:pt x="45703" y="51094"/>
                  </a:cubicBezTo>
                  <a:cubicBezTo>
                    <a:pt x="45703" y="51318"/>
                    <a:pt x="45871" y="51542"/>
                    <a:pt x="46095" y="51598"/>
                  </a:cubicBezTo>
                  <a:cubicBezTo>
                    <a:pt x="46375" y="51654"/>
                    <a:pt x="46431" y="51990"/>
                    <a:pt x="46599" y="51990"/>
                  </a:cubicBezTo>
                  <a:cubicBezTo>
                    <a:pt x="46823" y="52046"/>
                    <a:pt x="46823" y="52270"/>
                    <a:pt x="46767" y="52494"/>
                  </a:cubicBezTo>
                  <a:cubicBezTo>
                    <a:pt x="46655" y="52718"/>
                    <a:pt x="46767" y="52886"/>
                    <a:pt x="47215" y="53110"/>
                  </a:cubicBezTo>
                  <a:cubicBezTo>
                    <a:pt x="47719" y="53278"/>
                    <a:pt x="47495" y="53334"/>
                    <a:pt x="47887" y="53670"/>
                  </a:cubicBezTo>
                  <a:cubicBezTo>
                    <a:pt x="48503" y="54286"/>
                    <a:pt x="49064" y="54902"/>
                    <a:pt x="49568" y="55574"/>
                  </a:cubicBezTo>
                  <a:cubicBezTo>
                    <a:pt x="49736" y="55854"/>
                    <a:pt x="49848" y="56134"/>
                    <a:pt x="49960" y="56414"/>
                  </a:cubicBezTo>
                  <a:cubicBezTo>
                    <a:pt x="50072" y="56694"/>
                    <a:pt x="49792" y="56806"/>
                    <a:pt x="49960" y="57030"/>
                  </a:cubicBezTo>
                  <a:cubicBezTo>
                    <a:pt x="50128" y="57198"/>
                    <a:pt x="49680" y="57142"/>
                    <a:pt x="49736" y="57311"/>
                  </a:cubicBezTo>
                  <a:cubicBezTo>
                    <a:pt x="49736" y="57423"/>
                    <a:pt x="49960" y="58263"/>
                    <a:pt x="50352" y="58263"/>
                  </a:cubicBezTo>
                  <a:cubicBezTo>
                    <a:pt x="50744" y="58319"/>
                    <a:pt x="51192" y="58767"/>
                    <a:pt x="51472" y="59047"/>
                  </a:cubicBezTo>
                  <a:cubicBezTo>
                    <a:pt x="51808" y="59327"/>
                    <a:pt x="52256" y="59271"/>
                    <a:pt x="52760" y="59439"/>
                  </a:cubicBezTo>
                  <a:cubicBezTo>
                    <a:pt x="53264" y="59719"/>
                    <a:pt x="53768" y="59999"/>
                    <a:pt x="54272" y="60223"/>
                  </a:cubicBezTo>
                  <a:cubicBezTo>
                    <a:pt x="54944" y="60391"/>
                    <a:pt x="55504" y="60671"/>
                    <a:pt x="56064" y="61007"/>
                  </a:cubicBezTo>
                  <a:cubicBezTo>
                    <a:pt x="56275" y="61100"/>
                    <a:pt x="56505" y="61145"/>
                    <a:pt x="56738" y="61145"/>
                  </a:cubicBezTo>
                  <a:cubicBezTo>
                    <a:pt x="57063" y="61145"/>
                    <a:pt x="57395" y="61058"/>
                    <a:pt x="57689" y="60895"/>
                  </a:cubicBezTo>
                  <a:cubicBezTo>
                    <a:pt x="57831" y="60859"/>
                    <a:pt x="57978" y="60841"/>
                    <a:pt x="58128" y="60841"/>
                  </a:cubicBezTo>
                  <a:cubicBezTo>
                    <a:pt x="58450" y="60841"/>
                    <a:pt x="58783" y="60928"/>
                    <a:pt x="59089" y="61119"/>
                  </a:cubicBezTo>
                  <a:cubicBezTo>
                    <a:pt x="59369" y="61287"/>
                    <a:pt x="59649" y="61511"/>
                    <a:pt x="59929" y="61791"/>
                  </a:cubicBezTo>
                  <a:cubicBezTo>
                    <a:pt x="60209" y="62015"/>
                    <a:pt x="60489" y="62239"/>
                    <a:pt x="60769" y="62463"/>
                  </a:cubicBezTo>
                  <a:cubicBezTo>
                    <a:pt x="60937" y="62575"/>
                    <a:pt x="61161" y="62575"/>
                    <a:pt x="61371" y="62575"/>
                  </a:cubicBezTo>
                  <a:cubicBezTo>
                    <a:pt x="61581" y="62575"/>
                    <a:pt x="61777" y="62575"/>
                    <a:pt x="61889" y="62687"/>
                  </a:cubicBezTo>
                  <a:cubicBezTo>
                    <a:pt x="62337" y="62911"/>
                    <a:pt x="62897" y="63079"/>
                    <a:pt x="63401" y="63191"/>
                  </a:cubicBezTo>
                  <a:cubicBezTo>
                    <a:pt x="63513" y="63191"/>
                    <a:pt x="63569" y="63135"/>
                    <a:pt x="63681" y="63079"/>
                  </a:cubicBezTo>
                  <a:cubicBezTo>
                    <a:pt x="63714" y="63047"/>
                    <a:pt x="63746" y="63015"/>
                    <a:pt x="63789" y="63015"/>
                  </a:cubicBezTo>
                  <a:cubicBezTo>
                    <a:pt x="63821" y="63015"/>
                    <a:pt x="63858" y="63032"/>
                    <a:pt x="63905" y="63079"/>
                  </a:cubicBezTo>
                  <a:cubicBezTo>
                    <a:pt x="63961" y="63135"/>
                    <a:pt x="64017" y="63247"/>
                    <a:pt x="63961" y="63359"/>
                  </a:cubicBezTo>
                  <a:cubicBezTo>
                    <a:pt x="63905" y="63471"/>
                    <a:pt x="63961" y="63639"/>
                    <a:pt x="64074" y="63695"/>
                  </a:cubicBezTo>
                  <a:cubicBezTo>
                    <a:pt x="64354" y="63807"/>
                    <a:pt x="64746" y="64423"/>
                    <a:pt x="65026" y="64591"/>
                  </a:cubicBezTo>
                  <a:cubicBezTo>
                    <a:pt x="65194" y="64647"/>
                    <a:pt x="65250" y="64759"/>
                    <a:pt x="65306" y="64927"/>
                  </a:cubicBezTo>
                  <a:cubicBezTo>
                    <a:pt x="65362" y="65039"/>
                    <a:pt x="65362" y="65152"/>
                    <a:pt x="65250" y="65208"/>
                  </a:cubicBezTo>
                  <a:cubicBezTo>
                    <a:pt x="65026" y="65488"/>
                    <a:pt x="65138" y="65824"/>
                    <a:pt x="65474" y="65936"/>
                  </a:cubicBezTo>
                  <a:cubicBezTo>
                    <a:pt x="65552" y="65958"/>
                    <a:pt x="65610" y="65967"/>
                    <a:pt x="65655" y="65967"/>
                  </a:cubicBezTo>
                  <a:cubicBezTo>
                    <a:pt x="65832" y="65967"/>
                    <a:pt x="65787" y="65824"/>
                    <a:pt x="65922" y="65824"/>
                  </a:cubicBezTo>
                  <a:cubicBezTo>
                    <a:pt x="66090" y="65824"/>
                    <a:pt x="66090" y="66160"/>
                    <a:pt x="66258" y="66160"/>
                  </a:cubicBezTo>
                  <a:cubicBezTo>
                    <a:pt x="66426" y="66160"/>
                    <a:pt x="66874" y="66328"/>
                    <a:pt x="66818" y="66608"/>
                  </a:cubicBezTo>
                  <a:cubicBezTo>
                    <a:pt x="66818" y="66888"/>
                    <a:pt x="66986" y="67000"/>
                    <a:pt x="67266" y="67000"/>
                  </a:cubicBezTo>
                  <a:lnTo>
                    <a:pt x="67490" y="67000"/>
                  </a:lnTo>
                  <a:cubicBezTo>
                    <a:pt x="67882" y="67056"/>
                    <a:pt x="68218" y="67224"/>
                    <a:pt x="68498" y="67504"/>
                  </a:cubicBezTo>
                  <a:cubicBezTo>
                    <a:pt x="68778" y="67784"/>
                    <a:pt x="68890" y="67560"/>
                    <a:pt x="69058" y="67840"/>
                  </a:cubicBezTo>
                  <a:cubicBezTo>
                    <a:pt x="69111" y="67928"/>
                    <a:pt x="69186" y="67961"/>
                    <a:pt x="69265" y="67961"/>
                  </a:cubicBezTo>
                  <a:cubicBezTo>
                    <a:pt x="69439" y="67961"/>
                    <a:pt x="69636" y="67805"/>
                    <a:pt x="69674" y="67728"/>
                  </a:cubicBezTo>
                  <a:cubicBezTo>
                    <a:pt x="69786" y="67560"/>
                    <a:pt x="69506" y="67504"/>
                    <a:pt x="69506" y="67336"/>
                  </a:cubicBezTo>
                  <a:cubicBezTo>
                    <a:pt x="69506" y="67168"/>
                    <a:pt x="69842" y="67224"/>
                    <a:pt x="69898" y="66944"/>
                  </a:cubicBezTo>
                  <a:cubicBezTo>
                    <a:pt x="69942" y="66769"/>
                    <a:pt x="70293" y="66628"/>
                    <a:pt x="70578" y="66628"/>
                  </a:cubicBezTo>
                  <a:cubicBezTo>
                    <a:pt x="70658" y="66628"/>
                    <a:pt x="70733" y="66639"/>
                    <a:pt x="70794" y="66664"/>
                  </a:cubicBezTo>
                  <a:cubicBezTo>
                    <a:pt x="71018" y="66776"/>
                    <a:pt x="71242" y="66944"/>
                    <a:pt x="71018" y="67224"/>
                  </a:cubicBezTo>
                  <a:cubicBezTo>
                    <a:pt x="70794" y="67448"/>
                    <a:pt x="71186" y="67784"/>
                    <a:pt x="71466" y="68008"/>
                  </a:cubicBezTo>
                  <a:lnTo>
                    <a:pt x="71691" y="68288"/>
                  </a:lnTo>
                  <a:cubicBezTo>
                    <a:pt x="71971" y="68568"/>
                    <a:pt x="71803" y="68736"/>
                    <a:pt x="71859" y="68904"/>
                  </a:cubicBezTo>
                  <a:cubicBezTo>
                    <a:pt x="71971" y="69016"/>
                    <a:pt x="72027" y="69240"/>
                    <a:pt x="71859" y="69352"/>
                  </a:cubicBezTo>
                  <a:cubicBezTo>
                    <a:pt x="71747" y="69408"/>
                    <a:pt x="71859" y="70360"/>
                    <a:pt x="72027" y="70528"/>
                  </a:cubicBezTo>
                  <a:cubicBezTo>
                    <a:pt x="72139" y="70752"/>
                    <a:pt x="72027" y="70864"/>
                    <a:pt x="71859" y="71256"/>
                  </a:cubicBezTo>
                  <a:cubicBezTo>
                    <a:pt x="71691" y="71648"/>
                    <a:pt x="71522" y="71760"/>
                    <a:pt x="71186" y="71760"/>
                  </a:cubicBezTo>
                  <a:cubicBezTo>
                    <a:pt x="70850" y="71816"/>
                    <a:pt x="70906" y="72264"/>
                    <a:pt x="70794" y="72264"/>
                  </a:cubicBezTo>
                  <a:cubicBezTo>
                    <a:pt x="70682" y="72264"/>
                    <a:pt x="70626" y="72488"/>
                    <a:pt x="70626" y="72600"/>
                  </a:cubicBezTo>
                  <a:lnTo>
                    <a:pt x="70626" y="72712"/>
                  </a:lnTo>
                  <a:cubicBezTo>
                    <a:pt x="70626" y="72881"/>
                    <a:pt x="70402" y="72993"/>
                    <a:pt x="70066" y="72993"/>
                  </a:cubicBezTo>
                  <a:cubicBezTo>
                    <a:pt x="69786" y="73049"/>
                    <a:pt x="69842" y="73385"/>
                    <a:pt x="69842" y="73553"/>
                  </a:cubicBezTo>
                  <a:cubicBezTo>
                    <a:pt x="69842" y="73777"/>
                    <a:pt x="69562" y="73833"/>
                    <a:pt x="69506" y="74057"/>
                  </a:cubicBezTo>
                  <a:cubicBezTo>
                    <a:pt x="69394" y="74281"/>
                    <a:pt x="69506" y="74337"/>
                    <a:pt x="69282" y="74449"/>
                  </a:cubicBezTo>
                  <a:cubicBezTo>
                    <a:pt x="69058" y="74561"/>
                    <a:pt x="68946" y="74841"/>
                    <a:pt x="69114" y="75009"/>
                  </a:cubicBezTo>
                  <a:cubicBezTo>
                    <a:pt x="69226" y="75233"/>
                    <a:pt x="69114" y="75401"/>
                    <a:pt x="69058" y="75569"/>
                  </a:cubicBezTo>
                  <a:cubicBezTo>
                    <a:pt x="69002" y="75681"/>
                    <a:pt x="69226" y="75737"/>
                    <a:pt x="69506" y="75961"/>
                  </a:cubicBezTo>
                  <a:cubicBezTo>
                    <a:pt x="69566" y="76021"/>
                    <a:pt x="69614" y="76041"/>
                    <a:pt x="69655" y="76041"/>
                  </a:cubicBezTo>
                  <a:cubicBezTo>
                    <a:pt x="69732" y="76041"/>
                    <a:pt x="69781" y="75968"/>
                    <a:pt x="69831" y="75968"/>
                  </a:cubicBezTo>
                  <a:cubicBezTo>
                    <a:pt x="69853" y="75968"/>
                    <a:pt x="69874" y="75981"/>
                    <a:pt x="69898" y="76017"/>
                  </a:cubicBezTo>
                  <a:cubicBezTo>
                    <a:pt x="69954" y="76297"/>
                    <a:pt x="69786" y="76521"/>
                    <a:pt x="69506" y="76521"/>
                  </a:cubicBezTo>
                  <a:lnTo>
                    <a:pt x="69450" y="76521"/>
                  </a:lnTo>
                  <a:cubicBezTo>
                    <a:pt x="69226" y="76577"/>
                    <a:pt x="68946" y="76913"/>
                    <a:pt x="68834" y="77193"/>
                  </a:cubicBezTo>
                  <a:cubicBezTo>
                    <a:pt x="68666" y="77529"/>
                    <a:pt x="69058" y="78089"/>
                    <a:pt x="69114" y="78313"/>
                  </a:cubicBezTo>
                  <a:cubicBezTo>
                    <a:pt x="69142" y="78397"/>
                    <a:pt x="69086" y="78397"/>
                    <a:pt x="69023" y="78397"/>
                  </a:cubicBezTo>
                  <a:cubicBezTo>
                    <a:pt x="68960" y="78397"/>
                    <a:pt x="68890" y="78397"/>
                    <a:pt x="68890" y="78481"/>
                  </a:cubicBezTo>
                  <a:cubicBezTo>
                    <a:pt x="68834" y="78705"/>
                    <a:pt x="69450" y="78985"/>
                    <a:pt x="69730" y="79209"/>
                  </a:cubicBezTo>
                  <a:cubicBezTo>
                    <a:pt x="70010" y="79433"/>
                    <a:pt x="70234" y="79993"/>
                    <a:pt x="70514" y="80273"/>
                  </a:cubicBezTo>
                  <a:cubicBezTo>
                    <a:pt x="70794" y="80553"/>
                    <a:pt x="70794" y="80834"/>
                    <a:pt x="71074" y="81506"/>
                  </a:cubicBezTo>
                  <a:cubicBezTo>
                    <a:pt x="71410" y="82290"/>
                    <a:pt x="71803" y="83074"/>
                    <a:pt x="72307" y="83802"/>
                  </a:cubicBezTo>
                  <a:cubicBezTo>
                    <a:pt x="72699" y="84306"/>
                    <a:pt x="72867" y="84698"/>
                    <a:pt x="72755" y="84810"/>
                  </a:cubicBezTo>
                  <a:cubicBezTo>
                    <a:pt x="72699" y="84978"/>
                    <a:pt x="72755" y="85370"/>
                    <a:pt x="73035" y="85538"/>
                  </a:cubicBezTo>
                  <a:cubicBezTo>
                    <a:pt x="73427" y="85874"/>
                    <a:pt x="73875" y="86154"/>
                    <a:pt x="74323" y="86434"/>
                  </a:cubicBezTo>
                  <a:cubicBezTo>
                    <a:pt x="75051" y="86770"/>
                    <a:pt x="76395" y="87498"/>
                    <a:pt x="76563" y="87834"/>
                  </a:cubicBezTo>
                  <a:cubicBezTo>
                    <a:pt x="76843" y="88114"/>
                    <a:pt x="77179" y="88338"/>
                    <a:pt x="77515" y="88507"/>
                  </a:cubicBezTo>
                  <a:cubicBezTo>
                    <a:pt x="77515" y="88507"/>
                    <a:pt x="77571" y="88563"/>
                    <a:pt x="77571" y="88675"/>
                  </a:cubicBezTo>
                  <a:cubicBezTo>
                    <a:pt x="77515" y="88899"/>
                    <a:pt x="77515" y="89123"/>
                    <a:pt x="77571" y="89347"/>
                  </a:cubicBezTo>
                  <a:cubicBezTo>
                    <a:pt x="77683" y="90019"/>
                    <a:pt x="77683" y="90691"/>
                    <a:pt x="77627" y="91363"/>
                  </a:cubicBezTo>
                  <a:cubicBezTo>
                    <a:pt x="77515" y="91811"/>
                    <a:pt x="77403" y="92203"/>
                    <a:pt x="77291" y="92595"/>
                  </a:cubicBezTo>
                  <a:cubicBezTo>
                    <a:pt x="77179" y="92875"/>
                    <a:pt x="77515" y="92875"/>
                    <a:pt x="77403" y="93043"/>
                  </a:cubicBezTo>
                  <a:cubicBezTo>
                    <a:pt x="77235" y="93155"/>
                    <a:pt x="77291" y="93547"/>
                    <a:pt x="77291" y="94051"/>
                  </a:cubicBezTo>
                  <a:cubicBezTo>
                    <a:pt x="77235" y="94667"/>
                    <a:pt x="77123" y="95283"/>
                    <a:pt x="76955" y="95899"/>
                  </a:cubicBezTo>
                  <a:cubicBezTo>
                    <a:pt x="76955" y="96179"/>
                    <a:pt x="76731" y="96348"/>
                    <a:pt x="76731" y="96684"/>
                  </a:cubicBezTo>
                  <a:cubicBezTo>
                    <a:pt x="76787" y="96964"/>
                    <a:pt x="76619" y="97244"/>
                    <a:pt x="76395" y="97412"/>
                  </a:cubicBezTo>
                  <a:cubicBezTo>
                    <a:pt x="76227" y="97580"/>
                    <a:pt x="76731" y="98084"/>
                    <a:pt x="76675" y="98364"/>
                  </a:cubicBezTo>
                  <a:cubicBezTo>
                    <a:pt x="76675" y="98588"/>
                    <a:pt x="76339" y="98756"/>
                    <a:pt x="76395" y="99204"/>
                  </a:cubicBezTo>
                  <a:cubicBezTo>
                    <a:pt x="76451" y="99764"/>
                    <a:pt x="76451" y="100380"/>
                    <a:pt x="76395" y="100940"/>
                  </a:cubicBezTo>
                  <a:cubicBezTo>
                    <a:pt x="76395" y="101108"/>
                    <a:pt x="76171" y="101108"/>
                    <a:pt x="76227" y="101500"/>
                  </a:cubicBezTo>
                  <a:cubicBezTo>
                    <a:pt x="76283" y="101836"/>
                    <a:pt x="76003" y="101948"/>
                    <a:pt x="75947" y="102452"/>
                  </a:cubicBezTo>
                  <a:cubicBezTo>
                    <a:pt x="75835" y="103012"/>
                    <a:pt x="75611" y="103628"/>
                    <a:pt x="75331" y="104133"/>
                  </a:cubicBezTo>
                  <a:cubicBezTo>
                    <a:pt x="75163" y="104525"/>
                    <a:pt x="75163" y="104749"/>
                    <a:pt x="74995" y="104749"/>
                  </a:cubicBezTo>
                  <a:cubicBezTo>
                    <a:pt x="74771" y="104749"/>
                    <a:pt x="74715" y="104973"/>
                    <a:pt x="74883" y="105365"/>
                  </a:cubicBezTo>
                  <a:cubicBezTo>
                    <a:pt x="74995" y="105701"/>
                    <a:pt x="74771" y="105981"/>
                    <a:pt x="74995" y="106317"/>
                  </a:cubicBezTo>
                  <a:cubicBezTo>
                    <a:pt x="75163" y="106709"/>
                    <a:pt x="75107" y="106821"/>
                    <a:pt x="74995" y="107157"/>
                  </a:cubicBezTo>
                  <a:cubicBezTo>
                    <a:pt x="74883" y="107493"/>
                    <a:pt x="74771" y="107493"/>
                    <a:pt x="74771" y="107829"/>
                  </a:cubicBezTo>
                  <a:cubicBezTo>
                    <a:pt x="74771" y="108165"/>
                    <a:pt x="74491" y="108389"/>
                    <a:pt x="74659" y="108781"/>
                  </a:cubicBezTo>
                  <a:cubicBezTo>
                    <a:pt x="74771" y="109117"/>
                    <a:pt x="74771" y="109229"/>
                    <a:pt x="74603" y="109229"/>
                  </a:cubicBezTo>
                  <a:cubicBezTo>
                    <a:pt x="74435" y="109229"/>
                    <a:pt x="74323" y="109509"/>
                    <a:pt x="74267" y="110069"/>
                  </a:cubicBezTo>
                  <a:cubicBezTo>
                    <a:pt x="74219" y="110591"/>
                    <a:pt x="74212" y="110631"/>
                    <a:pt x="74449" y="110631"/>
                  </a:cubicBezTo>
                  <a:cubicBezTo>
                    <a:pt x="74492" y="110631"/>
                    <a:pt x="74543" y="110629"/>
                    <a:pt x="74603" y="110629"/>
                  </a:cubicBezTo>
                  <a:cubicBezTo>
                    <a:pt x="75051" y="110573"/>
                    <a:pt x="74715" y="109229"/>
                    <a:pt x="74995" y="109229"/>
                  </a:cubicBezTo>
                  <a:cubicBezTo>
                    <a:pt x="75219" y="109229"/>
                    <a:pt x="74995" y="109005"/>
                    <a:pt x="75275" y="108949"/>
                  </a:cubicBezTo>
                  <a:cubicBezTo>
                    <a:pt x="75307" y="108933"/>
                    <a:pt x="75329" y="108926"/>
                    <a:pt x="75346" y="108926"/>
                  </a:cubicBezTo>
                  <a:cubicBezTo>
                    <a:pt x="75445" y="108926"/>
                    <a:pt x="75307" y="109181"/>
                    <a:pt x="75499" y="109229"/>
                  </a:cubicBezTo>
                  <a:cubicBezTo>
                    <a:pt x="75667" y="109285"/>
                    <a:pt x="75779" y="109397"/>
                    <a:pt x="75555" y="109565"/>
                  </a:cubicBezTo>
                  <a:cubicBezTo>
                    <a:pt x="75275" y="109733"/>
                    <a:pt x="75555" y="110069"/>
                    <a:pt x="75443" y="110237"/>
                  </a:cubicBezTo>
                  <a:cubicBezTo>
                    <a:pt x="75331" y="110405"/>
                    <a:pt x="75163" y="110629"/>
                    <a:pt x="75275" y="110853"/>
                  </a:cubicBezTo>
                  <a:cubicBezTo>
                    <a:pt x="75387" y="111077"/>
                    <a:pt x="75163" y="111077"/>
                    <a:pt x="75107" y="111357"/>
                  </a:cubicBezTo>
                  <a:cubicBezTo>
                    <a:pt x="75107" y="111693"/>
                    <a:pt x="75275" y="111693"/>
                    <a:pt x="75107" y="111749"/>
                  </a:cubicBezTo>
                  <a:cubicBezTo>
                    <a:pt x="74939" y="111806"/>
                    <a:pt x="75275" y="112030"/>
                    <a:pt x="75107" y="112086"/>
                  </a:cubicBezTo>
                  <a:cubicBezTo>
                    <a:pt x="74939" y="112142"/>
                    <a:pt x="75051" y="112366"/>
                    <a:pt x="75163" y="112534"/>
                  </a:cubicBezTo>
                  <a:cubicBezTo>
                    <a:pt x="75275" y="112758"/>
                    <a:pt x="74939" y="112646"/>
                    <a:pt x="74771" y="112814"/>
                  </a:cubicBezTo>
                  <a:cubicBezTo>
                    <a:pt x="74603" y="112926"/>
                    <a:pt x="74939" y="113094"/>
                    <a:pt x="74827" y="113318"/>
                  </a:cubicBezTo>
                  <a:cubicBezTo>
                    <a:pt x="74802" y="113355"/>
                    <a:pt x="74769" y="113370"/>
                    <a:pt x="74732" y="113370"/>
                  </a:cubicBezTo>
                  <a:cubicBezTo>
                    <a:pt x="74599" y="113370"/>
                    <a:pt x="74410" y="113181"/>
                    <a:pt x="74323" y="113094"/>
                  </a:cubicBezTo>
                  <a:cubicBezTo>
                    <a:pt x="74211" y="112982"/>
                    <a:pt x="74491" y="112814"/>
                    <a:pt x="74659" y="112590"/>
                  </a:cubicBezTo>
                  <a:cubicBezTo>
                    <a:pt x="74810" y="112388"/>
                    <a:pt x="74552" y="111958"/>
                    <a:pt x="74335" y="111958"/>
                  </a:cubicBezTo>
                  <a:cubicBezTo>
                    <a:pt x="74312" y="111958"/>
                    <a:pt x="74289" y="111963"/>
                    <a:pt x="74267" y="111974"/>
                  </a:cubicBezTo>
                  <a:cubicBezTo>
                    <a:pt x="73987" y="112142"/>
                    <a:pt x="74491" y="112422"/>
                    <a:pt x="74491" y="112646"/>
                  </a:cubicBezTo>
                  <a:cubicBezTo>
                    <a:pt x="74491" y="112720"/>
                    <a:pt x="74447" y="112739"/>
                    <a:pt x="74389" y="112739"/>
                  </a:cubicBezTo>
                  <a:cubicBezTo>
                    <a:pt x="74331" y="112739"/>
                    <a:pt x="74259" y="112720"/>
                    <a:pt x="74200" y="112720"/>
                  </a:cubicBezTo>
                  <a:cubicBezTo>
                    <a:pt x="74142" y="112720"/>
                    <a:pt x="74099" y="112739"/>
                    <a:pt x="74099" y="112814"/>
                  </a:cubicBezTo>
                  <a:cubicBezTo>
                    <a:pt x="74099" y="113094"/>
                    <a:pt x="73819" y="112982"/>
                    <a:pt x="73651" y="113150"/>
                  </a:cubicBezTo>
                  <a:cubicBezTo>
                    <a:pt x="73483" y="113318"/>
                    <a:pt x="73875" y="113486"/>
                    <a:pt x="73651" y="113542"/>
                  </a:cubicBezTo>
                  <a:cubicBezTo>
                    <a:pt x="73427" y="113598"/>
                    <a:pt x="73147" y="113822"/>
                    <a:pt x="73147" y="113990"/>
                  </a:cubicBezTo>
                  <a:cubicBezTo>
                    <a:pt x="73147" y="114110"/>
                    <a:pt x="73195" y="114166"/>
                    <a:pt x="73240" y="114166"/>
                  </a:cubicBezTo>
                  <a:cubicBezTo>
                    <a:pt x="73279" y="114166"/>
                    <a:pt x="73315" y="114124"/>
                    <a:pt x="73315" y="114046"/>
                  </a:cubicBezTo>
                  <a:cubicBezTo>
                    <a:pt x="73315" y="113956"/>
                    <a:pt x="73395" y="113898"/>
                    <a:pt x="73487" y="113898"/>
                  </a:cubicBezTo>
                  <a:cubicBezTo>
                    <a:pt x="73566" y="113898"/>
                    <a:pt x="73655" y="113942"/>
                    <a:pt x="73707" y="114046"/>
                  </a:cubicBezTo>
                  <a:cubicBezTo>
                    <a:pt x="73746" y="114124"/>
                    <a:pt x="73785" y="114148"/>
                    <a:pt x="73829" y="114148"/>
                  </a:cubicBezTo>
                  <a:cubicBezTo>
                    <a:pt x="73896" y="114148"/>
                    <a:pt x="73974" y="114092"/>
                    <a:pt x="74080" y="114092"/>
                  </a:cubicBezTo>
                  <a:cubicBezTo>
                    <a:pt x="74103" y="114092"/>
                    <a:pt x="74128" y="114095"/>
                    <a:pt x="74155" y="114102"/>
                  </a:cubicBezTo>
                  <a:cubicBezTo>
                    <a:pt x="74435" y="114158"/>
                    <a:pt x="74379" y="114494"/>
                    <a:pt x="74211" y="114494"/>
                  </a:cubicBezTo>
                  <a:cubicBezTo>
                    <a:pt x="74099" y="114494"/>
                    <a:pt x="73931" y="114718"/>
                    <a:pt x="73987" y="114998"/>
                  </a:cubicBezTo>
                  <a:cubicBezTo>
                    <a:pt x="74006" y="115076"/>
                    <a:pt x="74074" y="115100"/>
                    <a:pt x="74162" y="115100"/>
                  </a:cubicBezTo>
                  <a:cubicBezTo>
                    <a:pt x="74298" y="115100"/>
                    <a:pt x="74484" y="115045"/>
                    <a:pt x="74627" y="115045"/>
                  </a:cubicBezTo>
                  <a:cubicBezTo>
                    <a:pt x="74659" y="115045"/>
                    <a:pt x="74688" y="115047"/>
                    <a:pt x="74715" y="115054"/>
                  </a:cubicBezTo>
                  <a:cubicBezTo>
                    <a:pt x="74862" y="115103"/>
                    <a:pt x="74837" y="115410"/>
                    <a:pt x="74754" y="115410"/>
                  </a:cubicBezTo>
                  <a:cubicBezTo>
                    <a:pt x="74742" y="115410"/>
                    <a:pt x="74729" y="115404"/>
                    <a:pt x="74715" y="115390"/>
                  </a:cubicBezTo>
                  <a:cubicBezTo>
                    <a:pt x="74605" y="115280"/>
                    <a:pt x="74447" y="115170"/>
                    <a:pt x="74319" y="115170"/>
                  </a:cubicBezTo>
                  <a:cubicBezTo>
                    <a:pt x="74252" y="115170"/>
                    <a:pt x="74194" y="115201"/>
                    <a:pt x="74155" y="115278"/>
                  </a:cubicBezTo>
                  <a:cubicBezTo>
                    <a:pt x="74111" y="115344"/>
                    <a:pt x="74058" y="115367"/>
                    <a:pt x="74001" y="115367"/>
                  </a:cubicBezTo>
                  <a:cubicBezTo>
                    <a:pt x="73911" y="115367"/>
                    <a:pt x="73809" y="115312"/>
                    <a:pt x="73707" y="115278"/>
                  </a:cubicBezTo>
                  <a:cubicBezTo>
                    <a:pt x="73686" y="115264"/>
                    <a:pt x="73660" y="115258"/>
                    <a:pt x="73629" y="115258"/>
                  </a:cubicBezTo>
                  <a:cubicBezTo>
                    <a:pt x="73412" y="115258"/>
                    <a:pt x="72999" y="115572"/>
                    <a:pt x="73147" y="115670"/>
                  </a:cubicBezTo>
                  <a:cubicBezTo>
                    <a:pt x="73371" y="115838"/>
                    <a:pt x="73371" y="116062"/>
                    <a:pt x="73483" y="116062"/>
                  </a:cubicBezTo>
                  <a:cubicBezTo>
                    <a:pt x="73595" y="116006"/>
                    <a:pt x="73763" y="115950"/>
                    <a:pt x="73875" y="115782"/>
                  </a:cubicBezTo>
                  <a:cubicBezTo>
                    <a:pt x="73908" y="115715"/>
                    <a:pt x="74001" y="115629"/>
                    <a:pt x="74083" y="115629"/>
                  </a:cubicBezTo>
                  <a:cubicBezTo>
                    <a:pt x="74138" y="115629"/>
                    <a:pt x="74188" y="115669"/>
                    <a:pt x="74211" y="115782"/>
                  </a:cubicBezTo>
                  <a:cubicBezTo>
                    <a:pt x="74211" y="116062"/>
                    <a:pt x="73875" y="115950"/>
                    <a:pt x="73763" y="116118"/>
                  </a:cubicBezTo>
                  <a:cubicBezTo>
                    <a:pt x="73707" y="116342"/>
                    <a:pt x="73539" y="116510"/>
                    <a:pt x="73371" y="116622"/>
                  </a:cubicBezTo>
                  <a:cubicBezTo>
                    <a:pt x="73178" y="116718"/>
                    <a:pt x="73275" y="116981"/>
                    <a:pt x="73449" y="116981"/>
                  </a:cubicBezTo>
                  <a:cubicBezTo>
                    <a:pt x="73477" y="116981"/>
                    <a:pt x="73507" y="116974"/>
                    <a:pt x="73539" y="116958"/>
                  </a:cubicBezTo>
                  <a:cubicBezTo>
                    <a:pt x="73566" y="116940"/>
                    <a:pt x="73583" y="116932"/>
                    <a:pt x="73593" y="116932"/>
                  </a:cubicBezTo>
                  <a:cubicBezTo>
                    <a:pt x="73645" y="116932"/>
                    <a:pt x="73519" y="117135"/>
                    <a:pt x="73707" y="117182"/>
                  </a:cubicBezTo>
                  <a:cubicBezTo>
                    <a:pt x="73737" y="117188"/>
                    <a:pt x="73764" y="117191"/>
                    <a:pt x="73789" y="117191"/>
                  </a:cubicBezTo>
                  <a:cubicBezTo>
                    <a:pt x="73998" y="117191"/>
                    <a:pt x="74037" y="116996"/>
                    <a:pt x="73987" y="116846"/>
                  </a:cubicBezTo>
                  <a:cubicBezTo>
                    <a:pt x="73943" y="116714"/>
                    <a:pt x="74038" y="116443"/>
                    <a:pt x="74189" y="116443"/>
                  </a:cubicBezTo>
                  <a:cubicBezTo>
                    <a:pt x="74230" y="116443"/>
                    <a:pt x="74275" y="116462"/>
                    <a:pt x="74323" y="116510"/>
                  </a:cubicBezTo>
                  <a:cubicBezTo>
                    <a:pt x="74491" y="116678"/>
                    <a:pt x="74211" y="116902"/>
                    <a:pt x="74211" y="117070"/>
                  </a:cubicBezTo>
                  <a:cubicBezTo>
                    <a:pt x="74211" y="117238"/>
                    <a:pt x="74099" y="117462"/>
                    <a:pt x="74099" y="117630"/>
                  </a:cubicBezTo>
                  <a:cubicBezTo>
                    <a:pt x="74099" y="117854"/>
                    <a:pt x="73875" y="117742"/>
                    <a:pt x="73875" y="117966"/>
                  </a:cubicBezTo>
                  <a:cubicBezTo>
                    <a:pt x="73875" y="118134"/>
                    <a:pt x="73371" y="118022"/>
                    <a:pt x="73595" y="118134"/>
                  </a:cubicBezTo>
                  <a:cubicBezTo>
                    <a:pt x="73819" y="118302"/>
                    <a:pt x="73483" y="118470"/>
                    <a:pt x="73595" y="118638"/>
                  </a:cubicBezTo>
                  <a:cubicBezTo>
                    <a:pt x="73619" y="118655"/>
                    <a:pt x="73642" y="118662"/>
                    <a:pt x="73662" y="118662"/>
                  </a:cubicBezTo>
                  <a:cubicBezTo>
                    <a:pt x="73762" y="118662"/>
                    <a:pt x="73826" y="118503"/>
                    <a:pt x="73954" y="118503"/>
                  </a:cubicBezTo>
                  <a:cubicBezTo>
                    <a:pt x="73981" y="118503"/>
                    <a:pt x="74010" y="118510"/>
                    <a:pt x="74043" y="118526"/>
                  </a:cubicBezTo>
                  <a:cubicBezTo>
                    <a:pt x="74140" y="118559"/>
                    <a:pt x="74162" y="118591"/>
                    <a:pt x="74218" y="118591"/>
                  </a:cubicBezTo>
                  <a:cubicBezTo>
                    <a:pt x="74258" y="118591"/>
                    <a:pt x="74317" y="118574"/>
                    <a:pt x="74435" y="118526"/>
                  </a:cubicBezTo>
                  <a:cubicBezTo>
                    <a:pt x="74479" y="118493"/>
                    <a:pt x="74521" y="118480"/>
                    <a:pt x="74558" y="118480"/>
                  </a:cubicBezTo>
                  <a:cubicBezTo>
                    <a:pt x="74710" y="118480"/>
                    <a:pt x="74783" y="118705"/>
                    <a:pt x="74603" y="118750"/>
                  </a:cubicBezTo>
                  <a:cubicBezTo>
                    <a:pt x="74379" y="118806"/>
                    <a:pt x="74099" y="119086"/>
                    <a:pt x="74211" y="119142"/>
                  </a:cubicBezTo>
                  <a:cubicBezTo>
                    <a:pt x="74278" y="119142"/>
                    <a:pt x="74406" y="119082"/>
                    <a:pt x="74521" y="119082"/>
                  </a:cubicBezTo>
                  <a:cubicBezTo>
                    <a:pt x="74598" y="119082"/>
                    <a:pt x="74670" y="119109"/>
                    <a:pt x="74715" y="119198"/>
                  </a:cubicBezTo>
                  <a:cubicBezTo>
                    <a:pt x="74738" y="119292"/>
                    <a:pt x="74781" y="119337"/>
                    <a:pt x="74823" y="119337"/>
                  </a:cubicBezTo>
                  <a:cubicBezTo>
                    <a:pt x="74882" y="119337"/>
                    <a:pt x="74939" y="119250"/>
                    <a:pt x="74939" y="119086"/>
                  </a:cubicBezTo>
                  <a:cubicBezTo>
                    <a:pt x="74939" y="119019"/>
                    <a:pt x="74980" y="118992"/>
                    <a:pt x="75038" y="118992"/>
                  </a:cubicBezTo>
                  <a:cubicBezTo>
                    <a:pt x="75173" y="118992"/>
                    <a:pt x="75404" y="119137"/>
                    <a:pt x="75443" y="119254"/>
                  </a:cubicBezTo>
                  <a:cubicBezTo>
                    <a:pt x="75492" y="119400"/>
                    <a:pt x="75120" y="119545"/>
                    <a:pt x="74874" y="119545"/>
                  </a:cubicBezTo>
                  <a:cubicBezTo>
                    <a:pt x="74836" y="119545"/>
                    <a:pt x="74801" y="119542"/>
                    <a:pt x="74771" y="119534"/>
                  </a:cubicBezTo>
                  <a:cubicBezTo>
                    <a:pt x="74750" y="119530"/>
                    <a:pt x="74730" y="119528"/>
                    <a:pt x="74710" y="119528"/>
                  </a:cubicBezTo>
                  <a:cubicBezTo>
                    <a:pt x="74468" y="119528"/>
                    <a:pt x="74340" y="119831"/>
                    <a:pt x="74547" y="120039"/>
                  </a:cubicBezTo>
                  <a:cubicBezTo>
                    <a:pt x="74596" y="120104"/>
                    <a:pt x="74645" y="120131"/>
                    <a:pt x="74696" y="120131"/>
                  </a:cubicBezTo>
                  <a:cubicBezTo>
                    <a:pt x="74818" y="120131"/>
                    <a:pt x="74949" y="119973"/>
                    <a:pt x="75107" y="119815"/>
                  </a:cubicBezTo>
                  <a:cubicBezTo>
                    <a:pt x="75177" y="119744"/>
                    <a:pt x="75385" y="119713"/>
                    <a:pt x="75607" y="119713"/>
                  </a:cubicBezTo>
                  <a:cubicBezTo>
                    <a:pt x="75915" y="119713"/>
                    <a:pt x="76251" y="119773"/>
                    <a:pt x="76283" y="119871"/>
                  </a:cubicBezTo>
                  <a:cubicBezTo>
                    <a:pt x="76328" y="119960"/>
                    <a:pt x="76274" y="119978"/>
                    <a:pt x="76190" y="119978"/>
                  </a:cubicBezTo>
                  <a:cubicBezTo>
                    <a:pt x="76134" y="119978"/>
                    <a:pt x="76064" y="119970"/>
                    <a:pt x="76001" y="119970"/>
                  </a:cubicBezTo>
                  <a:cubicBezTo>
                    <a:pt x="75922" y="119970"/>
                    <a:pt x="75854" y="119983"/>
                    <a:pt x="75835" y="120039"/>
                  </a:cubicBezTo>
                  <a:cubicBezTo>
                    <a:pt x="75799" y="120147"/>
                    <a:pt x="75623" y="120209"/>
                    <a:pt x="75487" y="120209"/>
                  </a:cubicBezTo>
                  <a:cubicBezTo>
                    <a:pt x="75413" y="120209"/>
                    <a:pt x="75351" y="120190"/>
                    <a:pt x="75331" y="120151"/>
                  </a:cubicBezTo>
                  <a:cubicBezTo>
                    <a:pt x="75317" y="120110"/>
                    <a:pt x="75284" y="120092"/>
                    <a:pt x="75241" y="120092"/>
                  </a:cubicBezTo>
                  <a:cubicBezTo>
                    <a:pt x="75107" y="120092"/>
                    <a:pt x="74883" y="120261"/>
                    <a:pt x="74883" y="120431"/>
                  </a:cubicBezTo>
                  <a:cubicBezTo>
                    <a:pt x="74883" y="120655"/>
                    <a:pt x="74603" y="120655"/>
                    <a:pt x="74883" y="120711"/>
                  </a:cubicBezTo>
                  <a:cubicBezTo>
                    <a:pt x="74925" y="120725"/>
                    <a:pt x="74960" y="120731"/>
                    <a:pt x="74990" y="120731"/>
                  </a:cubicBezTo>
                  <a:cubicBezTo>
                    <a:pt x="75201" y="120731"/>
                    <a:pt x="75170" y="120431"/>
                    <a:pt x="75611" y="120431"/>
                  </a:cubicBezTo>
                  <a:cubicBezTo>
                    <a:pt x="75635" y="120434"/>
                    <a:pt x="75658" y="120435"/>
                    <a:pt x="75681" y="120435"/>
                  </a:cubicBezTo>
                  <a:cubicBezTo>
                    <a:pt x="75994" y="120435"/>
                    <a:pt x="76219" y="120177"/>
                    <a:pt x="76379" y="120177"/>
                  </a:cubicBezTo>
                  <a:cubicBezTo>
                    <a:pt x="76428" y="120177"/>
                    <a:pt x="76470" y="120201"/>
                    <a:pt x="76507" y="120263"/>
                  </a:cubicBezTo>
                  <a:cubicBezTo>
                    <a:pt x="76592" y="120476"/>
                    <a:pt x="76288" y="120657"/>
                    <a:pt x="76064" y="120657"/>
                  </a:cubicBezTo>
                  <a:cubicBezTo>
                    <a:pt x="75994" y="120657"/>
                    <a:pt x="75931" y="120639"/>
                    <a:pt x="75891" y="120599"/>
                  </a:cubicBezTo>
                  <a:cubicBezTo>
                    <a:pt x="75856" y="120563"/>
                    <a:pt x="75818" y="120548"/>
                    <a:pt x="75781" y="120548"/>
                  </a:cubicBezTo>
                  <a:cubicBezTo>
                    <a:pt x="75639" y="120548"/>
                    <a:pt x="75499" y="120769"/>
                    <a:pt x="75499" y="120991"/>
                  </a:cubicBezTo>
                  <a:cubicBezTo>
                    <a:pt x="75499" y="121053"/>
                    <a:pt x="75456" y="121076"/>
                    <a:pt x="75387" y="121076"/>
                  </a:cubicBezTo>
                  <a:cubicBezTo>
                    <a:pt x="75209" y="121076"/>
                    <a:pt x="74861" y="120919"/>
                    <a:pt x="74659" y="120879"/>
                  </a:cubicBezTo>
                  <a:cubicBezTo>
                    <a:pt x="74638" y="120874"/>
                    <a:pt x="74619" y="120872"/>
                    <a:pt x="74602" y="120872"/>
                  </a:cubicBezTo>
                  <a:cubicBezTo>
                    <a:pt x="74396" y="120872"/>
                    <a:pt x="74508" y="121176"/>
                    <a:pt x="74715" y="121383"/>
                  </a:cubicBezTo>
                  <a:cubicBezTo>
                    <a:pt x="74821" y="121489"/>
                    <a:pt x="74903" y="121515"/>
                    <a:pt x="74983" y="121515"/>
                  </a:cubicBezTo>
                  <a:cubicBezTo>
                    <a:pt x="75056" y="121515"/>
                    <a:pt x="75127" y="121493"/>
                    <a:pt x="75213" y="121493"/>
                  </a:cubicBezTo>
                  <a:cubicBezTo>
                    <a:pt x="75279" y="121493"/>
                    <a:pt x="75353" y="121506"/>
                    <a:pt x="75443" y="121551"/>
                  </a:cubicBezTo>
                  <a:cubicBezTo>
                    <a:pt x="75684" y="121711"/>
                    <a:pt x="75723" y="121843"/>
                    <a:pt x="75809" y="121843"/>
                  </a:cubicBezTo>
                  <a:cubicBezTo>
                    <a:pt x="75843" y="121843"/>
                    <a:pt x="75884" y="121822"/>
                    <a:pt x="75947" y="121775"/>
                  </a:cubicBezTo>
                  <a:cubicBezTo>
                    <a:pt x="76171" y="121607"/>
                    <a:pt x="75947" y="121607"/>
                    <a:pt x="75835" y="121495"/>
                  </a:cubicBezTo>
                  <a:cubicBezTo>
                    <a:pt x="75700" y="121450"/>
                    <a:pt x="75782" y="121224"/>
                    <a:pt x="75965" y="121224"/>
                  </a:cubicBezTo>
                  <a:cubicBezTo>
                    <a:pt x="76009" y="121224"/>
                    <a:pt x="76060" y="121238"/>
                    <a:pt x="76115" y="121271"/>
                  </a:cubicBezTo>
                  <a:cubicBezTo>
                    <a:pt x="76186" y="121301"/>
                    <a:pt x="76255" y="121315"/>
                    <a:pt x="76320" y="121315"/>
                  </a:cubicBezTo>
                  <a:cubicBezTo>
                    <a:pt x="76614" y="121315"/>
                    <a:pt x="76823" y="121032"/>
                    <a:pt x="76731" y="120711"/>
                  </a:cubicBezTo>
                  <a:cubicBezTo>
                    <a:pt x="76619" y="120319"/>
                    <a:pt x="77011" y="120095"/>
                    <a:pt x="77459" y="119983"/>
                  </a:cubicBezTo>
                  <a:cubicBezTo>
                    <a:pt x="77526" y="119954"/>
                    <a:pt x="77575" y="119942"/>
                    <a:pt x="77609" y="119942"/>
                  </a:cubicBezTo>
                  <a:cubicBezTo>
                    <a:pt x="77773" y="119942"/>
                    <a:pt x="77580" y="120235"/>
                    <a:pt x="77347" y="120375"/>
                  </a:cubicBezTo>
                  <a:cubicBezTo>
                    <a:pt x="77011" y="120487"/>
                    <a:pt x="76955" y="120543"/>
                    <a:pt x="77235" y="120823"/>
                  </a:cubicBezTo>
                  <a:cubicBezTo>
                    <a:pt x="77288" y="120875"/>
                    <a:pt x="77343" y="120894"/>
                    <a:pt x="77400" y="120894"/>
                  </a:cubicBezTo>
                  <a:cubicBezTo>
                    <a:pt x="77539" y="120894"/>
                    <a:pt x="77685" y="120779"/>
                    <a:pt x="77803" y="120779"/>
                  </a:cubicBezTo>
                  <a:cubicBezTo>
                    <a:pt x="77841" y="120779"/>
                    <a:pt x="77876" y="120791"/>
                    <a:pt x="77907" y="120823"/>
                  </a:cubicBezTo>
                  <a:cubicBezTo>
                    <a:pt x="78075" y="121047"/>
                    <a:pt x="77571" y="120991"/>
                    <a:pt x="77459" y="121215"/>
                  </a:cubicBezTo>
                  <a:cubicBezTo>
                    <a:pt x="77403" y="121383"/>
                    <a:pt x="77795" y="121607"/>
                    <a:pt x="77515" y="121775"/>
                  </a:cubicBezTo>
                  <a:cubicBezTo>
                    <a:pt x="77495" y="121783"/>
                    <a:pt x="77477" y="121786"/>
                    <a:pt x="77461" y="121786"/>
                  </a:cubicBezTo>
                  <a:cubicBezTo>
                    <a:pt x="77250" y="121786"/>
                    <a:pt x="77335" y="121155"/>
                    <a:pt x="77179" y="121103"/>
                  </a:cubicBezTo>
                  <a:cubicBezTo>
                    <a:pt x="77158" y="121096"/>
                    <a:pt x="77137" y="121092"/>
                    <a:pt x="77117" y="121092"/>
                  </a:cubicBezTo>
                  <a:cubicBezTo>
                    <a:pt x="76974" y="121092"/>
                    <a:pt x="76864" y="121264"/>
                    <a:pt x="77011" y="121607"/>
                  </a:cubicBezTo>
                  <a:cubicBezTo>
                    <a:pt x="77067" y="121737"/>
                    <a:pt x="77061" y="121787"/>
                    <a:pt x="77022" y="121787"/>
                  </a:cubicBezTo>
                  <a:cubicBezTo>
                    <a:pt x="76943" y="121787"/>
                    <a:pt x="76731" y="121588"/>
                    <a:pt x="76619" y="121439"/>
                  </a:cubicBezTo>
                  <a:cubicBezTo>
                    <a:pt x="76583" y="121403"/>
                    <a:pt x="76545" y="121387"/>
                    <a:pt x="76509" y="121387"/>
                  </a:cubicBezTo>
                  <a:cubicBezTo>
                    <a:pt x="76376" y="121387"/>
                    <a:pt x="76275" y="121598"/>
                    <a:pt x="76451" y="121775"/>
                  </a:cubicBezTo>
                  <a:cubicBezTo>
                    <a:pt x="76619" y="121943"/>
                    <a:pt x="76003" y="121775"/>
                    <a:pt x="76003" y="122055"/>
                  </a:cubicBezTo>
                  <a:cubicBezTo>
                    <a:pt x="76003" y="122186"/>
                    <a:pt x="76046" y="122223"/>
                    <a:pt x="76118" y="122223"/>
                  </a:cubicBezTo>
                  <a:cubicBezTo>
                    <a:pt x="76213" y="122223"/>
                    <a:pt x="76358" y="122159"/>
                    <a:pt x="76524" y="122159"/>
                  </a:cubicBezTo>
                  <a:cubicBezTo>
                    <a:pt x="76555" y="122159"/>
                    <a:pt x="76587" y="122161"/>
                    <a:pt x="76619" y="122167"/>
                  </a:cubicBezTo>
                  <a:cubicBezTo>
                    <a:pt x="76899" y="122279"/>
                    <a:pt x="76787" y="122727"/>
                    <a:pt x="77011" y="122895"/>
                  </a:cubicBezTo>
                  <a:cubicBezTo>
                    <a:pt x="77034" y="122912"/>
                    <a:pt x="77053" y="122920"/>
                    <a:pt x="77067" y="122920"/>
                  </a:cubicBezTo>
                  <a:cubicBezTo>
                    <a:pt x="77194" y="122920"/>
                    <a:pt x="77040" y="122329"/>
                    <a:pt x="77291" y="122279"/>
                  </a:cubicBezTo>
                  <a:cubicBezTo>
                    <a:pt x="77303" y="122276"/>
                    <a:pt x="77314" y="122275"/>
                    <a:pt x="77325" y="122275"/>
                  </a:cubicBezTo>
                  <a:cubicBezTo>
                    <a:pt x="77549" y="122275"/>
                    <a:pt x="77315" y="122846"/>
                    <a:pt x="77851" y="123007"/>
                  </a:cubicBezTo>
                  <a:cubicBezTo>
                    <a:pt x="77956" y="123028"/>
                    <a:pt x="78022" y="123037"/>
                    <a:pt x="78061" y="123037"/>
                  </a:cubicBezTo>
                  <a:cubicBezTo>
                    <a:pt x="78231" y="123037"/>
                    <a:pt x="77904" y="122863"/>
                    <a:pt x="78131" y="122727"/>
                  </a:cubicBezTo>
                  <a:cubicBezTo>
                    <a:pt x="78169" y="122697"/>
                    <a:pt x="78206" y="122684"/>
                    <a:pt x="78243" y="122684"/>
                  </a:cubicBezTo>
                  <a:cubicBezTo>
                    <a:pt x="78485" y="122684"/>
                    <a:pt x="78721" y="123238"/>
                    <a:pt x="78915" y="123287"/>
                  </a:cubicBezTo>
                  <a:cubicBezTo>
                    <a:pt x="78936" y="123291"/>
                    <a:pt x="78955" y="123293"/>
                    <a:pt x="78971" y="123293"/>
                  </a:cubicBezTo>
                  <a:cubicBezTo>
                    <a:pt x="79170" y="123293"/>
                    <a:pt x="79015" y="122990"/>
                    <a:pt x="78859" y="122783"/>
                  </a:cubicBezTo>
                  <a:cubicBezTo>
                    <a:pt x="78765" y="122688"/>
                    <a:pt x="78780" y="122654"/>
                    <a:pt x="78851" y="122654"/>
                  </a:cubicBezTo>
                  <a:cubicBezTo>
                    <a:pt x="78947" y="122654"/>
                    <a:pt x="79146" y="122718"/>
                    <a:pt x="79308" y="122783"/>
                  </a:cubicBezTo>
                  <a:cubicBezTo>
                    <a:pt x="79420" y="122811"/>
                    <a:pt x="79532" y="122839"/>
                    <a:pt x="79623" y="122839"/>
                  </a:cubicBezTo>
                  <a:cubicBezTo>
                    <a:pt x="79714" y="122839"/>
                    <a:pt x="79784" y="122811"/>
                    <a:pt x="79812" y="122727"/>
                  </a:cubicBezTo>
                  <a:cubicBezTo>
                    <a:pt x="79812" y="122661"/>
                    <a:pt x="79831" y="122634"/>
                    <a:pt x="79858" y="122634"/>
                  </a:cubicBezTo>
                  <a:cubicBezTo>
                    <a:pt x="79877" y="122634"/>
                    <a:pt x="79900" y="122648"/>
                    <a:pt x="79924" y="122671"/>
                  </a:cubicBezTo>
                  <a:cubicBezTo>
                    <a:pt x="79998" y="122671"/>
                    <a:pt x="80098" y="122721"/>
                    <a:pt x="80189" y="122721"/>
                  </a:cubicBezTo>
                  <a:cubicBezTo>
                    <a:pt x="80235" y="122721"/>
                    <a:pt x="80278" y="122708"/>
                    <a:pt x="80316" y="122671"/>
                  </a:cubicBezTo>
                  <a:cubicBezTo>
                    <a:pt x="80428" y="122559"/>
                    <a:pt x="80988" y="122559"/>
                    <a:pt x="81268" y="122391"/>
                  </a:cubicBezTo>
                  <a:cubicBezTo>
                    <a:pt x="81548" y="122223"/>
                    <a:pt x="81212" y="122167"/>
                    <a:pt x="80764" y="122167"/>
                  </a:cubicBezTo>
                  <a:cubicBezTo>
                    <a:pt x="80316" y="122111"/>
                    <a:pt x="79476" y="121327"/>
                    <a:pt x="79196" y="121103"/>
                  </a:cubicBezTo>
                  <a:cubicBezTo>
                    <a:pt x="78995" y="120953"/>
                    <a:pt x="79108" y="120758"/>
                    <a:pt x="78895" y="120758"/>
                  </a:cubicBezTo>
                  <a:cubicBezTo>
                    <a:pt x="78870" y="120758"/>
                    <a:pt x="78839" y="120761"/>
                    <a:pt x="78803" y="120767"/>
                  </a:cubicBezTo>
                  <a:cubicBezTo>
                    <a:pt x="78782" y="120771"/>
                    <a:pt x="78763" y="120773"/>
                    <a:pt x="78747" y="120773"/>
                  </a:cubicBezTo>
                  <a:cubicBezTo>
                    <a:pt x="78549" y="120773"/>
                    <a:pt x="78709" y="120482"/>
                    <a:pt x="78915" y="120431"/>
                  </a:cubicBezTo>
                  <a:cubicBezTo>
                    <a:pt x="79083" y="120319"/>
                    <a:pt x="78803" y="120039"/>
                    <a:pt x="78635" y="119983"/>
                  </a:cubicBezTo>
                  <a:lnTo>
                    <a:pt x="78579" y="119983"/>
                  </a:lnTo>
                  <a:cubicBezTo>
                    <a:pt x="78523" y="119983"/>
                    <a:pt x="78450" y="119986"/>
                    <a:pt x="78372" y="119986"/>
                  </a:cubicBezTo>
                  <a:cubicBezTo>
                    <a:pt x="78138" y="119986"/>
                    <a:pt x="77865" y="119955"/>
                    <a:pt x="77907" y="119703"/>
                  </a:cubicBezTo>
                  <a:cubicBezTo>
                    <a:pt x="77907" y="119647"/>
                    <a:pt x="77963" y="119591"/>
                    <a:pt x="78019" y="119591"/>
                  </a:cubicBezTo>
                  <a:cubicBezTo>
                    <a:pt x="78048" y="119572"/>
                    <a:pt x="78084" y="119564"/>
                    <a:pt x="78126" y="119564"/>
                  </a:cubicBezTo>
                  <a:cubicBezTo>
                    <a:pt x="78307" y="119564"/>
                    <a:pt x="78583" y="119710"/>
                    <a:pt x="78708" y="119710"/>
                  </a:cubicBezTo>
                  <a:cubicBezTo>
                    <a:pt x="78724" y="119710"/>
                    <a:pt x="78737" y="119708"/>
                    <a:pt x="78747" y="119703"/>
                  </a:cubicBezTo>
                  <a:cubicBezTo>
                    <a:pt x="78859" y="119591"/>
                    <a:pt x="78299" y="119086"/>
                    <a:pt x="78355" y="118974"/>
                  </a:cubicBezTo>
                  <a:cubicBezTo>
                    <a:pt x="78355" y="118806"/>
                    <a:pt x="78243" y="118526"/>
                    <a:pt x="78243" y="118358"/>
                  </a:cubicBezTo>
                  <a:cubicBezTo>
                    <a:pt x="78243" y="118190"/>
                    <a:pt x="78131" y="117798"/>
                    <a:pt x="78411" y="117630"/>
                  </a:cubicBezTo>
                  <a:cubicBezTo>
                    <a:pt x="78635" y="117462"/>
                    <a:pt x="78635" y="117294"/>
                    <a:pt x="78803" y="117294"/>
                  </a:cubicBezTo>
                  <a:cubicBezTo>
                    <a:pt x="78824" y="117301"/>
                    <a:pt x="78847" y="117305"/>
                    <a:pt x="78872" y="117305"/>
                  </a:cubicBezTo>
                  <a:cubicBezTo>
                    <a:pt x="79049" y="117305"/>
                    <a:pt x="79308" y="117127"/>
                    <a:pt x="79308" y="116734"/>
                  </a:cubicBezTo>
                  <a:cubicBezTo>
                    <a:pt x="79308" y="116342"/>
                    <a:pt x="79532" y="116174"/>
                    <a:pt x="79868" y="115894"/>
                  </a:cubicBezTo>
                  <a:cubicBezTo>
                    <a:pt x="80204" y="115558"/>
                    <a:pt x="80876" y="115222"/>
                    <a:pt x="80820" y="115110"/>
                  </a:cubicBezTo>
                  <a:cubicBezTo>
                    <a:pt x="80708" y="114942"/>
                    <a:pt x="80932" y="114494"/>
                    <a:pt x="80932" y="114326"/>
                  </a:cubicBezTo>
                  <a:cubicBezTo>
                    <a:pt x="80932" y="114158"/>
                    <a:pt x="80316" y="114214"/>
                    <a:pt x="80148" y="114102"/>
                  </a:cubicBezTo>
                  <a:cubicBezTo>
                    <a:pt x="79924" y="114046"/>
                    <a:pt x="79252" y="113542"/>
                    <a:pt x="79588" y="112926"/>
                  </a:cubicBezTo>
                  <a:cubicBezTo>
                    <a:pt x="79868" y="112478"/>
                    <a:pt x="80372" y="112254"/>
                    <a:pt x="80876" y="112198"/>
                  </a:cubicBezTo>
                  <a:cubicBezTo>
                    <a:pt x="81100" y="112198"/>
                    <a:pt x="80876" y="111918"/>
                    <a:pt x="81100" y="111806"/>
                  </a:cubicBezTo>
                  <a:cubicBezTo>
                    <a:pt x="81268" y="111693"/>
                    <a:pt x="81324" y="111525"/>
                    <a:pt x="81324" y="111245"/>
                  </a:cubicBezTo>
                  <a:cubicBezTo>
                    <a:pt x="81324" y="110965"/>
                    <a:pt x="81324" y="110461"/>
                    <a:pt x="81604" y="110461"/>
                  </a:cubicBezTo>
                  <a:cubicBezTo>
                    <a:pt x="81940" y="110405"/>
                    <a:pt x="81996" y="110237"/>
                    <a:pt x="81828" y="110181"/>
                  </a:cubicBezTo>
                  <a:cubicBezTo>
                    <a:pt x="81604" y="110125"/>
                    <a:pt x="81548" y="109901"/>
                    <a:pt x="81828" y="109901"/>
                  </a:cubicBezTo>
                  <a:cubicBezTo>
                    <a:pt x="81853" y="109896"/>
                    <a:pt x="81876" y="109894"/>
                    <a:pt x="81896" y="109894"/>
                  </a:cubicBezTo>
                  <a:cubicBezTo>
                    <a:pt x="82100" y="109894"/>
                    <a:pt x="82072" y="110125"/>
                    <a:pt x="82276" y="110125"/>
                  </a:cubicBezTo>
                  <a:cubicBezTo>
                    <a:pt x="82500" y="110125"/>
                    <a:pt x="82892" y="109733"/>
                    <a:pt x="82556" y="109509"/>
                  </a:cubicBezTo>
                  <a:cubicBezTo>
                    <a:pt x="82487" y="109454"/>
                    <a:pt x="82432" y="109433"/>
                    <a:pt x="82386" y="109433"/>
                  </a:cubicBezTo>
                  <a:cubicBezTo>
                    <a:pt x="82242" y="109433"/>
                    <a:pt x="82179" y="109635"/>
                    <a:pt x="82052" y="109677"/>
                  </a:cubicBezTo>
                  <a:cubicBezTo>
                    <a:pt x="81884" y="109677"/>
                    <a:pt x="81772" y="109453"/>
                    <a:pt x="81604" y="109453"/>
                  </a:cubicBezTo>
                  <a:cubicBezTo>
                    <a:pt x="81436" y="109453"/>
                    <a:pt x="81548" y="109005"/>
                    <a:pt x="81492" y="108837"/>
                  </a:cubicBezTo>
                  <a:cubicBezTo>
                    <a:pt x="81380" y="108669"/>
                    <a:pt x="81380" y="108389"/>
                    <a:pt x="81492" y="108165"/>
                  </a:cubicBezTo>
                  <a:cubicBezTo>
                    <a:pt x="81509" y="108139"/>
                    <a:pt x="81538" y="108128"/>
                    <a:pt x="81576" y="108128"/>
                  </a:cubicBezTo>
                  <a:cubicBezTo>
                    <a:pt x="81779" y="108128"/>
                    <a:pt x="82251" y="108454"/>
                    <a:pt x="82724" y="108501"/>
                  </a:cubicBezTo>
                  <a:cubicBezTo>
                    <a:pt x="82766" y="108505"/>
                    <a:pt x="82807" y="108507"/>
                    <a:pt x="82847" y="108507"/>
                  </a:cubicBezTo>
                  <a:cubicBezTo>
                    <a:pt x="83333" y="108507"/>
                    <a:pt x="83620" y="108208"/>
                    <a:pt x="83620" y="108053"/>
                  </a:cubicBezTo>
                  <a:cubicBezTo>
                    <a:pt x="83620" y="107829"/>
                    <a:pt x="83396" y="107493"/>
                    <a:pt x="83732" y="107269"/>
                  </a:cubicBezTo>
                  <a:cubicBezTo>
                    <a:pt x="84012" y="107101"/>
                    <a:pt x="83732" y="106989"/>
                    <a:pt x="83732" y="106709"/>
                  </a:cubicBezTo>
                  <a:cubicBezTo>
                    <a:pt x="83690" y="106540"/>
                    <a:pt x="83775" y="106370"/>
                    <a:pt x="83892" y="106370"/>
                  </a:cubicBezTo>
                  <a:cubicBezTo>
                    <a:pt x="83930" y="106370"/>
                    <a:pt x="83971" y="106388"/>
                    <a:pt x="84012" y="106429"/>
                  </a:cubicBezTo>
                  <a:cubicBezTo>
                    <a:pt x="84250" y="106468"/>
                    <a:pt x="84488" y="106487"/>
                    <a:pt x="84726" y="106487"/>
                  </a:cubicBezTo>
                  <a:cubicBezTo>
                    <a:pt x="85160" y="106487"/>
                    <a:pt x="85594" y="106425"/>
                    <a:pt x="86028" y="106317"/>
                  </a:cubicBezTo>
                  <a:cubicBezTo>
                    <a:pt x="86869" y="106093"/>
                    <a:pt x="87485" y="105813"/>
                    <a:pt x="87541" y="105589"/>
                  </a:cubicBezTo>
                  <a:cubicBezTo>
                    <a:pt x="87709" y="105253"/>
                    <a:pt x="87933" y="104917"/>
                    <a:pt x="88213" y="104581"/>
                  </a:cubicBezTo>
                  <a:cubicBezTo>
                    <a:pt x="88325" y="104357"/>
                    <a:pt x="88213" y="104077"/>
                    <a:pt x="87877" y="104021"/>
                  </a:cubicBezTo>
                  <a:cubicBezTo>
                    <a:pt x="87541" y="103964"/>
                    <a:pt x="87541" y="103572"/>
                    <a:pt x="87765" y="103348"/>
                  </a:cubicBezTo>
                  <a:cubicBezTo>
                    <a:pt x="87933" y="103068"/>
                    <a:pt x="87653" y="102900"/>
                    <a:pt x="87317" y="102844"/>
                  </a:cubicBezTo>
                  <a:cubicBezTo>
                    <a:pt x="86981" y="102844"/>
                    <a:pt x="86476" y="102620"/>
                    <a:pt x="86757" y="102340"/>
                  </a:cubicBezTo>
                  <a:cubicBezTo>
                    <a:pt x="86841" y="102256"/>
                    <a:pt x="86897" y="102228"/>
                    <a:pt x="86939" y="102228"/>
                  </a:cubicBezTo>
                  <a:cubicBezTo>
                    <a:pt x="86981" y="102228"/>
                    <a:pt x="87009" y="102256"/>
                    <a:pt x="87037" y="102284"/>
                  </a:cubicBezTo>
                  <a:cubicBezTo>
                    <a:pt x="87093" y="102396"/>
                    <a:pt x="87205" y="102452"/>
                    <a:pt x="87373" y="102452"/>
                  </a:cubicBezTo>
                  <a:cubicBezTo>
                    <a:pt x="87709" y="102452"/>
                    <a:pt x="88045" y="102508"/>
                    <a:pt x="88381" y="102676"/>
                  </a:cubicBezTo>
                  <a:cubicBezTo>
                    <a:pt x="88492" y="102724"/>
                    <a:pt x="88558" y="102740"/>
                    <a:pt x="88604" y="102740"/>
                  </a:cubicBezTo>
                  <a:cubicBezTo>
                    <a:pt x="88703" y="102740"/>
                    <a:pt x="88715" y="102667"/>
                    <a:pt x="88881" y="102667"/>
                  </a:cubicBezTo>
                  <a:cubicBezTo>
                    <a:pt x="88913" y="102667"/>
                    <a:pt x="88951" y="102670"/>
                    <a:pt x="88997" y="102676"/>
                  </a:cubicBezTo>
                  <a:cubicBezTo>
                    <a:pt x="89128" y="102714"/>
                    <a:pt x="89258" y="102732"/>
                    <a:pt x="89389" y="102732"/>
                  </a:cubicBezTo>
                  <a:cubicBezTo>
                    <a:pt x="89650" y="102732"/>
                    <a:pt x="89912" y="102658"/>
                    <a:pt x="90173" y="102508"/>
                  </a:cubicBezTo>
                  <a:cubicBezTo>
                    <a:pt x="90397" y="102340"/>
                    <a:pt x="90621" y="102060"/>
                    <a:pt x="90789" y="101780"/>
                  </a:cubicBezTo>
                  <a:cubicBezTo>
                    <a:pt x="90901" y="101668"/>
                    <a:pt x="91013" y="101556"/>
                    <a:pt x="91181" y="101444"/>
                  </a:cubicBezTo>
                  <a:cubicBezTo>
                    <a:pt x="91629" y="101052"/>
                    <a:pt x="91517" y="100884"/>
                    <a:pt x="91741" y="100436"/>
                  </a:cubicBezTo>
                  <a:cubicBezTo>
                    <a:pt x="91965" y="100044"/>
                    <a:pt x="91797" y="99876"/>
                    <a:pt x="92189" y="99484"/>
                  </a:cubicBezTo>
                  <a:cubicBezTo>
                    <a:pt x="92581" y="99092"/>
                    <a:pt x="92077" y="98868"/>
                    <a:pt x="92581" y="98644"/>
                  </a:cubicBezTo>
                  <a:cubicBezTo>
                    <a:pt x="92673" y="98603"/>
                    <a:pt x="92746" y="98585"/>
                    <a:pt x="92802" y="98585"/>
                  </a:cubicBezTo>
                  <a:cubicBezTo>
                    <a:pt x="93052" y="98585"/>
                    <a:pt x="92948" y="98959"/>
                    <a:pt x="92581" y="99372"/>
                  </a:cubicBezTo>
                  <a:cubicBezTo>
                    <a:pt x="92349" y="99671"/>
                    <a:pt x="92235" y="99832"/>
                    <a:pt x="92285" y="99832"/>
                  </a:cubicBezTo>
                  <a:cubicBezTo>
                    <a:pt x="92320" y="99832"/>
                    <a:pt x="92432" y="99756"/>
                    <a:pt x="92637" y="99596"/>
                  </a:cubicBezTo>
                  <a:cubicBezTo>
                    <a:pt x="93141" y="99204"/>
                    <a:pt x="93477" y="98700"/>
                    <a:pt x="93645" y="98084"/>
                  </a:cubicBezTo>
                  <a:cubicBezTo>
                    <a:pt x="93981" y="97468"/>
                    <a:pt x="94206" y="97300"/>
                    <a:pt x="94430" y="97244"/>
                  </a:cubicBezTo>
                  <a:cubicBezTo>
                    <a:pt x="94710" y="97188"/>
                    <a:pt x="94710" y="96516"/>
                    <a:pt x="94654" y="96123"/>
                  </a:cubicBezTo>
                  <a:cubicBezTo>
                    <a:pt x="94654" y="95675"/>
                    <a:pt x="94486" y="95227"/>
                    <a:pt x="94654" y="94947"/>
                  </a:cubicBezTo>
                  <a:cubicBezTo>
                    <a:pt x="94822" y="94611"/>
                    <a:pt x="94654" y="94331"/>
                    <a:pt x="94934" y="94331"/>
                  </a:cubicBezTo>
                  <a:cubicBezTo>
                    <a:pt x="95158" y="94331"/>
                    <a:pt x="95550" y="93995"/>
                    <a:pt x="95886" y="93603"/>
                  </a:cubicBezTo>
                  <a:cubicBezTo>
                    <a:pt x="96166" y="93323"/>
                    <a:pt x="96558" y="93155"/>
                    <a:pt x="96950" y="93155"/>
                  </a:cubicBezTo>
                  <a:cubicBezTo>
                    <a:pt x="97342" y="93099"/>
                    <a:pt x="97118" y="92987"/>
                    <a:pt x="97398" y="92931"/>
                  </a:cubicBezTo>
                  <a:cubicBezTo>
                    <a:pt x="97622" y="92819"/>
                    <a:pt x="97790" y="92595"/>
                    <a:pt x="98014" y="92427"/>
                  </a:cubicBezTo>
                  <a:cubicBezTo>
                    <a:pt x="98070" y="92371"/>
                    <a:pt x="98182" y="92352"/>
                    <a:pt x="98323" y="92352"/>
                  </a:cubicBezTo>
                  <a:cubicBezTo>
                    <a:pt x="98605" y="92352"/>
                    <a:pt x="99003" y="92427"/>
                    <a:pt x="99302" y="92427"/>
                  </a:cubicBezTo>
                  <a:cubicBezTo>
                    <a:pt x="99694" y="92427"/>
                    <a:pt x="99974" y="92427"/>
                    <a:pt x="99974" y="92203"/>
                  </a:cubicBezTo>
                  <a:cubicBezTo>
                    <a:pt x="99974" y="91979"/>
                    <a:pt x="100198" y="91755"/>
                    <a:pt x="100422" y="91755"/>
                  </a:cubicBezTo>
                  <a:cubicBezTo>
                    <a:pt x="100702" y="91755"/>
                    <a:pt x="100814" y="91643"/>
                    <a:pt x="100814" y="91307"/>
                  </a:cubicBezTo>
                  <a:cubicBezTo>
                    <a:pt x="100758" y="91027"/>
                    <a:pt x="100870" y="90803"/>
                    <a:pt x="101094" y="90635"/>
                  </a:cubicBezTo>
                  <a:cubicBezTo>
                    <a:pt x="101318" y="90467"/>
                    <a:pt x="101318" y="90075"/>
                    <a:pt x="101430" y="89851"/>
                  </a:cubicBezTo>
                  <a:cubicBezTo>
                    <a:pt x="101486" y="89627"/>
                    <a:pt x="101711" y="89795"/>
                    <a:pt x="101711" y="89459"/>
                  </a:cubicBezTo>
                  <a:cubicBezTo>
                    <a:pt x="101711" y="89123"/>
                    <a:pt x="101823" y="88731"/>
                    <a:pt x="101823" y="88507"/>
                  </a:cubicBezTo>
                  <a:cubicBezTo>
                    <a:pt x="101823" y="88226"/>
                    <a:pt x="102103" y="88282"/>
                    <a:pt x="102215" y="88058"/>
                  </a:cubicBezTo>
                  <a:cubicBezTo>
                    <a:pt x="102383" y="87890"/>
                    <a:pt x="102159" y="87610"/>
                    <a:pt x="102327" y="87106"/>
                  </a:cubicBezTo>
                  <a:cubicBezTo>
                    <a:pt x="102439" y="86602"/>
                    <a:pt x="102439" y="86042"/>
                    <a:pt x="102327" y="85538"/>
                  </a:cubicBezTo>
                  <a:cubicBezTo>
                    <a:pt x="102327" y="85090"/>
                    <a:pt x="102327" y="84586"/>
                    <a:pt x="102495" y="84418"/>
                  </a:cubicBezTo>
                  <a:cubicBezTo>
                    <a:pt x="102663" y="84250"/>
                    <a:pt x="102607" y="84138"/>
                    <a:pt x="102439" y="84082"/>
                  </a:cubicBezTo>
                  <a:cubicBezTo>
                    <a:pt x="102339" y="84032"/>
                    <a:pt x="102417" y="83849"/>
                    <a:pt x="102554" y="83849"/>
                  </a:cubicBezTo>
                  <a:cubicBezTo>
                    <a:pt x="102570" y="83849"/>
                    <a:pt x="102588" y="83852"/>
                    <a:pt x="102607" y="83858"/>
                  </a:cubicBezTo>
                  <a:cubicBezTo>
                    <a:pt x="102697" y="83903"/>
                    <a:pt x="102787" y="84057"/>
                    <a:pt x="102935" y="84057"/>
                  </a:cubicBezTo>
                  <a:cubicBezTo>
                    <a:pt x="102971" y="84057"/>
                    <a:pt x="103011" y="84048"/>
                    <a:pt x="103055" y="84026"/>
                  </a:cubicBezTo>
                  <a:cubicBezTo>
                    <a:pt x="103391" y="83634"/>
                    <a:pt x="103615" y="83242"/>
                    <a:pt x="103727" y="82794"/>
                  </a:cubicBezTo>
                  <a:cubicBezTo>
                    <a:pt x="103895" y="82290"/>
                    <a:pt x="104231" y="82346"/>
                    <a:pt x="104455" y="82234"/>
                  </a:cubicBezTo>
                  <a:cubicBezTo>
                    <a:pt x="104959" y="81842"/>
                    <a:pt x="105351" y="81282"/>
                    <a:pt x="105575" y="80666"/>
                  </a:cubicBezTo>
                  <a:cubicBezTo>
                    <a:pt x="105743" y="79881"/>
                    <a:pt x="105687" y="79097"/>
                    <a:pt x="105407" y="78369"/>
                  </a:cubicBezTo>
                  <a:cubicBezTo>
                    <a:pt x="105407" y="77917"/>
                    <a:pt x="105287" y="77857"/>
                    <a:pt x="105090" y="77857"/>
                  </a:cubicBezTo>
                  <a:cubicBezTo>
                    <a:pt x="105018" y="77857"/>
                    <a:pt x="104937" y="77865"/>
                    <a:pt x="104847" y="77865"/>
                  </a:cubicBezTo>
                  <a:cubicBezTo>
                    <a:pt x="104511" y="77865"/>
                    <a:pt x="103839" y="77809"/>
                    <a:pt x="102943" y="76857"/>
                  </a:cubicBezTo>
                  <a:cubicBezTo>
                    <a:pt x="102570" y="76360"/>
                    <a:pt x="101952" y="76077"/>
                    <a:pt x="101315" y="76077"/>
                  </a:cubicBezTo>
                  <a:cubicBezTo>
                    <a:pt x="101091" y="76077"/>
                    <a:pt x="100865" y="76112"/>
                    <a:pt x="100646" y="76185"/>
                  </a:cubicBezTo>
                  <a:cubicBezTo>
                    <a:pt x="100578" y="76199"/>
                    <a:pt x="100508" y="76205"/>
                    <a:pt x="100438" y="76205"/>
                  </a:cubicBezTo>
                  <a:cubicBezTo>
                    <a:pt x="99938" y="76205"/>
                    <a:pt x="99422" y="75891"/>
                    <a:pt x="99078" y="75793"/>
                  </a:cubicBezTo>
                  <a:cubicBezTo>
                    <a:pt x="99039" y="75782"/>
                    <a:pt x="99001" y="75777"/>
                    <a:pt x="98963" y="75777"/>
                  </a:cubicBezTo>
                  <a:cubicBezTo>
                    <a:pt x="98620" y="75777"/>
                    <a:pt x="98322" y="76196"/>
                    <a:pt x="98070" y="76297"/>
                  </a:cubicBezTo>
                  <a:cubicBezTo>
                    <a:pt x="98043" y="76308"/>
                    <a:pt x="98022" y="76313"/>
                    <a:pt x="98007" y="76313"/>
                  </a:cubicBezTo>
                  <a:cubicBezTo>
                    <a:pt x="97863" y="76313"/>
                    <a:pt x="98187" y="75872"/>
                    <a:pt x="98238" y="75569"/>
                  </a:cubicBezTo>
                  <a:cubicBezTo>
                    <a:pt x="98238" y="75177"/>
                    <a:pt x="97174" y="74729"/>
                    <a:pt x="96334" y="74449"/>
                  </a:cubicBezTo>
                  <a:cubicBezTo>
                    <a:pt x="96056" y="74330"/>
                    <a:pt x="95834" y="74274"/>
                    <a:pt x="95664" y="74274"/>
                  </a:cubicBezTo>
                  <a:cubicBezTo>
                    <a:pt x="95354" y="74274"/>
                    <a:pt x="95214" y="74459"/>
                    <a:pt x="95214" y="74785"/>
                  </a:cubicBezTo>
                  <a:cubicBezTo>
                    <a:pt x="95214" y="74945"/>
                    <a:pt x="95180" y="74986"/>
                    <a:pt x="95126" y="74986"/>
                  </a:cubicBezTo>
                  <a:cubicBezTo>
                    <a:pt x="95069" y="74986"/>
                    <a:pt x="94989" y="74938"/>
                    <a:pt x="94904" y="74938"/>
                  </a:cubicBezTo>
                  <a:cubicBezTo>
                    <a:pt x="94819" y="74938"/>
                    <a:pt x="94730" y="74986"/>
                    <a:pt x="94654" y="75177"/>
                  </a:cubicBezTo>
                  <a:cubicBezTo>
                    <a:pt x="94566" y="75375"/>
                    <a:pt x="94435" y="75443"/>
                    <a:pt x="94328" y="75443"/>
                  </a:cubicBezTo>
                  <a:cubicBezTo>
                    <a:pt x="94163" y="75443"/>
                    <a:pt x="94057" y="75279"/>
                    <a:pt x="94262" y="75177"/>
                  </a:cubicBezTo>
                  <a:cubicBezTo>
                    <a:pt x="94598" y="74953"/>
                    <a:pt x="94822" y="74617"/>
                    <a:pt x="94934" y="74225"/>
                  </a:cubicBezTo>
                  <a:cubicBezTo>
                    <a:pt x="95019" y="73967"/>
                    <a:pt x="94316" y="73775"/>
                    <a:pt x="93781" y="73775"/>
                  </a:cubicBezTo>
                  <a:cubicBezTo>
                    <a:pt x="93618" y="73775"/>
                    <a:pt x="93470" y="73793"/>
                    <a:pt x="93365" y="73833"/>
                  </a:cubicBezTo>
                  <a:cubicBezTo>
                    <a:pt x="92970" y="73981"/>
                    <a:pt x="93141" y="74477"/>
                    <a:pt x="92957" y="74477"/>
                  </a:cubicBezTo>
                  <a:cubicBezTo>
                    <a:pt x="92932" y="74477"/>
                    <a:pt x="92901" y="74469"/>
                    <a:pt x="92861" y="74449"/>
                  </a:cubicBezTo>
                  <a:cubicBezTo>
                    <a:pt x="92469" y="74225"/>
                    <a:pt x="92749" y="73777"/>
                    <a:pt x="93029" y="73777"/>
                  </a:cubicBezTo>
                  <a:cubicBezTo>
                    <a:pt x="93309" y="73777"/>
                    <a:pt x="93645" y="73217"/>
                    <a:pt x="93813" y="72824"/>
                  </a:cubicBezTo>
                  <a:cubicBezTo>
                    <a:pt x="94037" y="72376"/>
                    <a:pt x="93533" y="72320"/>
                    <a:pt x="93197" y="71984"/>
                  </a:cubicBezTo>
                  <a:cubicBezTo>
                    <a:pt x="92861" y="71648"/>
                    <a:pt x="92973" y="70640"/>
                    <a:pt x="92637" y="70472"/>
                  </a:cubicBezTo>
                  <a:cubicBezTo>
                    <a:pt x="92301" y="70304"/>
                    <a:pt x="91797" y="69520"/>
                    <a:pt x="91293" y="69408"/>
                  </a:cubicBezTo>
                  <a:cubicBezTo>
                    <a:pt x="91069" y="69352"/>
                    <a:pt x="90845" y="69296"/>
                    <a:pt x="90621" y="69184"/>
                  </a:cubicBezTo>
                  <a:cubicBezTo>
                    <a:pt x="90397" y="69072"/>
                    <a:pt x="90117" y="69016"/>
                    <a:pt x="89837" y="69016"/>
                  </a:cubicBezTo>
                  <a:cubicBezTo>
                    <a:pt x="89558" y="69051"/>
                    <a:pt x="89301" y="69129"/>
                    <a:pt x="89105" y="69129"/>
                  </a:cubicBezTo>
                  <a:cubicBezTo>
                    <a:pt x="88987" y="69129"/>
                    <a:pt x="88892" y="69101"/>
                    <a:pt x="88829" y="69016"/>
                  </a:cubicBezTo>
                  <a:cubicBezTo>
                    <a:pt x="88749" y="68884"/>
                    <a:pt x="88658" y="68826"/>
                    <a:pt x="88559" y="68826"/>
                  </a:cubicBezTo>
                  <a:cubicBezTo>
                    <a:pt x="88449" y="68826"/>
                    <a:pt x="88331" y="68898"/>
                    <a:pt x="88213" y="69016"/>
                  </a:cubicBezTo>
                  <a:lnTo>
                    <a:pt x="88157" y="69016"/>
                  </a:lnTo>
                  <a:cubicBezTo>
                    <a:pt x="87933" y="69016"/>
                    <a:pt x="87597" y="68344"/>
                    <a:pt x="87429" y="68344"/>
                  </a:cubicBezTo>
                  <a:cubicBezTo>
                    <a:pt x="87205" y="68344"/>
                    <a:pt x="86981" y="68120"/>
                    <a:pt x="87037" y="67896"/>
                  </a:cubicBezTo>
                  <a:cubicBezTo>
                    <a:pt x="87093" y="67560"/>
                    <a:pt x="86532" y="67560"/>
                    <a:pt x="86252" y="67224"/>
                  </a:cubicBezTo>
                  <a:cubicBezTo>
                    <a:pt x="86196" y="67112"/>
                    <a:pt x="86084" y="67056"/>
                    <a:pt x="85972" y="67056"/>
                  </a:cubicBezTo>
                  <a:cubicBezTo>
                    <a:pt x="85685" y="66974"/>
                    <a:pt x="85398" y="66922"/>
                    <a:pt x="85111" y="66922"/>
                  </a:cubicBezTo>
                  <a:cubicBezTo>
                    <a:pt x="85006" y="66922"/>
                    <a:pt x="84901" y="66929"/>
                    <a:pt x="84796" y="66944"/>
                  </a:cubicBezTo>
                  <a:cubicBezTo>
                    <a:pt x="84516" y="66944"/>
                    <a:pt x="85020" y="66608"/>
                    <a:pt x="85020" y="66272"/>
                  </a:cubicBezTo>
                  <a:cubicBezTo>
                    <a:pt x="85020" y="65936"/>
                    <a:pt x="84180" y="65936"/>
                    <a:pt x="83844" y="65824"/>
                  </a:cubicBezTo>
                  <a:cubicBezTo>
                    <a:pt x="83508" y="65768"/>
                    <a:pt x="83620" y="65432"/>
                    <a:pt x="83956" y="65376"/>
                  </a:cubicBezTo>
                  <a:cubicBezTo>
                    <a:pt x="84255" y="65376"/>
                    <a:pt x="83890" y="65199"/>
                    <a:pt x="83451" y="65199"/>
                  </a:cubicBezTo>
                  <a:cubicBezTo>
                    <a:pt x="83396" y="65199"/>
                    <a:pt x="83340" y="65201"/>
                    <a:pt x="83284" y="65208"/>
                  </a:cubicBezTo>
                  <a:cubicBezTo>
                    <a:pt x="82780" y="65320"/>
                    <a:pt x="82276" y="65488"/>
                    <a:pt x="81772" y="65768"/>
                  </a:cubicBezTo>
                  <a:cubicBezTo>
                    <a:pt x="81734" y="65784"/>
                    <a:pt x="81692" y="65791"/>
                    <a:pt x="81649" y="65791"/>
                  </a:cubicBezTo>
                  <a:cubicBezTo>
                    <a:pt x="81294" y="65791"/>
                    <a:pt x="80793" y="65296"/>
                    <a:pt x="80438" y="65296"/>
                  </a:cubicBezTo>
                  <a:cubicBezTo>
                    <a:pt x="80395" y="65296"/>
                    <a:pt x="80354" y="65303"/>
                    <a:pt x="80316" y="65320"/>
                  </a:cubicBezTo>
                  <a:cubicBezTo>
                    <a:pt x="80130" y="65389"/>
                    <a:pt x="79916" y="65430"/>
                    <a:pt x="79728" y="65430"/>
                  </a:cubicBezTo>
                  <a:cubicBezTo>
                    <a:pt x="79463" y="65430"/>
                    <a:pt x="79252" y="65348"/>
                    <a:pt x="79252" y="65152"/>
                  </a:cubicBezTo>
                  <a:cubicBezTo>
                    <a:pt x="79349" y="64811"/>
                    <a:pt x="79067" y="64514"/>
                    <a:pt x="78734" y="64514"/>
                  </a:cubicBezTo>
                  <a:cubicBezTo>
                    <a:pt x="78683" y="64514"/>
                    <a:pt x="78631" y="64521"/>
                    <a:pt x="78579" y="64535"/>
                  </a:cubicBezTo>
                  <a:cubicBezTo>
                    <a:pt x="78131" y="64535"/>
                    <a:pt x="78243" y="64087"/>
                    <a:pt x="77907" y="64087"/>
                  </a:cubicBezTo>
                  <a:cubicBezTo>
                    <a:pt x="77515" y="64087"/>
                    <a:pt x="77907" y="64479"/>
                    <a:pt x="77683" y="64591"/>
                  </a:cubicBezTo>
                  <a:cubicBezTo>
                    <a:pt x="77459" y="64703"/>
                    <a:pt x="76619" y="64927"/>
                    <a:pt x="76563" y="65208"/>
                  </a:cubicBezTo>
                  <a:cubicBezTo>
                    <a:pt x="76507" y="65544"/>
                    <a:pt x="77011" y="66048"/>
                    <a:pt x="76843" y="66384"/>
                  </a:cubicBezTo>
                  <a:cubicBezTo>
                    <a:pt x="76790" y="66472"/>
                    <a:pt x="76703" y="66511"/>
                    <a:pt x="76604" y="66511"/>
                  </a:cubicBezTo>
                  <a:cubicBezTo>
                    <a:pt x="76390" y="66511"/>
                    <a:pt x="76118" y="66333"/>
                    <a:pt x="76003" y="66104"/>
                  </a:cubicBezTo>
                  <a:cubicBezTo>
                    <a:pt x="75891" y="65768"/>
                    <a:pt x="76451" y="65264"/>
                    <a:pt x="76339" y="65039"/>
                  </a:cubicBezTo>
                  <a:cubicBezTo>
                    <a:pt x="76283" y="64871"/>
                    <a:pt x="76227" y="64703"/>
                    <a:pt x="76283" y="64535"/>
                  </a:cubicBezTo>
                  <a:cubicBezTo>
                    <a:pt x="76283" y="64423"/>
                    <a:pt x="76339" y="64367"/>
                    <a:pt x="76451" y="64367"/>
                  </a:cubicBezTo>
                  <a:cubicBezTo>
                    <a:pt x="76787" y="64311"/>
                    <a:pt x="76955" y="64087"/>
                    <a:pt x="76619" y="63863"/>
                  </a:cubicBezTo>
                  <a:cubicBezTo>
                    <a:pt x="76583" y="63842"/>
                    <a:pt x="76548" y="63832"/>
                    <a:pt x="76513" y="63832"/>
                  </a:cubicBezTo>
                  <a:cubicBezTo>
                    <a:pt x="76278" y="63832"/>
                    <a:pt x="76064" y="64263"/>
                    <a:pt x="75723" y="64311"/>
                  </a:cubicBezTo>
                  <a:cubicBezTo>
                    <a:pt x="75387" y="64367"/>
                    <a:pt x="75331" y="64591"/>
                    <a:pt x="75051" y="64703"/>
                  </a:cubicBezTo>
                  <a:cubicBezTo>
                    <a:pt x="74771" y="64815"/>
                    <a:pt x="74323" y="64703"/>
                    <a:pt x="74323" y="64927"/>
                  </a:cubicBezTo>
                  <a:cubicBezTo>
                    <a:pt x="74323" y="64999"/>
                    <a:pt x="74306" y="65025"/>
                    <a:pt x="74277" y="65025"/>
                  </a:cubicBezTo>
                  <a:cubicBezTo>
                    <a:pt x="74215" y="65025"/>
                    <a:pt x="74101" y="64910"/>
                    <a:pt x="73987" y="64871"/>
                  </a:cubicBezTo>
                  <a:cubicBezTo>
                    <a:pt x="73974" y="64868"/>
                    <a:pt x="73960" y="64867"/>
                    <a:pt x="73945" y="64867"/>
                  </a:cubicBezTo>
                  <a:cubicBezTo>
                    <a:pt x="73700" y="64867"/>
                    <a:pt x="73206" y="65280"/>
                    <a:pt x="73259" y="65544"/>
                  </a:cubicBezTo>
                  <a:cubicBezTo>
                    <a:pt x="73315" y="65824"/>
                    <a:pt x="73371" y="66048"/>
                    <a:pt x="72979" y="66328"/>
                  </a:cubicBezTo>
                  <a:cubicBezTo>
                    <a:pt x="72699" y="66552"/>
                    <a:pt x="72419" y="66888"/>
                    <a:pt x="72195" y="67224"/>
                  </a:cubicBezTo>
                  <a:cubicBezTo>
                    <a:pt x="72195" y="67280"/>
                    <a:pt x="72083" y="67280"/>
                    <a:pt x="72027" y="67280"/>
                  </a:cubicBezTo>
                  <a:cubicBezTo>
                    <a:pt x="71859" y="67112"/>
                    <a:pt x="71691" y="66888"/>
                    <a:pt x="71579" y="66664"/>
                  </a:cubicBezTo>
                  <a:cubicBezTo>
                    <a:pt x="71298" y="66216"/>
                    <a:pt x="70794" y="66272"/>
                    <a:pt x="70458" y="66104"/>
                  </a:cubicBezTo>
                  <a:cubicBezTo>
                    <a:pt x="70401" y="66081"/>
                    <a:pt x="70339" y="66070"/>
                    <a:pt x="70273" y="66070"/>
                  </a:cubicBezTo>
                  <a:cubicBezTo>
                    <a:pt x="70016" y="66070"/>
                    <a:pt x="69695" y="66240"/>
                    <a:pt x="69338" y="66552"/>
                  </a:cubicBezTo>
                  <a:cubicBezTo>
                    <a:pt x="69187" y="66678"/>
                    <a:pt x="68990" y="66736"/>
                    <a:pt x="68789" y="66736"/>
                  </a:cubicBezTo>
                  <a:cubicBezTo>
                    <a:pt x="68543" y="66736"/>
                    <a:pt x="68291" y="66650"/>
                    <a:pt x="68106" y="66496"/>
                  </a:cubicBezTo>
                  <a:cubicBezTo>
                    <a:pt x="67938" y="66384"/>
                    <a:pt x="67826" y="66272"/>
                    <a:pt x="67714" y="66160"/>
                  </a:cubicBezTo>
                  <a:cubicBezTo>
                    <a:pt x="67434" y="65824"/>
                    <a:pt x="67154" y="65488"/>
                    <a:pt x="66930" y="65152"/>
                  </a:cubicBezTo>
                  <a:cubicBezTo>
                    <a:pt x="66874" y="65096"/>
                    <a:pt x="66818" y="65039"/>
                    <a:pt x="66818" y="64983"/>
                  </a:cubicBezTo>
                  <a:cubicBezTo>
                    <a:pt x="66706" y="64759"/>
                    <a:pt x="66874" y="64311"/>
                    <a:pt x="66986" y="63975"/>
                  </a:cubicBezTo>
                  <a:cubicBezTo>
                    <a:pt x="67098" y="63695"/>
                    <a:pt x="66930" y="62855"/>
                    <a:pt x="67098" y="62631"/>
                  </a:cubicBezTo>
                  <a:cubicBezTo>
                    <a:pt x="67322" y="62407"/>
                    <a:pt x="67210" y="62295"/>
                    <a:pt x="67266" y="61791"/>
                  </a:cubicBezTo>
                  <a:cubicBezTo>
                    <a:pt x="67266" y="61791"/>
                    <a:pt x="67266" y="61735"/>
                    <a:pt x="67266" y="61735"/>
                  </a:cubicBezTo>
                  <a:cubicBezTo>
                    <a:pt x="67266" y="61343"/>
                    <a:pt x="66762" y="61455"/>
                    <a:pt x="66426" y="61119"/>
                  </a:cubicBezTo>
                  <a:cubicBezTo>
                    <a:pt x="66255" y="60948"/>
                    <a:pt x="66000" y="60884"/>
                    <a:pt x="65729" y="60884"/>
                  </a:cubicBezTo>
                  <a:cubicBezTo>
                    <a:pt x="65377" y="60884"/>
                    <a:pt x="64999" y="60992"/>
                    <a:pt x="64746" y="61119"/>
                  </a:cubicBezTo>
                  <a:cubicBezTo>
                    <a:pt x="64636" y="61174"/>
                    <a:pt x="64520" y="61192"/>
                    <a:pt x="64401" y="61192"/>
                  </a:cubicBezTo>
                  <a:cubicBezTo>
                    <a:pt x="64172" y="61192"/>
                    <a:pt x="63930" y="61126"/>
                    <a:pt x="63698" y="61126"/>
                  </a:cubicBezTo>
                  <a:cubicBezTo>
                    <a:pt x="63556" y="61126"/>
                    <a:pt x="63418" y="61150"/>
                    <a:pt x="63289" y="61231"/>
                  </a:cubicBezTo>
                  <a:cubicBezTo>
                    <a:pt x="63214" y="61261"/>
                    <a:pt x="63151" y="61275"/>
                    <a:pt x="63100" y="61275"/>
                  </a:cubicBezTo>
                  <a:cubicBezTo>
                    <a:pt x="62961" y="61275"/>
                    <a:pt x="62912" y="61171"/>
                    <a:pt x="62953" y="61007"/>
                  </a:cubicBezTo>
                  <a:cubicBezTo>
                    <a:pt x="63009" y="60839"/>
                    <a:pt x="63065" y="60727"/>
                    <a:pt x="63177" y="60615"/>
                  </a:cubicBezTo>
                  <a:cubicBezTo>
                    <a:pt x="63513" y="60391"/>
                    <a:pt x="63065" y="59383"/>
                    <a:pt x="63401" y="59327"/>
                  </a:cubicBezTo>
                  <a:cubicBezTo>
                    <a:pt x="63457" y="59271"/>
                    <a:pt x="63513" y="59271"/>
                    <a:pt x="63569" y="59215"/>
                  </a:cubicBezTo>
                  <a:cubicBezTo>
                    <a:pt x="63793" y="58879"/>
                    <a:pt x="63905" y="58543"/>
                    <a:pt x="63905" y="58151"/>
                  </a:cubicBezTo>
                  <a:cubicBezTo>
                    <a:pt x="63961" y="57647"/>
                    <a:pt x="63793" y="57535"/>
                    <a:pt x="64074" y="57254"/>
                  </a:cubicBezTo>
                  <a:cubicBezTo>
                    <a:pt x="64298" y="56974"/>
                    <a:pt x="64578" y="56974"/>
                    <a:pt x="64522" y="56582"/>
                  </a:cubicBezTo>
                  <a:cubicBezTo>
                    <a:pt x="64480" y="56458"/>
                    <a:pt x="64416" y="56426"/>
                    <a:pt x="64334" y="56426"/>
                  </a:cubicBezTo>
                  <a:cubicBezTo>
                    <a:pt x="64245" y="56426"/>
                    <a:pt x="64135" y="56465"/>
                    <a:pt x="64012" y="56465"/>
                  </a:cubicBezTo>
                  <a:cubicBezTo>
                    <a:pt x="63943" y="56465"/>
                    <a:pt x="63870" y="56452"/>
                    <a:pt x="63793" y="56414"/>
                  </a:cubicBezTo>
                  <a:cubicBezTo>
                    <a:pt x="63691" y="56353"/>
                    <a:pt x="63595" y="56329"/>
                    <a:pt x="63480" y="56329"/>
                  </a:cubicBezTo>
                  <a:cubicBezTo>
                    <a:pt x="63281" y="56329"/>
                    <a:pt x="63022" y="56400"/>
                    <a:pt x="62561" y="56470"/>
                  </a:cubicBezTo>
                  <a:cubicBezTo>
                    <a:pt x="61833" y="56582"/>
                    <a:pt x="61497" y="56862"/>
                    <a:pt x="61553" y="57367"/>
                  </a:cubicBezTo>
                  <a:cubicBezTo>
                    <a:pt x="61609" y="57871"/>
                    <a:pt x="61329" y="57647"/>
                    <a:pt x="61329" y="58095"/>
                  </a:cubicBezTo>
                  <a:cubicBezTo>
                    <a:pt x="61329" y="58487"/>
                    <a:pt x="60769" y="58543"/>
                    <a:pt x="60825" y="58767"/>
                  </a:cubicBezTo>
                  <a:cubicBezTo>
                    <a:pt x="60825" y="58857"/>
                    <a:pt x="60772" y="58889"/>
                    <a:pt x="60697" y="58889"/>
                  </a:cubicBezTo>
                  <a:cubicBezTo>
                    <a:pt x="60540" y="58889"/>
                    <a:pt x="60285" y="58749"/>
                    <a:pt x="60209" y="58711"/>
                  </a:cubicBezTo>
                  <a:cubicBezTo>
                    <a:pt x="59593" y="58767"/>
                    <a:pt x="58977" y="58935"/>
                    <a:pt x="58361" y="59103"/>
                  </a:cubicBezTo>
                  <a:cubicBezTo>
                    <a:pt x="58137" y="59103"/>
                    <a:pt x="57745" y="58655"/>
                    <a:pt x="57465" y="58655"/>
                  </a:cubicBezTo>
                  <a:cubicBezTo>
                    <a:pt x="57449" y="58658"/>
                    <a:pt x="57433" y="58659"/>
                    <a:pt x="57418" y="58659"/>
                  </a:cubicBezTo>
                  <a:cubicBezTo>
                    <a:pt x="57166" y="58659"/>
                    <a:pt x="57017" y="58240"/>
                    <a:pt x="57017" y="57871"/>
                  </a:cubicBezTo>
                  <a:cubicBezTo>
                    <a:pt x="56961" y="57479"/>
                    <a:pt x="56400" y="57142"/>
                    <a:pt x="56176" y="56862"/>
                  </a:cubicBezTo>
                  <a:cubicBezTo>
                    <a:pt x="55952" y="56358"/>
                    <a:pt x="55840" y="55854"/>
                    <a:pt x="55896" y="55294"/>
                  </a:cubicBezTo>
                  <a:cubicBezTo>
                    <a:pt x="55784" y="54566"/>
                    <a:pt x="55896" y="53838"/>
                    <a:pt x="56120" y="53110"/>
                  </a:cubicBezTo>
                  <a:cubicBezTo>
                    <a:pt x="56176" y="52998"/>
                    <a:pt x="56176" y="52886"/>
                    <a:pt x="56176" y="52774"/>
                  </a:cubicBezTo>
                  <a:cubicBezTo>
                    <a:pt x="56176" y="52158"/>
                    <a:pt x="55616" y="52046"/>
                    <a:pt x="55952" y="51766"/>
                  </a:cubicBezTo>
                  <a:cubicBezTo>
                    <a:pt x="56344" y="51430"/>
                    <a:pt x="55952" y="51150"/>
                    <a:pt x="56176" y="50982"/>
                  </a:cubicBezTo>
                  <a:cubicBezTo>
                    <a:pt x="56344" y="50870"/>
                    <a:pt x="56737" y="50702"/>
                    <a:pt x="56737" y="50534"/>
                  </a:cubicBezTo>
                  <a:cubicBezTo>
                    <a:pt x="56737" y="50384"/>
                    <a:pt x="56836" y="50334"/>
                    <a:pt x="56985" y="50334"/>
                  </a:cubicBezTo>
                  <a:cubicBezTo>
                    <a:pt x="57060" y="50334"/>
                    <a:pt x="57147" y="50347"/>
                    <a:pt x="57241" y="50366"/>
                  </a:cubicBezTo>
                  <a:cubicBezTo>
                    <a:pt x="57521" y="50366"/>
                    <a:pt x="58025" y="49862"/>
                    <a:pt x="57969" y="49694"/>
                  </a:cubicBezTo>
                  <a:cubicBezTo>
                    <a:pt x="57969" y="49568"/>
                    <a:pt x="58000" y="49505"/>
                    <a:pt x="58158" y="49505"/>
                  </a:cubicBezTo>
                  <a:cubicBezTo>
                    <a:pt x="58210" y="49505"/>
                    <a:pt x="58277" y="49512"/>
                    <a:pt x="58361" y="49526"/>
                  </a:cubicBezTo>
                  <a:cubicBezTo>
                    <a:pt x="58381" y="49529"/>
                    <a:pt x="58399" y="49530"/>
                    <a:pt x="58416" y="49530"/>
                  </a:cubicBezTo>
                  <a:cubicBezTo>
                    <a:pt x="58674" y="49530"/>
                    <a:pt x="58657" y="49185"/>
                    <a:pt x="58828" y="49185"/>
                  </a:cubicBezTo>
                  <a:cubicBezTo>
                    <a:pt x="58839" y="49185"/>
                    <a:pt x="58852" y="49186"/>
                    <a:pt x="58865" y="49189"/>
                  </a:cubicBezTo>
                  <a:cubicBezTo>
                    <a:pt x="58994" y="49254"/>
                    <a:pt x="59105" y="49319"/>
                    <a:pt x="59175" y="49319"/>
                  </a:cubicBezTo>
                  <a:cubicBezTo>
                    <a:pt x="59227" y="49319"/>
                    <a:pt x="59257" y="49284"/>
                    <a:pt x="59257" y="49189"/>
                  </a:cubicBezTo>
                  <a:cubicBezTo>
                    <a:pt x="59257" y="49123"/>
                    <a:pt x="59292" y="49092"/>
                    <a:pt x="59344" y="49092"/>
                  </a:cubicBezTo>
                  <a:cubicBezTo>
                    <a:pt x="59425" y="49092"/>
                    <a:pt x="59547" y="49166"/>
                    <a:pt x="59649" y="49301"/>
                  </a:cubicBezTo>
                  <a:cubicBezTo>
                    <a:pt x="59738" y="49420"/>
                    <a:pt x="59904" y="49491"/>
                    <a:pt x="60042" y="49491"/>
                  </a:cubicBezTo>
                  <a:cubicBezTo>
                    <a:pt x="60165" y="49491"/>
                    <a:pt x="60265" y="49434"/>
                    <a:pt x="60265" y="49301"/>
                  </a:cubicBezTo>
                  <a:cubicBezTo>
                    <a:pt x="60282" y="49218"/>
                    <a:pt x="60319" y="49184"/>
                    <a:pt x="60368" y="49184"/>
                  </a:cubicBezTo>
                  <a:cubicBezTo>
                    <a:pt x="60484" y="49184"/>
                    <a:pt x="60668" y="49369"/>
                    <a:pt x="60825" y="49526"/>
                  </a:cubicBezTo>
                  <a:cubicBezTo>
                    <a:pt x="60985" y="49726"/>
                    <a:pt x="61088" y="49754"/>
                    <a:pt x="61256" y="49754"/>
                  </a:cubicBezTo>
                  <a:cubicBezTo>
                    <a:pt x="61323" y="49754"/>
                    <a:pt x="61401" y="49750"/>
                    <a:pt x="61497" y="49750"/>
                  </a:cubicBezTo>
                  <a:cubicBezTo>
                    <a:pt x="61833" y="49750"/>
                    <a:pt x="61833" y="49694"/>
                    <a:pt x="61833" y="49469"/>
                  </a:cubicBezTo>
                  <a:cubicBezTo>
                    <a:pt x="61833" y="49438"/>
                    <a:pt x="61840" y="49424"/>
                    <a:pt x="61853" y="49424"/>
                  </a:cubicBezTo>
                  <a:cubicBezTo>
                    <a:pt x="61929" y="49424"/>
                    <a:pt x="62217" y="49926"/>
                    <a:pt x="62505" y="49974"/>
                  </a:cubicBezTo>
                  <a:cubicBezTo>
                    <a:pt x="62841" y="49974"/>
                    <a:pt x="62617" y="49750"/>
                    <a:pt x="62337" y="49526"/>
                  </a:cubicBezTo>
                  <a:cubicBezTo>
                    <a:pt x="62113" y="49357"/>
                    <a:pt x="62393" y="49245"/>
                    <a:pt x="62169" y="49133"/>
                  </a:cubicBezTo>
                  <a:cubicBezTo>
                    <a:pt x="62001" y="48965"/>
                    <a:pt x="62449" y="48741"/>
                    <a:pt x="62897" y="48741"/>
                  </a:cubicBezTo>
                  <a:cubicBezTo>
                    <a:pt x="63121" y="48769"/>
                    <a:pt x="63219" y="48811"/>
                    <a:pt x="63282" y="48811"/>
                  </a:cubicBezTo>
                  <a:cubicBezTo>
                    <a:pt x="63345" y="48811"/>
                    <a:pt x="63373" y="48769"/>
                    <a:pt x="63457" y="48629"/>
                  </a:cubicBezTo>
                  <a:cubicBezTo>
                    <a:pt x="63507" y="48564"/>
                    <a:pt x="63551" y="48537"/>
                    <a:pt x="63589" y="48537"/>
                  </a:cubicBezTo>
                  <a:cubicBezTo>
                    <a:pt x="63681" y="48537"/>
                    <a:pt x="63737" y="48695"/>
                    <a:pt x="63737" y="48853"/>
                  </a:cubicBezTo>
                  <a:cubicBezTo>
                    <a:pt x="63737" y="48909"/>
                    <a:pt x="63783" y="48930"/>
                    <a:pt x="63856" y="48930"/>
                  </a:cubicBezTo>
                  <a:cubicBezTo>
                    <a:pt x="64077" y="48930"/>
                    <a:pt x="64550" y="48741"/>
                    <a:pt x="64802" y="48741"/>
                  </a:cubicBezTo>
                  <a:cubicBezTo>
                    <a:pt x="65138" y="48741"/>
                    <a:pt x="65418" y="48965"/>
                    <a:pt x="65530" y="49245"/>
                  </a:cubicBezTo>
                  <a:cubicBezTo>
                    <a:pt x="65530" y="49384"/>
                    <a:pt x="65637" y="49480"/>
                    <a:pt x="65771" y="49480"/>
                  </a:cubicBezTo>
                  <a:cubicBezTo>
                    <a:pt x="65854" y="49480"/>
                    <a:pt x="65948" y="49443"/>
                    <a:pt x="66034" y="49357"/>
                  </a:cubicBezTo>
                  <a:cubicBezTo>
                    <a:pt x="66241" y="49192"/>
                    <a:pt x="66418" y="48995"/>
                    <a:pt x="66586" y="48995"/>
                  </a:cubicBezTo>
                  <a:cubicBezTo>
                    <a:pt x="66646" y="48995"/>
                    <a:pt x="66704" y="49019"/>
                    <a:pt x="66762" y="49077"/>
                  </a:cubicBezTo>
                  <a:cubicBezTo>
                    <a:pt x="66986" y="49357"/>
                    <a:pt x="67210" y="49694"/>
                    <a:pt x="67546" y="49974"/>
                  </a:cubicBezTo>
                  <a:cubicBezTo>
                    <a:pt x="67826" y="50254"/>
                    <a:pt x="67378" y="50646"/>
                    <a:pt x="67546" y="50870"/>
                  </a:cubicBezTo>
                  <a:cubicBezTo>
                    <a:pt x="67658" y="51094"/>
                    <a:pt x="67546" y="51430"/>
                    <a:pt x="67882" y="51654"/>
                  </a:cubicBezTo>
                  <a:cubicBezTo>
                    <a:pt x="68218" y="51878"/>
                    <a:pt x="67882" y="52382"/>
                    <a:pt x="68218" y="52494"/>
                  </a:cubicBezTo>
                  <a:cubicBezTo>
                    <a:pt x="68498" y="52550"/>
                    <a:pt x="68722" y="52998"/>
                    <a:pt x="68722" y="53166"/>
                  </a:cubicBezTo>
                  <a:cubicBezTo>
                    <a:pt x="68757" y="53306"/>
                    <a:pt x="68968" y="53425"/>
                    <a:pt x="69135" y="53425"/>
                  </a:cubicBezTo>
                  <a:cubicBezTo>
                    <a:pt x="69234" y="53425"/>
                    <a:pt x="69317" y="53383"/>
                    <a:pt x="69338" y="53278"/>
                  </a:cubicBezTo>
                  <a:cubicBezTo>
                    <a:pt x="69338" y="52998"/>
                    <a:pt x="69618" y="52606"/>
                    <a:pt x="69674" y="52326"/>
                  </a:cubicBezTo>
                  <a:cubicBezTo>
                    <a:pt x="69674" y="51766"/>
                    <a:pt x="69506" y="51262"/>
                    <a:pt x="69226" y="50758"/>
                  </a:cubicBezTo>
                  <a:cubicBezTo>
                    <a:pt x="69002" y="50422"/>
                    <a:pt x="69282" y="50366"/>
                    <a:pt x="69002" y="50030"/>
                  </a:cubicBezTo>
                  <a:cubicBezTo>
                    <a:pt x="68722" y="49526"/>
                    <a:pt x="68554" y="49021"/>
                    <a:pt x="68554" y="48461"/>
                  </a:cubicBezTo>
                  <a:cubicBezTo>
                    <a:pt x="68722" y="47845"/>
                    <a:pt x="69058" y="47285"/>
                    <a:pt x="69506" y="46837"/>
                  </a:cubicBezTo>
                  <a:cubicBezTo>
                    <a:pt x="69786" y="46557"/>
                    <a:pt x="70122" y="46725"/>
                    <a:pt x="70178" y="46445"/>
                  </a:cubicBezTo>
                  <a:cubicBezTo>
                    <a:pt x="70290" y="46165"/>
                    <a:pt x="70626" y="45773"/>
                    <a:pt x="70850" y="45773"/>
                  </a:cubicBezTo>
                  <a:cubicBezTo>
                    <a:pt x="70925" y="45773"/>
                    <a:pt x="71000" y="45779"/>
                    <a:pt x="71066" y="45779"/>
                  </a:cubicBezTo>
                  <a:cubicBezTo>
                    <a:pt x="71199" y="45779"/>
                    <a:pt x="71298" y="45754"/>
                    <a:pt x="71298" y="45605"/>
                  </a:cubicBezTo>
                  <a:cubicBezTo>
                    <a:pt x="71354" y="45381"/>
                    <a:pt x="71691" y="45101"/>
                    <a:pt x="72139" y="45045"/>
                  </a:cubicBezTo>
                  <a:cubicBezTo>
                    <a:pt x="72587" y="44989"/>
                    <a:pt x="72363" y="44709"/>
                    <a:pt x="72251" y="44541"/>
                  </a:cubicBezTo>
                  <a:cubicBezTo>
                    <a:pt x="72124" y="44372"/>
                    <a:pt x="72221" y="44202"/>
                    <a:pt x="72324" y="44202"/>
                  </a:cubicBezTo>
                  <a:cubicBezTo>
                    <a:pt x="72357" y="44202"/>
                    <a:pt x="72391" y="44220"/>
                    <a:pt x="72419" y="44261"/>
                  </a:cubicBezTo>
                  <a:cubicBezTo>
                    <a:pt x="72475" y="44317"/>
                    <a:pt x="72559" y="44345"/>
                    <a:pt x="72657" y="44345"/>
                  </a:cubicBezTo>
                  <a:cubicBezTo>
                    <a:pt x="72755" y="44345"/>
                    <a:pt x="72867" y="44317"/>
                    <a:pt x="72979" y="44261"/>
                  </a:cubicBezTo>
                  <a:cubicBezTo>
                    <a:pt x="73147" y="44093"/>
                    <a:pt x="73539" y="43813"/>
                    <a:pt x="73147" y="43757"/>
                  </a:cubicBezTo>
                  <a:cubicBezTo>
                    <a:pt x="72755" y="43757"/>
                    <a:pt x="72699" y="43589"/>
                    <a:pt x="72923" y="43533"/>
                  </a:cubicBezTo>
                  <a:cubicBezTo>
                    <a:pt x="73147" y="43421"/>
                    <a:pt x="72923" y="43029"/>
                    <a:pt x="72643" y="42973"/>
                  </a:cubicBezTo>
                  <a:cubicBezTo>
                    <a:pt x="72363" y="42917"/>
                    <a:pt x="72419" y="42749"/>
                    <a:pt x="72643" y="42581"/>
                  </a:cubicBezTo>
                  <a:cubicBezTo>
                    <a:pt x="72811" y="42413"/>
                    <a:pt x="72363" y="42077"/>
                    <a:pt x="72139" y="41909"/>
                  </a:cubicBezTo>
                  <a:cubicBezTo>
                    <a:pt x="71915" y="41684"/>
                    <a:pt x="72251" y="41628"/>
                    <a:pt x="72419" y="41628"/>
                  </a:cubicBezTo>
                  <a:cubicBezTo>
                    <a:pt x="72587" y="41572"/>
                    <a:pt x="72419" y="40788"/>
                    <a:pt x="72531" y="40564"/>
                  </a:cubicBezTo>
                  <a:cubicBezTo>
                    <a:pt x="72615" y="40480"/>
                    <a:pt x="72713" y="40438"/>
                    <a:pt x="72776" y="40438"/>
                  </a:cubicBezTo>
                  <a:cubicBezTo>
                    <a:pt x="72839" y="40438"/>
                    <a:pt x="72867" y="40480"/>
                    <a:pt x="72811" y="40564"/>
                  </a:cubicBezTo>
                  <a:cubicBezTo>
                    <a:pt x="72699" y="40788"/>
                    <a:pt x="72531" y="41068"/>
                    <a:pt x="72755" y="41348"/>
                  </a:cubicBezTo>
                  <a:cubicBezTo>
                    <a:pt x="72979" y="41572"/>
                    <a:pt x="73035" y="41965"/>
                    <a:pt x="72979" y="42301"/>
                  </a:cubicBezTo>
                  <a:cubicBezTo>
                    <a:pt x="72933" y="42460"/>
                    <a:pt x="72934" y="42536"/>
                    <a:pt x="72970" y="42536"/>
                  </a:cubicBezTo>
                  <a:cubicBezTo>
                    <a:pt x="73022" y="42536"/>
                    <a:pt x="73149" y="42375"/>
                    <a:pt x="73315" y="42077"/>
                  </a:cubicBezTo>
                  <a:cubicBezTo>
                    <a:pt x="73595" y="41516"/>
                    <a:pt x="73595" y="41068"/>
                    <a:pt x="73427" y="41012"/>
                  </a:cubicBezTo>
                  <a:cubicBezTo>
                    <a:pt x="73289" y="40966"/>
                    <a:pt x="73264" y="40619"/>
                    <a:pt x="73352" y="40619"/>
                  </a:cubicBezTo>
                  <a:cubicBezTo>
                    <a:pt x="73372" y="40619"/>
                    <a:pt x="73396" y="40636"/>
                    <a:pt x="73427" y="40676"/>
                  </a:cubicBezTo>
                  <a:cubicBezTo>
                    <a:pt x="73511" y="40816"/>
                    <a:pt x="73581" y="40886"/>
                    <a:pt x="73665" y="40886"/>
                  </a:cubicBezTo>
                  <a:cubicBezTo>
                    <a:pt x="73749" y="40886"/>
                    <a:pt x="73847" y="40816"/>
                    <a:pt x="73987" y="40676"/>
                  </a:cubicBezTo>
                  <a:cubicBezTo>
                    <a:pt x="74267" y="40340"/>
                    <a:pt x="74603" y="39780"/>
                    <a:pt x="74435" y="39668"/>
                  </a:cubicBezTo>
                  <a:cubicBezTo>
                    <a:pt x="74211" y="39556"/>
                    <a:pt x="74491" y="39444"/>
                    <a:pt x="74827" y="39444"/>
                  </a:cubicBezTo>
                  <a:cubicBezTo>
                    <a:pt x="75275" y="39444"/>
                    <a:pt x="75667" y="39332"/>
                    <a:pt x="76003" y="39164"/>
                  </a:cubicBezTo>
                  <a:cubicBezTo>
                    <a:pt x="76053" y="39049"/>
                    <a:pt x="75966" y="39011"/>
                    <a:pt x="75819" y="39011"/>
                  </a:cubicBezTo>
                  <a:cubicBezTo>
                    <a:pt x="75543" y="39011"/>
                    <a:pt x="75055" y="39144"/>
                    <a:pt x="74857" y="39144"/>
                  </a:cubicBezTo>
                  <a:cubicBezTo>
                    <a:pt x="74803" y="39144"/>
                    <a:pt x="74771" y="39134"/>
                    <a:pt x="74771" y="39108"/>
                  </a:cubicBezTo>
                  <a:cubicBezTo>
                    <a:pt x="74771" y="38940"/>
                    <a:pt x="75667" y="38716"/>
                    <a:pt x="76059" y="38716"/>
                  </a:cubicBezTo>
                  <a:cubicBezTo>
                    <a:pt x="76381" y="38670"/>
                    <a:pt x="76325" y="38323"/>
                    <a:pt x="76388" y="38323"/>
                  </a:cubicBezTo>
                  <a:cubicBezTo>
                    <a:pt x="76402" y="38323"/>
                    <a:pt x="76421" y="38340"/>
                    <a:pt x="76451" y="38380"/>
                  </a:cubicBezTo>
                  <a:cubicBezTo>
                    <a:pt x="76541" y="38500"/>
                    <a:pt x="76679" y="38556"/>
                    <a:pt x="76823" y="38556"/>
                  </a:cubicBezTo>
                  <a:cubicBezTo>
                    <a:pt x="76947" y="38556"/>
                    <a:pt x="77075" y="38514"/>
                    <a:pt x="77179" y="38436"/>
                  </a:cubicBezTo>
                  <a:cubicBezTo>
                    <a:pt x="77403" y="38268"/>
                    <a:pt x="77235" y="37876"/>
                    <a:pt x="76955" y="37820"/>
                  </a:cubicBezTo>
                  <a:cubicBezTo>
                    <a:pt x="76675" y="37764"/>
                    <a:pt x="77123" y="37540"/>
                    <a:pt x="77067" y="37428"/>
                  </a:cubicBezTo>
                  <a:cubicBezTo>
                    <a:pt x="77011" y="37036"/>
                    <a:pt x="77235" y="36700"/>
                    <a:pt x="77571" y="36532"/>
                  </a:cubicBezTo>
                  <a:cubicBezTo>
                    <a:pt x="77907" y="36476"/>
                    <a:pt x="77739" y="36252"/>
                    <a:pt x="78019" y="36252"/>
                  </a:cubicBezTo>
                  <a:cubicBezTo>
                    <a:pt x="78299" y="36252"/>
                    <a:pt x="78355" y="35916"/>
                    <a:pt x="78579" y="35692"/>
                  </a:cubicBezTo>
                  <a:cubicBezTo>
                    <a:pt x="78625" y="35655"/>
                    <a:pt x="78672" y="35641"/>
                    <a:pt x="78720" y="35641"/>
                  </a:cubicBezTo>
                  <a:cubicBezTo>
                    <a:pt x="78895" y="35641"/>
                    <a:pt x="79088" y="35826"/>
                    <a:pt x="79301" y="35826"/>
                  </a:cubicBezTo>
                  <a:cubicBezTo>
                    <a:pt x="79393" y="35826"/>
                    <a:pt x="79488" y="35791"/>
                    <a:pt x="79588" y="35692"/>
                  </a:cubicBezTo>
                  <a:cubicBezTo>
                    <a:pt x="79756" y="35524"/>
                    <a:pt x="79980" y="35356"/>
                    <a:pt x="80148" y="35244"/>
                  </a:cubicBezTo>
                  <a:cubicBezTo>
                    <a:pt x="80428" y="35076"/>
                    <a:pt x="80708" y="34964"/>
                    <a:pt x="80988" y="34908"/>
                  </a:cubicBezTo>
                  <a:cubicBezTo>
                    <a:pt x="81380" y="34796"/>
                    <a:pt x="81716" y="34572"/>
                    <a:pt x="81884" y="34236"/>
                  </a:cubicBezTo>
                  <a:cubicBezTo>
                    <a:pt x="81920" y="34175"/>
                    <a:pt x="81956" y="34151"/>
                    <a:pt x="81988" y="34151"/>
                  </a:cubicBezTo>
                  <a:cubicBezTo>
                    <a:pt x="82103" y="34151"/>
                    <a:pt x="82160" y="34472"/>
                    <a:pt x="81940" y="34516"/>
                  </a:cubicBezTo>
                  <a:cubicBezTo>
                    <a:pt x="81690" y="34615"/>
                    <a:pt x="82064" y="34804"/>
                    <a:pt x="82505" y="34804"/>
                  </a:cubicBezTo>
                  <a:cubicBezTo>
                    <a:pt x="82559" y="34804"/>
                    <a:pt x="82613" y="34802"/>
                    <a:pt x="82668" y="34796"/>
                  </a:cubicBezTo>
                  <a:cubicBezTo>
                    <a:pt x="83066" y="34796"/>
                    <a:pt x="82579" y="34973"/>
                    <a:pt x="82191" y="34973"/>
                  </a:cubicBezTo>
                  <a:cubicBezTo>
                    <a:pt x="82142" y="34973"/>
                    <a:pt x="82095" y="34970"/>
                    <a:pt x="82052" y="34964"/>
                  </a:cubicBezTo>
                  <a:cubicBezTo>
                    <a:pt x="81716" y="34964"/>
                    <a:pt x="81548" y="34964"/>
                    <a:pt x="81044" y="35524"/>
                  </a:cubicBezTo>
                  <a:cubicBezTo>
                    <a:pt x="80540" y="36028"/>
                    <a:pt x="80708" y="36140"/>
                    <a:pt x="80988" y="36364"/>
                  </a:cubicBezTo>
                  <a:cubicBezTo>
                    <a:pt x="81097" y="36473"/>
                    <a:pt x="81215" y="36523"/>
                    <a:pt x="81341" y="36523"/>
                  </a:cubicBezTo>
                  <a:cubicBezTo>
                    <a:pt x="81538" y="36523"/>
                    <a:pt x="81757" y="36401"/>
                    <a:pt x="81996" y="36196"/>
                  </a:cubicBezTo>
                  <a:cubicBezTo>
                    <a:pt x="82363" y="35882"/>
                    <a:pt x="82386" y="35518"/>
                    <a:pt x="82708" y="35518"/>
                  </a:cubicBezTo>
                  <a:cubicBezTo>
                    <a:pt x="82731" y="35518"/>
                    <a:pt x="82755" y="35520"/>
                    <a:pt x="82780" y="35524"/>
                  </a:cubicBezTo>
                  <a:cubicBezTo>
                    <a:pt x="83396" y="35412"/>
                    <a:pt x="84012" y="35300"/>
                    <a:pt x="84572" y="35076"/>
                  </a:cubicBezTo>
                  <a:cubicBezTo>
                    <a:pt x="85020" y="34908"/>
                    <a:pt x="84740" y="34852"/>
                    <a:pt x="84740" y="34628"/>
                  </a:cubicBezTo>
                  <a:cubicBezTo>
                    <a:pt x="84740" y="34460"/>
                    <a:pt x="85468" y="34460"/>
                    <a:pt x="85748" y="34236"/>
                  </a:cubicBezTo>
                  <a:cubicBezTo>
                    <a:pt x="85991" y="34090"/>
                    <a:pt x="85813" y="33945"/>
                    <a:pt x="85580" y="33945"/>
                  </a:cubicBezTo>
                  <a:cubicBezTo>
                    <a:pt x="85543" y="33945"/>
                    <a:pt x="85506" y="33948"/>
                    <a:pt x="85468" y="33956"/>
                  </a:cubicBezTo>
                  <a:cubicBezTo>
                    <a:pt x="85244" y="33956"/>
                    <a:pt x="85412" y="33619"/>
                    <a:pt x="85468" y="33395"/>
                  </a:cubicBezTo>
                  <a:cubicBezTo>
                    <a:pt x="85480" y="33360"/>
                    <a:pt x="85464" y="33344"/>
                    <a:pt x="85432" y="33344"/>
                  </a:cubicBezTo>
                  <a:cubicBezTo>
                    <a:pt x="85311" y="33344"/>
                    <a:pt x="84964" y="33555"/>
                    <a:pt x="84964" y="33731"/>
                  </a:cubicBezTo>
                  <a:cubicBezTo>
                    <a:pt x="84908" y="33956"/>
                    <a:pt x="84516" y="34012"/>
                    <a:pt x="84516" y="34180"/>
                  </a:cubicBezTo>
                  <a:cubicBezTo>
                    <a:pt x="84516" y="34572"/>
                    <a:pt x="84460" y="34348"/>
                    <a:pt x="84180" y="34516"/>
                  </a:cubicBezTo>
                  <a:cubicBezTo>
                    <a:pt x="84108" y="34545"/>
                    <a:pt x="83983" y="34559"/>
                    <a:pt x="83837" y="34559"/>
                  </a:cubicBezTo>
                  <a:cubicBezTo>
                    <a:pt x="83418" y="34559"/>
                    <a:pt x="82822" y="34443"/>
                    <a:pt x="82780" y="34236"/>
                  </a:cubicBezTo>
                  <a:cubicBezTo>
                    <a:pt x="82780" y="34012"/>
                    <a:pt x="81996" y="33899"/>
                    <a:pt x="81940" y="33563"/>
                  </a:cubicBezTo>
                  <a:cubicBezTo>
                    <a:pt x="81884" y="33227"/>
                    <a:pt x="81548" y="33115"/>
                    <a:pt x="81828" y="32779"/>
                  </a:cubicBezTo>
                  <a:cubicBezTo>
                    <a:pt x="82049" y="32521"/>
                    <a:pt x="81955" y="32360"/>
                    <a:pt x="81785" y="32360"/>
                  </a:cubicBezTo>
                  <a:cubicBezTo>
                    <a:pt x="81696" y="32360"/>
                    <a:pt x="81588" y="32404"/>
                    <a:pt x="81492" y="32499"/>
                  </a:cubicBezTo>
                  <a:cubicBezTo>
                    <a:pt x="81428" y="32563"/>
                    <a:pt x="81370" y="32589"/>
                    <a:pt x="81323" y="32589"/>
                  </a:cubicBezTo>
                  <a:cubicBezTo>
                    <a:pt x="81164" y="32589"/>
                    <a:pt x="81133" y="32293"/>
                    <a:pt x="81436" y="32163"/>
                  </a:cubicBezTo>
                  <a:cubicBezTo>
                    <a:pt x="81828" y="31995"/>
                    <a:pt x="82556" y="31883"/>
                    <a:pt x="82164" y="31155"/>
                  </a:cubicBezTo>
                  <a:cubicBezTo>
                    <a:pt x="82076" y="30980"/>
                    <a:pt x="81845" y="30912"/>
                    <a:pt x="81540" y="30912"/>
                  </a:cubicBezTo>
                  <a:cubicBezTo>
                    <a:pt x="80674" y="30912"/>
                    <a:pt x="79218" y="31467"/>
                    <a:pt x="78803" y="31715"/>
                  </a:cubicBezTo>
                  <a:cubicBezTo>
                    <a:pt x="78187" y="32051"/>
                    <a:pt x="77403" y="33171"/>
                    <a:pt x="77067" y="33171"/>
                  </a:cubicBezTo>
                  <a:cubicBezTo>
                    <a:pt x="76787" y="33171"/>
                    <a:pt x="77627" y="32611"/>
                    <a:pt x="77795" y="32387"/>
                  </a:cubicBezTo>
                  <a:cubicBezTo>
                    <a:pt x="77896" y="32187"/>
                    <a:pt x="77816" y="31987"/>
                    <a:pt x="77879" y="31987"/>
                  </a:cubicBezTo>
                  <a:cubicBezTo>
                    <a:pt x="77886" y="31987"/>
                    <a:pt x="77896" y="31989"/>
                    <a:pt x="77907" y="31995"/>
                  </a:cubicBezTo>
                  <a:cubicBezTo>
                    <a:pt x="77918" y="32002"/>
                    <a:pt x="77930" y="32005"/>
                    <a:pt x="77943" y="32005"/>
                  </a:cubicBezTo>
                  <a:cubicBezTo>
                    <a:pt x="78144" y="32005"/>
                    <a:pt x="78660" y="31250"/>
                    <a:pt x="79027" y="30987"/>
                  </a:cubicBezTo>
                  <a:cubicBezTo>
                    <a:pt x="79224" y="30847"/>
                    <a:pt x="79420" y="30847"/>
                    <a:pt x="79574" y="30847"/>
                  </a:cubicBezTo>
                  <a:cubicBezTo>
                    <a:pt x="79728" y="30847"/>
                    <a:pt x="79840" y="30847"/>
                    <a:pt x="79868" y="30707"/>
                  </a:cubicBezTo>
                  <a:cubicBezTo>
                    <a:pt x="79924" y="30483"/>
                    <a:pt x="80092" y="30371"/>
                    <a:pt x="80428" y="30035"/>
                  </a:cubicBezTo>
                  <a:cubicBezTo>
                    <a:pt x="80637" y="29826"/>
                    <a:pt x="82341" y="29769"/>
                    <a:pt x="83680" y="29769"/>
                  </a:cubicBezTo>
                  <a:cubicBezTo>
                    <a:pt x="84494" y="29769"/>
                    <a:pt x="85173" y="29790"/>
                    <a:pt x="85300" y="29811"/>
                  </a:cubicBezTo>
                  <a:cubicBezTo>
                    <a:pt x="85860" y="29643"/>
                    <a:pt x="86364" y="29363"/>
                    <a:pt x="86701" y="28915"/>
                  </a:cubicBezTo>
                  <a:cubicBezTo>
                    <a:pt x="86925" y="28579"/>
                    <a:pt x="87261" y="28579"/>
                    <a:pt x="87821" y="28579"/>
                  </a:cubicBezTo>
                  <a:cubicBezTo>
                    <a:pt x="87850" y="28582"/>
                    <a:pt x="87878" y="28583"/>
                    <a:pt x="87905" y="28583"/>
                  </a:cubicBezTo>
                  <a:cubicBezTo>
                    <a:pt x="88404" y="28583"/>
                    <a:pt x="88619" y="28119"/>
                    <a:pt x="88885" y="27907"/>
                  </a:cubicBezTo>
                  <a:cubicBezTo>
                    <a:pt x="89165" y="27739"/>
                    <a:pt x="89109" y="27627"/>
                    <a:pt x="88829" y="27627"/>
                  </a:cubicBezTo>
                  <a:cubicBezTo>
                    <a:pt x="88605" y="27571"/>
                    <a:pt x="88381" y="27403"/>
                    <a:pt x="88605" y="27403"/>
                  </a:cubicBezTo>
                  <a:cubicBezTo>
                    <a:pt x="88829" y="27347"/>
                    <a:pt x="88997" y="27235"/>
                    <a:pt x="89109" y="26899"/>
                  </a:cubicBezTo>
                  <a:cubicBezTo>
                    <a:pt x="89165" y="26563"/>
                    <a:pt x="88997" y="26731"/>
                    <a:pt x="88661" y="26283"/>
                  </a:cubicBezTo>
                  <a:cubicBezTo>
                    <a:pt x="88570" y="26162"/>
                    <a:pt x="88492" y="26118"/>
                    <a:pt x="88419" y="26118"/>
                  </a:cubicBezTo>
                  <a:cubicBezTo>
                    <a:pt x="88234" y="26118"/>
                    <a:pt x="88085" y="26398"/>
                    <a:pt x="87864" y="26398"/>
                  </a:cubicBezTo>
                  <a:cubicBezTo>
                    <a:pt x="87850" y="26398"/>
                    <a:pt x="87836" y="26397"/>
                    <a:pt x="87821" y="26395"/>
                  </a:cubicBezTo>
                  <a:cubicBezTo>
                    <a:pt x="87485" y="26339"/>
                    <a:pt x="88045" y="25946"/>
                    <a:pt x="87765" y="25778"/>
                  </a:cubicBezTo>
                  <a:cubicBezTo>
                    <a:pt x="87643" y="25726"/>
                    <a:pt x="87511" y="25701"/>
                    <a:pt x="87377" y="25701"/>
                  </a:cubicBezTo>
                  <a:cubicBezTo>
                    <a:pt x="87077" y="25701"/>
                    <a:pt x="86764" y="25826"/>
                    <a:pt x="86532" y="26058"/>
                  </a:cubicBezTo>
                  <a:cubicBezTo>
                    <a:pt x="86336" y="26227"/>
                    <a:pt x="86238" y="26227"/>
                    <a:pt x="86147" y="26227"/>
                  </a:cubicBezTo>
                  <a:cubicBezTo>
                    <a:pt x="86056" y="26227"/>
                    <a:pt x="85972" y="26227"/>
                    <a:pt x="85804" y="26395"/>
                  </a:cubicBezTo>
                  <a:cubicBezTo>
                    <a:pt x="85710" y="26475"/>
                    <a:pt x="85639" y="26508"/>
                    <a:pt x="85586" y="26508"/>
                  </a:cubicBezTo>
                  <a:cubicBezTo>
                    <a:pt x="85422" y="26508"/>
                    <a:pt x="85453" y="26186"/>
                    <a:pt x="85580" y="26058"/>
                  </a:cubicBezTo>
                  <a:cubicBezTo>
                    <a:pt x="85804" y="25946"/>
                    <a:pt x="85916" y="26058"/>
                    <a:pt x="86084" y="25890"/>
                  </a:cubicBezTo>
                  <a:cubicBezTo>
                    <a:pt x="86196" y="25666"/>
                    <a:pt x="86364" y="25890"/>
                    <a:pt x="86757" y="25610"/>
                  </a:cubicBezTo>
                  <a:cubicBezTo>
                    <a:pt x="87149" y="25386"/>
                    <a:pt x="87541" y="25498"/>
                    <a:pt x="87653" y="25274"/>
                  </a:cubicBezTo>
                  <a:cubicBezTo>
                    <a:pt x="87747" y="25133"/>
                    <a:pt x="87524" y="24913"/>
                    <a:pt x="87218" y="24913"/>
                  </a:cubicBezTo>
                  <a:cubicBezTo>
                    <a:pt x="87160" y="24913"/>
                    <a:pt x="87099" y="24921"/>
                    <a:pt x="87037" y="24938"/>
                  </a:cubicBezTo>
                  <a:cubicBezTo>
                    <a:pt x="87022" y="24941"/>
                    <a:pt x="87007" y="24942"/>
                    <a:pt x="86993" y="24942"/>
                  </a:cubicBezTo>
                  <a:cubicBezTo>
                    <a:pt x="86727" y="24942"/>
                    <a:pt x="86496" y="24553"/>
                    <a:pt x="86271" y="24553"/>
                  </a:cubicBezTo>
                  <a:cubicBezTo>
                    <a:pt x="86227" y="24553"/>
                    <a:pt x="86184" y="24568"/>
                    <a:pt x="86140" y="24602"/>
                  </a:cubicBezTo>
                  <a:cubicBezTo>
                    <a:pt x="86104" y="24630"/>
                    <a:pt x="86075" y="24641"/>
                    <a:pt x="86051" y="24641"/>
                  </a:cubicBezTo>
                  <a:cubicBezTo>
                    <a:pt x="85950" y="24641"/>
                    <a:pt x="85931" y="24452"/>
                    <a:pt x="85805" y="24452"/>
                  </a:cubicBezTo>
                  <a:cubicBezTo>
                    <a:pt x="85775" y="24452"/>
                    <a:pt x="85738" y="24463"/>
                    <a:pt x="85692" y="24490"/>
                  </a:cubicBezTo>
                  <a:cubicBezTo>
                    <a:pt x="85627" y="24530"/>
                    <a:pt x="85568" y="24547"/>
                    <a:pt x="85514" y="24547"/>
                  </a:cubicBezTo>
                  <a:cubicBezTo>
                    <a:pt x="85337" y="24547"/>
                    <a:pt x="85218" y="24356"/>
                    <a:pt x="85132" y="24098"/>
                  </a:cubicBezTo>
                  <a:cubicBezTo>
                    <a:pt x="84796" y="23650"/>
                    <a:pt x="84348" y="23258"/>
                    <a:pt x="83788" y="23090"/>
                  </a:cubicBezTo>
                  <a:cubicBezTo>
                    <a:pt x="83439" y="23003"/>
                    <a:pt x="83566" y="22814"/>
                    <a:pt x="83745" y="22814"/>
                  </a:cubicBezTo>
                  <a:cubicBezTo>
                    <a:pt x="83796" y="22814"/>
                    <a:pt x="83851" y="22829"/>
                    <a:pt x="83900" y="22866"/>
                  </a:cubicBezTo>
                  <a:cubicBezTo>
                    <a:pt x="83943" y="22898"/>
                    <a:pt x="83988" y="22912"/>
                    <a:pt x="84033" y="22912"/>
                  </a:cubicBezTo>
                  <a:cubicBezTo>
                    <a:pt x="84225" y="22912"/>
                    <a:pt x="84426" y="22666"/>
                    <a:pt x="84516" y="22530"/>
                  </a:cubicBezTo>
                  <a:cubicBezTo>
                    <a:pt x="84628" y="22362"/>
                    <a:pt x="84348" y="22194"/>
                    <a:pt x="84236" y="22194"/>
                  </a:cubicBezTo>
                  <a:cubicBezTo>
                    <a:pt x="84068" y="22138"/>
                    <a:pt x="84068" y="21914"/>
                    <a:pt x="84124" y="21746"/>
                  </a:cubicBezTo>
                  <a:cubicBezTo>
                    <a:pt x="84124" y="21578"/>
                    <a:pt x="83620" y="21354"/>
                    <a:pt x="83620" y="21186"/>
                  </a:cubicBezTo>
                  <a:cubicBezTo>
                    <a:pt x="83564" y="21018"/>
                    <a:pt x="83284" y="20906"/>
                    <a:pt x="83284" y="20738"/>
                  </a:cubicBezTo>
                  <a:cubicBezTo>
                    <a:pt x="83340" y="20570"/>
                    <a:pt x="83004" y="20346"/>
                    <a:pt x="83004" y="20122"/>
                  </a:cubicBezTo>
                  <a:cubicBezTo>
                    <a:pt x="83004" y="19954"/>
                    <a:pt x="82500" y="19506"/>
                    <a:pt x="82444" y="19282"/>
                  </a:cubicBezTo>
                  <a:cubicBezTo>
                    <a:pt x="82444" y="19002"/>
                    <a:pt x="82164" y="18834"/>
                    <a:pt x="82052" y="18554"/>
                  </a:cubicBezTo>
                  <a:cubicBezTo>
                    <a:pt x="82011" y="18451"/>
                    <a:pt x="81970" y="18401"/>
                    <a:pt x="81929" y="18401"/>
                  </a:cubicBezTo>
                  <a:cubicBezTo>
                    <a:pt x="81858" y="18401"/>
                    <a:pt x="81787" y="18550"/>
                    <a:pt x="81716" y="18834"/>
                  </a:cubicBezTo>
                  <a:cubicBezTo>
                    <a:pt x="81604" y="19226"/>
                    <a:pt x="81212" y="19226"/>
                    <a:pt x="81324" y="19338"/>
                  </a:cubicBezTo>
                  <a:cubicBezTo>
                    <a:pt x="81548" y="19674"/>
                    <a:pt x="81380" y="19674"/>
                    <a:pt x="81212" y="19842"/>
                  </a:cubicBezTo>
                  <a:cubicBezTo>
                    <a:pt x="81100" y="20010"/>
                    <a:pt x="81324" y="20290"/>
                    <a:pt x="81100" y="20290"/>
                  </a:cubicBezTo>
                  <a:cubicBezTo>
                    <a:pt x="80871" y="20290"/>
                    <a:pt x="80904" y="20627"/>
                    <a:pt x="80862" y="20627"/>
                  </a:cubicBezTo>
                  <a:cubicBezTo>
                    <a:pt x="80853" y="20627"/>
                    <a:pt x="80840" y="20611"/>
                    <a:pt x="80820" y="20570"/>
                  </a:cubicBezTo>
                  <a:cubicBezTo>
                    <a:pt x="80769" y="20444"/>
                    <a:pt x="80662" y="20386"/>
                    <a:pt x="80559" y="20386"/>
                  </a:cubicBezTo>
                  <a:cubicBezTo>
                    <a:pt x="80434" y="20386"/>
                    <a:pt x="80316" y="20472"/>
                    <a:pt x="80316" y="20626"/>
                  </a:cubicBezTo>
                  <a:cubicBezTo>
                    <a:pt x="80316" y="20877"/>
                    <a:pt x="79866" y="21082"/>
                    <a:pt x="79612" y="21082"/>
                  </a:cubicBezTo>
                  <a:cubicBezTo>
                    <a:pt x="79582" y="21082"/>
                    <a:pt x="79555" y="21080"/>
                    <a:pt x="79532" y="21074"/>
                  </a:cubicBezTo>
                  <a:cubicBezTo>
                    <a:pt x="79332" y="21074"/>
                    <a:pt x="79310" y="20720"/>
                    <a:pt x="79190" y="20720"/>
                  </a:cubicBezTo>
                  <a:cubicBezTo>
                    <a:pt x="79175" y="20720"/>
                    <a:pt x="79158" y="20725"/>
                    <a:pt x="79140" y="20738"/>
                  </a:cubicBezTo>
                  <a:cubicBezTo>
                    <a:pt x="79110" y="20760"/>
                    <a:pt x="79086" y="20769"/>
                    <a:pt x="79065" y="20769"/>
                  </a:cubicBezTo>
                  <a:cubicBezTo>
                    <a:pt x="78924" y="20769"/>
                    <a:pt x="78935" y="20346"/>
                    <a:pt x="78691" y="20346"/>
                  </a:cubicBezTo>
                  <a:cubicBezTo>
                    <a:pt x="78616" y="20358"/>
                    <a:pt x="78549" y="20365"/>
                    <a:pt x="78491" y="20365"/>
                  </a:cubicBezTo>
                  <a:cubicBezTo>
                    <a:pt x="78291" y="20365"/>
                    <a:pt x="78200" y="20283"/>
                    <a:pt x="78243" y="20066"/>
                  </a:cubicBezTo>
                  <a:cubicBezTo>
                    <a:pt x="78355" y="19786"/>
                    <a:pt x="77739" y="19674"/>
                    <a:pt x="77907" y="19562"/>
                  </a:cubicBezTo>
                  <a:cubicBezTo>
                    <a:pt x="78131" y="19394"/>
                    <a:pt x="77907" y="19114"/>
                    <a:pt x="77851" y="18666"/>
                  </a:cubicBezTo>
                  <a:cubicBezTo>
                    <a:pt x="77795" y="18217"/>
                    <a:pt x="78131" y="18161"/>
                    <a:pt x="78131" y="17937"/>
                  </a:cubicBezTo>
                  <a:cubicBezTo>
                    <a:pt x="78131" y="17833"/>
                    <a:pt x="78083" y="17790"/>
                    <a:pt x="78009" y="17790"/>
                  </a:cubicBezTo>
                  <a:cubicBezTo>
                    <a:pt x="77923" y="17790"/>
                    <a:pt x="77803" y="17848"/>
                    <a:pt x="77683" y="17937"/>
                  </a:cubicBezTo>
                  <a:cubicBezTo>
                    <a:pt x="77639" y="17971"/>
                    <a:pt x="77603" y="17984"/>
                    <a:pt x="77572" y="17984"/>
                  </a:cubicBezTo>
                  <a:cubicBezTo>
                    <a:pt x="77450" y="17984"/>
                    <a:pt x="77414" y="17769"/>
                    <a:pt x="77235" y="17769"/>
                  </a:cubicBezTo>
                  <a:cubicBezTo>
                    <a:pt x="77011" y="17769"/>
                    <a:pt x="76339" y="17769"/>
                    <a:pt x="76283" y="17433"/>
                  </a:cubicBezTo>
                  <a:cubicBezTo>
                    <a:pt x="76283" y="17097"/>
                    <a:pt x="76059" y="17265"/>
                    <a:pt x="75947" y="16985"/>
                  </a:cubicBezTo>
                  <a:cubicBezTo>
                    <a:pt x="75835" y="16705"/>
                    <a:pt x="75555" y="16929"/>
                    <a:pt x="75555" y="16705"/>
                  </a:cubicBezTo>
                  <a:cubicBezTo>
                    <a:pt x="75555" y="16481"/>
                    <a:pt x="75443" y="16425"/>
                    <a:pt x="75219" y="16369"/>
                  </a:cubicBezTo>
                  <a:cubicBezTo>
                    <a:pt x="74995" y="16369"/>
                    <a:pt x="74939" y="16145"/>
                    <a:pt x="74659" y="16089"/>
                  </a:cubicBezTo>
                  <a:cubicBezTo>
                    <a:pt x="74379" y="16145"/>
                    <a:pt x="74099" y="16201"/>
                    <a:pt x="73875" y="16369"/>
                  </a:cubicBezTo>
                  <a:cubicBezTo>
                    <a:pt x="73859" y="16374"/>
                    <a:pt x="73842" y="16377"/>
                    <a:pt x="73823" y="16377"/>
                  </a:cubicBezTo>
                  <a:cubicBezTo>
                    <a:pt x="73671" y="16377"/>
                    <a:pt x="73423" y="16231"/>
                    <a:pt x="73281" y="16231"/>
                  </a:cubicBezTo>
                  <a:cubicBezTo>
                    <a:pt x="73249" y="16231"/>
                    <a:pt x="73222" y="16238"/>
                    <a:pt x="73203" y="16257"/>
                  </a:cubicBezTo>
                  <a:cubicBezTo>
                    <a:pt x="73171" y="16279"/>
                    <a:pt x="73143" y="16288"/>
                    <a:pt x="73115" y="16288"/>
                  </a:cubicBezTo>
                  <a:cubicBezTo>
                    <a:pt x="72999" y="16288"/>
                    <a:pt x="72893" y="16124"/>
                    <a:pt x="72531" y="16033"/>
                  </a:cubicBezTo>
                  <a:cubicBezTo>
                    <a:pt x="72316" y="15972"/>
                    <a:pt x="72033" y="15927"/>
                    <a:pt x="71822" y="15927"/>
                  </a:cubicBezTo>
                  <a:cubicBezTo>
                    <a:pt x="71648" y="15927"/>
                    <a:pt x="71522" y="15957"/>
                    <a:pt x="71522" y="16033"/>
                  </a:cubicBezTo>
                  <a:cubicBezTo>
                    <a:pt x="71466" y="16201"/>
                    <a:pt x="71130" y="16257"/>
                    <a:pt x="71186" y="16593"/>
                  </a:cubicBezTo>
                  <a:cubicBezTo>
                    <a:pt x="71242" y="16985"/>
                    <a:pt x="71579" y="16929"/>
                    <a:pt x="71691" y="17153"/>
                  </a:cubicBezTo>
                  <a:cubicBezTo>
                    <a:pt x="71747" y="17433"/>
                    <a:pt x="71522" y="17321"/>
                    <a:pt x="71466" y="17545"/>
                  </a:cubicBezTo>
                  <a:cubicBezTo>
                    <a:pt x="71466" y="17769"/>
                    <a:pt x="71242" y="17769"/>
                    <a:pt x="71242" y="17937"/>
                  </a:cubicBezTo>
                  <a:cubicBezTo>
                    <a:pt x="71242" y="18049"/>
                    <a:pt x="71410" y="18049"/>
                    <a:pt x="71466" y="18329"/>
                  </a:cubicBezTo>
                  <a:cubicBezTo>
                    <a:pt x="71579" y="18666"/>
                    <a:pt x="71747" y="18666"/>
                    <a:pt x="71803" y="19058"/>
                  </a:cubicBezTo>
                  <a:cubicBezTo>
                    <a:pt x="71859" y="19450"/>
                    <a:pt x="71635" y="19394"/>
                    <a:pt x="71466" y="19450"/>
                  </a:cubicBezTo>
                  <a:cubicBezTo>
                    <a:pt x="71298" y="19506"/>
                    <a:pt x="71466" y="19674"/>
                    <a:pt x="71242" y="19954"/>
                  </a:cubicBezTo>
                  <a:cubicBezTo>
                    <a:pt x="71018" y="20234"/>
                    <a:pt x="70794" y="20570"/>
                    <a:pt x="71018" y="20738"/>
                  </a:cubicBezTo>
                  <a:cubicBezTo>
                    <a:pt x="71186" y="20906"/>
                    <a:pt x="71915" y="21186"/>
                    <a:pt x="72195" y="21690"/>
                  </a:cubicBezTo>
                  <a:cubicBezTo>
                    <a:pt x="72419" y="22194"/>
                    <a:pt x="72475" y="22810"/>
                    <a:pt x="72363" y="23426"/>
                  </a:cubicBezTo>
                  <a:cubicBezTo>
                    <a:pt x="72251" y="23930"/>
                    <a:pt x="71635" y="24042"/>
                    <a:pt x="71242" y="24490"/>
                  </a:cubicBezTo>
                  <a:cubicBezTo>
                    <a:pt x="70962" y="24770"/>
                    <a:pt x="70570" y="24938"/>
                    <a:pt x="70122" y="24938"/>
                  </a:cubicBezTo>
                  <a:cubicBezTo>
                    <a:pt x="69898" y="24938"/>
                    <a:pt x="70066" y="25330"/>
                    <a:pt x="70346" y="25666"/>
                  </a:cubicBezTo>
                  <a:cubicBezTo>
                    <a:pt x="70626" y="26002"/>
                    <a:pt x="70402" y="26114"/>
                    <a:pt x="70570" y="26451"/>
                  </a:cubicBezTo>
                  <a:cubicBezTo>
                    <a:pt x="70682" y="26843"/>
                    <a:pt x="70570" y="27123"/>
                    <a:pt x="70794" y="27403"/>
                  </a:cubicBezTo>
                  <a:cubicBezTo>
                    <a:pt x="71018" y="27739"/>
                    <a:pt x="70850" y="27851"/>
                    <a:pt x="70626" y="28075"/>
                  </a:cubicBezTo>
                  <a:cubicBezTo>
                    <a:pt x="70346" y="28299"/>
                    <a:pt x="70738" y="28187"/>
                    <a:pt x="70738" y="28467"/>
                  </a:cubicBezTo>
                  <a:cubicBezTo>
                    <a:pt x="70738" y="28599"/>
                    <a:pt x="70721" y="28644"/>
                    <a:pt x="70687" y="28644"/>
                  </a:cubicBezTo>
                  <a:cubicBezTo>
                    <a:pt x="70633" y="28644"/>
                    <a:pt x="70538" y="28535"/>
                    <a:pt x="70402" y="28467"/>
                  </a:cubicBezTo>
                  <a:cubicBezTo>
                    <a:pt x="70369" y="28453"/>
                    <a:pt x="70336" y="28447"/>
                    <a:pt x="70306" y="28447"/>
                  </a:cubicBezTo>
                  <a:cubicBezTo>
                    <a:pt x="70084" y="28447"/>
                    <a:pt x="69954" y="28774"/>
                    <a:pt x="69954" y="28971"/>
                  </a:cubicBezTo>
                  <a:cubicBezTo>
                    <a:pt x="69954" y="28998"/>
                    <a:pt x="69940" y="29009"/>
                    <a:pt x="69915" y="29009"/>
                  </a:cubicBezTo>
                  <a:cubicBezTo>
                    <a:pt x="69795" y="29009"/>
                    <a:pt x="69425" y="28742"/>
                    <a:pt x="69260" y="28742"/>
                  </a:cubicBezTo>
                  <a:cubicBezTo>
                    <a:pt x="69248" y="28742"/>
                    <a:pt x="69236" y="28744"/>
                    <a:pt x="69226" y="28747"/>
                  </a:cubicBezTo>
                  <a:cubicBezTo>
                    <a:pt x="69058" y="28747"/>
                    <a:pt x="69282" y="28411"/>
                    <a:pt x="68946" y="28187"/>
                  </a:cubicBezTo>
                  <a:cubicBezTo>
                    <a:pt x="68666" y="27907"/>
                    <a:pt x="68386" y="27907"/>
                    <a:pt x="68386" y="27627"/>
                  </a:cubicBezTo>
                  <a:cubicBezTo>
                    <a:pt x="68386" y="27403"/>
                    <a:pt x="67882" y="27235"/>
                    <a:pt x="67882" y="26955"/>
                  </a:cubicBezTo>
                  <a:cubicBezTo>
                    <a:pt x="67938" y="26507"/>
                    <a:pt x="67882" y="26114"/>
                    <a:pt x="67826" y="25722"/>
                  </a:cubicBezTo>
                  <a:cubicBezTo>
                    <a:pt x="67714" y="25498"/>
                    <a:pt x="67770" y="25274"/>
                    <a:pt x="67882" y="25106"/>
                  </a:cubicBezTo>
                  <a:cubicBezTo>
                    <a:pt x="67994" y="24882"/>
                    <a:pt x="67770" y="24602"/>
                    <a:pt x="67434" y="24602"/>
                  </a:cubicBezTo>
                  <a:cubicBezTo>
                    <a:pt x="67042" y="24546"/>
                    <a:pt x="66650" y="24546"/>
                    <a:pt x="66258" y="24546"/>
                  </a:cubicBezTo>
                  <a:cubicBezTo>
                    <a:pt x="66188" y="24560"/>
                    <a:pt x="66118" y="24567"/>
                    <a:pt x="66049" y="24567"/>
                  </a:cubicBezTo>
                  <a:cubicBezTo>
                    <a:pt x="65841" y="24567"/>
                    <a:pt x="65642" y="24504"/>
                    <a:pt x="65474" y="24378"/>
                  </a:cubicBezTo>
                  <a:cubicBezTo>
                    <a:pt x="65138" y="24154"/>
                    <a:pt x="64746" y="23930"/>
                    <a:pt x="64354" y="23874"/>
                  </a:cubicBezTo>
                  <a:cubicBezTo>
                    <a:pt x="64017" y="23818"/>
                    <a:pt x="63681" y="23594"/>
                    <a:pt x="63513" y="23258"/>
                  </a:cubicBezTo>
                  <a:cubicBezTo>
                    <a:pt x="63457" y="23146"/>
                    <a:pt x="62953" y="22978"/>
                    <a:pt x="62841" y="22866"/>
                  </a:cubicBezTo>
                  <a:cubicBezTo>
                    <a:pt x="62611" y="22728"/>
                    <a:pt x="62380" y="22627"/>
                    <a:pt x="62150" y="22627"/>
                  </a:cubicBezTo>
                  <a:cubicBezTo>
                    <a:pt x="62100" y="22627"/>
                    <a:pt x="62051" y="22632"/>
                    <a:pt x="62001" y="22642"/>
                  </a:cubicBezTo>
                  <a:cubicBezTo>
                    <a:pt x="61777" y="22642"/>
                    <a:pt x="61273" y="22194"/>
                    <a:pt x="60937" y="22194"/>
                  </a:cubicBezTo>
                  <a:cubicBezTo>
                    <a:pt x="60545" y="22306"/>
                    <a:pt x="60153" y="22418"/>
                    <a:pt x="59761" y="22586"/>
                  </a:cubicBezTo>
                  <a:cubicBezTo>
                    <a:pt x="59649" y="22586"/>
                    <a:pt x="59761" y="22306"/>
                    <a:pt x="59873" y="22194"/>
                  </a:cubicBezTo>
                  <a:cubicBezTo>
                    <a:pt x="59985" y="22082"/>
                    <a:pt x="59593" y="21522"/>
                    <a:pt x="59537" y="21186"/>
                  </a:cubicBezTo>
                  <a:cubicBezTo>
                    <a:pt x="59432" y="20872"/>
                    <a:pt x="59327" y="20508"/>
                    <a:pt x="58994" y="20508"/>
                  </a:cubicBezTo>
                  <a:cubicBezTo>
                    <a:pt x="58971" y="20508"/>
                    <a:pt x="58946" y="20510"/>
                    <a:pt x="58921" y="20514"/>
                  </a:cubicBezTo>
                  <a:cubicBezTo>
                    <a:pt x="58641" y="20514"/>
                    <a:pt x="58305" y="20458"/>
                    <a:pt x="58081" y="20290"/>
                  </a:cubicBezTo>
                  <a:cubicBezTo>
                    <a:pt x="57969" y="19786"/>
                    <a:pt x="57969" y="19282"/>
                    <a:pt x="58081" y="18778"/>
                  </a:cubicBezTo>
                  <a:cubicBezTo>
                    <a:pt x="58137" y="18386"/>
                    <a:pt x="58585" y="17769"/>
                    <a:pt x="58585" y="17489"/>
                  </a:cubicBezTo>
                  <a:cubicBezTo>
                    <a:pt x="58585" y="17209"/>
                    <a:pt x="58921" y="17097"/>
                    <a:pt x="59145" y="17041"/>
                  </a:cubicBezTo>
                  <a:cubicBezTo>
                    <a:pt x="59425" y="16985"/>
                    <a:pt x="59201" y="16481"/>
                    <a:pt x="59481" y="16425"/>
                  </a:cubicBezTo>
                  <a:cubicBezTo>
                    <a:pt x="59761" y="16369"/>
                    <a:pt x="59761" y="16257"/>
                    <a:pt x="59817" y="16089"/>
                  </a:cubicBezTo>
                  <a:cubicBezTo>
                    <a:pt x="59873" y="15865"/>
                    <a:pt x="60153" y="15977"/>
                    <a:pt x="59985" y="15809"/>
                  </a:cubicBezTo>
                  <a:cubicBezTo>
                    <a:pt x="59817" y="15641"/>
                    <a:pt x="59985" y="15585"/>
                    <a:pt x="60377" y="15585"/>
                  </a:cubicBezTo>
                  <a:cubicBezTo>
                    <a:pt x="60713" y="15585"/>
                    <a:pt x="61385" y="15473"/>
                    <a:pt x="61273" y="15081"/>
                  </a:cubicBezTo>
                  <a:cubicBezTo>
                    <a:pt x="61161" y="14633"/>
                    <a:pt x="60153" y="14969"/>
                    <a:pt x="60153" y="14633"/>
                  </a:cubicBezTo>
                  <a:cubicBezTo>
                    <a:pt x="60153" y="14297"/>
                    <a:pt x="58809" y="14241"/>
                    <a:pt x="58921" y="14073"/>
                  </a:cubicBezTo>
                  <a:cubicBezTo>
                    <a:pt x="58932" y="14041"/>
                    <a:pt x="58985" y="14027"/>
                    <a:pt x="59068" y="14027"/>
                  </a:cubicBezTo>
                  <a:cubicBezTo>
                    <a:pt x="59419" y="14027"/>
                    <a:pt x="60295" y="14273"/>
                    <a:pt x="60657" y="14409"/>
                  </a:cubicBezTo>
                  <a:cubicBezTo>
                    <a:pt x="60903" y="14491"/>
                    <a:pt x="61149" y="14543"/>
                    <a:pt x="61373" y="14543"/>
                  </a:cubicBezTo>
                  <a:cubicBezTo>
                    <a:pt x="61455" y="14543"/>
                    <a:pt x="61534" y="14536"/>
                    <a:pt x="61609" y="14521"/>
                  </a:cubicBezTo>
                  <a:cubicBezTo>
                    <a:pt x="62001" y="14521"/>
                    <a:pt x="61721" y="14017"/>
                    <a:pt x="61833" y="13849"/>
                  </a:cubicBezTo>
                  <a:cubicBezTo>
                    <a:pt x="61844" y="13807"/>
                    <a:pt x="61875" y="13791"/>
                    <a:pt x="61923" y="13791"/>
                  </a:cubicBezTo>
                  <a:cubicBezTo>
                    <a:pt x="62105" y="13791"/>
                    <a:pt x="62520" y="14033"/>
                    <a:pt x="62866" y="14033"/>
                  </a:cubicBezTo>
                  <a:cubicBezTo>
                    <a:pt x="62915" y="14033"/>
                    <a:pt x="62964" y="14028"/>
                    <a:pt x="63009" y="14017"/>
                  </a:cubicBezTo>
                  <a:cubicBezTo>
                    <a:pt x="63401" y="13905"/>
                    <a:pt x="63793" y="13121"/>
                    <a:pt x="64130" y="12841"/>
                  </a:cubicBezTo>
                  <a:cubicBezTo>
                    <a:pt x="64421" y="12646"/>
                    <a:pt x="64206" y="12494"/>
                    <a:pt x="63741" y="12494"/>
                  </a:cubicBezTo>
                  <a:cubicBezTo>
                    <a:pt x="63671" y="12494"/>
                    <a:pt x="63594" y="12497"/>
                    <a:pt x="63513" y="12505"/>
                  </a:cubicBezTo>
                  <a:cubicBezTo>
                    <a:pt x="63009" y="12505"/>
                    <a:pt x="62505" y="12393"/>
                    <a:pt x="62113" y="12001"/>
                  </a:cubicBezTo>
                  <a:cubicBezTo>
                    <a:pt x="61763" y="11800"/>
                    <a:pt x="61770" y="11600"/>
                    <a:pt x="62056" y="11600"/>
                  </a:cubicBezTo>
                  <a:cubicBezTo>
                    <a:pt x="62090" y="11600"/>
                    <a:pt x="62128" y="11603"/>
                    <a:pt x="62169" y="11609"/>
                  </a:cubicBezTo>
                  <a:cubicBezTo>
                    <a:pt x="62505" y="11609"/>
                    <a:pt x="63401" y="12337"/>
                    <a:pt x="63737" y="12337"/>
                  </a:cubicBezTo>
                  <a:cubicBezTo>
                    <a:pt x="63751" y="12339"/>
                    <a:pt x="63765" y="12340"/>
                    <a:pt x="63779" y="12340"/>
                  </a:cubicBezTo>
                  <a:cubicBezTo>
                    <a:pt x="64118" y="12340"/>
                    <a:pt x="64645" y="11712"/>
                    <a:pt x="64914" y="11497"/>
                  </a:cubicBezTo>
                  <a:cubicBezTo>
                    <a:pt x="65194" y="11273"/>
                    <a:pt x="64634" y="11217"/>
                    <a:pt x="64466" y="11049"/>
                  </a:cubicBezTo>
                  <a:cubicBezTo>
                    <a:pt x="64242" y="10881"/>
                    <a:pt x="64802" y="10769"/>
                    <a:pt x="65082" y="10769"/>
                  </a:cubicBezTo>
                  <a:cubicBezTo>
                    <a:pt x="65362" y="10769"/>
                    <a:pt x="65474" y="11049"/>
                    <a:pt x="65586" y="11161"/>
                  </a:cubicBezTo>
                  <a:cubicBezTo>
                    <a:pt x="65608" y="11183"/>
                    <a:pt x="65644" y="11192"/>
                    <a:pt x="65689" y="11192"/>
                  </a:cubicBezTo>
                  <a:cubicBezTo>
                    <a:pt x="65870" y="11192"/>
                    <a:pt x="66202" y="11049"/>
                    <a:pt x="66426" y="11049"/>
                  </a:cubicBezTo>
                  <a:cubicBezTo>
                    <a:pt x="66650" y="11049"/>
                    <a:pt x="66426" y="10657"/>
                    <a:pt x="65978" y="10488"/>
                  </a:cubicBezTo>
                  <a:cubicBezTo>
                    <a:pt x="65667" y="10372"/>
                    <a:pt x="65787" y="10201"/>
                    <a:pt x="65946" y="10201"/>
                  </a:cubicBezTo>
                  <a:cubicBezTo>
                    <a:pt x="66017" y="10201"/>
                    <a:pt x="66094" y="10235"/>
                    <a:pt x="66146" y="10320"/>
                  </a:cubicBezTo>
                  <a:cubicBezTo>
                    <a:pt x="66258" y="10544"/>
                    <a:pt x="66538" y="10488"/>
                    <a:pt x="66650" y="10769"/>
                  </a:cubicBezTo>
                  <a:cubicBezTo>
                    <a:pt x="66742" y="10929"/>
                    <a:pt x="66815" y="10986"/>
                    <a:pt x="66896" y="10986"/>
                  </a:cubicBezTo>
                  <a:cubicBezTo>
                    <a:pt x="67013" y="10986"/>
                    <a:pt x="67147" y="10868"/>
                    <a:pt x="67378" y="10769"/>
                  </a:cubicBezTo>
                  <a:cubicBezTo>
                    <a:pt x="67658" y="10657"/>
                    <a:pt x="67882" y="10488"/>
                    <a:pt x="68050" y="10208"/>
                  </a:cubicBezTo>
                  <a:cubicBezTo>
                    <a:pt x="68274" y="10040"/>
                    <a:pt x="68274" y="10264"/>
                    <a:pt x="68498" y="9928"/>
                  </a:cubicBezTo>
                  <a:cubicBezTo>
                    <a:pt x="68722" y="9592"/>
                    <a:pt x="68386" y="9312"/>
                    <a:pt x="68106" y="9088"/>
                  </a:cubicBezTo>
                  <a:cubicBezTo>
                    <a:pt x="67826" y="8864"/>
                    <a:pt x="68106" y="8640"/>
                    <a:pt x="67882" y="8528"/>
                  </a:cubicBezTo>
                  <a:cubicBezTo>
                    <a:pt x="67632" y="8378"/>
                    <a:pt x="67560" y="8183"/>
                    <a:pt x="67788" y="8183"/>
                  </a:cubicBezTo>
                  <a:cubicBezTo>
                    <a:pt x="67815" y="8183"/>
                    <a:pt x="67846" y="8186"/>
                    <a:pt x="67882" y="8192"/>
                  </a:cubicBezTo>
                  <a:cubicBezTo>
                    <a:pt x="67930" y="8202"/>
                    <a:pt x="67980" y="8206"/>
                    <a:pt x="68030" y="8206"/>
                  </a:cubicBezTo>
                  <a:cubicBezTo>
                    <a:pt x="68272" y="8206"/>
                    <a:pt x="68527" y="8098"/>
                    <a:pt x="68666" y="7912"/>
                  </a:cubicBezTo>
                  <a:cubicBezTo>
                    <a:pt x="68834" y="7688"/>
                    <a:pt x="68106" y="7632"/>
                    <a:pt x="68442" y="7408"/>
                  </a:cubicBezTo>
                  <a:cubicBezTo>
                    <a:pt x="68778" y="7240"/>
                    <a:pt x="68498" y="7072"/>
                    <a:pt x="68162" y="7072"/>
                  </a:cubicBezTo>
                  <a:cubicBezTo>
                    <a:pt x="67882" y="7072"/>
                    <a:pt x="67602" y="6904"/>
                    <a:pt x="67602" y="6680"/>
                  </a:cubicBezTo>
                  <a:cubicBezTo>
                    <a:pt x="67546" y="6400"/>
                    <a:pt x="67042" y="6568"/>
                    <a:pt x="66706" y="6400"/>
                  </a:cubicBezTo>
                  <a:cubicBezTo>
                    <a:pt x="66314" y="6288"/>
                    <a:pt x="65866" y="6288"/>
                    <a:pt x="65474" y="6288"/>
                  </a:cubicBezTo>
                  <a:cubicBezTo>
                    <a:pt x="65250" y="6288"/>
                    <a:pt x="65250" y="7016"/>
                    <a:pt x="65530" y="7072"/>
                  </a:cubicBezTo>
                  <a:cubicBezTo>
                    <a:pt x="65754" y="7128"/>
                    <a:pt x="65978" y="7352"/>
                    <a:pt x="65754" y="7464"/>
                  </a:cubicBezTo>
                  <a:cubicBezTo>
                    <a:pt x="65530" y="7520"/>
                    <a:pt x="65754" y="7800"/>
                    <a:pt x="65642" y="7800"/>
                  </a:cubicBezTo>
                  <a:cubicBezTo>
                    <a:pt x="65586" y="7800"/>
                    <a:pt x="65517" y="7788"/>
                    <a:pt x="65449" y="7788"/>
                  </a:cubicBezTo>
                  <a:cubicBezTo>
                    <a:pt x="65312" y="7788"/>
                    <a:pt x="65175" y="7837"/>
                    <a:pt x="65138" y="8136"/>
                  </a:cubicBezTo>
                  <a:cubicBezTo>
                    <a:pt x="65082" y="8584"/>
                    <a:pt x="65026" y="8752"/>
                    <a:pt x="64746" y="8920"/>
                  </a:cubicBezTo>
                  <a:cubicBezTo>
                    <a:pt x="64714" y="8939"/>
                    <a:pt x="64689" y="8947"/>
                    <a:pt x="64669" y="8947"/>
                  </a:cubicBezTo>
                  <a:cubicBezTo>
                    <a:pt x="64517" y="8947"/>
                    <a:pt x="64645" y="8469"/>
                    <a:pt x="64441" y="8469"/>
                  </a:cubicBezTo>
                  <a:cubicBezTo>
                    <a:pt x="64431" y="8469"/>
                    <a:pt x="64421" y="8470"/>
                    <a:pt x="64410" y="8472"/>
                  </a:cubicBezTo>
                  <a:cubicBezTo>
                    <a:pt x="64130" y="8472"/>
                    <a:pt x="64074" y="9032"/>
                    <a:pt x="64298" y="9032"/>
                  </a:cubicBezTo>
                  <a:cubicBezTo>
                    <a:pt x="64466" y="9088"/>
                    <a:pt x="64522" y="9312"/>
                    <a:pt x="64578" y="9536"/>
                  </a:cubicBezTo>
                  <a:cubicBezTo>
                    <a:pt x="64634" y="9816"/>
                    <a:pt x="64186" y="9592"/>
                    <a:pt x="64017" y="9928"/>
                  </a:cubicBezTo>
                  <a:cubicBezTo>
                    <a:pt x="63974" y="10015"/>
                    <a:pt x="63942" y="10049"/>
                    <a:pt x="63914" y="10049"/>
                  </a:cubicBezTo>
                  <a:cubicBezTo>
                    <a:pt x="63831" y="10049"/>
                    <a:pt x="63778" y="9759"/>
                    <a:pt x="63569" y="9592"/>
                  </a:cubicBezTo>
                  <a:cubicBezTo>
                    <a:pt x="63345" y="9368"/>
                    <a:pt x="63177" y="9256"/>
                    <a:pt x="63177" y="8976"/>
                  </a:cubicBezTo>
                  <a:cubicBezTo>
                    <a:pt x="63177" y="8752"/>
                    <a:pt x="63345" y="8640"/>
                    <a:pt x="63513" y="8640"/>
                  </a:cubicBezTo>
                  <a:cubicBezTo>
                    <a:pt x="63681" y="8584"/>
                    <a:pt x="63513" y="8416"/>
                    <a:pt x="63513" y="8080"/>
                  </a:cubicBezTo>
                  <a:cubicBezTo>
                    <a:pt x="63513" y="7800"/>
                    <a:pt x="63289" y="7912"/>
                    <a:pt x="63009" y="7576"/>
                  </a:cubicBezTo>
                  <a:cubicBezTo>
                    <a:pt x="62845" y="7379"/>
                    <a:pt x="62662" y="7298"/>
                    <a:pt x="62516" y="7298"/>
                  </a:cubicBezTo>
                  <a:cubicBezTo>
                    <a:pt x="62412" y="7298"/>
                    <a:pt x="62328" y="7338"/>
                    <a:pt x="62281" y="7408"/>
                  </a:cubicBezTo>
                  <a:cubicBezTo>
                    <a:pt x="62169" y="7520"/>
                    <a:pt x="62225" y="7856"/>
                    <a:pt x="62001" y="7912"/>
                  </a:cubicBezTo>
                  <a:cubicBezTo>
                    <a:pt x="61777" y="8024"/>
                    <a:pt x="61833" y="8528"/>
                    <a:pt x="61665" y="8584"/>
                  </a:cubicBezTo>
                  <a:cubicBezTo>
                    <a:pt x="61441" y="8584"/>
                    <a:pt x="61553" y="7688"/>
                    <a:pt x="61385" y="7632"/>
                  </a:cubicBezTo>
                  <a:cubicBezTo>
                    <a:pt x="61217" y="7520"/>
                    <a:pt x="61217" y="7296"/>
                    <a:pt x="61497" y="7296"/>
                  </a:cubicBezTo>
                  <a:cubicBezTo>
                    <a:pt x="61777" y="7240"/>
                    <a:pt x="61889" y="6960"/>
                    <a:pt x="61665" y="6960"/>
                  </a:cubicBezTo>
                  <a:cubicBezTo>
                    <a:pt x="61385" y="6904"/>
                    <a:pt x="61161" y="6792"/>
                    <a:pt x="60881" y="6680"/>
                  </a:cubicBezTo>
                  <a:cubicBezTo>
                    <a:pt x="60859" y="6666"/>
                    <a:pt x="60837" y="6660"/>
                    <a:pt x="60814" y="6660"/>
                  </a:cubicBezTo>
                  <a:cubicBezTo>
                    <a:pt x="60689" y="6660"/>
                    <a:pt x="60545" y="6835"/>
                    <a:pt x="60417" y="6835"/>
                  </a:cubicBezTo>
                  <a:cubicBezTo>
                    <a:pt x="60384" y="6835"/>
                    <a:pt x="60351" y="6822"/>
                    <a:pt x="60321" y="6792"/>
                  </a:cubicBezTo>
                  <a:cubicBezTo>
                    <a:pt x="60153" y="6680"/>
                    <a:pt x="60321" y="6344"/>
                    <a:pt x="60321" y="6120"/>
                  </a:cubicBezTo>
                  <a:cubicBezTo>
                    <a:pt x="60340" y="6045"/>
                    <a:pt x="60377" y="6027"/>
                    <a:pt x="60425" y="6027"/>
                  </a:cubicBezTo>
                  <a:cubicBezTo>
                    <a:pt x="60472" y="6027"/>
                    <a:pt x="60531" y="6045"/>
                    <a:pt x="60591" y="6045"/>
                  </a:cubicBezTo>
                  <a:cubicBezTo>
                    <a:pt x="60651" y="6045"/>
                    <a:pt x="60713" y="6027"/>
                    <a:pt x="60769" y="5952"/>
                  </a:cubicBezTo>
                  <a:cubicBezTo>
                    <a:pt x="60993" y="5728"/>
                    <a:pt x="60321" y="5728"/>
                    <a:pt x="60321" y="5448"/>
                  </a:cubicBezTo>
                  <a:cubicBezTo>
                    <a:pt x="60321" y="5168"/>
                    <a:pt x="59761" y="5112"/>
                    <a:pt x="59593" y="5056"/>
                  </a:cubicBezTo>
                  <a:cubicBezTo>
                    <a:pt x="59425" y="4944"/>
                    <a:pt x="59705" y="4496"/>
                    <a:pt x="59649" y="4328"/>
                  </a:cubicBezTo>
                  <a:cubicBezTo>
                    <a:pt x="59537" y="4160"/>
                    <a:pt x="58865" y="3656"/>
                    <a:pt x="58585" y="3656"/>
                  </a:cubicBezTo>
                  <a:cubicBezTo>
                    <a:pt x="58305" y="3656"/>
                    <a:pt x="58249" y="3264"/>
                    <a:pt x="58417" y="3264"/>
                  </a:cubicBezTo>
                  <a:cubicBezTo>
                    <a:pt x="58444" y="3273"/>
                    <a:pt x="58470" y="3277"/>
                    <a:pt x="58495" y="3277"/>
                  </a:cubicBezTo>
                  <a:cubicBezTo>
                    <a:pt x="58626" y="3277"/>
                    <a:pt x="58742" y="3153"/>
                    <a:pt x="58977" y="2872"/>
                  </a:cubicBezTo>
                  <a:cubicBezTo>
                    <a:pt x="59257" y="2535"/>
                    <a:pt x="59313" y="2423"/>
                    <a:pt x="59089" y="2367"/>
                  </a:cubicBezTo>
                  <a:cubicBezTo>
                    <a:pt x="58921" y="2311"/>
                    <a:pt x="58809" y="2087"/>
                    <a:pt x="59145" y="2087"/>
                  </a:cubicBezTo>
                  <a:cubicBezTo>
                    <a:pt x="59446" y="2087"/>
                    <a:pt x="59881" y="2253"/>
                    <a:pt x="60167" y="2253"/>
                  </a:cubicBezTo>
                  <a:cubicBezTo>
                    <a:pt x="60253" y="2253"/>
                    <a:pt x="60325" y="2238"/>
                    <a:pt x="60377" y="2199"/>
                  </a:cubicBezTo>
                  <a:cubicBezTo>
                    <a:pt x="60769" y="1695"/>
                    <a:pt x="61161" y="1191"/>
                    <a:pt x="61497" y="631"/>
                  </a:cubicBezTo>
                  <a:cubicBezTo>
                    <a:pt x="61717" y="368"/>
                    <a:pt x="61488" y="276"/>
                    <a:pt x="61082" y="276"/>
                  </a:cubicBezTo>
                  <a:cubicBezTo>
                    <a:pt x="60970" y="276"/>
                    <a:pt x="60846" y="283"/>
                    <a:pt x="60713" y="295"/>
                  </a:cubicBezTo>
                  <a:cubicBezTo>
                    <a:pt x="60653" y="300"/>
                    <a:pt x="60596" y="303"/>
                    <a:pt x="60544" y="303"/>
                  </a:cubicBezTo>
                  <a:cubicBezTo>
                    <a:pt x="60018" y="303"/>
                    <a:pt x="59884" y="66"/>
                    <a:pt x="59425" y="15"/>
                  </a:cubicBezTo>
                  <a:cubicBezTo>
                    <a:pt x="59319" y="6"/>
                    <a:pt x="59215" y="1"/>
                    <a:pt x="59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5"/>
            <p:cNvSpPr/>
            <p:nvPr/>
          </p:nvSpPr>
          <p:spPr>
            <a:xfrm>
              <a:off x="1886675" y="2898625"/>
              <a:ext cx="209500" cy="65725"/>
            </a:xfrm>
            <a:custGeom>
              <a:avLst/>
              <a:gdLst/>
              <a:ahLst/>
              <a:cxnLst/>
              <a:rect l="l" t="t" r="r" b="b"/>
              <a:pathLst>
                <a:path w="8380" h="2629" extrusionOk="0">
                  <a:moveTo>
                    <a:pt x="2351" y="1"/>
                  </a:moveTo>
                  <a:cubicBezTo>
                    <a:pt x="1043" y="1"/>
                    <a:pt x="0" y="869"/>
                    <a:pt x="147" y="1015"/>
                  </a:cubicBezTo>
                  <a:cubicBezTo>
                    <a:pt x="165" y="1051"/>
                    <a:pt x="201" y="1067"/>
                    <a:pt x="252" y="1067"/>
                  </a:cubicBezTo>
                  <a:cubicBezTo>
                    <a:pt x="517" y="1067"/>
                    <a:pt x="1162" y="634"/>
                    <a:pt x="1491" y="399"/>
                  </a:cubicBezTo>
                  <a:cubicBezTo>
                    <a:pt x="1581" y="335"/>
                    <a:pt x="1667" y="309"/>
                    <a:pt x="1748" y="309"/>
                  </a:cubicBezTo>
                  <a:cubicBezTo>
                    <a:pt x="2022" y="309"/>
                    <a:pt x="2232" y="606"/>
                    <a:pt x="2275" y="735"/>
                  </a:cubicBezTo>
                  <a:cubicBezTo>
                    <a:pt x="2331" y="903"/>
                    <a:pt x="2779" y="1015"/>
                    <a:pt x="3619" y="1015"/>
                  </a:cubicBezTo>
                  <a:cubicBezTo>
                    <a:pt x="4403" y="1071"/>
                    <a:pt x="4515" y="1743"/>
                    <a:pt x="5299" y="1911"/>
                  </a:cubicBezTo>
                  <a:cubicBezTo>
                    <a:pt x="6028" y="2079"/>
                    <a:pt x="5299" y="2416"/>
                    <a:pt x="5636" y="2528"/>
                  </a:cubicBezTo>
                  <a:cubicBezTo>
                    <a:pt x="6011" y="2598"/>
                    <a:pt x="6376" y="2629"/>
                    <a:pt x="6736" y="2629"/>
                  </a:cubicBezTo>
                  <a:cubicBezTo>
                    <a:pt x="7235" y="2629"/>
                    <a:pt x="7724" y="2569"/>
                    <a:pt x="8212" y="2472"/>
                  </a:cubicBezTo>
                  <a:cubicBezTo>
                    <a:pt x="8380" y="2304"/>
                    <a:pt x="7260" y="1575"/>
                    <a:pt x="6756" y="1575"/>
                  </a:cubicBezTo>
                  <a:cubicBezTo>
                    <a:pt x="6196" y="1575"/>
                    <a:pt x="4515" y="399"/>
                    <a:pt x="2947" y="63"/>
                  </a:cubicBezTo>
                  <a:cubicBezTo>
                    <a:pt x="2745" y="20"/>
                    <a:pt x="2545" y="1"/>
                    <a:pt x="23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5"/>
            <p:cNvSpPr/>
            <p:nvPr/>
          </p:nvSpPr>
          <p:spPr>
            <a:xfrm>
              <a:off x="2009525" y="2995300"/>
              <a:ext cx="43825" cy="13450"/>
            </a:xfrm>
            <a:custGeom>
              <a:avLst/>
              <a:gdLst/>
              <a:ahLst/>
              <a:cxnLst/>
              <a:rect l="l" t="t" r="r" b="b"/>
              <a:pathLst>
                <a:path w="1753" h="538" extrusionOk="0">
                  <a:moveTo>
                    <a:pt x="332" y="1"/>
                  </a:moveTo>
                  <a:cubicBezTo>
                    <a:pt x="129" y="1"/>
                    <a:pt x="0" y="35"/>
                    <a:pt x="49" y="117"/>
                  </a:cubicBezTo>
                  <a:cubicBezTo>
                    <a:pt x="167" y="313"/>
                    <a:pt x="837" y="537"/>
                    <a:pt x="1284" y="537"/>
                  </a:cubicBezTo>
                  <a:cubicBezTo>
                    <a:pt x="1474" y="537"/>
                    <a:pt x="1624" y="497"/>
                    <a:pt x="1674" y="397"/>
                  </a:cubicBezTo>
                  <a:cubicBezTo>
                    <a:pt x="1753" y="199"/>
                    <a:pt x="824" y="1"/>
                    <a:pt x="3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2231500" y="2992575"/>
              <a:ext cx="38400" cy="14500"/>
            </a:xfrm>
            <a:custGeom>
              <a:avLst/>
              <a:gdLst/>
              <a:ahLst/>
              <a:cxnLst/>
              <a:rect l="l" t="t" r="r" b="b"/>
              <a:pathLst>
                <a:path w="1536" h="580" extrusionOk="0">
                  <a:moveTo>
                    <a:pt x="670" y="0"/>
                  </a:moveTo>
                  <a:cubicBezTo>
                    <a:pt x="313" y="0"/>
                    <a:pt x="0" y="101"/>
                    <a:pt x="132" y="338"/>
                  </a:cubicBezTo>
                  <a:cubicBezTo>
                    <a:pt x="266" y="517"/>
                    <a:pt x="490" y="580"/>
                    <a:pt x="718" y="580"/>
                  </a:cubicBezTo>
                  <a:cubicBezTo>
                    <a:pt x="1059" y="580"/>
                    <a:pt x="1409" y="439"/>
                    <a:pt x="1476" y="338"/>
                  </a:cubicBezTo>
                  <a:cubicBezTo>
                    <a:pt x="1535" y="130"/>
                    <a:pt x="1074" y="0"/>
                    <a:pt x="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5"/>
            <p:cNvSpPr/>
            <p:nvPr/>
          </p:nvSpPr>
          <p:spPr>
            <a:xfrm>
              <a:off x="2474200" y="1669200"/>
              <a:ext cx="64450" cy="37600"/>
            </a:xfrm>
            <a:custGeom>
              <a:avLst/>
              <a:gdLst/>
              <a:ahLst/>
              <a:cxnLst/>
              <a:rect l="l" t="t" r="r" b="b"/>
              <a:pathLst>
                <a:path w="2578" h="1504" extrusionOk="0">
                  <a:moveTo>
                    <a:pt x="838" y="1"/>
                  </a:moveTo>
                  <a:cubicBezTo>
                    <a:pt x="614" y="1"/>
                    <a:pt x="434" y="56"/>
                    <a:pt x="393" y="178"/>
                  </a:cubicBezTo>
                  <a:cubicBezTo>
                    <a:pt x="337" y="290"/>
                    <a:pt x="1" y="514"/>
                    <a:pt x="281" y="850"/>
                  </a:cubicBezTo>
                  <a:cubicBezTo>
                    <a:pt x="561" y="1186"/>
                    <a:pt x="785" y="1018"/>
                    <a:pt x="1121" y="1354"/>
                  </a:cubicBezTo>
                  <a:cubicBezTo>
                    <a:pt x="1244" y="1459"/>
                    <a:pt x="1427" y="1504"/>
                    <a:pt x="1622" y="1504"/>
                  </a:cubicBezTo>
                  <a:cubicBezTo>
                    <a:pt x="2051" y="1504"/>
                    <a:pt x="2539" y="1287"/>
                    <a:pt x="2577" y="1018"/>
                  </a:cubicBezTo>
                  <a:cubicBezTo>
                    <a:pt x="2577" y="626"/>
                    <a:pt x="2185" y="850"/>
                    <a:pt x="1905" y="458"/>
                  </a:cubicBezTo>
                  <a:cubicBezTo>
                    <a:pt x="1762" y="172"/>
                    <a:pt x="1233"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5"/>
            <p:cNvSpPr/>
            <p:nvPr/>
          </p:nvSpPr>
          <p:spPr>
            <a:xfrm>
              <a:off x="2125575" y="1105500"/>
              <a:ext cx="1206975" cy="901500"/>
            </a:xfrm>
            <a:custGeom>
              <a:avLst/>
              <a:gdLst/>
              <a:ahLst/>
              <a:cxnLst/>
              <a:rect l="l" t="t" r="r" b="b"/>
              <a:pathLst>
                <a:path w="48279" h="36060" extrusionOk="0">
                  <a:moveTo>
                    <a:pt x="33269" y="0"/>
                  </a:moveTo>
                  <a:cubicBezTo>
                    <a:pt x="33061" y="0"/>
                    <a:pt x="32855" y="14"/>
                    <a:pt x="32652" y="43"/>
                  </a:cubicBezTo>
                  <a:cubicBezTo>
                    <a:pt x="31700" y="99"/>
                    <a:pt x="29796" y="99"/>
                    <a:pt x="29348" y="99"/>
                  </a:cubicBezTo>
                  <a:cubicBezTo>
                    <a:pt x="28956" y="211"/>
                    <a:pt x="28620" y="267"/>
                    <a:pt x="28228" y="323"/>
                  </a:cubicBezTo>
                  <a:cubicBezTo>
                    <a:pt x="27836" y="323"/>
                    <a:pt x="27220" y="435"/>
                    <a:pt x="27444" y="659"/>
                  </a:cubicBezTo>
                  <a:cubicBezTo>
                    <a:pt x="27733" y="985"/>
                    <a:pt x="27392" y="1170"/>
                    <a:pt x="27129" y="1170"/>
                  </a:cubicBezTo>
                  <a:cubicBezTo>
                    <a:pt x="26985" y="1170"/>
                    <a:pt x="26864" y="1114"/>
                    <a:pt x="26884" y="995"/>
                  </a:cubicBezTo>
                  <a:cubicBezTo>
                    <a:pt x="26960" y="766"/>
                    <a:pt x="26488" y="588"/>
                    <a:pt x="26091" y="588"/>
                  </a:cubicBezTo>
                  <a:cubicBezTo>
                    <a:pt x="25908" y="588"/>
                    <a:pt x="25740" y="626"/>
                    <a:pt x="25651" y="715"/>
                  </a:cubicBezTo>
                  <a:cubicBezTo>
                    <a:pt x="25602" y="755"/>
                    <a:pt x="25511" y="770"/>
                    <a:pt x="25393" y="770"/>
                  </a:cubicBezTo>
                  <a:cubicBezTo>
                    <a:pt x="25005" y="770"/>
                    <a:pt x="24326" y="605"/>
                    <a:pt x="23895" y="605"/>
                  </a:cubicBezTo>
                  <a:cubicBezTo>
                    <a:pt x="23714" y="605"/>
                    <a:pt x="23578" y="634"/>
                    <a:pt x="23523" y="715"/>
                  </a:cubicBezTo>
                  <a:cubicBezTo>
                    <a:pt x="23243" y="995"/>
                    <a:pt x="21395" y="883"/>
                    <a:pt x="20891" y="995"/>
                  </a:cubicBezTo>
                  <a:cubicBezTo>
                    <a:pt x="20387" y="1051"/>
                    <a:pt x="21731" y="1499"/>
                    <a:pt x="21675" y="1667"/>
                  </a:cubicBezTo>
                  <a:cubicBezTo>
                    <a:pt x="21619" y="1891"/>
                    <a:pt x="19939" y="1667"/>
                    <a:pt x="20275" y="2115"/>
                  </a:cubicBezTo>
                  <a:cubicBezTo>
                    <a:pt x="20611" y="2507"/>
                    <a:pt x="21731" y="2787"/>
                    <a:pt x="22291" y="3347"/>
                  </a:cubicBezTo>
                  <a:cubicBezTo>
                    <a:pt x="22504" y="3560"/>
                    <a:pt x="22498" y="3644"/>
                    <a:pt x="22376" y="3644"/>
                  </a:cubicBezTo>
                  <a:cubicBezTo>
                    <a:pt x="22176" y="3644"/>
                    <a:pt x="21665" y="3422"/>
                    <a:pt x="21283" y="3179"/>
                  </a:cubicBezTo>
                  <a:cubicBezTo>
                    <a:pt x="20667" y="2787"/>
                    <a:pt x="19883" y="2955"/>
                    <a:pt x="19547" y="2507"/>
                  </a:cubicBezTo>
                  <a:cubicBezTo>
                    <a:pt x="19088" y="2174"/>
                    <a:pt x="18536" y="1995"/>
                    <a:pt x="17984" y="1995"/>
                  </a:cubicBezTo>
                  <a:cubicBezTo>
                    <a:pt x="17794" y="1995"/>
                    <a:pt x="17604" y="2016"/>
                    <a:pt x="17418" y="2059"/>
                  </a:cubicBezTo>
                  <a:cubicBezTo>
                    <a:pt x="17026" y="2339"/>
                    <a:pt x="18370" y="2843"/>
                    <a:pt x="18370" y="3179"/>
                  </a:cubicBezTo>
                  <a:cubicBezTo>
                    <a:pt x="18370" y="3258"/>
                    <a:pt x="18296" y="3284"/>
                    <a:pt x="18185" y="3284"/>
                  </a:cubicBezTo>
                  <a:cubicBezTo>
                    <a:pt x="17977" y="3284"/>
                    <a:pt x="17642" y="3192"/>
                    <a:pt x="17448" y="3192"/>
                  </a:cubicBezTo>
                  <a:cubicBezTo>
                    <a:pt x="17379" y="3192"/>
                    <a:pt x="17328" y="3204"/>
                    <a:pt x="17306" y="3235"/>
                  </a:cubicBezTo>
                  <a:cubicBezTo>
                    <a:pt x="17297" y="3242"/>
                    <a:pt x="17286" y="3245"/>
                    <a:pt x="17272" y="3245"/>
                  </a:cubicBezTo>
                  <a:cubicBezTo>
                    <a:pt x="17046" y="3245"/>
                    <a:pt x="16273" y="2395"/>
                    <a:pt x="15850" y="2395"/>
                  </a:cubicBezTo>
                  <a:cubicBezTo>
                    <a:pt x="15346" y="2395"/>
                    <a:pt x="15738" y="2843"/>
                    <a:pt x="15738" y="3403"/>
                  </a:cubicBezTo>
                  <a:cubicBezTo>
                    <a:pt x="15738" y="3837"/>
                    <a:pt x="15294" y="4132"/>
                    <a:pt x="15129" y="4132"/>
                  </a:cubicBezTo>
                  <a:cubicBezTo>
                    <a:pt x="15059" y="4132"/>
                    <a:pt x="15039" y="4080"/>
                    <a:pt x="15122" y="3964"/>
                  </a:cubicBezTo>
                  <a:cubicBezTo>
                    <a:pt x="15346" y="3403"/>
                    <a:pt x="15178" y="2731"/>
                    <a:pt x="14674" y="2339"/>
                  </a:cubicBezTo>
                  <a:cubicBezTo>
                    <a:pt x="14616" y="2317"/>
                    <a:pt x="14543" y="2308"/>
                    <a:pt x="14459" y="2308"/>
                  </a:cubicBezTo>
                  <a:cubicBezTo>
                    <a:pt x="13900" y="2308"/>
                    <a:pt x="12850" y="2731"/>
                    <a:pt x="12266" y="2731"/>
                  </a:cubicBezTo>
                  <a:cubicBezTo>
                    <a:pt x="12202" y="2726"/>
                    <a:pt x="12136" y="2723"/>
                    <a:pt x="12068" y="2723"/>
                  </a:cubicBezTo>
                  <a:cubicBezTo>
                    <a:pt x="11480" y="2723"/>
                    <a:pt x="10811" y="2934"/>
                    <a:pt x="11314" y="3235"/>
                  </a:cubicBezTo>
                  <a:cubicBezTo>
                    <a:pt x="11660" y="3443"/>
                    <a:pt x="11578" y="3587"/>
                    <a:pt x="11346" y="3587"/>
                  </a:cubicBezTo>
                  <a:cubicBezTo>
                    <a:pt x="11203" y="3587"/>
                    <a:pt x="11002" y="3532"/>
                    <a:pt x="10809" y="3403"/>
                  </a:cubicBezTo>
                  <a:cubicBezTo>
                    <a:pt x="10656" y="3301"/>
                    <a:pt x="10405" y="3261"/>
                    <a:pt x="10139" y="3261"/>
                  </a:cubicBezTo>
                  <a:cubicBezTo>
                    <a:pt x="9528" y="3261"/>
                    <a:pt x="8839" y="3472"/>
                    <a:pt x="9073" y="3627"/>
                  </a:cubicBezTo>
                  <a:cubicBezTo>
                    <a:pt x="9409" y="3964"/>
                    <a:pt x="9521" y="4468"/>
                    <a:pt x="9241" y="4916"/>
                  </a:cubicBezTo>
                  <a:cubicBezTo>
                    <a:pt x="9208" y="4972"/>
                    <a:pt x="9154" y="4994"/>
                    <a:pt x="9084" y="4994"/>
                  </a:cubicBezTo>
                  <a:cubicBezTo>
                    <a:pt x="8804" y="4994"/>
                    <a:pt x="8267" y="4636"/>
                    <a:pt x="7729" y="4636"/>
                  </a:cubicBezTo>
                  <a:cubicBezTo>
                    <a:pt x="7113" y="4692"/>
                    <a:pt x="3977" y="6204"/>
                    <a:pt x="4201" y="6596"/>
                  </a:cubicBezTo>
                  <a:cubicBezTo>
                    <a:pt x="4275" y="6769"/>
                    <a:pt x="4579" y="6800"/>
                    <a:pt x="4930" y="6800"/>
                  </a:cubicBezTo>
                  <a:cubicBezTo>
                    <a:pt x="5124" y="6800"/>
                    <a:pt x="5333" y="6791"/>
                    <a:pt x="5525" y="6791"/>
                  </a:cubicBezTo>
                  <a:cubicBezTo>
                    <a:pt x="5768" y="6791"/>
                    <a:pt x="5983" y="6806"/>
                    <a:pt x="6105" y="6876"/>
                  </a:cubicBezTo>
                  <a:cubicBezTo>
                    <a:pt x="6553" y="7156"/>
                    <a:pt x="5993" y="7996"/>
                    <a:pt x="5433" y="8332"/>
                  </a:cubicBezTo>
                  <a:cubicBezTo>
                    <a:pt x="4929" y="8668"/>
                    <a:pt x="3024" y="8332"/>
                    <a:pt x="2968" y="8780"/>
                  </a:cubicBezTo>
                  <a:cubicBezTo>
                    <a:pt x="2912" y="9228"/>
                    <a:pt x="0" y="9284"/>
                    <a:pt x="0" y="9956"/>
                  </a:cubicBezTo>
                  <a:cubicBezTo>
                    <a:pt x="0" y="10236"/>
                    <a:pt x="168" y="10460"/>
                    <a:pt x="448" y="10516"/>
                  </a:cubicBezTo>
                  <a:cubicBezTo>
                    <a:pt x="840" y="10628"/>
                    <a:pt x="1400" y="10460"/>
                    <a:pt x="1736" y="10908"/>
                  </a:cubicBezTo>
                  <a:cubicBezTo>
                    <a:pt x="1965" y="11137"/>
                    <a:pt x="2403" y="11251"/>
                    <a:pt x="2885" y="11251"/>
                  </a:cubicBezTo>
                  <a:cubicBezTo>
                    <a:pt x="3228" y="11251"/>
                    <a:pt x="3594" y="11193"/>
                    <a:pt x="3921" y="11076"/>
                  </a:cubicBezTo>
                  <a:cubicBezTo>
                    <a:pt x="4108" y="11004"/>
                    <a:pt x="4281" y="10973"/>
                    <a:pt x="4433" y="10973"/>
                  </a:cubicBezTo>
                  <a:cubicBezTo>
                    <a:pt x="4875" y="10973"/>
                    <a:pt x="5153" y="11233"/>
                    <a:pt x="5153" y="11524"/>
                  </a:cubicBezTo>
                  <a:cubicBezTo>
                    <a:pt x="5136" y="11655"/>
                    <a:pt x="4993" y="11695"/>
                    <a:pt x="4784" y="11695"/>
                  </a:cubicBezTo>
                  <a:cubicBezTo>
                    <a:pt x="4444" y="11695"/>
                    <a:pt x="3931" y="11587"/>
                    <a:pt x="3522" y="11587"/>
                  </a:cubicBezTo>
                  <a:cubicBezTo>
                    <a:pt x="3320" y="11587"/>
                    <a:pt x="3143" y="11614"/>
                    <a:pt x="3024" y="11693"/>
                  </a:cubicBezTo>
                  <a:cubicBezTo>
                    <a:pt x="2576" y="11973"/>
                    <a:pt x="1008" y="11749"/>
                    <a:pt x="1120" y="12029"/>
                  </a:cubicBezTo>
                  <a:cubicBezTo>
                    <a:pt x="1176" y="12365"/>
                    <a:pt x="1904" y="12309"/>
                    <a:pt x="2520" y="12421"/>
                  </a:cubicBezTo>
                  <a:cubicBezTo>
                    <a:pt x="3080" y="12533"/>
                    <a:pt x="2520" y="12813"/>
                    <a:pt x="2520" y="13037"/>
                  </a:cubicBezTo>
                  <a:cubicBezTo>
                    <a:pt x="2464" y="13317"/>
                    <a:pt x="2800" y="13261"/>
                    <a:pt x="3416" y="13541"/>
                  </a:cubicBezTo>
                  <a:cubicBezTo>
                    <a:pt x="3797" y="13748"/>
                    <a:pt x="4328" y="13892"/>
                    <a:pt x="4598" y="13892"/>
                  </a:cubicBezTo>
                  <a:cubicBezTo>
                    <a:pt x="4765" y="13892"/>
                    <a:pt x="4833" y="13837"/>
                    <a:pt x="4705" y="13709"/>
                  </a:cubicBezTo>
                  <a:cubicBezTo>
                    <a:pt x="4520" y="13524"/>
                    <a:pt x="4725" y="13441"/>
                    <a:pt x="4975" y="13441"/>
                  </a:cubicBezTo>
                  <a:cubicBezTo>
                    <a:pt x="5179" y="13441"/>
                    <a:pt x="5413" y="13496"/>
                    <a:pt x="5489" y="13597"/>
                  </a:cubicBezTo>
                  <a:cubicBezTo>
                    <a:pt x="5520" y="13638"/>
                    <a:pt x="5561" y="13655"/>
                    <a:pt x="5610" y="13655"/>
                  </a:cubicBezTo>
                  <a:cubicBezTo>
                    <a:pt x="5796" y="13655"/>
                    <a:pt x="6099" y="13412"/>
                    <a:pt x="6416" y="13412"/>
                  </a:cubicBezTo>
                  <a:cubicBezTo>
                    <a:pt x="6461" y="13412"/>
                    <a:pt x="6507" y="13417"/>
                    <a:pt x="6553" y="13429"/>
                  </a:cubicBezTo>
                  <a:cubicBezTo>
                    <a:pt x="6594" y="13439"/>
                    <a:pt x="6634" y="13444"/>
                    <a:pt x="6671" y="13444"/>
                  </a:cubicBezTo>
                  <a:cubicBezTo>
                    <a:pt x="6966" y="13444"/>
                    <a:pt x="7131" y="13151"/>
                    <a:pt x="7346" y="13151"/>
                  </a:cubicBezTo>
                  <a:cubicBezTo>
                    <a:pt x="7396" y="13151"/>
                    <a:pt x="7448" y="13167"/>
                    <a:pt x="7505" y="13205"/>
                  </a:cubicBezTo>
                  <a:cubicBezTo>
                    <a:pt x="7841" y="13485"/>
                    <a:pt x="9465" y="13597"/>
                    <a:pt x="10025" y="13933"/>
                  </a:cubicBezTo>
                  <a:cubicBezTo>
                    <a:pt x="10585" y="14269"/>
                    <a:pt x="11370" y="14325"/>
                    <a:pt x="11314" y="14773"/>
                  </a:cubicBezTo>
                  <a:cubicBezTo>
                    <a:pt x="11258" y="15165"/>
                    <a:pt x="11762" y="15501"/>
                    <a:pt x="12378" y="15781"/>
                  </a:cubicBezTo>
                  <a:cubicBezTo>
                    <a:pt x="12882" y="16005"/>
                    <a:pt x="13162" y="16565"/>
                    <a:pt x="13106" y="17069"/>
                  </a:cubicBezTo>
                  <a:cubicBezTo>
                    <a:pt x="13106" y="17461"/>
                    <a:pt x="13778" y="17797"/>
                    <a:pt x="13666" y="17909"/>
                  </a:cubicBezTo>
                  <a:cubicBezTo>
                    <a:pt x="13498" y="18077"/>
                    <a:pt x="13666" y="18357"/>
                    <a:pt x="14058" y="18749"/>
                  </a:cubicBezTo>
                  <a:cubicBezTo>
                    <a:pt x="14450" y="19141"/>
                    <a:pt x="13386" y="19421"/>
                    <a:pt x="13666" y="19702"/>
                  </a:cubicBezTo>
                  <a:cubicBezTo>
                    <a:pt x="13946" y="20038"/>
                    <a:pt x="13274" y="20710"/>
                    <a:pt x="14058" y="20822"/>
                  </a:cubicBezTo>
                  <a:cubicBezTo>
                    <a:pt x="14114" y="20830"/>
                    <a:pt x="14165" y="20834"/>
                    <a:pt x="14212" y="20834"/>
                  </a:cubicBezTo>
                  <a:cubicBezTo>
                    <a:pt x="14773" y="20834"/>
                    <a:pt x="14717" y="20262"/>
                    <a:pt x="15234" y="20262"/>
                  </a:cubicBezTo>
                  <a:cubicBezTo>
                    <a:pt x="15794" y="20262"/>
                    <a:pt x="15234" y="20766"/>
                    <a:pt x="15514" y="21102"/>
                  </a:cubicBezTo>
                  <a:cubicBezTo>
                    <a:pt x="15794" y="21382"/>
                    <a:pt x="16410" y="21326"/>
                    <a:pt x="17026" y="21774"/>
                  </a:cubicBezTo>
                  <a:cubicBezTo>
                    <a:pt x="17389" y="22100"/>
                    <a:pt x="17376" y="22310"/>
                    <a:pt x="17169" y="22310"/>
                  </a:cubicBezTo>
                  <a:cubicBezTo>
                    <a:pt x="17057" y="22310"/>
                    <a:pt x="16887" y="22248"/>
                    <a:pt x="16690" y="22110"/>
                  </a:cubicBezTo>
                  <a:cubicBezTo>
                    <a:pt x="16265" y="21933"/>
                    <a:pt x="15817" y="21823"/>
                    <a:pt x="15361" y="21823"/>
                  </a:cubicBezTo>
                  <a:cubicBezTo>
                    <a:pt x="15096" y="21823"/>
                    <a:pt x="14829" y="21860"/>
                    <a:pt x="14562" y="21942"/>
                  </a:cubicBezTo>
                  <a:cubicBezTo>
                    <a:pt x="14562" y="22101"/>
                    <a:pt x="16112" y="22959"/>
                    <a:pt x="16613" y="22959"/>
                  </a:cubicBezTo>
                  <a:cubicBezTo>
                    <a:pt x="16643" y="22959"/>
                    <a:pt x="16669" y="22956"/>
                    <a:pt x="16690" y="22950"/>
                  </a:cubicBezTo>
                  <a:cubicBezTo>
                    <a:pt x="16730" y="22933"/>
                    <a:pt x="16772" y="22925"/>
                    <a:pt x="16814" y="22925"/>
                  </a:cubicBezTo>
                  <a:cubicBezTo>
                    <a:pt x="17188" y="22925"/>
                    <a:pt x="17614" y="23533"/>
                    <a:pt x="17362" y="23734"/>
                  </a:cubicBezTo>
                  <a:cubicBezTo>
                    <a:pt x="17138" y="23958"/>
                    <a:pt x="17250" y="24574"/>
                    <a:pt x="17194" y="24854"/>
                  </a:cubicBezTo>
                  <a:cubicBezTo>
                    <a:pt x="17194" y="24951"/>
                    <a:pt x="17121" y="24981"/>
                    <a:pt x="17011" y="24981"/>
                  </a:cubicBezTo>
                  <a:cubicBezTo>
                    <a:pt x="16832" y="24981"/>
                    <a:pt x="16559" y="24903"/>
                    <a:pt x="16345" y="24903"/>
                  </a:cubicBezTo>
                  <a:cubicBezTo>
                    <a:pt x="16309" y="24903"/>
                    <a:pt x="16274" y="24905"/>
                    <a:pt x="16242" y="24910"/>
                  </a:cubicBezTo>
                  <a:cubicBezTo>
                    <a:pt x="15850" y="24910"/>
                    <a:pt x="15570" y="25022"/>
                    <a:pt x="15570" y="25414"/>
                  </a:cubicBezTo>
                  <a:cubicBezTo>
                    <a:pt x="15570" y="25806"/>
                    <a:pt x="15010" y="26142"/>
                    <a:pt x="14954" y="26590"/>
                  </a:cubicBezTo>
                  <a:cubicBezTo>
                    <a:pt x="14842" y="27094"/>
                    <a:pt x="15402" y="27094"/>
                    <a:pt x="15682" y="27319"/>
                  </a:cubicBezTo>
                  <a:cubicBezTo>
                    <a:pt x="16018" y="27543"/>
                    <a:pt x="15122" y="27655"/>
                    <a:pt x="15122" y="27991"/>
                  </a:cubicBezTo>
                  <a:cubicBezTo>
                    <a:pt x="15066" y="28383"/>
                    <a:pt x="15906" y="28999"/>
                    <a:pt x="16186" y="29167"/>
                  </a:cubicBezTo>
                  <a:cubicBezTo>
                    <a:pt x="16522" y="29335"/>
                    <a:pt x="16186" y="30119"/>
                    <a:pt x="16354" y="30511"/>
                  </a:cubicBezTo>
                  <a:cubicBezTo>
                    <a:pt x="16393" y="30646"/>
                    <a:pt x="16465" y="30675"/>
                    <a:pt x="16541" y="30675"/>
                  </a:cubicBezTo>
                  <a:cubicBezTo>
                    <a:pt x="16595" y="30675"/>
                    <a:pt x="16652" y="30660"/>
                    <a:pt x="16698" y="30660"/>
                  </a:cubicBezTo>
                  <a:cubicBezTo>
                    <a:pt x="16774" y="30660"/>
                    <a:pt x="16825" y="30699"/>
                    <a:pt x="16802" y="30903"/>
                  </a:cubicBezTo>
                  <a:cubicBezTo>
                    <a:pt x="16746" y="31463"/>
                    <a:pt x="17194" y="31407"/>
                    <a:pt x="17194" y="31743"/>
                  </a:cubicBezTo>
                  <a:cubicBezTo>
                    <a:pt x="17194" y="32023"/>
                    <a:pt x="17922" y="31967"/>
                    <a:pt x="17810" y="32415"/>
                  </a:cubicBezTo>
                  <a:cubicBezTo>
                    <a:pt x="17642" y="32863"/>
                    <a:pt x="18034" y="33143"/>
                    <a:pt x="18202" y="33367"/>
                  </a:cubicBezTo>
                  <a:cubicBezTo>
                    <a:pt x="18370" y="33647"/>
                    <a:pt x="18931" y="33983"/>
                    <a:pt x="19043" y="34319"/>
                  </a:cubicBezTo>
                  <a:cubicBezTo>
                    <a:pt x="19141" y="34566"/>
                    <a:pt x="19457" y="34899"/>
                    <a:pt x="19798" y="34899"/>
                  </a:cubicBezTo>
                  <a:cubicBezTo>
                    <a:pt x="19845" y="34899"/>
                    <a:pt x="19892" y="34893"/>
                    <a:pt x="19939" y="34879"/>
                  </a:cubicBezTo>
                  <a:cubicBezTo>
                    <a:pt x="19995" y="34865"/>
                    <a:pt x="20045" y="34859"/>
                    <a:pt x="20088" y="34859"/>
                  </a:cubicBezTo>
                  <a:cubicBezTo>
                    <a:pt x="20369" y="34859"/>
                    <a:pt x="20422" y="35109"/>
                    <a:pt x="20659" y="35109"/>
                  </a:cubicBezTo>
                  <a:cubicBezTo>
                    <a:pt x="20679" y="35109"/>
                    <a:pt x="20700" y="35107"/>
                    <a:pt x="20723" y="35104"/>
                  </a:cubicBezTo>
                  <a:cubicBezTo>
                    <a:pt x="21059" y="35104"/>
                    <a:pt x="21451" y="35216"/>
                    <a:pt x="21675" y="35496"/>
                  </a:cubicBezTo>
                  <a:cubicBezTo>
                    <a:pt x="21731" y="35776"/>
                    <a:pt x="22739" y="36000"/>
                    <a:pt x="23075" y="36056"/>
                  </a:cubicBezTo>
                  <a:cubicBezTo>
                    <a:pt x="23090" y="36059"/>
                    <a:pt x="23104" y="36060"/>
                    <a:pt x="23117" y="36060"/>
                  </a:cubicBezTo>
                  <a:cubicBezTo>
                    <a:pt x="23356" y="36060"/>
                    <a:pt x="23370" y="35599"/>
                    <a:pt x="23635" y="35440"/>
                  </a:cubicBezTo>
                  <a:cubicBezTo>
                    <a:pt x="23859" y="35328"/>
                    <a:pt x="23803" y="34263"/>
                    <a:pt x="24027" y="34207"/>
                  </a:cubicBezTo>
                  <a:cubicBezTo>
                    <a:pt x="24251" y="34151"/>
                    <a:pt x="24195" y="33087"/>
                    <a:pt x="23971" y="32975"/>
                  </a:cubicBezTo>
                  <a:cubicBezTo>
                    <a:pt x="23764" y="32872"/>
                    <a:pt x="23796" y="32577"/>
                    <a:pt x="24244" y="32577"/>
                  </a:cubicBezTo>
                  <a:cubicBezTo>
                    <a:pt x="24281" y="32577"/>
                    <a:pt x="24321" y="32579"/>
                    <a:pt x="24363" y="32583"/>
                  </a:cubicBezTo>
                  <a:cubicBezTo>
                    <a:pt x="24393" y="32586"/>
                    <a:pt x="24420" y="32588"/>
                    <a:pt x="24445" y="32588"/>
                  </a:cubicBezTo>
                  <a:cubicBezTo>
                    <a:pt x="24901" y="32588"/>
                    <a:pt x="24714" y="32129"/>
                    <a:pt x="24979" y="32023"/>
                  </a:cubicBezTo>
                  <a:cubicBezTo>
                    <a:pt x="25203" y="31967"/>
                    <a:pt x="25091" y="31463"/>
                    <a:pt x="25315" y="31463"/>
                  </a:cubicBezTo>
                  <a:cubicBezTo>
                    <a:pt x="25483" y="31407"/>
                    <a:pt x="25427" y="31071"/>
                    <a:pt x="25315" y="30903"/>
                  </a:cubicBezTo>
                  <a:cubicBezTo>
                    <a:pt x="25147" y="30679"/>
                    <a:pt x="25315" y="30567"/>
                    <a:pt x="25595" y="30511"/>
                  </a:cubicBezTo>
                  <a:cubicBezTo>
                    <a:pt x="25875" y="30455"/>
                    <a:pt x="25819" y="30063"/>
                    <a:pt x="25427" y="29951"/>
                  </a:cubicBezTo>
                  <a:cubicBezTo>
                    <a:pt x="25119" y="29819"/>
                    <a:pt x="25123" y="29547"/>
                    <a:pt x="25329" y="29547"/>
                  </a:cubicBezTo>
                  <a:cubicBezTo>
                    <a:pt x="25385" y="29547"/>
                    <a:pt x="25456" y="29567"/>
                    <a:pt x="25539" y="29615"/>
                  </a:cubicBezTo>
                  <a:cubicBezTo>
                    <a:pt x="25681" y="29716"/>
                    <a:pt x="25808" y="29759"/>
                    <a:pt x="25902" y="29759"/>
                  </a:cubicBezTo>
                  <a:cubicBezTo>
                    <a:pt x="26068" y="29759"/>
                    <a:pt x="26131" y="29626"/>
                    <a:pt x="25987" y="29447"/>
                  </a:cubicBezTo>
                  <a:cubicBezTo>
                    <a:pt x="25763" y="29167"/>
                    <a:pt x="26268" y="28999"/>
                    <a:pt x="26716" y="28943"/>
                  </a:cubicBezTo>
                  <a:cubicBezTo>
                    <a:pt x="27220" y="28887"/>
                    <a:pt x="27500" y="28663"/>
                    <a:pt x="27388" y="28271"/>
                  </a:cubicBezTo>
                  <a:cubicBezTo>
                    <a:pt x="27334" y="28054"/>
                    <a:pt x="27463" y="27955"/>
                    <a:pt x="27591" y="27955"/>
                  </a:cubicBezTo>
                  <a:cubicBezTo>
                    <a:pt x="27729" y="27955"/>
                    <a:pt x="27867" y="28068"/>
                    <a:pt x="27780" y="28271"/>
                  </a:cubicBezTo>
                  <a:cubicBezTo>
                    <a:pt x="27654" y="28523"/>
                    <a:pt x="27685" y="28743"/>
                    <a:pt x="27803" y="28743"/>
                  </a:cubicBezTo>
                  <a:cubicBezTo>
                    <a:pt x="27843" y="28743"/>
                    <a:pt x="27892" y="28719"/>
                    <a:pt x="27948" y="28663"/>
                  </a:cubicBezTo>
                  <a:cubicBezTo>
                    <a:pt x="28172" y="28439"/>
                    <a:pt x="28676" y="28607"/>
                    <a:pt x="29404" y="28383"/>
                  </a:cubicBezTo>
                  <a:cubicBezTo>
                    <a:pt x="30188" y="28159"/>
                    <a:pt x="30860" y="27599"/>
                    <a:pt x="31140" y="26870"/>
                  </a:cubicBezTo>
                  <a:cubicBezTo>
                    <a:pt x="31364" y="26198"/>
                    <a:pt x="32260" y="26310"/>
                    <a:pt x="32148" y="25862"/>
                  </a:cubicBezTo>
                  <a:cubicBezTo>
                    <a:pt x="32075" y="25604"/>
                    <a:pt x="32171" y="25443"/>
                    <a:pt x="32405" y="25443"/>
                  </a:cubicBezTo>
                  <a:cubicBezTo>
                    <a:pt x="32526" y="25443"/>
                    <a:pt x="32685" y="25487"/>
                    <a:pt x="32876" y="25582"/>
                  </a:cubicBezTo>
                  <a:cubicBezTo>
                    <a:pt x="33023" y="25649"/>
                    <a:pt x="33106" y="25674"/>
                    <a:pt x="33157" y="25674"/>
                  </a:cubicBezTo>
                  <a:cubicBezTo>
                    <a:pt x="33319" y="25674"/>
                    <a:pt x="33148" y="25414"/>
                    <a:pt x="33661" y="25414"/>
                  </a:cubicBezTo>
                  <a:cubicBezTo>
                    <a:pt x="34333" y="25414"/>
                    <a:pt x="34221" y="25134"/>
                    <a:pt x="34837" y="25134"/>
                  </a:cubicBezTo>
                  <a:cubicBezTo>
                    <a:pt x="35789" y="25078"/>
                    <a:pt x="36741" y="24798"/>
                    <a:pt x="37637" y="24350"/>
                  </a:cubicBezTo>
                  <a:cubicBezTo>
                    <a:pt x="38365" y="23902"/>
                    <a:pt x="39093" y="23510"/>
                    <a:pt x="39877" y="23174"/>
                  </a:cubicBezTo>
                  <a:cubicBezTo>
                    <a:pt x="40309" y="22872"/>
                    <a:pt x="40475" y="22669"/>
                    <a:pt x="40400" y="22669"/>
                  </a:cubicBezTo>
                  <a:cubicBezTo>
                    <a:pt x="40377" y="22669"/>
                    <a:pt x="40334" y="22687"/>
                    <a:pt x="40269" y="22726"/>
                  </a:cubicBezTo>
                  <a:cubicBezTo>
                    <a:pt x="40023" y="22818"/>
                    <a:pt x="39759" y="22860"/>
                    <a:pt x="39497" y="22860"/>
                  </a:cubicBezTo>
                  <a:cubicBezTo>
                    <a:pt x="39283" y="22860"/>
                    <a:pt x="39071" y="22832"/>
                    <a:pt x="38869" y="22782"/>
                  </a:cubicBezTo>
                  <a:cubicBezTo>
                    <a:pt x="38535" y="22698"/>
                    <a:pt x="38014" y="22459"/>
                    <a:pt x="37561" y="22459"/>
                  </a:cubicBezTo>
                  <a:cubicBezTo>
                    <a:pt x="37407" y="22459"/>
                    <a:pt x="37261" y="22487"/>
                    <a:pt x="37133" y="22558"/>
                  </a:cubicBezTo>
                  <a:cubicBezTo>
                    <a:pt x="37035" y="22617"/>
                    <a:pt x="36964" y="22641"/>
                    <a:pt x="36917" y="22641"/>
                  </a:cubicBezTo>
                  <a:cubicBezTo>
                    <a:pt x="36694" y="22641"/>
                    <a:pt x="36988" y="22100"/>
                    <a:pt x="37357" y="22054"/>
                  </a:cubicBezTo>
                  <a:cubicBezTo>
                    <a:pt x="37805" y="21998"/>
                    <a:pt x="37581" y="21774"/>
                    <a:pt x="37469" y="21326"/>
                  </a:cubicBezTo>
                  <a:cubicBezTo>
                    <a:pt x="37430" y="21169"/>
                    <a:pt x="37514" y="21101"/>
                    <a:pt x="37655" y="21101"/>
                  </a:cubicBezTo>
                  <a:cubicBezTo>
                    <a:pt x="37916" y="21101"/>
                    <a:pt x="38371" y="21334"/>
                    <a:pt x="38589" y="21662"/>
                  </a:cubicBezTo>
                  <a:cubicBezTo>
                    <a:pt x="38896" y="22100"/>
                    <a:pt x="39408" y="22332"/>
                    <a:pt x="39912" y="22332"/>
                  </a:cubicBezTo>
                  <a:cubicBezTo>
                    <a:pt x="40052" y="22332"/>
                    <a:pt x="40191" y="22314"/>
                    <a:pt x="40325" y="22278"/>
                  </a:cubicBezTo>
                  <a:cubicBezTo>
                    <a:pt x="40941" y="22054"/>
                    <a:pt x="40325" y="21550"/>
                    <a:pt x="40605" y="21214"/>
                  </a:cubicBezTo>
                  <a:cubicBezTo>
                    <a:pt x="40885" y="20878"/>
                    <a:pt x="38701" y="19758"/>
                    <a:pt x="38533" y="19421"/>
                  </a:cubicBezTo>
                  <a:cubicBezTo>
                    <a:pt x="38492" y="19279"/>
                    <a:pt x="38555" y="19225"/>
                    <a:pt x="38681" y="19225"/>
                  </a:cubicBezTo>
                  <a:cubicBezTo>
                    <a:pt x="38902" y="19225"/>
                    <a:pt x="39317" y="19391"/>
                    <a:pt x="39709" y="19534"/>
                  </a:cubicBezTo>
                  <a:cubicBezTo>
                    <a:pt x="39800" y="19575"/>
                    <a:pt x="39881" y="19593"/>
                    <a:pt x="39954" y="19593"/>
                  </a:cubicBezTo>
                  <a:cubicBezTo>
                    <a:pt x="40371" y="19593"/>
                    <a:pt x="40493" y="18988"/>
                    <a:pt x="40493" y="18749"/>
                  </a:cubicBezTo>
                  <a:cubicBezTo>
                    <a:pt x="40493" y="18575"/>
                    <a:pt x="40131" y="18476"/>
                    <a:pt x="39704" y="18476"/>
                  </a:cubicBezTo>
                  <a:cubicBezTo>
                    <a:pt x="39309" y="18476"/>
                    <a:pt x="38858" y="18561"/>
                    <a:pt x="38589" y="18749"/>
                  </a:cubicBezTo>
                  <a:cubicBezTo>
                    <a:pt x="38492" y="18808"/>
                    <a:pt x="38392" y="18833"/>
                    <a:pt x="38299" y="18833"/>
                  </a:cubicBezTo>
                  <a:cubicBezTo>
                    <a:pt x="37859" y="18833"/>
                    <a:pt x="37559" y="18282"/>
                    <a:pt x="38253" y="18189"/>
                  </a:cubicBezTo>
                  <a:cubicBezTo>
                    <a:pt x="39037" y="18133"/>
                    <a:pt x="38309" y="17797"/>
                    <a:pt x="38533" y="17573"/>
                  </a:cubicBezTo>
                  <a:cubicBezTo>
                    <a:pt x="38558" y="17548"/>
                    <a:pt x="38593" y="17537"/>
                    <a:pt x="38636" y="17537"/>
                  </a:cubicBezTo>
                  <a:cubicBezTo>
                    <a:pt x="38944" y="17537"/>
                    <a:pt x="39662" y="18098"/>
                    <a:pt x="40128" y="18098"/>
                  </a:cubicBezTo>
                  <a:cubicBezTo>
                    <a:pt x="40178" y="18098"/>
                    <a:pt x="40226" y="18092"/>
                    <a:pt x="40269" y="18077"/>
                  </a:cubicBezTo>
                  <a:cubicBezTo>
                    <a:pt x="40829" y="17853"/>
                    <a:pt x="41166" y="18077"/>
                    <a:pt x="41614" y="17741"/>
                  </a:cubicBezTo>
                  <a:cubicBezTo>
                    <a:pt x="42062" y="17405"/>
                    <a:pt x="40829" y="17069"/>
                    <a:pt x="40549" y="16789"/>
                  </a:cubicBezTo>
                  <a:cubicBezTo>
                    <a:pt x="40417" y="16623"/>
                    <a:pt x="40892" y="16575"/>
                    <a:pt x="41395" y="16575"/>
                  </a:cubicBezTo>
                  <a:cubicBezTo>
                    <a:pt x="41742" y="16575"/>
                    <a:pt x="42103" y="16598"/>
                    <a:pt x="42286" y="16621"/>
                  </a:cubicBezTo>
                  <a:cubicBezTo>
                    <a:pt x="42738" y="16621"/>
                    <a:pt x="42874" y="16036"/>
                    <a:pt x="42615" y="16036"/>
                  </a:cubicBezTo>
                  <a:cubicBezTo>
                    <a:pt x="42585" y="16036"/>
                    <a:pt x="42550" y="16044"/>
                    <a:pt x="42510" y="16061"/>
                  </a:cubicBezTo>
                  <a:cubicBezTo>
                    <a:pt x="42471" y="16080"/>
                    <a:pt x="42419" y="16089"/>
                    <a:pt x="42357" y="16089"/>
                  </a:cubicBezTo>
                  <a:cubicBezTo>
                    <a:pt x="41886" y="16089"/>
                    <a:pt x="40862" y="15561"/>
                    <a:pt x="41110" y="15165"/>
                  </a:cubicBezTo>
                  <a:cubicBezTo>
                    <a:pt x="41215" y="15042"/>
                    <a:pt x="41332" y="15007"/>
                    <a:pt x="41462" y="15007"/>
                  </a:cubicBezTo>
                  <a:cubicBezTo>
                    <a:pt x="41628" y="15007"/>
                    <a:pt x="41815" y="15064"/>
                    <a:pt x="42027" y="15064"/>
                  </a:cubicBezTo>
                  <a:cubicBezTo>
                    <a:pt x="42175" y="15064"/>
                    <a:pt x="42336" y="15036"/>
                    <a:pt x="42510" y="14941"/>
                  </a:cubicBezTo>
                  <a:cubicBezTo>
                    <a:pt x="43126" y="14661"/>
                    <a:pt x="42566" y="13485"/>
                    <a:pt x="42174" y="13485"/>
                  </a:cubicBezTo>
                  <a:cubicBezTo>
                    <a:pt x="41726" y="13485"/>
                    <a:pt x="40773" y="13373"/>
                    <a:pt x="40773" y="13149"/>
                  </a:cubicBezTo>
                  <a:cubicBezTo>
                    <a:pt x="40773" y="12925"/>
                    <a:pt x="39933" y="12757"/>
                    <a:pt x="40157" y="12533"/>
                  </a:cubicBezTo>
                  <a:cubicBezTo>
                    <a:pt x="40196" y="12504"/>
                    <a:pt x="40237" y="12493"/>
                    <a:pt x="40282" y="12493"/>
                  </a:cubicBezTo>
                  <a:cubicBezTo>
                    <a:pt x="40415" y="12493"/>
                    <a:pt x="40580" y="12587"/>
                    <a:pt x="40782" y="12587"/>
                  </a:cubicBezTo>
                  <a:cubicBezTo>
                    <a:pt x="40912" y="12587"/>
                    <a:pt x="41058" y="12548"/>
                    <a:pt x="41222" y="12421"/>
                  </a:cubicBezTo>
                  <a:cubicBezTo>
                    <a:pt x="41395" y="12299"/>
                    <a:pt x="41623" y="12258"/>
                    <a:pt x="41870" y="12258"/>
                  </a:cubicBezTo>
                  <a:cubicBezTo>
                    <a:pt x="42370" y="12258"/>
                    <a:pt x="42947" y="12426"/>
                    <a:pt x="43308" y="12426"/>
                  </a:cubicBezTo>
                  <a:cubicBezTo>
                    <a:pt x="43343" y="12426"/>
                    <a:pt x="43375" y="12424"/>
                    <a:pt x="43406" y="12421"/>
                  </a:cubicBezTo>
                  <a:cubicBezTo>
                    <a:pt x="43816" y="12318"/>
                    <a:pt x="43288" y="11560"/>
                    <a:pt x="42981" y="11560"/>
                  </a:cubicBezTo>
                  <a:cubicBezTo>
                    <a:pt x="42952" y="11560"/>
                    <a:pt x="42926" y="11566"/>
                    <a:pt x="42902" y="11580"/>
                  </a:cubicBezTo>
                  <a:cubicBezTo>
                    <a:pt x="42787" y="11650"/>
                    <a:pt x="42558" y="11700"/>
                    <a:pt x="42320" y="11700"/>
                  </a:cubicBezTo>
                  <a:cubicBezTo>
                    <a:pt x="41980" y="11700"/>
                    <a:pt x="41623" y="11597"/>
                    <a:pt x="41558" y="11300"/>
                  </a:cubicBezTo>
                  <a:cubicBezTo>
                    <a:pt x="41537" y="11117"/>
                    <a:pt x="41658" y="11067"/>
                    <a:pt x="41828" y="11067"/>
                  </a:cubicBezTo>
                  <a:cubicBezTo>
                    <a:pt x="42030" y="11067"/>
                    <a:pt x="42301" y="11137"/>
                    <a:pt x="42488" y="11137"/>
                  </a:cubicBezTo>
                  <a:cubicBezTo>
                    <a:pt x="42575" y="11137"/>
                    <a:pt x="42644" y="11122"/>
                    <a:pt x="42678" y="11076"/>
                  </a:cubicBezTo>
                  <a:cubicBezTo>
                    <a:pt x="42760" y="10871"/>
                    <a:pt x="41972" y="10517"/>
                    <a:pt x="41455" y="10517"/>
                  </a:cubicBezTo>
                  <a:cubicBezTo>
                    <a:pt x="41266" y="10517"/>
                    <a:pt x="41114" y="10564"/>
                    <a:pt x="41054" y="10684"/>
                  </a:cubicBezTo>
                  <a:cubicBezTo>
                    <a:pt x="40949" y="10919"/>
                    <a:pt x="40712" y="11008"/>
                    <a:pt x="40533" y="11008"/>
                  </a:cubicBezTo>
                  <a:cubicBezTo>
                    <a:pt x="40327" y="11008"/>
                    <a:pt x="40198" y="10890"/>
                    <a:pt x="40437" y="10740"/>
                  </a:cubicBezTo>
                  <a:cubicBezTo>
                    <a:pt x="40829" y="10348"/>
                    <a:pt x="40997" y="9844"/>
                    <a:pt x="40941" y="9284"/>
                  </a:cubicBezTo>
                  <a:cubicBezTo>
                    <a:pt x="40885" y="8892"/>
                    <a:pt x="42510" y="8892"/>
                    <a:pt x="42342" y="8220"/>
                  </a:cubicBezTo>
                  <a:cubicBezTo>
                    <a:pt x="42118" y="7548"/>
                    <a:pt x="43070" y="7436"/>
                    <a:pt x="43630" y="7436"/>
                  </a:cubicBezTo>
                  <a:cubicBezTo>
                    <a:pt x="44169" y="7436"/>
                    <a:pt x="43670" y="6761"/>
                    <a:pt x="43182" y="6761"/>
                  </a:cubicBezTo>
                  <a:cubicBezTo>
                    <a:pt x="43163" y="6761"/>
                    <a:pt x="43144" y="6762"/>
                    <a:pt x="43126" y="6764"/>
                  </a:cubicBezTo>
                  <a:cubicBezTo>
                    <a:pt x="42658" y="6858"/>
                    <a:pt x="42228" y="7264"/>
                    <a:pt x="41937" y="7264"/>
                  </a:cubicBezTo>
                  <a:cubicBezTo>
                    <a:pt x="41879" y="7264"/>
                    <a:pt x="41828" y="7249"/>
                    <a:pt x="41782" y="7212"/>
                  </a:cubicBezTo>
                  <a:cubicBezTo>
                    <a:pt x="41558" y="6988"/>
                    <a:pt x="42398" y="6540"/>
                    <a:pt x="42846" y="6540"/>
                  </a:cubicBezTo>
                  <a:cubicBezTo>
                    <a:pt x="42961" y="6549"/>
                    <a:pt x="43076" y="6554"/>
                    <a:pt x="43192" y="6554"/>
                  </a:cubicBezTo>
                  <a:cubicBezTo>
                    <a:pt x="43748" y="6554"/>
                    <a:pt x="44305" y="6445"/>
                    <a:pt x="44862" y="6260"/>
                  </a:cubicBezTo>
                  <a:cubicBezTo>
                    <a:pt x="45182" y="6077"/>
                    <a:pt x="44494" y="5894"/>
                    <a:pt x="43834" y="5894"/>
                  </a:cubicBezTo>
                  <a:cubicBezTo>
                    <a:pt x="43686" y="5894"/>
                    <a:pt x="43539" y="5903"/>
                    <a:pt x="43406" y="5924"/>
                  </a:cubicBezTo>
                  <a:cubicBezTo>
                    <a:pt x="43303" y="5940"/>
                    <a:pt x="43215" y="5946"/>
                    <a:pt x="43142" y="5946"/>
                  </a:cubicBezTo>
                  <a:cubicBezTo>
                    <a:pt x="42700" y="5946"/>
                    <a:pt x="42836" y="5692"/>
                    <a:pt x="43798" y="5644"/>
                  </a:cubicBezTo>
                  <a:cubicBezTo>
                    <a:pt x="44918" y="5644"/>
                    <a:pt x="44694" y="5420"/>
                    <a:pt x="45478" y="5308"/>
                  </a:cubicBezTo>
                  <a:cubicBezTo>
                    <a:pt x="46318" y="5252"/>
                    <a:pt x="46038" y="4916"/>
                    <a:pt x="46542" y="4860"/>
                  </a:cubicBezTo>
                  <a:cubicBezTo>
                    <a:pt x="46990" y="4860"/>
                    <a:pt x="48278" y="4300"/>
                    <a:pt x="48278" y="4076"/>
                  </a:cubicBezTo>
                  <a:cubicBezTo>
                    <a:pt x="48278" y="3795"/>
                    <a:pt x="46430" y="3291"/>
                    <a:pt x="45590" y="3291"/>
                  </a:cubicBezTo>
                  <a:cubicBezTo>
                    <a:pt x="44750" y="3291"/>
                    <a:pt x="44022" y="3459"/>
                    <a:pt x="43966" y="4020"/>
                  </a:cubicBezTo>
                  <a:cubicBezTo>
                    <a:pt x="43948" y="4212"/>
                    <a:pt x="43832" y="4273"/>
                    <a:pt x="43667" y="4273"/>
                  </a:cubicBezTo>
                  <a:cubicBezTo>
                    <a:pt x="43380" y="4273"/>
                    <a:pt x="42943" y="4087"/>
                    <a:pt x="42621" y="4087"/>
                  </a:cubicBezTo>
                  <a:cubicBezTo>
                    <a:pt x="42537" y="4087"/>
                    <a:pt x="42461" y="4100"/>
                    <a:pt x="42398" y="4132"/>
                  </a:cubicBezTo>
                  <a:cubicBezTo>
                    <a:pt x="42329" y="4162"/>
                    <a:pt x="42274" y="4175"/>
                    <a:pt x="42229" y="4175"/>
                  </a:cubicBezTo>
                  <a:cubicBezTo>
                    <a:pt x="41987" y="4175"/>
                    <a:pt x="42030" y="3808"/>
                    <a:pt x="41819" y="3808"/>
                  </a:cubicBezTo>
                  <a:cubicBezTo>
                    <a:pt x="41779" y="3808"/>
                    <a:pt x="41731" y="3821"/>
                    <a:pt x="41670" y="3851"/>
                  </a:cubicBezTo>
                  <a:cubicBezTo>
                    <a:pt x="41222" y="4132"/>
                    <a:pt x="40717" y="4692"/>
                    <a:pt x="40157" y="4916"/>
                  </a:cubicBezTo>
                  <a:cubicBezTo>
                    <a:pt x="39597" y="5140"/>
                    <a:pt x="39149" y="5700"/>
                    <a:pt x="38813" y="5756"/>
                  </a:cubicBezTo>
                  <a:cubicBezTo>
                    <a:pt x="38805" y="5757"/>
                    <a:pt x="38798" y="5758"/>
                    <a:pt x="38791" y="5758"/>
                  </a:cubicBezTo>
                  <a:cubicBezTo>
                    <a:pt x="38528" y="5758"/>
                    <a:pt x="39555" y="4678"/>
                    <a:pt x="40101" y="4132"/>
                  </a:cubicBezTo>
                  <a:cubicBezTo>
                    <a:pt x="40620" y="3613"/>
                    <a:pt x="40419" y="2999"/>
                    <a:pt x="39809" y="2999"/>
                  </a:cubicBezTo>
                  <a:cubicBezTo>
                    <a:pt x="39759" y="2999"/>
                    <a:pt x="39708" y="3003"/>
                    <a:pt x="39653" y="3011"/>
                  </a:cubicBezTo>
                  <a:cubicBezTo>
                    <a:pt x="38869" y="3067"/>
                    <a:pt x="39037" y="3515"/>
                    <a:pt x="38645" y="3627"/>
                  </a:cubicBezTo>
                  <a:cubicBezTo>
                    <a:pt x="38254" y="3725"/>
                    <a:pt x="36669" y="4463"/>
                    <a:pt x="36234" y="4463"/>
                  </a:cubicBezTo>
                  <a:cubicBezTo>
                    <a:pt x="36171" y="4463"/>
                    <a:pt x="36132" y="4447"/>
                    <a:pt x="36125" y="4412"/>
                  </a:cubicBezTo>
                  <a:cubicBezTo>
                    <a:pt x="36013" y="4132"/>
                    <a:pt x="37749" y="3571"/>
                    <a:pt x="37749" y="3403"/>
                  </a:cubicBezTo>
                  <a:cubicBezTo>
                    <a:pt x="37716" y="3272"/>
                    <a:pt x="36953" y="3218"/>
                    <a:pt x="36135" y="3218"/>
                  </a:cubicBezTo>
                  <a:cubicBezTo>
                    <a:pt x="35557" y="3218"/>
                    <a:pt x="34951" y="3245"/>
                    <a:pt x="34557" y="3291"/>
                  </a:cubicBezTo>
                  <a:cubicBezTo>
                    <a:pt x="33744" y="3427"/>
                    <a:pt x="32496" y="3817"/>
                    <a:pt x="32012" y="3817"/>
                  </a:cubicBezTo>
                  <a:cubicBezTo>
                    <a:pt x="31895" y="3817"/>
                    <a:pt x="31823" y="3794"/>
                    <a:pt x="31812" y="3739"/>
                  </a:cubicBezTo>
                  <a:cubicBezTo>
                    <a:pt x="31812" y="3459"/>
                    <a:pt x="33829" y="3011"/>
                    <a:pt x="34837" y="2899"/>
                  </a:cubicBezTo>
                  <a:cubicBezTo>
                    <a:pt x="35013" y="2890"/>
                    <a:pt x="35216" y="2887"/>
                    <a:pt x="35435" y="2887"/>
                  </a:cubicBezTo>
                  <a:cubicBezTo>
                    <a:pt x="35771" y="2887"/>
                    <a:pt x="36145" y="2894"/>
                    <a:pt x="36520" y="2894"/>
                  </a:cubicBezTo>
                  <a:cubicBezTo>
                    <a:pt x="37306" y="2894"/>
                    <a:pt x="38095" y="2863"/>
                    <a:pt x="38533" y="2675"/>
                  </a:cubicBezTo>
                  <a:cubicBezTo>
                    <a:pt x="39373" y="2339"/>
                    <a:pt x="40549" y="2339"/>
                    <a:pt x="40773" y="2059"/>
                  </a:cubicBezTo>
                  <a:cubicBezTo>
                    <a:pt x="40930" y="1850"/>
                    <a:pt x="39962" y="1494"/>
                    <a:pt x="39378" y="1494"/>
                  </a:cubicBezTo>
                  <a:cubicBezTo>
                    <a:pt x="39337" y="1494"/>
                    <a:pt x="39298" y="1496"/>
                    <a:pt x="39261" y="1499"/>
                  </a:cubicBezTo>
                  <a:cubicBezTo>
                    <a:pt x="38701" y="1499"/>
                    <a:pt x="38141" y="1443"/>
                    <a:pt x="38197" y="1163"/>
                  </a:cubicBezTo>
                  <a:cubicBezTo>
                    <a:pt x="38253" y="883"/>
                    <a:pt x="37357" y="827"/>
                    <a:pt x="37245" y="603"/>
                  </a:cubicBezTo>
                  <a:cubicBezTo>
                    <a:pt x="37133" y="379"/>
                    <a:pt x="35397" y="547"/>
                    <a:pt x="35061" y="323"/>
                  </a:cubicBezTo>
                  <a:cubicBezTo>
                    <a:pt x="34479" y="115"/>
                    <a:pt x="33867" y="0"/>
                    <a:pt x="33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1128925" y="1386125"/>
              <a:ext cx="155150" cy="73300"/>
            </a:xfrm>
            <a:custGeom>
              <a:avLst/>
              <a:gdLst/>
              <a:ahLst/>
              <a:cxnLst/>
              <a:rect l="l" t="t" r="r" b="b"/>
              <a:pathLst>
                <a:path w="6206" h="2932" extrusionOk="0">
                  <a:moveTo>
                    <a:pt x="5099" y="1"/>
                  </a:moveTo>
                  <a:cubicBezTo>
                    <a:pt x="4920" y="1"/>
                    <a:pt x="4861" y="250"/>
                    <a:pt x="4861" y="411"/>
                  </a:cubicBezTo>
                  <a:cubicBezTo>
                    <a:pt x="4861" y="489"/>
                    <a:pt x="4781" y="519"/>
                    <a:pt x="4660" y="519"/>
                  </a:cubicBezTo>
                  <a:cubicBezTo>
                    <a:pt x="4431" y="519"/>
                    <a:pt x="4054" y="409"/>
                    <a:pt x="3797" y="299"/>
                  </a:cubicBezTo>
                  <a:cubicBezTo>
                    <a:pt x="3767" y="290"/>
                    <a:pt x="3736" y="285"/>
                    <a:pt x="3704" y="285"/>
                  </a:cubicBezTo>
                  <a:cubicBezTo>
                    <a:pt x="3371" y="285"/>
                    <a:pt x="2907" y="772"/>
                    <a:pt x="2397" y="1028"/>
                  </a:cubicBezTo>
                  <a:cubicBezTo>
                    <a:pt x="1869" y="1344"/>
                    <a:pt x="1789" y="1760"/>
                    <a:pt x="1360" y="1760"/>
                  </a:cubicBezTo>
                  <a:cubicBezTo>
                    <a:pt x="1333" y="1760"/>
                    <a:pt x="1306" y="1759"/>
                    <a:pt x="1277" y="1756"/>
                  </a:cubicBezTo>
                  <a:cubicBezTo>
                    <a:pt x="1248" y="1753"/>
                    <a:pt x="1218" y="1751"/>
                    <a:pt x="1188" y="1751"/>
                  </a:cubicBezTo>
                  <a:cubicBezTo>
                    <a:pt x="643" y="1751"/>
                    <a:pt x="0" y="2210"/>
                    <a:pt x="213" y="2316"/>
                  </a:cubicBezTo>
                  <a:cubicBezTo>
                    <a:pt x="405" y="2412"/>
                    <a:pt x="267" y="2798"/>
                    <a:pt x="402" y="2798"/>
                  </a:cubicBezTo>
                  <a:cubicBezTo>
                    <a:pt x="424" y="2798"/>
                    <a:pt x="453" y="2787"/>
                    <a:pt x="493" y="2764"/>
                  </a:cubicBezTo>
                  <a:cubicBezTo>
                    <a:pt x="698" y="2682"/>
                    <a:pt x="783" y="2630"/>
                    <a:pt x="901" y="2630"/>
                  </a:cubicBezTo>
                  <a:cubicBezTo>
                    <a:pt x="945" y="2630"/>
                    <a:pt x="993" y="2637"/>
                    <a:pt x="1053" y="2652"/>
                  </a:cubicBezTo>
                  <a:cubicBezTo>
                    <a:pt x="1107" y="2667"/>
                    <a:pt x="1155" y="2674"/>
                    <a:pt x="1197" y="2674"/>
                  </a:cubicBezTo>
                  <a:cubicBezTo>
                    <a:pt x="1463" y="2674"/>
                    <a:pt x="1524" y="2405"/>
                    <a:pt x="1669" y="2260"/>
                  </a:cubicBezTo>
                  <a:cubicBezTo>
                    <a:pt x="1684" y="2244"/>
                    <a:pt x="1698" y="2238"/>
                    <a:pt x="1710" y="2238"/>
                  </a:cubicBezTo>
                  <a:cubicBezTo>
                    <a:pt x="1831" y="2238"/>
                    <a:pt x="1822" y="2932"/>
                    <a:pt x="2229" y="2932"/>
                  </a:cubicBezTo>
                  <a:cubicBezTo>
                    <a:pt x="2624" y="2932"/>
                    <a:pt x="2584" y="2278"/>
                    <a:pt x="2799" y="2278"/>
                  </a:cubicBezTo>
                  <a:cubicBezTo>
                    <a:pt x="2828" y="2278"/>
                    <a:pt x="2862" y="2289"/>
                    <a:pt x="2901" y="2316"/>
                  </a:cubicBezTo>
                  <a:cubicBezTo>
                    <a:pt x="2979" y="2368"/>
                    <a:pt x="3045" y="2390"/>
                    <a:pt x="3101" y="2390"/>
                  </a:cubicBezTo>
                  <a:cubicBezTo>
                    <a:pt x="3286" y="2390"/>
                    <a:pt x="3362" y="2152"/>
                    <a:pt x="3405" y="1980"/>
                  </a:cubicBezTo>
                  <a:cubicBezTo>
                    <a:pt x="3517" y="1700"/>
                    <a:pt x="3517" y="1308"/>
                    <a:pt x="3909" y="1252"/>
                  </a:cubicBezTo>
                  <a:cubicBezTo>
                    <a:pt x="3929" y="1248"/>
                    <a:pt x="3946" y="1247"/>
                    <a:pt x="3961" y="1247"/>
                  </a:cubicBezTo>
                  <a:cubicBezTo>
                    <a:pt x="4215" y="1247"/>
                    <a:pt x="3975" y="1663"/>
                    <a:pt x="4133" y="1980"/>
                  </a:cubicBezTo>
                  <a:cubicBezTo>
                    <a:pt x="4203" y="2119"/>
                    <a:pt x="4294" y="2171"/>
                    <a:pt x="4388" y="2171"/>
                  </a:cubicBezTo>
                  <a:cubicBezTo>
                    <a:pt x="4598" y="2171"/>
                    <a:pt x="4823" y="1910"/>
                    <a:pt x="4861" y="1756"/>
                  </a:cubicBezTo>
                  <a:cubicBezTo>
                    <a:pt x="4917" y="1588"/>
                    <a:pt x="5533" y="1700"/>
                    <a:pt x="5477" y="1476"/>
                  </a:cubicBezTo>
                  <a:cubicBezTo>
                    <a:pt x="5477" y="1252"/>
                    <a:pt x="5645" y="1140"/>
                    <a:pt x="5477" y="860"/>
                  </a:cubicBezTo>
                  <a:cubicBezTo>
                    <a:pt x="5309" y="580"/>
                    <a:pt x="5758" y="692"/>
                    <a:pt x="5982" y="468"/>
                  </a:cubicBezTo>
                  <a:cubicBezTo>
                    <a:pt x="6206" y="243"/>
                    <a:pt x="5701" y="411"/>
                    <a:pt x="5365" y="131"/>
                  </a:cubicBezTo>
                  <a:cubicBezTo>
                    <a:pt x="5256" y="38"/>
                    <a:pt x="5169" y="1"/>
                    <a:pt x="50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5"/>
            <p:cNvSpPr/>
            <p:nvPr/>
          </p:nvSpPr>
          <p:spPr>
            <a:xfrm>
              <a:off x="1237850" y="1417300"/>
              <a:ext cx="242250" cy="98300"/>
            </a:xfrm>
            <a:custGeom>
              <a:avLst/>
              <a:gdLst/>
              <a:ahLst/>
              <a:cxnLst/>
              <a:rect l="l" t="t" r="r" b="b"/>
              <a:pathLst>
                <a:path w="9690" h="3932" extrusionOk="0">
                  <a:moveTo>
                    <a:pt x="6948" y="1"/>
                  </a:moveTo>
                  <a:cubicBezTo>
                    <a:pt x="6930" y="1"/>
                    <a:pt x="6910" y="2"/>
                    <a:pt x="6889" y="5"/>
                  </a:cubicBezTo>
                  <a:cubicBezTo>
                    <a:pt x="6441" y="61"/>
                    <a:pt x="5489" y="789"/>
                    <a:pt x="6049" y="901"/>
                  </a:cubicBezTo>
                  <a:cubicBezTo>
                    <a:pt x="6609" y="957"/>
                    <a:pt x="6441" y="1293"/>
                    <a:pt x="6105" y="1405"/>
                  </a:cubicBezTo>
                  <a:cubicBezTo>
                    <a:pt x="5769" y="1573"/>
                    <a:pt x="6777" y="1797"/>
                    <a:pt x="6721" y="2021"/>
                  </a:cubicBezTo>
                  <a:cubicBezTo>
                    <a:pt x="6691" y="2066"/>
                    <a:pt x="6549" y="2087"/>
                    <a:pt x="6355" y="2087"/>
                  </a:cubicBezTo>
                  <a:cubicBezTo>
                    <a:pt x="5825" y="2087"/>
                    <a:pt x="4914" y="1931"/>
                    <a:pt x="4873" y="1685"/>
                  </a:cubicBezTo>
                  <a:cubicBezTo>
                    <a:pt x="4822" y="1376"/>
                    <a:pt x="3731" y="831"/>
                    <a:pt x="3163" y="831"/>
                  </a:cubicBezTo>
                  <a:cubicBezTo>
                    <a:pt x="3112" y="831"/>
                    <a:pt x="3066" y="836"/>
                    <a:pt x="3025" y="845"/>
                  </a:cubicBezTo>
                  <a:cubicBezTo>
                    <a:pt x="2959" y="866"/>
                    <a:pt x="2905" y="876"/>
                    <a:pt x="2860" y="876"/>
                  </a:cubicBezTo>
                  <a:cubicBezTo>
                    <a:pt x="2553" y="876"/>
                    <a:pt x="2623" y="445"/>
                    <a:pt x="2185" y="397"/>
                  </a:cubicBezTo>
                  <a:cubicBezTo>
                    <a:pt x="2158" y="394"/>
                    <a:pt x="2133" y="392"/>
                    <a:pt x="2110" y="392"/>
                  </a:cubicBezTo>
                  <a:cubicBezTo>
                    <a:pt x="1691" y="392"/>
                    <a:pt x="1769" y="848"/>
                    <a:pt x="1344" y="901"/>
                  </a:cubicBezTo>
                  <a:cubicBezTo>
                    <a:pt x="840" y="901"/>
                    <a:pt x="840" y="1405"/>
                    <a:pt x="1401" y="1405"/>
                  </a:cubicBezTo>
                  <a:cubicBezTo>
                    <a:pt x="1961" y="1405"/>
                    <a:pt x="2129" y="1573"/>
                    <a:pt x="1344" y="1573"/>
                  </a:cubicBezTo>
                  <a:cubicBezTo>
                    <a:pt x="1315" y="1571"/>
                    <a:pt x="1287" y="1570"/>
                    <a:pt x="1259" y="1570"/>
                  </a:cubicBezTo>
                  <a:cubicBezTo>
                    <a:pt x="615" y="1570"/>
                    <a:pt x="313" y="2102"/>
                    <a:pt x="638" y="2102"/>
                  </a:cubicBezTo>
                  <a:cubicBezTo>
                    <a:pt x="678" y="2102"/>
                    <a:pt x="726" y="2094"/>
                    <a:pt x="784" y="2077"/>
                  </a:cubicBezTo>
                  <a:cubicBezTo>
                    <a:pt x="1036" y="2021"/>
                    <a:pt x="1330" y="1993"/>
                    <a:pt x="1513" y="1993"/>
                  </a:cubicBezTo>
                  <a:cubicBezTo>
                    <a:pt x="1695" y="1993"/>
                    <a:pt x="1765" y="2021"/>
                    <a:pt x="1569" y="2077"/>
                  </a:cubicBezTo>
                  <a:cubicBezTo>
                    <a:pt x="1120" y="2245"/>
                    <a:pt x="0" y="2301"/>
                    <a:pt x="168" y="2525"/>
                  </a:cubicBezTo>
                  <a:cubicBezTo>
                    <a:pt x="336" y="2749"/>
                    <a:pt x="728" y="2637"/>
                    <a:pt x="1176" y="2805"/>
                  </a:cubicBezTo>
                  <a:cubicBezTo>
                    <a:pt x="1401" y="2889"/>
                    <a:pt x="1569" y="2959"/>
                    <a:pt x="1730" y="2959"/>
                  </a:cubicBezTo>
                  <a:cubicBezTo>
                    <a:pt x="1891" y="2959"/>
                    <a:pt x="2045" y="2889"/>
                    <a:pt x="2241" y="2693"/>
                  </a:cubicBezTo>
                  <a:cubicBezTo>
                    <a:pt x="2491" y="2442"/>
                    <a:pt x="2765" y="2215"/>
                    <a:pt x="2871" y="2215"/>
                  </a:cubicBezTo>
                  <a:cubicBezTo>
                    <a:pt x="2931" y="2215"/>
                    <a:pt x="2938" y="2287"/>
                    <a:pt x="2857" y="2469"/>
                  </a:cubicBezTo>
                  <a:cubicBezTo>
                    <a:pt x="2791" y="2666"/>
                    <a:pt x="2862" y="2726"/>
                    <a:pt x="3031" y="2726"/>
                  </a:cubicBezTo>
                  <a:cubicBezTo>
                    <a:pt x="3293" y="2726"/>
                    <a:pt x="3789" y="2581"/>
                    <a:pt x="4369" y="2581"/>
                  </a:cubicBezTo>
                  <a:cubicBezTo>
                    <a:pt x="4410" y="2579"/>
                    <a:pt x="4448" y="2577"/>
                    <a:pt x="4481" y="2577"/>
                  </a:cubicBezTo>
                  <a:cubicBezTo>
                    <a:pt x="5224" y="2577"/>
                    <a:pt x="4160" y="3143"/>
                    <a:pt x="3249" y="3197"/>
                  </a:cubicBezTo>
                  <a:cubicBezTo>
                    <a:pt x="2241" y="3253"/>
                    <a:pt x="2409" y="3757"/>
                    <a:pt x="3249" y="3925"/>
                  </a:cubicBezTo>
                  <a:cubicBezTo>
                    <a:pt x="3322" y="3929"/>
                    <a:pt x="3394" y="3931"/>
                    <a:pt x="3466" y="3931"/>
                  </a:cubicBezTo>
                  <a:cubicBezTo>
                    <a:pt x="4394" y="3931"/>
                    <a:pt x="5270" y="3601"/>
                    <a:pt x="6049" y="3029"/>
                  </a:cubicBezTo>
                  <a:cubicBezTo>
                    <a:pt x="6146" y="2946"/>
                    <a:pt x="6235" y="2918"/>
                    <a:pt x="6323" y="2918"/>
                  </a:cubicBezTo>
                  <a:cubicBezTo>
                    <a:pt x="6514" y="2918"/>
                    <a:pt x="6692" y="3054"/>
                    <a:pt x="6902" y="3054"/>
                  </a:cubicBezTo>
                  <a:cubicBezTo>
                    <a:pt x="6985" y="3054"/>
                    <a:pt x="7073" y="3033"/>
                    <a:pt x="7169" y="2973"/>
                  </a:cubicBezTo>
                  <a:cubicBezTo>
                    <a:pt x="7311" y="2872"/>
                    <a:pt x="7496" y="2844"/>
                    <a:pt x="7706" y="2844"/>
                  </a:cubicBezTo>
                  <a:cubicBezTo>
                    <a:pt x="7972" y="2844"/>
                    <a:pt x="8278" y="2889"/>
                    <a:pt x="8587" y="2889"/>
                  </a:cubicBezTo>
                  <a:cubicBezTo>
                    <a:pt x="8712" y="2889"/>
                    <a:pt x="8838" y="2882"/>
                    <a:pt x="8962" y="2861"/>
                  </a:cubicBezTo>
                  <a:cubicBezTo>
                    <a:pt x="9578" y="2749"/>
                    <a:pt x="9690" y="1461"/>
                    <a:pt x="9242" y="1293"/>
                  </a:cubicBezTo>
                  <a:cubicBezTo>
                    <a:pt x="9142" y="1249"/>
                    <a:pt x="9062" y="1230"/>
                    <a:pt x="8995" y="1230"/>
                  </a:cubicBezTo>
                  <a:cubicBezTo>
                    <a:pt x="8722" y="1230"/>
                    <a:pt x="8660" y="1528"/>
                    <a:pt x="8345" y="1573"/>
                  </a:cubicBezTo>
                  <a:cubicBezTo>
                    <a:pt x="8323" y="1576"/>
                    <a:pt x="8301" y="1578"/>
                    <a:pt x="8279" y="1578"/>
                  </a:cubicBezTo>
                  <a:cubicBezTo>
                    <a:pt x="7927" y="1578"/>
                    <a:pt x="7713" y="1161"/>
                    <a:pt x="7449" y="845"/>
                  </a:cubicBezTo>
                  <a:cubicBezTo>
                    <a:pt x="7129" y="524"/>
                    <a:pt x="7317" y="1"/>
                    <a:pt x="6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1326050" y="1363700"/>
              <a:ext cx="72850" cy="34200"/>
            </a:xfrm>
            <a:custGeom>
              <a:avLst/>
              <a:gdLst/>
              <a:ahLst/>
              <a:cxnLst/>
              <a:rect l="l" t="t" r="r" b="b"/>
              <a:pathLst>
                <a:path w="2914" h="1368" extrusionOk="0">
                  <a:moveTo>
                    <a:pt x="2264" y="0"/>
                  </a:moveTo>
                  <a:cubicBezTo>
                    <a:pt x="2190" y="0"/>
                    <a:pt x="2107" y="6"/>
                    <a:pt x="2017" y="20"/>
                  </a:cubicBezTo>
                  <a:cubicBezTo>
                    <a:pt x="1289" y="132"/>
                    <a:pt x="1" y="132"/>
                    <a:pt x="1" y="636"/>
                  </a:cubicBezTo>
                  <a:cubicBezTo>
                    <a:pt x="1" y="1084"/>
                    <a:pt x="281" y="1308"/>
                    <a:pt x="1065" y="1365"/>
                  </a:cubicBezTo>
                  <a:cubicBezTo>
                    <a:pt x="1092" y="1366"/>
                    <a:pt x="1119" y="1367"/>
                    <a:pt x="1146" y="1367"/>
                  </a:cubicBezTo>
                  <a:cubicBezTo>
                    <a:pt x="1898" y="1367"/>
                    <a:pt x="2564" y="636"/>
                    <a:pt x="2185" y="636"/>
                  </a:cubicBezTo>
                  <a:cubicBezTo>
                    <a:pt x="1793" y="636"/>
                    <a:pt x="2073" y="412"/>
                    <a:pt x="2521" y="356"/>
                  </a:cubicBezTo>
                  <a:cubicBezTo>
                    <a:pt x="2914" y="307"/>
                    <a:pt x="2790" y="0"/>
                    <a:pt x="2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5"/>
            <p:cNvSpPr/>
            <p:nvPr/>
          </p:nvSpPr>
          <p:spPr>
            <a:xfrm>
              <a:off x="1288400" y="1368700"/>
              <a:ext cx="30200" cy="12900"/>
            </a:xfrm>
            <a:custGeom>
              <a:avLst/>
              <a:gdLst/>
              <a:ahLst/>
              <a:cxnLst/>
              <a:rect l="l" t="t" r="r" b="b"/>
              <a:pathLst>
                <a:path w="1208" h="516" extrusionOk="0">
                  <a:moveTo>
                    <a:pt x="509" y="0"/>
                  </a:moveTo>
                  <a:cubicBezTo>
                    <a:pt x="242" y="0"/>
                    <a:pt x="1" y="50"/>
                    <a:pt x="51" y="100"/>
                  </a:cubicBezTo>
                  <a:cubicBezTo>
                    <a:pt x="197" y="320"/>
                    <a:pt x="534" y="515"/>
                    <a:pt x="798" y="515"/>
                  </a:cubicBezTo>
                  <a:cubicBezTo>
                    <a:pt x="938" y="515"/>
                    <a:pt x="1056" y="460"/>
                    <a:pt x="1115" y="324"/>
                  </a:cubicBezTo>
                  <a:cubicBezTo>
                    <a:pt x="1208" y="77"/>
                    <a:pt x="838" y="0"/>
                    <a:pt x="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5"/>
            <p:cNvSpPr/>
            <p:nvPr/>
          </p:nvSpPr>
          <p:spPr>
            <a:xfrm>
              <a:off x="1468900" y="1305000"/>
              <a:ext cx="141425" cy="68600"/>
            </a:xfrm>
            <a:custGeom>
              <a:avLst/>
              <a:gdLst/>
              <a:ahLst/>
              <a:cxnLst/>
              <a:rect l="l" t="t" r="r" b="b"/>
              <a:pathLst>
                <a:path w="5657" h="2744" extrusionOk="0">
                  <a:moveTo>
                    <a:pt x="1307" y="0"/>
                  </a:moveTo>
                  <a:cubicBezTo>
                    <a:pt x="919" y="0"/>
                    <a:pt x="558" y="45"/>
                    <a:pt x="392" y="128"/>
                  </a:cubicBezTo>
                  <a:cubicBezTo>
                    <a:pt x="0" y="275"/>
                    <a:pt x="378" y="1019"/>
                    <a:pt x="741" y="1019"/>
                  </a:cubicBezTo>
                  <a:cubicBezTo>
                    <a:pt x="794" y="1019"/>
                    <a:pt x="846" y="1004"/>
                    <a:pt x="896" y="968"/>
                  </a:cubicBezTo>
                  <a:cubicBezTo>
                    <a:pt x="996" y="906"/>
                    <a:pt x="1112" y="879"/>
                    <a:pt x="1231" y="879"/>
                  </a:cubicBezTo>
                  <a:cubicBezTo>
                    <a:pt x="1646" y="879"/>
                    <a:pt x="2090" y="1199"/>
                    <a:pt x="1960" y="1416"/>
                  </a:cubicBezTo>
                  <a:cubicBezTo>
                    <a:pt x="1921" y="1532"/>
                    <a:pt x="1749" y="1562"/>
                    <a:pt x="1544" y="1562"/>
                  </a:cubicBezTo>
                  <a:cubicBezTo>
                    <a:pt x="1338" y="1562"/>
                    <a:pt x="1098" y="1532"/>
                    <a:pt x="931" y="1532"/>
                  </a:cubicBezTo>
                  <a:cubicBezTo>
                    <a:pt x="785" y="1532"/>
                    <a:pt x="693" y="1555"/>
                    <a:pt x="728" y="1640"/>
                  </a:cubicBezTo>
                  <a:cubicBezTo>
                    <a:pt x="728" y="1728"/>
                    <a:pt x="831" y="1988"/>
                    <a:pt x="1281" y="1988"/>
                  </a:cubicBezTo>
                  <a:cubicBezTo>
                    <a:pt x="1405" y="1988"/>
                    <a:pt x="1555" y="1969"/>
                    <a:pt x="1736" y="1920"/>
                  </a:cubicBezTo>
                  <a:cubicBezTo>
                    <a:pt x="1954" y="1848"/>
                    <a:pt x="2190" y="1810"/>
                    <a:pt x="2428" y="1810"/>
                  </a:cubicBezTo>
                  <a:cubicBezTo>
                    <a:pt x="2924" y="1810"/>
                    <a:pt x="3430" y="1972"/>
                    <a:pt x="3808" y="2312"/>
                  </a:cubicBezTo>
                  <a:cubicBezTo>
                    <a:pt x="4139" y="2577"/>
                    <a:pt x="4470" y="2744"/>
                    <a:pt x="4754" y="2744"/>
                  </a:cubicBezTo>
                  <a:cubicBezTo>
                    <a:pt x="4952" y="2744"/>
                    <a:pt x="5127" y="2664"/>
                    <a:pt x="5264" y="2480"/>
                  </a:cubicBezTo>
                  <a:cubicBezTo>
                    <a:pt x="5656" y="2032"/>
                    <a:pt x="4816" y="1976"/>
                    <a:pt x="4984" y="1584"/>
                  </a:cubicBezTo>
                  <a:cubicBezTo>
                    <a:pt x="5152" y="1248"/>
                    <a:pt x="4424" y="1024"/>
                    <a:pt x="4032" y="1024"/>
                  </a:cubicBezTo>
                  <a:cubicBezTo>
                    <a:pt x="3670" y="1024"/>
                    <a:pt x="3547" y="451"/>
                    <a:pt x="3266" y="451"/>
                  </a:cubicBezTo>
                  <a:cubicBezTo>
                    <a:pt x="3242" y="451"/>
                    <a:pt x="3218" y="455"/>
                    <a:pt x="3192" y="464"/>
                  </a:cubicBezTo>
                  <a:cubicBezTo>
                    <a:pt x="3003" y="559"/>
                    <a:pt x="2867" y="671"/>
                    <a:pt x="2784" y="671"/>
                  </a:cubicBezTo>
                  <a:cubicBezTo>
                    <a:pt x="2720" y="671"/>
                    <a:pt x="2688" y="604"/>
                    <a:pt x="2688" y="408"/>
                  </a:cubicBezTo>
                  <a:cubicBezTo>
                    <a:pt x="2688" y="127"/>
                    <a:pt x="1960" y="0"/>
                    <a:pt x="1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5"/>
            <p:cNvSpPr/>
            <p:nvPr/>
          </p:nvSpPr>
          <p:spPr>
            <a:xfrm>
              <a:off x="1310650" y="1335500"/>
              <a:ext cx="92450" cy="22775"/>
            </a:xfrm>
            <a:custGeom>
              <a:avLst/>
              <a:gdLst/>
              <a:ahLst/>
              <a:cxnLst/>
              <a:rect l="l" t="t" r="r" b="b"/>
              <a:pathLst>
                <a:path w="3698" h="911" extrusionOk="0">
                  <a:moveTo>
                    <a:pt x="2515" y="1"/>
                  </a:moveTo>
                  <a:cubicBezTo>
                    <a:pt x="2276" y="1"/>
                    <a:pt x="2066" y="32"/>
                    <a:pt x="1961" y="84"/>
                  </a:cubicBezTo>
                  <a:cubicBezTo>
                    <a:pt x="1625" y="308"/>
                    <a:pt x="1" y="364"/>
                    <a:pt x="449" y="756"/>
                  </a:cubicBezTo>
                  <a:cubicBezTo>
                    <a:pt x="524" y="816"/>
                    <a:pt x="603" y="836"/>
                    <a:pt x="685" y="836"/>
                  </a:cubicBezTo>
                  <a:cubicBezTo>
                    <a:pt x="843" y="836"/>
                    <a:pt x="1012" y="763"/>
                    <a:pt x="1184" y="763"/>
                  </a:cubicBezTo>
                  <a:cubicBezTo>
                    <a:pt x="1256" y="763"/>
                    <a:pt x="1328" y="776"/>
                    <a:pt x="1401" y="812"/>
                  </a:cubicBezTo>
                  <a:cubicBezTo>
                    <a:pt x="1439" y="825"/>
                    <a:pt x="1479" y="831"/>
                    <a:pt x="1518" y="831"/>
                  </a:cubicBezTo>
                  <a:cubicBezTo>
                    <a:pt x="1753" y="831"/>
                    <a:pt x="2003" y="637"/>
                    <a:pt x="2196" y="637"/>
                  </a:cubicBezTo>
                  <a:cubicBezTo>
                    <a:pt x="2254" y="637"/>
                    <a:pt x="2307" y="654"/>
                    <a:pt x="2353" y="700"/>
                  </a:cubicBezTo>
                  <a:cubicBezTo>
                    <a:pt x="2465" y="812"/>
                    <a:pt x="2801" y="910"/>
                    <a:pt x="3109" y="910"/>
                  </a:cubicBezTo>
                  <a:cubicBezTo>
                    <a:pt x="3417" y="910"/>
                    <a:pt x="3697" y="812"/>
                    <a:pt x="3697" y="532"/>
                  </a:cubicBezTo>
                  <a:cubicBezTo>
                    <a:pt x="3697" y="148"/>
                    <a:pt x="3037" y="1"/>
                    <a:pt x="2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1466550" y="1375750"/>
              <a:ext cx="37400" cy="29700"/>
            </a:xfrm>
            <a:custGeom>
              <a:avLst/>
              <a:gdLst/>
              <a:ahLst/>
              <a:cxnLst/>
              <a:rect l="l" t="t" r="r" b="b"/>
              <a:pathLst>
                <a:path w="1496" h="1188" extrusionOk="0">
                  <a:moveTo>
                    <a:pt x="255" y="1"/>
                  </a:moveTo>
                  <a:cubicBezTo>
                    <a:pt x="166" y="1"/>
                    <a:pt x="104" y="46"/>
                    <a:pt x="94" y="154"/>
                  </a:cubicBezTo>
                  <a:cubicBezTo>
                    <a:pt x="0" y="574"/>
                    <a:pt x="644" y="1188"/>
                    <a:pt x="1057" y="1188"/>
                  </a:cubicBezTo>
                  <a:cubicBezTo>
                    <a:pt x="1140" y="1188"/>
                    <a:pt x="1213" y="1163"/>
                    <a:pt x="1270" y="1107"/>
                  </a:cubicBezTo>
                  <a:cubicBezTo>
                    <a:pt x="1496" y="790"/>
                    <a:pt x="629" y="1"/>
                    <a:pt x="2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5"/>
            <p:cNvSpPr/>
            <p:nvPr/>
          </p:nvSpPr>
          <p:spPr>
            <a:xfrm>
              <a:off x="1199725" y="1446625"/>
              <a:ext cx="38150" cy="21575"/>
            </a:xfrm>
            <a:custGeom>
              <a:avLst/>
              <a:gdLst/>
              <a:ahLst/>
              <a:cxnLst/>
              <a:rect l="l" t="t" r="r" b="b"/>
              <a:pathLst>
                <a:path w="1526" h="863" extrusionOk="0">
                  <a:moveTo>
                    <a:pt x="1436" y="1"/>
                  </a:moveTo>
                  <a:cubicBezTo>
                    <a:pt x="1106" y="1"/>
                    <a:pt x="1" y="848"/>
                    <a:pt x="293" y="848"/>
                  </a:cubicBezTo>
                  <a:cubicBezTo>
                    <a:pt x="348" y="858"/>
                    <a:pt x="402" y="862"/>
                    <a:pt x="456" y="862"/>
                  </a:cubicBezTo>
                  <a:cubicBezTo>
                    <a:pt x="1014" y="862"/>
                    <a:pt x="1525" y="370"/>
                    <a:pt x="1525" y="64"/>
                  </a:cubicBezTo>
                  <a:cubicBezTo>
                    <a:pt x="1518" y="20"/>
                    <a:pt x="1486" y="1"/>
                    <a:pt x="1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5"/>
            <p:cNvSpPr/>
            <p:nvPr/>
          </p:nvSpPr>
          <p:spPr>
            <a:xfrm>
              <a:off x="1617300" y="1329300"/>
              <a:ext cx="77025" cy="43675"/>
            </a:xfrm>
            <a:custGeom>
              <a:avLst/>
              <a:gdLst/>
              <a:ahLst/>
              <a:cxnLst/>
              <a:rect l="l" t="t" r="r" b="b"/>
              <a:pathLst>
                <a:path w="3081" h="1747" extrusionOk="0">
                  <a:moveTo>
                    <a:pt x="362" y="0"/>
                  </a:moveTo>
                  <a:cubicBezTo>
                    <a:pt x="301" y="0"/>
                    <a:pt x="253" y="16"/>
                    <a:pt x="224" y="52"/>
                  </a:cubicBezTo>
                  <a:cubicBezTo>
                    <a:pt x="0" y="388"/>
                    <a:pt x="728" y="1732"/>
                    <a:pt x="1233" y="1732"/>
                  </a:cubicBezTo>
                  <a:cubicBezTo>
                    <a:pt x="1322" y="1742"/>
                    <a:pt x="1409" y="1747"/>
                    <a:pt x="1495" y="1747"/>
                  </a:cubicBezTo>
                  <a:cubicBezTo>
                    <a:pt x="1895" y="1747"/>
                    <a:pt x="2264" y="1647"/>
                    <a:pt x="2633" y="1508"/>
                  </a:cubicBezTo>
                  <a:cubicBezTo>
                    <a:pt x="3081" y="1340"/>
                    <a:pt x="2409" y="1340"/>
                    <a:pt x="2689" y="892"/>
                  </a:cubicBezTo>
                  <a:cubicBezTo>
                    <a:pt x="2909" y="636"/>
                    <a:pt x="2528" y="523"/>
                    <a:pt x="2208" y="523"/>
                  </a:cubicBezTo>
                  <a:cubicBezTo>
                    <a:pt x="2039" y="523"/>
                    <a:pt x="1887" y="554"/>
                    <a:pt x="1849" y="612"/>
                  </a:cubicBezTo>
                  <a:cubicBezTo>
                    <a:pt x="1845" y="619"/>
                    <a:pt x="1838" y="621"/>
                    <a:pt x="1827" y="621"/>
                  </a:cubicBezTo>
                  <a:cubicBezTo>
                    <a:pt x="1670" y="621"/>
                    <a:pt x="748" y="0"/>
                    <a:pt x="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5"/>
            <p:cNvSpPr/>
            <p:nvPr/>
          </p:nvSpPr>
          <p:spPr>
            <a:xfrm>
              <a:off x="1490425" y="1415850"/>
              <a:ext cx="156300" cy="77525"/>
            </a:xfrm>
            <a:custGeom>
              <a:avLst/>
              <a:gdLst/>
              <a:ahLst/>
              <a:cxnLst/>
              <a:rect l="l" t="t" r="r" b="b"/>
              <a:pathLst>
                <a:path w="6252" h="3101" extrusionOk="0">
                  <a:moveTo>
                    <a:pt x="3157" y="0"/>
                  </a:moveTo>
                  <a:cubicBezTo>
                    <a:pt x="2846" y="0"/>
                    <a:pt x="3193" y="580"/>
                    <a:pt x="3619" y="959"/>
                  </a:cubicBezTo>
                  <a:cubicBezTo>
                    <a:pt x="3800" y="1100"/>
                    <a:pt x="3822" y="1161"/>
                    <a:pt x="3745" y="1161"/>
                  </a:cubicBezTo>
                  <a:cubicBezTo>
                    <a:pt x="3607" y="1161"/>
                    <a:pt x="3154" y="966"/>
                    <a:pt x="2723" y="679"/>
                  </a:cubicBezTo>
                  <a:cubicBezTo>
                    <a:pt x="2578" y="582"/>
                    <a:pt x="2467" y="543"/>
                    <a:pt x="2385" y="543"/>
                  </a:cubicBezTo>
                  <a:cubicBezTo>
                    <a:pt x="2088" y="543"/>
                    <a:pt x="2179" y="1063"/>
                    <a:pt x="2443" y="1239"/>
                  </a:cubicBezTo>
                  <a:cubicBezTo>
                    <a:pt x="2612" y="1408"/>
                    <a:pt x="2536" y="1598"/>
                    <a:pt x="2363" y="1598"/>
                  </a:cubicBezTo>
                  <a:cubicBezTo>
                    <a:pt x="2249" y="1598"/>
                    <a:pt x="2094" y="1516"/>
                    <a:pt x="1939" y="1295"/>
                  </a:cubicBezTo>
                  <a:cubicBezTo>
                    <a:pt x="1491" y="735"/>
                    <a:pt x="1323" y="119"/>
                    <a:pt x="651" y="119"/>
                  </a:cubicBezTo>
                  <a:cubicBezTo>
                    <a:pt x="624" y="116"/>
                    <a:pt x="599" y="115"/>
                    <a:pt x="575" y="115"/>
                  </a:cubicBezTo>
                  <a:cubicBezTo>
                    <a:pt x="1" y="115"/>
                    <a:pt x="270" y="748"/>
                    <a:pt x="539" y="1071"/>
                  </a:cubicBezTo>
                  <a:cubicBezTo>
                    <a:pt x="875" y="1463"/>
                    <a:pt x="1323" y="1743"/>
                    <a:pt x="1771" y="1967"/>
                  </a:cubicBezTo>
                  <a:cubicBezTo>
                    <a:pt x="1909" y="2036"/>
                    <a:pt x="2070" y="2061"/>
                    <a:pt x="2241" y="2061"/>
                  </a:cubicBezTo>
                  <a:cubicBezTo>
                    <a:pt x="2685" y="2061"/>
                    <a:pt x="3194" y="1892"/>
                    <a:pt x="3519" y="1892"/>
                  </a:cubicBezTo>
                  <a:cubicBezTo>
                    <a:pt x="3577" y="1892"/>
                    <a:pt x="3630" y="1898"/>
                    <a:pt x="3675" y="1911"/>
                  </a:cubicBezTo>
                  <a:cubicBezTo>
                    <a:pt x="4123" y="2023"/>
                    <a:pt x="3227" y="2527"/>
                    <a:pt x="3507" y="2919"/>
                  </a:cubicBezTo>
                  <a:cubicBezTo>
                    <a:pt x="3622" y="3056"/>
                    <a:pt x="3820" y="3100"/>
                    <a:pt x="4053" y="3100"/>
                  </a:cubicBezTo>
                  <a:cubicBezTo>
                    <a:pt x="4390" y="3100"/>
                    <a:pt x="4800" y="3008"/>
                    <a:pt x="5131" y="2975"/>
                  </a:cubicBezTo>
                  <a:cubicBezTo>
                    <a:pt x="5747" y="2919"/>
                    <a:pt x="5467" y="2583"/>
                    <a:pt x="5859" y="2359"/>
                  </a:cubicBezTo>
                  <a:cubicBezTo>
                    <a:pt x="6251" y="2079"/>
                    <a:pt x="5523" y="2135"/>
                    <a:pt x="5803" y="1519"/>
                  </a:cubicBezTo>
                  <a:cubicBezTo>
                    <a:pt x="6043" y="1039"/>
                    <a:pt x="5216" y="273"/>
                    <a:pt x="4937" y="273"/>
                  </a:cubicBezTo>
                  <a:cubicBezTo>
                    <a:pt x="4891" y="273"/>
                    <a:pt x="4859" y="294"/>
                    <a:pt x="4851" y="343"/>
                  </a:cubicBezTo>
                  <a:cubicBezTo>
                    <a:pt x="4851" y="436"/>
                    <a:pt x="4786" y="473"/>
                    <a:pt x="4679" y="473"/>
                  </a:cubicBezTo>
                  <a:cubicBezTo>
                    <a:pt x="4401" y="473"/>
                    <a:pt x="3840" y="224"/>
                    <a:pt x="3395" y="63"/>
                  </a:cubicBezTo>
                  <a:cubicBezTo>
                    <a:pt x="3292" y="19"/>
                    <a:pt x="3213" y="0"/>
                    <a:pt x="31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1648175" y="1211400"/>
              <a:ext cx="229400" cy="150425"/>
            </a:xfrm>
            <a:custGeom>
              <a:avLst/>
              <a:gdLst/>
              <a:ahLst/>
              <a:cxnLst/>
              <a:rect l="l" t="t" r="r" b="b"/>
              <a:pathLst>
                <a:path w="9176" h="6017" extrusionOk="0">
                  <a:moveTo>
                    <a:pt x="2419" y="1"/>
                  </a:moveTo>
                  <a:cubicBezTo>
                    <a:pt x="2000" y="1"/>
                    <a:pt x="1773" y="222"/>
                    <a:pt x="2070" y="288"/>
                  </a:cubicBezTo>
                  <a:cubicBezTo>
                    <a:pt x="2630" y="400"/>
                    <a:pt x="2630" y="680"/>
                    <a:pt x="2182" y="680"/>
                  </a:cubicBezTo>
                  <a:cubicBezTo>
                    <a:pt x="2081" y="667"/>
                    <a:pt x="1961" y="660"/>
                    <a:pt x="1843" y="660"/>
                  </a:cubicBezTo>
                  <a:cubicBezTo>
                    <a:pt x="1435" y="660"/>
                    <a:pt x="1057" y="743"/>
                    <a:pt x="1622" y="960"/>
                  </a:cubicBezTo>
                  <a:cubicBezTo>
                    <a:pt x="2350" y="1296"/>
                    <a:pt x="1566" y="1352"/>
                    <a:pt x="1006" y="1352"/>
                  </a:cubicBezTo>
                  <a:cubicBezTo>
                    <a:pt x="446" y="1352"/>
                    <a:pt x="390" y="2136"/>
                    <a:pt x="1174" y="2248"/>
                  </a:cubicBezTo>
                  <a:cubicBezTo>
                    <a:pt x="1789" y="2342"/>
                    <a:pt x="1484" y="2677"/>
                    <a:pt x="1003" y="2677"/>
                  </a:cubicBezTo>
                  <a:cubicBezTo>
                    <a:pt x="915" y="2677"/>
                    <a:pt x="821" y="2666"/>
                    <a:pt x="726" y="2640"/>
                  </a:cubicBezTo>
                  <a:cubicBezTo>
                    <a:pt x="585" y="2589"/>
                    <a:pt x="464" y="2567"/>
                    <a:pt x="368" y="2567"/>
                  </a:cubicBezTo>
                  <a:cubicBezTo>
                    <a:pt x="45" y="2567"/>
                    <a:pt x="1" y="2816"/>
                    <a:pt x="390" y="3032"/>
                  </a:cubicBezTo>
                  <a:cubicBezTo>
                    <a:pt x="950" y="3256"/>
                    <a:pt x="614" y="3592"/>
                    <a:pt x="1174" y="3816"/>
                  </a:cubicBezTo>
                  <a:cubicBezTo>
                    <a:pt x="1295" y="3877"/>
                    <a:pt x="1467" y="3898"/>
                    <a:pt x="1662" y="3898"/>
                  </a:cubicBezTo>
                  <a:cubicBezTo>
                    <a:pt x="2115" y="3898"/>
                    <a:pt x="2698" y="3783"/>
                    <a:pt x="3078" y="3783"/>
                  </a:cubicBezTo>
                  <a:cubicBezTo>
                    <a:pt x="3289" y="3783"/>
                    <a:pt x="3439" y="3819"/>
                    <a:pt x="3470" y="3928"/>
                  </a:cubicBezTo>
                  <a:cubicBezTo>
                    <a:pt x="3638" y="4320"/>
                    <a:pt x="1846" y="4320"/>
                    <a:pt x="2070" y="4600"/>
                  </a:cubicBezTo>
                  <a:cubicBezTo>
                    <a:pt x="2350" y="4824"/>
                    <a:pt x="3358" y="5216"/>
                    <a:pt x="3190" y="5440"/>
                  </a:cubicBezTo>
                  <a:cubicBezTo>
                    <a:pt x="3098" y="5578"/>
                    <a:pt x="4284" y="6016"/>
                    <a:pt x="4839" y="6016"/>
                  </a:cubicBezTo>
                  <a:cubicBezTo>
                    <a:pt x="4962" y="6016"/>
                    <a:pt x="5054" y="5995"/>
                    <a:pt x="5094" y="5944"/>
                  </a:cubicBezTo>
                  <a:cubicBezTo>
                    <a:pt x="5178" y="5804"/>
                    <a:pt x="5332" y="5748"/>
                    <a:pt x="5521" y="5748"/>
                  </a:cubicBezTo>
                  <a:cubicBezTo>
                    <a:pt x="5710" y="5748"/>
                    <a:pt x="5934" y="5804"/>
                    <a:pt x="6158" y="5888"/>
                  </a:cubicBezTo>
                  <a:cubicBezTo>
                    <a:pt x="6191" y="5899"/>
                    <a:pt x="6221" y="5904"/>
                    <a:pt x="6249" y="5904"/>
                  </a:cubicBezTo>
                  <a:cubicBezTo>
                    <a:pt x="6627" y="5904"/>
                    <a:pt x="6677" y="5021"/>
                    <a:pt x="6921" y="5021"/>
                  </a:cubicBezTo>
                  <a:cubicBezTo>
                    <a:pt x="6944" y="5021"/>
                    <a:pt x="6970" y="5029"/>
                    <a:pt x="6998" y="5048"/>
                  </a:cubicBezTo>
                  <a:cubicBezTo>
                    <a:pt x="7031" y="5068"/>
                    <a:pt x="7060" y="5077"/>
                    <a:pt x="7087" y="5077"/>
                  </a:cubicBezTo>
                  <a:cubicBezTo>
                    <a:pt x="7285" y="5077"/>
                    <a:pt x="7338" y="4574"/>
                    <a:pt x="7783" y="4376"/>
                  </a:cubicBezTo>
                  <a:cubicBezTo>
                    <a:pt x="8343" y="4152"/>
                    <a:pt x="9071" y="4152"/>
                    <a:pt x="9127" y="3928"/>
                  </a:cubicBezTo>
                  <a:cubicBezTo>
                    <a:pt x="9175" y="3684"/>
                    <a:pt x="9012" y="3525"/>
                    <a:pt x="8562" y="3525"/>
                  </a:cubicBezTo>
                  <a:cubicBezTo>
                    <a:pt x="8495" y="3525"/>
                    <a:pt x="8422" y="3529"/>
                    <a:pt x="8343" y="3536"/>
                  </a:cubicBezTo>
                  <a:cubicBezTo>
                    <a:pt x="8248" y="3553"/>
                    <a:pt x="8158" y="3561"/>
                    <a:pt x="8074" y="3561"/>
                  </a:cubicBezTo>
                  <a:cubicBezTo>
                    <a:pt x="7607" y="3561"/>
                    <a:pt x="7321" y="3317"/>
                    <a:pt x="7559" y="3032"/>
                  </a:cubicBezTo>
                  <a:cubicBezTo>
                    <a:pt x="7839" y="2696"/>
                    <a:pt x="6886" y="2584"/>
                    <a:pt x="7222" y="2360"/>
                  </a:cubicBezTo>
                  <a:cubicBezTo>
                    <a:pt x="7439" y="2179"/>
                    <a:pt x="7096" y="1998"/>
                    <a:pt x="6856" y="1998"/>
                  </a:cubicBezTo>
                  <a:cubicBezTo>
                    <a:pt x="6724" y="1998"/>
                    <a:pt x="6623" y="2053"/>
                    <a:pt x="6662" y="2192"/>
                  </a:cubicBezTo>
                  <a:cubicBezTo>
                    <a:pt x="6716" y="2334"/>
                    <a:pt x="6673" y="2391"/>
                    <a:pt x="6589" y="2391"/>
                  </a:cubicBezTo>
                  <a:cubicBezTo>
                    <a:pt x="6407" y="2391"/>
                    <a:pt x="6029" y="2124"/>
                    <a:pt x="5990" y="1856"/>
                  </a:cubicBezTo>
                  <a:cubicBezTo>
                    <a:pt x="5878" y="1464"/>
                    <a:pt x="4422" y="1296"/>
                    <a:pt x="3470" y="456"/>
                  </a:cubicBezTo>
                  <a:cubicBezTo>
                    <a:pt x="3101" y="109"/>
                    <a:pt x="2712" y="1"/>
                    <a:pt x="2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5"/>
            <p:cNvSpPr/>
            <p:nvPr/>
          </p:nvSpPr>
          <p:spPr>
            <a:xfrm>
              <a:off x="1065625" y="1507100"/>
              <a:ext cx="218450" cy="135750"/>
            </a:xfrm>
            <a:custGeom>
              <a:avLst/>
              <a:gdLst/>
              <a:ahLst/>
              <a:cxnLst/>
              <a:rect l="l" t="t" r="r" b="b"/>
              <a:pathLst>
                <a:path w="8738" h="5430" extrusionOk="0">
                  <a:moveTo>
                    <a:pt x="3655" y="0"/>
                  </a:moveTo>
                  <a:cubicBezTo>
                    <a:pt x="3120" y="0"/>
                    <a:pt x="1774" y="389"/>
                    <a:pt x="1401" y="389"/>
                  </a:cubicBezTo>
                  <a:cubicBezTo>
                    <a:pt x="953" y="389"/>
                    <a:pt x="1401" y="893"/>
                    <a:pt x="1737" y="1173"/>
                  </a:cubicBezTo>
                  <a:cubicBezTo>
                    <a:pt x="2073" y="1397"/>
                    <a:pt x="953" y="2125"/>
                    <a:pt x="1233" y="2349"/>
                  </a:cubicBezTo>
                  <a:cubicBezTo>
                    <a:pt x="1457" y="2517"/>
                    <a:pt x="1009" y="2965"/>
                    <a:pt x="504" y="3526"/>
                  </a:cubicBezTo>
                  <a:cubicBezTo>
                    <a:pt x="0" y="4086"/>
                    <a:pt x="841" y="4030"/>
                    <a:pt x="1457" y="4198"/>
                  </a:cubicBezTo>
                  <a:cubicBezTo>
                    <a:pt x="2073" y="4310"/>
                    <a:pt x="2129" y="5430"/>
                    <a:pt x="2577" y="5430"/>
                  </a:cubicBezTo>
                  <a:cubicBezTo>
                    <a:pt x="2857" y="5430"/>
                    <a:pt x="2633" y="5094"/>
                    <a:pt x="3081" y="5094"/>
                  </a:cubicBezTo>
                  <a:cubicBezTo>
                    <a:pt x="3529" y="5094"/>
                    <a:pt x="3417" y="4870"/>
                    <a:pt x="3865" y="4870"/>
                  </a:cubicBezTo>
                  <a:cubicBezTo>
                    <a:pt x="3913" y="4877"/>
                    <a:pt x="3961" y="4880"/>
                    <a:pt x="4009" y="4880"/>
                  </a:cubicBezTo>
                  <a:cubicBezTo>
                    <a:pt x="4348" y="4880"/>
                    <a:pt x="4649" y="4703"/>
                    <a:pt x="4649" y="4310"/>
                  </a:cubicBezTo>
                  <a:cubicBezTo>
                    <a:pt x="4649" y="3806"/>
                    <a:pt x="4929" y="3638"/>
                    <a:pt x="5321" y="3526"/>
                  </a:cubicBezTo>
                  <a:cubicBezTo>
                    <a:pt x="5713" y="3414"/>
                    <a:pt x="5377" y="2909"/>
                    <a:pt x="5937" y="2741"/>
                  </a:cubicBezTo>
                  <a:cubicBezTo>
                    <a:pt x="6833" y="2461"/>
                    <a:pt x="7673" y="2125"/>
                    <a:pt x="8458" y="1677"/>
                  </a:cubicBezTo>
                  <a:cubicBezTo>
                    <a:pt x="8738" y="1509"/>
                    <a:pt x="8121" y="1229"/>
                    <a:pt x="7505" y="837"/>
                  </a:cubicBezTo>
                  <a:cubicBezTo>
                    <a:pt x="7139" y="604"/>
                    <a:pt x="6813" y="470"/>
                    <a:pt x="6502" y="470"/>
                  </a:cubicBezTo>
                  <a:cubicBezTo>
                    <a:pt x="6290" y="470"/>
                    <a:pt x="6086" y="533"/>
                    <a:pt x="5881" y="669"/>
                  </a:cubicBezTo>
                  <a:cubicBezTo>
                    <a:pt x="5785" y="722"/>
                    <a:pt x="5722" y="743"/>
                    <a:pt x="5679" y="743"/>
                  </a:cubicBezTo>
                  <a:cubicBezTo>
                    <a:pt x="5526" y="743"/>
                    <a:pt x="5643" y="472"/>
                    <a:pt x="5490" y="472"/>
                  </a:cubicBezTo>
                  <a:cubicBezTo>
                    <a:pt x="5462" y="472"/>
                    <a:pt x="5426" y="480"/>
                    <a:pt x="5377" y="501"/>
                  </a:cubicBezTo>
                  <a:cubicBezTo>
                    <a:pt x="4873" y="501"/>
                    <a:pt x="4313" y="333"/>
                    <a:pt x="3865" y="53"/>
                  </a:cubicBezTo>
                  <a:cubicBezTo>
                    <a:pt x="3837" y="16"/>
                    <a:pt x="3762" y="0"/>
                    <a:pt x="3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5"/>
            <p:cNvSpPr/>
            <p:nvPr/>
          </p:nvSpPr>
          <p:spPr>
            <a:xfrm>
              <a:off x="1957550" y="1536500"/>
              <a:ext cx="93825" cy="42525"/>
            </a:xfrm>
            <a:custGeom>
              <a:avLst/>
              <a:gdLst/>
              <a:ahLst/>
              <a:cxnLst/>
              <a:rect l="l" t="t" r="r" b="b"/>
              <a:pathLst>
                <a:path w="3753" h="1701" extrusionOk="0">
                  <a:moveTo>
                    <a:pt x="489" y="1"/>
                  </a:moveTo>
                  <a:cubicBezTo>
                    <a:pt x="364" y="1"/>
                    <a:pt x="270" y="44"/>
                    <a:pt x="224" y="165"/>
                  </a:cubicBezTo>
                  <a:cubicBezTo>
                    <a:pt x="0" y="613"/>
                    <a:pt x="672" y="613"/>
                    <a:pt x="672" y="1173"/>
                  </a:cubicBezTo>
                  <a:cubicBezTo>
                    <a:pt x="710" y="1513"/>
                    <a:pt x="1028" y="1700"/>
                    <a:pt x="1385" y="1700"/>
                  </a:cubicBezTo>
                  <a:cubicBezTo>
                    <a:pt x="1558" y="1700"/>
                    <a:pt x="1740" y="1657"/>
                    <a:pt x="1904" y="1565"/>
                  </a:cubicBezTo>
                  <a:cubicBezTo>
                    <a:pt x="2076" y="1437"/>
                    <a:pt x="2388" y="1415"/>
                    <a:pt x="2707" y="1415"/>
                  </a:cubicBezTo>
                  <a:cubicBezTo>
                    <a:pt x="2870" y="1415"/>
                    <a:pt x="3035" y="1420"/>
                    <a:pt x="3185" y="1420"/>
                  </a:cubicBezTo>
                  <a:cubicBezTo>
                    <a:pt x="3505" y="1420"/>
                    <a:pt x="3753" y="1394"/>
                    <a:pt x="3753" y="1229"/>
                  </a:cubicBezTo>
                  <a:cubicBezTo>
                    <a:pt x="3753" y="867"/>
                    <a:pt x="2507" y="265"/>
                    <a:pt x="1921" y="265"/>
                  </a:cubicBezTo>
                  <a:cubicBezTo>
                    <a:pt x="1874" y="265"/>
                    <a:pt x="1830" y="269"/>
                    <a:pt x="1792" y="277"/>
                  </a:cubicBezTo>
                  <a:cubicBezTo>
                    <a:pt x="1768" y="280"/>
                    <a:pt x="1742" y="281"/>
                    <a:pt x="1717" y="281"/>
                  </a:cubicBezTo>
                  <a:cubicBezTo>
                    <a:pt x="1317" y="281"/>
                    <a:pt x="805" y="1"/>
                    <a:pt x="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917975" y="2173350"/>
              <a:ext cx="52450" cy="46700"/>
            </a:xfrm>
            <a:custGeom>
              <a:avLst/>
              <a:gdLst/>
              <a:ahLst/>
              <a:cxnLst/>
              <a:rect l="l" t="t" r="r" b="b"/>
              <a:pathLst>
                <a:path w="2098" h="1868" extrusionOk="0">
                  <a:moveTo>
                    <a:pt x="973" y="0"/>
                  </a:moveTo>
                  <a:cubicBezTo>
                    <a:pt x="866" y="0"/>
                    <a:pt x="738" y="36"/>
                    <a:pt x="586" y="119"/>
                  </a:cubicBezTo>
                  <a:cubicBezTo>
                    <a:pt x="1" y="438"/>
                    <a:pt x="1334" y="1867"/>
                    <a:pt x="1710" y="1867"/>
                  </a:cubicBezTo>
                  <a:cubicBezTo>
                    <a:pt x="1730" y="1867"/>
                    <a:pt x="1748" y="1863"/>
                    <a:pt x="1762" y="1855"/>
                  </a:cubicBezTo>
                  <a:cubicBezTo>
                    <a:pt x="2098" y="1631"/>
                    <a:pt x="1426" y="1015"/>
                    <a:pt x="1426" y="623"/>
                  </a:cubicBezTo>
                  <a:cubicBezTo>
                    <a:pt x="1426" y="327"/>
                    <a:pt x="1299" y="0"/>
                    <a:pt x="9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5"/>
            <p:cNvSpPr/>
            <p:nvPr/>
          </p:nvSpPr>
          <p:spPr>
            <a:xfrm>
              <a:off x="2290550" y="2282750"/>
              <a:ext cx="55800" cy="22150"/>
            </a:xfrm>
            <a:custGeom>
              <a:avLst/>
              <a:gdLst/>
              <a:ahLst/>
              <a:cxnLst/>
              <a:rect l="l" t="t" r="r" b="b"/>
              <a:pathLst>
                <a:path w="2232" h="886" extrusionOk="0">
                  <a:moveTo>
                    <a:pt x="161" y="0"/>
                  </a:moveTo>
                  <a:cubicBezTo>
                    <a:pt x="58" y="0"/>
                    <a:pt x="0" y="17"/>
                    <a:pt x="10" y="55"/>
                  </a:cubicBezTo>
                  <a:cubicBezTo>
                    <a:pt x="56" y="284"/>
                    <a:pt x="1408" y="886"/>
                    <a:pt x="1933" y="886"/>
                  </a:cubicBezTo>
                  <a:cubicBezTo>
                    <a:pt x="2052" y="886"/>
                    <a:pt x="2128" y="855"/>
                    <a:pt x="2138" y="783"/>
                  </a:cubicBezTo>
                  <a:cubicBezTo>
                    <a:pt x="2231" y="411"/>
                    <a:pt x="662" y="0"/>
                    <a:pt x="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5"/>
            <p:cNvSpPr/>
            <p:nvPr/>
          </p:nvSpPr>
          <p:spPr>
            <a:xfrm>
              <a:off x="1892925" y="1911500"/>
              <a:ext cx="49025" cy="25775"/>
            </a:xfrm>
            <a:custGeom>
              <a:avLst/>
              <a:gdLst/>
              <a:ahLst/>
              <a:cxnLst/>
              <a:rect l="l" t="t" r="r" b="b"/>
              <a:pathLst>
                <a:path w="1961" h="1031" extrusionOk="0">
                  <a:moveTo>
                    <a:pt x="1768" y="1"/>
                  </a:moveTo>
                  <a:cubicBezTo>
                    <a:pt x="1316" y="1"/>
                    <a:pt x="0" y="580"/>
                    <a:pt x="569" y="959"/>
                  </a:cubicBezTo>
                  <a:cubicBezTo>
                    <a:pt x="651" y="1009"/>
                    <a:pt x="739" y="1030"/>
                    <a:pt x="830" y="1030"/>
                  </a:cubicBezTo>
                  <a:cubicBezTo>
                    <a:pt x="1356" y="1030"/>
                    <a:pt x="1961" y="302"/>
                    <a:pt x="1913" y="63"/>
                  </a:cubicBezTo>
                  <a:cubicBezTo>
                    <a:pt x="1904" y="20"/>
                    <a:pt x="1851" y="1"/>
                    <a:pt x="1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1834325" y="1820325"/>
              <a:ext cx="138650" cy="87175"/>
            </a:xfrm>
            <a:custGeom>
              <a:avLst/>
              <a:gdLst/>
              <a:ahLst/>
              <a:cxnLst/>
              <a:rect l="l" t="t" r="r" b="b"/>
              <a:pathLst>
                <a:path w="5546" h="3487" extrusionOk="0">
                  <a:moveTo>
                    <a:pt x="1649" y="1"/>
                  </a:moveTo>
                  <a:cubicBezTo>
                    <a:pt x="1401" y="1"/>
                    <a:pt x="1009" y="265"/>
                    <a:pt x="1009" y="686"/>
                  </a:cubicBezTo>
                  <a:cubicBezTo>
                    <a:pt x="953" y="1358"/>
                    <a:pt x="617" y="1190"/>
                    <a:pt x="785" y="1806"/>
                  </a:cubicBezTo>
                  <a:cubicBezTo>
                    <a:pt x="953" y="2366"/>
                    <a:pt x="0" y="2534"/>
                    <a:pt x="57" y="2870"/>
                  </a:cubicBezTo>
                  <a:cubicBezTo>
                    <a:pt x="94" y="2963"/>
                    <a:pt x="169" y="2995"/>
                    <a:pt x="268" y="2995"/>
                  </a:cubicBezTo>
                  <a:cubicBezTo>
                    <a:pt x="467" y="2995"/>
                    <a:pt x="766" y="2870"/>
                    <a:pt x="1065" y="2870"/>
                  </a:cubicBezTo>
                  <a:cubicBezTo>
                    <a:pt x="1457" y="2870"/>
                    <a:pt x="953" y="3430"/>
                    <a:pt x="1457" y="3486"/>
                  </a:cubicBezTo>
                  <a:cubicBezTo>
                    <a:pt x="2017" y="3430"/>
                    <a:pt x="2465" y="3150"/>
                    <a:pt x="2801" y="2758"/>
                  </a:cubicBezTo>
                  <a:cubicBezTo>
                    <a:pt x="2892" y="2607"/>
                    <a:pt x="3032" y="2504"/>
                    <a:pt x="3221" y="2504"/>
                  </a:cubicBezTo>
                  <a:cubicBezTo>
                    <a:pt x="3382" y="2504"/>
                    <a:pt x="3578" y="2578"/>
                    <a:pt x="3809" y="2758"/>
                  </a:cubicBezTo>
                  <a:cubicBezTo>
                    <a:pt x="4032" y="2907"/>
                    <a:pt x="4365" y="2979"/>
                    <a:pt x="4676" y="2979"/>
                  </a:cubicBezTo>
                  <a:cubicBezTo>
                    <a:pt x="5068" y="2979"/>
                    <a:pt x="5427" y="2865"/>
                    <a:pt x="5489" y="2646"/>
                  </a:cubicBezTo>
                  <a:cubicBezTo>
                    <a:pt x="5545" y="2310"/>
                    <a:pt x="4313" y="2198"/>
                    <a:pt x="4369" y="1806"/>
                  </a:cubicBezTo>
                  <a:cubicBezTo>
                    <a:pt x="4425" y="1414"/>
                    <a:pt x="3249" y="1078"/>
                    <a:pt x="2857" y="910"/>
                  </a:cubicBezTo>
                  <a:cubicBezTo>
                    <a:pt x="2465" y="686"/>
                    <a:pt x="1849" y="574"/>
                    <a:pt x="1849" y="182"/>
                  </a:cubicBezTo>
                  <a:cubicBezTo>
                    <a:pt x="1849" y="58"/>
                    <a:pt x="1764" y="1"/>
                    <a:pt x="1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5"/>
            <p:cNvSpPr/>
            <p:nvPr/>
          </p:nvSpPr>
          <p:spPr>
            <a:xfrm>
              <a:off x="1644700" y="1407975"/>
              <a:ext cx="343675" cy="101950"/>
            </a:xfrm>
            <a:custGeom>
              <a:avLst/>
              <a:gdLst/>
              <a:ahLst/>
              <a:cxnLst/>
              <a:rect l="l" t="t" r="r" b="b"/>
              <a:pathLst>
                <a:path w="13747" h="4078" extrusionOk="0">
                  <a:moveTo>
                    <a:pt x="1239" y="1"/>
                  </a:moveTo>
                  <a:cubicBezTo>
                    <a:pt x="605" y="1"/>
                    <a:pt x="0" y="150"/>
                    <a:pt x="249" y="434"/>
                  </a:cubicBezTo>
                  <a:cubicBezTo>
                    <a:pt x="427" y="747"/>
                    <a:pt x="1750" y="1274"/>
                    <a:pt x="2389" y="1274"/>
                  </a:cubicBezTo>
                  <a:cubicBezTo>
                    <a:pt x="2550" y="1274"/>
                    <a:pt x="2668" y="1241"/>
                    <a:pt x="2713" y="1162"/>
                  </a:cubicBezTo>
                  <a:cubicBezTo>
                    <a:pt x="2756" y="1087"/>
                    <a:pt x="2807" y="1055"/>
                    <a:pt x="2864" y="1055"/>
                  </a:cubicBezTo>
                  <a:cubicBezTo>
                    <a:pt x="3106" y="1055"/>
                    <a:pt x="3460" y="1629"/>
                    <a:pt x="3777" y="1946"/>
                  </a:cubicBezTo>
                  <a:cubicBezTo>
                    <a:pt x="4113" y="2338"/>
                    <a:pt x="3553" y="2506"/>
                    <a:pt x="3833" y="3178"/>
                  </a:cubicBezTo>
                  <a:cubicBezTo>
                    <a:pt x="3945" y="3542"/>
                    <a:pt x="4071" y="3598"/>
                    <a:pt x="4218" y="3598"/>
                  </a:cubicBezTo>
                  <a:cubicBezTo>
                    <a:pt x="4283" y="3598"/>
                    <a:pt x="4353" y="3587"/>
                    <a:pt x="4427" y="3587"/>
                  </a:cubicBezTo>
                  <a:cubicBezTo>
                    <a:pt x="4520" y="3587"/>
                    <a:pt x="4620" y="3604"/>
                    <a:pt x="4729" y="3682"/>
                  </a:cubicBezTo>
                  <a:cubicBezTo>
                    <a:pt x="4979" y="3861"/>
                    <a:pt x="5298" y="3994"/>
                    <a:pt x="5584" y="3994"/>
                  </a:cubicBezTo>
                  <a:cubicBezTo>
                    <a:pt x="5745" y="3994"/>
                    <a:pt x="5896" y="3951"/>
                    <a:pt x="6017" y="3850"/>
                  </a:cubicBezTo>
                  <a:cubicBezTo>
                    <a:pt x="6206" y="3661"/>
                    <a:pt x="6344" y="3497"/>
                    <a:pt x="6449" y="3497"/>
                  </a:cubicBezTo>
                  <a:cubicBezTo>
                    <a:pt x="6499" y="3497"/>
                    <a:pt x="6541" y="3535"/>
                    <a:pt x="6577" y="3626"/>
                  </a:cubicBezTo>
                  <a:cubicBezTo>
                    <a:pt x="6745" y="4018"/>
                    <a:pt x="7529" y="4074"/>
                    <a:pt x="9210" y="4074"/>
                  </a:cubicBezTo>
                  <a:cubicBezTo>
                    <a:pt x="9272" y="4076"/>
                    <a:pt x="9332" y="4077"/>
                    <a:pt x="9389" y="4077"/>
                  </a:cubicBezTo>
                  <a:cubicBezTo>
                    <a:pt x="10610" y="4077"/>
                    <a:pt x="10542" y="3618"/>
                    <a:pt x="10763" y="3618"/>
                  </a:cubicBezTo>
                  <a:cubicBezTo>
                    <a:pt x="10807" y="3618"/>
                    <a:pt x="10864" y="3637"/>
                    <a:pt x="10946" y="3682"/>
                  </a:cubicBezTo>
                  <a:cubicBezTo>
                    <a:pt x="11394" y="3831"/>
                    <a:pt x="11867" y="3906"/>
                    <a:pt x="12332" y="3906"/>
                  </a:cubicBezTo>
                  <a:cubicBezTo>
                    <a:pt x="12564" y="3906"/>
                    <a:pt x="12794" y="3887"/>
                    <a:pt x="13018" y="3850"/>
                  </a:cubicBezTo>
                  <a:cubicBezTo>
                    <a:pt x="13522" y="3738"/>
                    <a:pt x="13746" y="2954"/>
                    <a:pt x="13746" y="2562"/>
                  </a:cubicBezTo>
                  <a:cubicBezTo>
                    <a:pt x="13746" y="2334"/>
                    <a:pt x="11989" y="2105"/>
                    <a:pt x="10651" y="2105"/>
                  </a:cubicBezTo>
                  <a:cubicBezTo>
                    <a:pt x="10019" y="2105"/>
                    <a:pt x="9481" y="2156"/>
                    <a:pt x="9266" y="2282"/>
                  </a:cubicBezTo>
                  <a:cubicBezTo>
                    <a:pt x="9094" y="2391"/>
                    <a:pt x="8887" y="2427"/>
                    <a:pt x="8665" y="2427"/>
                  </a:cubicBezTo>
                  <a:cubicBezTo>
                    <a:pt x="8266" y="2427"/>
                    <a:pt x="7821" y="2312"/>
                    <a:pt x="7451" y="2312"/>
                  </a:cubicBezTo>
                  <a:cubicBezTo>
                    <a:pt x="7292" y="2312"/>
                    <a:pt x="7147" y="2333"/>
                    <a:pt x="7025" y="2394"/>
                  </a:cubicBezTo>
                  <a:cubicBezTo>
                    <a:pt x="6939" y="2442"/>
                    <a:pt x="6872" y="2462"/>
                    <a:pt x="6815" y="2462"/>
                  </a:cubicBezTo>
                  <a:cubicBezTo>
                    <a:pt x="6546" y="2462"/>
                    <a:pt x="6525" y="2002"/>
                    <a:pt x="5737" y="2002"/>
                  </a:cubicBezTo>
                  <a:cubicBezTo>
                    <a:pt x="4841" y="1946"/>
                    <a:pt x="5849" y="1442"/>
                    <a:pt x="6017" y="1274"/>
                  </a:cubicBezTo>
                  <a:cubicBezTo>
                    <a:pt x="6170" y="1121"/>
                    <a:pt x="4884" y="643"/>
                    <a:pt x="4103" y="643"/>
                  </a:cubicBezTo>
                  <a:cubicBezTo>
                    <a:pt x="4026" y="643"/>
                    <a:pt x="3954" y="648"/>
                    <a:pt x="3889" y="658"/>
                  </a:cubicBezTo>
                  <a:cubicBezTo>
                    <a:pt x="3777" y="686"/>
                    <a:pt x="3673" y="698"/>
                    <a:pt x="3574" y="698"/>
                  </a:cubicBezTo>
                  <a:cubicBezTo>
                    <a:pt x="3080" y="698"/>
                    <a:pt x="2722" y="387"/>
                    <a:pt x="2209" y="154"/>
                  </a:cubicBezTo>
                  <a:cubicBezTo>
                    <a:pt x="1983" y="51"/>
                    <a:pt x="1606" y="1"/>
                    <a:pt x="1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5"/>
            <p:cNvSpPr/>
            <p:nvPr/>
          </p:nvSpPr>
          <p:spPr>
            <a:xfrm>
              <a:off x="1202850" y="1537675"/>
              <a:ext cx="364075" cy="192000"/>
            </a:xfrm>
            <a:custGeom>
              <a:avLst/>
              <a:gdLst/>
              <a:ahLst/>
              <a:cxnLst/>
              <a:rect l="l" t="t" r="r" b="b"/>
              <a:pathLst>
                <a:path w="14563" h="7680" extrusionOk="0">
                  <a:moveTo>
                    <a:pt x="10996" y="0"/>
                  </a:moveTo>
                  <a:cubicBezTo>
                    <a:pt x="10439" y="0"/>
                    <a:pt x="9767" y="308"/>
                    <a:pt x="9857" y="398"/>
                  </a:cubicBezTo>
                  <a:cubicBezTo>
                    <a:pt x="9913" y="566"/>
                    <a:pt x="10810" y="1070"/>
                    <a:pt x="10810" y="1238"/>
                  </a:cubicBezTo>
                  <a:cubicBezTo>
                    <a:pt x="10810" y="1267"/>
                    <a:pt x="10797" y="1279"/>
                    <a:pt x="10774" y="1279"/>
                  </a:cubicBezTo>
                  <a:cubicBezTo>
                    <a:pt x="10636" y="1279"/>
                    <a:pt x="10125" y="823"/>
                    <a:pt x="9841" y="823"/>
                  </a:cubicBezTo>
                  <a:cubicBezTo>
                    <a:pt x="9805" y="823"/>
                    <a:pt x="9773" y="830"/>
                    <a:pt x="9745" y="846"/>
                  </a:cubicBezTo>
                  <a:cubicBezTo>
                    <a:pt x="9703" y="872"/>
                    <a:pt x="9660" y="882"/>
                    <a:pt x="9616" y="882"/>
                  </a:cubicBezTo>
                  <a:cubicBezTo>
                    <a:pt x="9443" y="882"/>
                    <a:pt x="9261" y="728"/>
                    <a:pt x="9101" y="728"/>
                  </a:cubicBezTo>
                  <a:cubicBezTo>
                    <a:pt x="9030" y="728"/>
                    <a:pt x="8964" y="758"/>
                    <a:pt x="8905" y="846"/>
                  </a:cubicBezTo>
                  <a:cubicBezTo>
                    <a:pt x="8625" y="1182"/>
                    <a:pt x="9185" y="2415"/>
                    <a:pt x="9409" y="2751"/>
                  </a:cubicBezTo>
                  <a:cubicBezTo>
                    <a:pt x="9633" y="3143"/>
                    <a:pt x="9185" y="3143"/>
                    <a:pt x="8905" y="3199"/>
                  </a:cubicBezTo>
                  <a:cubicBezTo>
                    <a:pt x="8898" y="3200"/>
                    <a:pt x="8891" y="3201"/>
                    <a:pt x="8884" y="3201"/>
                  </a:cubicBezTo>
                  <a:cubicBezTo>
                    <a:pt x="8625" y="3201"/>
                    <a:pt x="8618" y="2180"/>
                    <a:pt x="8345" y="1798"/>
                  </a:cubicBezTo>
                  <a:cubicBezTo>
                    <a:pt x="8122" y="1531"/>
                    <a:pt x="7367" y="1157"/>
                    <a:pt x="7040" y="1157"/>
                  </a:cubicBezTo>
                  <a:cubicBezTo>
                    <a:pt x="6956" y="1157"/>
                    <a:pt x="6900" y="1181"/>
                    <a:pt x="6889" y="1238"/>
                  </a:cubicBezTo>
                  <a:cubicBezTo>
                    <a:pt x="6777" y="1518"/>
                    <a:pt x="7561" y="1518"/>
                    <a:pt x="7449" y="1910"/>
                  </a:cubicBezTo>
                  <a:cubicBezTo>
                    <a:pt x="7420" y="2013"/>
                    <a:pt x="7372" y="2046"/>
                    <a:pt x="7310" y="2046"/>
                  </a:cubicBezTo>
                  <a:cubicBezTo>
                    <a:pt x="7188" y="2046"/>
                    <a:pt x="7014" y="1918"/>
                    <a:pt x="6822" y="1918"/>
                  </a:cubicBezTo>
                  <a:cubicBezTo>
                    <a:pt x="6735" y="1918"/>
                    <a:pt x="6644" y="1945"/>
                    <a:pt x="6553" y="2022"/>
                  </a:cubicBezTo>
                  <a:cubicBezTo>
                    <a:pt x="6426" y="2113"/>
                    <a:pt x="6346" y="2151"/>
                    <a:pt x="6299" y="2151"/>
                  </a:cubicBezTo>
                  <a:cubicBezTo>
                    <a:pt x="6203" y="2151"/>
                    <a:pt x="6253" y="1988"/>
                    <a:pt x="6329" y="1798"/>
                  </a:cubicBezTo>
                  <a:cubicBezTo>
                    <a:pt x="6381" y="1487"/>
                    <a:pt x="5857" y="1176"/>
                    <a:pt x="5201" y="1176"/>
                  </a:cubicBezTo>
                  <a:cubicBezTo>
                    <a:pt x="5148" y="1176"/>
                    <a:pt x="5095" y="1178"/>
                    <a:pt x="5041" y="1182"/>
                  </a:cubicBezTo>
                  <a:cubicBezTo>
                    <a:pt x="4369" y="1238"/>
                    <a:pt x="4761" y="1742"/>
                    <a:pt x="4537" y="1910"/>
                  </a:cubicBezTo>
                  <a:cubicBezTo>
                    <a:pt x="4495" y="1931"/>
                    <a:pt x="4424" y="1941"/>
                    <a:pt x="4340" y="1941"/>
                  </a:cubicBezTo>
                  <a:cubicBezTo>
                    <a:pt x="3975" y="1941"/>
                    <a:pt x="3374" y="1767"/>
                    <a:pt x="3921" y="1630"/>
                  </a:cubicBezTo>
                  <a:cubicBezTo>
                    <a:pt x="4593" y="1518"/>
                    <a:pt x="4313" y="1126"/>
                    <a:pt x="4089" y="734"/>
                  </a:cubicBezTo>
                  <a:cubicBezTo>
                    <a:pt x="4012" y="627"/>
                    <a:pt x="3906" y="583"/>
                    <a:pt x="3771" y="583"/>
                  </a:cubicBezTo>
                  <a:cubicBezTo>
                    <a:pt x="3412" y="583"/>
                    <a:pt x="2846" y="897"/>
                    <a:pt x="2072" y="1182"/>
                  </a:cubicBezTo>
                  <a:cubicBezTo>
                    <a:pt x="1008" y="1574"/>
                    <a:pt x="504" y="1966"/>
                    <a:pt x="672" y="2022"/>
                  </a:cubicBezTo>
                  <a:cubicBezTo>
                    <a:pt x="840" y="2078"/>
                    <a:pt x="840" y="2247"/>
                    <a:pt x="448" y="2583"/>
                  </a:cubicBezTo>
                  <a:cubicBezTo>
                    <a:pt x="0" y="2919"/>
                    <a:pt x="448" y="3311"/>
                    <a:pt x="784" y="3311"/>
                  </a:cubicBezTo>
                  <a:cubicBezTo>
                    <a:pt x="1176" y="3311"/>
                    <a:pt x="840" y="3591"/>
                    <a:pt x="1120" y="3647"/>
                  </a:cubicBezTo>
                  <a:cubicBezTo>
                    <a:pt x="1146" y="3657"/>
                    <a:pt x="1180" y="3662"/>
                    <a:pt x="1221" y="3662"/>
                  </a:cubicBezTo>
                  <a:cubicBezTo>
                    <a:pt x="1546" y="3662"/>
                    <a:pt x="2296" y="3369"/>
                    <a:pt x="2729" y="3369"/>
                  </a:cubicBezTo>
                  <a:cubicBezTo>
                    <a:pt x="2829" y="3369"/>
                    <a:pt x="2912" y="3385"/>
                    <a:pt x="2969" y="3423"/>
                  </a:cubicBezTo>
                  <a:cubicBezTo>
                    <a:pt x="3305" y="3647"/>
                    <a:pt x="896" y="3815"/>
                    <a:pt x="896" y="4207"/>
                  </a:cubicBezTo>
                  <a:cubicBezTo>
                    <a:pt x="896" y="4554"/>
                    <a:pt x="1703" y="4767"/>
                    <a:pt x="2536" y="4767"/>
                  </a:cubicBezTo>
                  <a:cubicBezTo>
                    <a:pt x="2778" y="4767"/>
                    <a:pt x="3022" y="4749"/>
                    <a:pt x="3249" y="4711"/>
                  </a:cubicBezTo>
                  <a:cubicBezTo>
                    <a:pt x="3428" y="4679"/>
                    <a:pt x="3635" y="4665"/>
                    <a:pt x="3853" y="4665"/>
                  </a:cubicBezTo>
                  <a:cubicBezTo>
                    <a:pt x="4793" y="4665"/>
                    <a:pt x="5937" y="4921"/>
                    <a:pt x="5937" y="5103"/>
                  </a:cubicBezTo>
                  <a:cubicBezTo>
                    <a:pt x="5937" y="5252"/>
                    <a:pt x="5414" y="5277"/>
                    <a:pt x="4800" y="5277"/>
                  </a:cubicBezTo>
                  <a:cubicBezTo>
                    <a:pt x="4493" y="5277"/>
                    <a:pt x="4163" y="5271"/>
                    <a:pt x="3865" y="5271"/>
                  </a:cubicBezTo>
                  <a:cubicBezTo>
                    <a:pt x="3791" y="5266"/>
                    <a:pt x="3713" y="5264"/>
                    <a:pt x="3631" y="5264"/>
                  </a:cubicBezTo>
                  <a:cubicBezTo>
                    <a:pt x="2773" y="5264"/>
                    <a:pt x="1517" y="5519"/>
                    <a:pt x="1568" y="5775"/>
                  </a:cubicBezTo>
                  <a:cubicBezTo>
                    <a:pt x="1680" y="6055"/>
                    <a:pt x="1736" y="6111"/>
                    <a:pt x="2688" y="6503"/>
                  </a:cubicBezTo>
                  <a:cubicBezTo>
                    <a:pt x="2943" y="6614"/>
                    <a:pt x="3202" y="6644"/>
                    <a:pt x="3442" y="6644"/>
                  </a:cubicBezTo>
                  <a:cubicBezTo>
                    <a:pt x="3721" y="6644"/>
                    <a:pt x="3973" y="6604"/>
                    <a:pt x="4159" y="6604"/>
                  </a:cubicBezTo>
                  <a:cubicBezTo>
                    <a:pt x="4375" y="6604"/>
                    <a:pt x="4502" y="6658"/>
                    <a:pt x="4481" y="6895"/>
                  </a:cubicBezTo>
                  <a:cubicBezTo>
                    <a:pt x="4425" y="7455"/>
                    <a:pt x="4985" y="7623"/>
                    <a:pt x="6217" y="7679"/>
                  </a:cubicBezTo>
                  <a:cubicBezTo>
                    <a:pt x="7449" y="7679"/>
                    <a:pt x="7953" y="7119"/>
                    <a:pt x="8569" y="7119"/>
                  </a:cubicBezTo>
                  <a:cubicBezTo>
                    <a:pt x="8659" y="7142"/>
                    <a:pt x="8748" y="7153"/>
                    <a:pt x="8837" y="7153"/>
                  </a:cubicBezTo>
                  <a:cubicBezTo>
                    <a:pt x="9190" y="7153"/>
                    <a:pt x="9521" y="6974"/>
                    <a:pt x="9745" y="6615"/>
                  </a:cubicBezTo>
                  <a:cubicBezTo>
                    <a:pt x="9857" y="6459"/>
                    <a:pt x="9959" y="6401"/>
                    <a:pt x="10045" y="6401"/>
                  </a:cubicBezTo>
                  <a:cubicBezTo>
                    <a:pt x="10177" y="6401"/>
                    <a:pt x="10272" y="6536"/>
                    <a:pt x="10306" y="6671"/>
                  </a:cubicBezTo>
                  <a:cubicBezTo>
                    <a:pt x="10362" y="6895"/>
                    <a:pt x="11146" y="6839"/>
                    <a:pt x="11314" y="7007"/>
                  </a:cubicBezTo>
                  <a:cubicBezTo>
                    <a:pt x="11522" y="7215"/>
                    <a:pt x="11960" y="7303"/>
                    <a:pt x="12426" y="7303"/>
                  </a:cubicBezTo>
                  <a:cubicBezTo>
                    <a:pt x="12962" y="7303"/>
                    <a:pt x="13534" y="7187"/>
                    <a:pt x="13834" y="7007"/>
                  </a:cubicBezTo>
                  <a:cubicBezTo>
                    <a:pt x="14293" y="6778"/>
                    <a:pt x="13812" y="6248"/>
                    <a:pt x="13470" y="6248"/>
                  </a:cubicBezTo>
                  <a:cubicBezTo>
                    <a:pt x="13394" y="6248"/>
                    <a:pt x="13325" y="6274"/>
                    <a:pt x="13274" y="6335"/>
                  </a:cubicBezTo>
                  <a:cubicBezTo>
                    <a:pt x="13164" y="6467"/>
                    <a:pt x="13063" y="6513"/>
                    <a:pt x="12977" y="6513"/>
                  </a:cubicBezTo>
                  <a:cubicBezTo>
                    <a:pt x="12844" y="6513"/>
                    <a:pt x="12748" y="6403"/>
                    <a:pt x="12714" y="6335"/>
                  </a:cubicBezTo>
                  <a:cubicBezTo>
                    <a:pt x="12602" y="6167"/>
                    <a:pt x="13218" y="6055"/>
                    <a:pt x="13442" y="5831"/>
                  </a:cubicBezTo>
                  <a:cubicBezTo>
                    <a:pt x="13480" y="5783"/>
                    <a:pt x="13537" y="5765"/>
                    <a:pt x="13605" y="5765"/>
                  </a:cubicBezTo>
                  <a:cubicBezTo>
                    <a:pt x="13824" y="5765"/>
                    <a:pt x="14160" y="5958"/>
                    <a:pt x="14371" y="5958"/>
                  </a:cubicBezTo>
                  <a:cubicBezTo>
                    <a:pt x="14474" y="5958"/>
                    <a:pt x="14547" y="5912"/>
                    <a:pt x="14562" y="5775"/>
                  </a:cubicBezTo>
                  <a:cubicBezTo>
                    <a:pt x="14562" y="5271"/>
                    <a:pt x="13554" y="4991"/>
                    <a:pt x="13162" y="4711"/>
                  </a:cubicBezTo>
                  <a:cubicBezTo>
                    <a:pt x="12714" y="4431"/>
                    <a:pt x="12546" y="4599"/>
                    <a:pt x="11874" y="4095"/>
                  </a:cubicBezTo>
                  <a:cubicBezTo>
                    <a:pt x="11258" y="3591"/>
                    <a:pt x="12098" y="3367"/>
                    <a:pt x="11594" y="2975"/>
                  </a:cubicBezTo>
                  <a:cubicBezTo>
                    <a:pt x="11090" y="2527"/>
                    <a:pt x="10978" y="1798"/>
                    <a:pt x="11258" y="1182"/>
                  </a:cubicBezTo>
                  <a:cubicBezTo>
                    <a:pt x="11594" y="846"/>
                    <a:pt x="11986" y="342"/>
                    <a:pt x="11370" y="62"/>
                  </a:cubicBezTo>
                  <a:cubicBezTo>
                    <a:pt x="11260" y="18"/>
                    <a:pt x="11132" y="0"/>
                    <a:pt x="109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1735900" y="1126675"/>
              <a:ext cx="628050" cy="315200"/>
            </a:xfrm>
            <a:custGeom>
              <a:avLst/>
              <a:gdLst/>
              <a:ahLst/>
              <a:cxnLst/>
              <a:rect l="l" t="t" r="r" b="b"/>
              <a:pathLst>
                <a:path w="25122" h="12608" extrusionOk="0">
                  <a:moveTo>
                    <a:pt x="15798" y="1"/>
                  </a:moveTo>
                  <a:cubicBezTo>
                    <a:pt x="15358" y="1"/>
                    <a:pt x="14914" y="240"/>
                    <a:pt x="15027" y="428"/>
                  </a:cubicBezTo>
                  <a:cubicBezTo>
                    <a:pt x="15083" y="596"/>
                    <a:pt x="15027" y="680"/>
                    <a:pt x="14908" y="680"/>
                  </a:cubicBezTo>
                  <a:cubicBezTo>
                    <a:pt x="14789" y="680"/>
                    <a:pt x="14607" y="596"/>
                    <a:pt x="14411" y="428"/>
                  </a:cubicBezTo>
                  <a:cubicBezTo>
                    <a:pt x="14253" y="290"/>
                    <a:pt x="14054" y="249"/>
                    <a:pt x="13831" y="249"/>
                  </a:cubicBezTo>
                  <a:cubicBezTo>
                    <a:pt x="13504" y="249"/>
                    <a:pt x="13124" y="337"/>
                    <a:pt x="12746" y="337"/>
                  </a:cubicBezTo>
                  <a:cubicBezTo>
                    <a:pt x="12647" y="337"/>
                    <a:pt x="12548" y="331"/>
                    <a:pt x="12451" y="316"/>
                  </a:cubicBezTo>
                  <a:cubicBezTo>
                    <a:pt x="12398" y="308"/>
                    <a:pt x="12350" y="304"/>
                    <a:pt x="12308" y="304"/>
                  </a:cubicBezTo>
                  <a:cubicBezTo>
                    <a:pt x="11877" y="304"/>
                    <a:pt x="11935" y="686"/>
                    <a:pt x="11586" y="686"/>
                  </a:cubicBezTo>
                  <a:cubicBezTo>
                    <a:pt x="11496" y="686"/>
                    <a:pt x="11378" y="660"/>
                    <a:pt x="11218" y="596"/>
                  </a:cubicBezTo>
                  <a:cubicBezTo>
                    <a:pt x="10871" y="422"/>
                    <a:pt x="10502" y="370"/>
                    <a:pt x="10222" y="370"/>
                  </a:cubicBezTo>
                  <a:cubicBezTo>
                    <a:pt x="9871" y="370"/>
                    <a:pt x="9662" y="453"/>
                    <a:pt x="9818" y="484"/>
                  </a:cubicBezTo>
                  <a:cubicBezTo>
                    <a:pt x="10045" y="575"/>
                    <a:pt x="9868" y="739"/>
                    <a:pt x="9614" y="739"/>
                  </a:cubicBezTo>
                  <a:cubicBezTo>
                    <a:pt x="9555" y="739"/>
                    <a:pt x="9490" y="730"/>
                    <a:pt x="9426" y="708"/>
                  </a:cubicBezTo>
                  <a:cubicBezTo>
                    <a:pt x="9331" y="681"/>
                    <a:pt x="9239" y="667"/>
                    <a:pt x="9158" y="667"/>
                  </a:cubicBezTo>
                  <a:cubicBezTo>
                    <a:pt x="8904" y="667"/>
                    <a:pt x="8752" y="803"/>
                    <a:pt x="8922" y="1100"/>
                  </a:cubicBezTo>
                  <a:cubicBezTo>
                    <a:pt x="8995" y="1227"/>
                    <a:pt x="8886" y="1260"/>
                    <a:pt x="8705" y="1260"/>
                  </a:cubicBezTo>
                  <a:cubicBezTo>
                    <a:pt x="8507" y="1260"/>
                    <a:pt x="8224" y="1220"/>
                    <a:pt x="7998" y="1220"/>
                  </a:cubicBezTo>
                  <a:cubicBezTo>
                    <a:pt x="7792" y="1220"/>
                    <a:pt x="7634" y="1254"/>
                    <a:pt x="7634" y="1380"/>
                  </a:cubicBezTo>
                  <a:cubicBezTo>
                    <a:pt x="7634" y="1628"/>
                    <a:pt x="7410" y="1809"/>
                    <a:pt x="7146" y="1809"/>
                  </a:cubicBezTo>
                  <a:cubicBezTo>
                    <a:pt x="6992" y="1809"/>
                    <a:pt x="6826" y="1748"/>
                    <a:pt x="6682" y="1604"/>
                  </a:cubicBezTo>
                  <a:cubicBezTo>
                    <a:pt x="6454" y="1409"/>
                    <a:pt x="5905" y="1289"/>
                    <a:pt x="5550" y="1289"/>
                  </a:cubicBezTo>
                  <a:cubicBezTo>
                    <a:pt x="5295" y="1289"/>
                    <a:pt x="5141" y="1352"/>
                    <a:pt x="5282" y="1492"/>
                  </a:cubicBezTo>
                  <a:cubicBezTo>
                    <a:pt x="5618" y="1772"/>
                    <a:pt x="4106" y="1604"/>
                    <a:pt x="4498" y="1940"/>
                  </a:cubicBezTo>
                  <a:cubicBezTo>
                    <a:pt x="4841" y="2198"/>
                    <a:pt x="4362" y="2390"/>
                    <a:pt x="4120" y="2390"/>
                  </a:cubicBezTo>
                  <a:cubicBezTo>
                    <a:pt x="4046" y="2390"/>
                    <a:pt x="3994" y="2372"/>
                    <a:pt x="3994" y="2332"/>
                  </a:cubicBezTo>
                  <a:cubicBezTo>
                    <a:pt x="3994" y="2216"/>
                    <a:pt x="3567" y="2021"/>
                    <a:pt x="3192" y="2021"/>
                  </a:cubicBezTo>
                  <a:cubicBezTo>
                    <a:pt x="3024" y="2021"/>
                    <a:pt x="2866" y="2060"/>
                    <a:pt x="2761" y="2164"/>
                  </a:cubicBezTo>
                  <a:cubicBezTo>
                    <a:pt x="2495" y="2386"/>
                    <a:pt x="2369" y="2679"/>
                    <a:pt x="2245" y="2679"/>
                  </a:cubicBezTo>
                  <a:cubicBezTo>
                    <a:pt x="2212" y="2679"/>
                    <a:pt x="2180" y="2659"/>
                    <a:pt x="2145" y="2612"/>
                  </a:cubicBezTo>
                  <a:cubicBezTo>
                    <a:pt x="2082" y="2549"/>
                    <a:pt x="1933" y="2518"/>
                    <a:pt x="1732" y="2518"/>
                  </a:cubicBezTo>
                  <a:cubicBezTo>
                    <a:pt x="1397" y="2518"/>
                    <a:pt x="920" y="2605"/>
                    <a:pt x="465" y="2780"/>
                  </a:cubicBezTo>
                  <a:cubicBezTo>
                    <a:pt x="0" y="2959"/>
                    <a:pt x="197" y="3092"/>
                    <a:pt x="532" y="3092"/>
                  </a:cubicBezTo>
                  <a:cubicBezTo>
                    <a:pt x="721" y="3092"/>
                    <a:pt x="955" y="3050"/>
                    <a:pt x="1137" y="2948"/>
                  </a:cubicBezTo>
                  <a:cubicBezTo>
                    <a:pt x="1322" y="2825"/>
                    <a:pt x="1493" y="2777"/>
                    <a:pt x="1611" y="2777"/>
                  </a:cubicBezTo>
                  <a:cubicBezTo>
                    <a:pt x="1816" y="2777"/>
                    <a:pt x="1869" y="2919"/>
                    <a:pt x="1585" y="3061"/>
                  </a:cubicBezTo>
                  <a:cubicBezTo>
                    <a:pt x="1246" y="3206"/>
                    <a:pt x="1284" y="3352"/>
                    <a:pt x="1701" y="3352"/>
                  </a:cubicBezTo>
                  <a:cubicBezTo>
                    <a:pt x="1765" y="3352"/>
                    <a:pt x="1839" y="3348"/>
                    <a:pt x="1921" y="3341"/>
                  </a:cubicBezTo>
                  <a:cubicBezTo>
                    <a:pt x="2481" y="3341"/>
                    <a:pt x="1641" y="3509"/>
                    <a:pt x="1641" y="3901"/>
                  </a:cubicBezTo>
                  <a:cubicBezTo>
                    <a:pt x="1641" y="4237"/>
                    <a:pt x="2369" y="4013"/>
                    <a:pt x="2369" y="4349"/>
                  </a:cubicBezTo>
                  <a:cubicBezTo>
                    <a:pt x="2369" y="4572"/>
                    <a:pt x="2861" y="4705"/>
                    <a:pt x="3377" y="4705"/>
                  </a:cubicBezTo>
                  <a:cubicBezTo>
                    <a:pt x="3766" y="4705"/>
                    <a:pt x="4169" y="4629"/>
                    <a:pt x="4386" y="4461"/>
                  </a:cubicBezTo>
                  <a:cubicBezTo>
                    <a:pt x="4506" y="4341"/>
                    <a:pt x="4582" y="4293"/>
                    <a:pt x="4627" y="4293"/>
                  </a:cubicBezTo>
                  <a:cubicBezTo>
                    <a:pt x="4752" y="4293"/>
                    <a:pt x="4651" y="4648"/>
                    <a:pt x="4610" y="4853"/>
                  </a:cubicBezTo>
                  <a:cubicBezTo>
                    <a:pt x="4574" y="5033"/>
                    <a:pt x="5439" y="5189"/>
                    <a:pt x="6107" y="5189"/>
                  </a:cubicBezTo>
                  <a:cubicBezTo>
                    <a:pt x="6479" y="5189"/>
                    <a:pt x="6790" y="5141"/>
                    <a:pt x="6850" y="5021"/>
                  </a:cubicBezTo>
                  <a:cubicBezTo>
                    <a:pt x="6903" y="4835"/>
                    <a:pt x="6993" y="4775"/>
                    <a:pt x="7122" y="4775"/>
                  </a:cubicBezTo>
                  <a:cubicBezTo>
                    <a:pt x="7264" y="4775"/>
                    <a:pt x="7454" y="4850"/>
                    <a:pt x="7690" y="4909"/>
                  </a:cubicBezTo>
                  <a:cubicBezTo>
                    <a:pt x="7728" y="4919"/>
                    <a:pt x="7781" y="4925"/>
                    <a:pt x="7846" y="4925"/>
                  </a:cubicBezTo>
                  <a:cubicBezTo>
                    <a:pt x="8461" y="4925"/>
                    <a:pt x="10160" y="4474"/>
                    <a:pt x="10210" y="4069"/>
                  </a:cubicBezTo>
                  <a:cubicBezTo>
                    <a:pt x="10210" y="3981"/>
                    <a:pt x="10244" y="3944"/>
                    <a:pt x="10289" y="3944"/>
                  </a:cubicBezTo>
                  <a:cubicBezTo>
                    <a:pt x="10444" y="3944"/>
                    <a:pt x="10732" y="4393"/>
                    <a:pt x="10210" y="4741"/>
                  </a:cubicBezTo>
                  <a:cubicBezTo>
                    <a:pt x="9538" y="5189"/>
                    <a:pt x="8194" y="5133"/>
                    <a:pt x="7578" y="5301"/>
                  </a:cubicBezTo>
                  <a:cubicBezTo>
                    <a:pt x="7018" y="5469"/>
                    <a:pt x="7970" y="5917"/>
                    <a:pt x="8586" y="6365"/>
                  </a:cubicBezTo>
                  <a:cubicBezTo>
                    <a:pt x="8808" y="6526"/>
                    <a:pt x="8768" y="6601"/>
                    <a:pt x="8600" y="6601"/>
                  </a:cubicBezTo>
                  <a:cubicBezTo>
                    <a:pt x="8302" y="6601"/>
                    <a:pt x="7600" y="6367"/>
                    <a:pt x="7242" y="5973"/>
                  </a:cubicBezTo>
                  <a:cubicBezTo>
                    <a:pt x="6682" y="5413"/>
                    <a:pt x="5450" y="5413"/>
                    <a:pt x="4778" y="5413"/>
                  </a:cubicBezTo>
                  <a:cubicBezTo>
                    <a:pt x="4106" y="5469"/>
                    <a:pt x="4330" y="6645"/>
                    <a:pt x="4778" y="6645"/>
                  </a:cubicBezTo>
                  <a:cubicBezTo>
                    <a:pt x="5394" y="6701"/>
                    <a:pt x="5954" y="7037"/>
                    <a:pt x="6234" y="7597"/>
                  </a:cubicBezTo>
                  <a:cubicBezTo>
                    <a:pt x="6738" y="8381"/>
                    <a:pt x="7802" y="8213"/>
                    <a:pt x="7802" y="8549"/>
                  </a:cubicBezTo>
                  <a:cubicBezTo>
                    <a:pt x="7802" y="8620"/>
                    <a:pt x="7740" y="8648"/>
                    <a:pt x="7636" y="8648"/>
                  </a:cubicBezTo>
                  <a:cubicBezTo>
                    <a:pt x="7243" y="8648"/>
                    <a:pt x="6249" y="8246"/>
                    <a:pt x="5674" y="8157"/>
                  </a:cubicBezTo>
                  <a:cubicBezTo>
                    <a:pt x="5577" y="8135"/>
                    <a:pt x="5470" y="8124"/>
                    <a:pt x="5358" y="8124"/>
                  </a:cubicBezTo>
                  <a:cubicBezTo>
                    <a:pt x="4625" y="8124"/>
                    <a:pt x="3657" y="8568"/>
                    <a:pt x="3657" y="9053"/>
                  </a:cubicBezTo>
                  <a:cubicBezTo>
                    <a:pt x="3629" y="9333"/>
                    <a:pt x="3909" y="9459"/>
                    <a:pt x="4295" y="9459"/>
                  </a:cubicBezTo>
                  <a:cubicBezTo>
                    <a:pt x="4680" y="9459"/>
                    <a:pt x="5170" y="9333"/>
                    <a:pt x="5562" y="9109"/>
                  </a:cubicBezTo>
                  <a:cubicBezTo>
                    <a:pt x="5755" y="8990"/>
                    <a:pt x="5857" y="8943"/>
                    <a:pt x="5896" y="8943"/>
                  </a:cubicBezTo>
                  <a:cubicBezTo>
                    <a:pt x="6005" y="8943"/>
                    <a:pt x="5626" y="9310"/>
                    <a:pt x="5338" y="9557"/>
                  </a:cubicBezTo>
                  <a:cubicBezTo>
                    <a:pt x="5002" y="9949"/>
                    <a:pt x="6290" y="10229"/>
                    <a:pt x="6290" y="10621"/>
                  </a:cubicBezTo>
                  <a:cubicBezTo>
                    <a:pt x="6290" y="10810"/>
                    <a:pt x="6122" y="10889"/>
                    <a:pt x="5919" y="10889"/>
                  </a:cubicBezTo>
                  <a:cubicBezTo>
                    <a:pt x="5639" y="10889"/>
                    <a:pt x="5291" y="10737"/>
                    <a:pt x="5226" y="10509"/>
                  </a:cubicBezTo>
                  <a:cubicBezTo>
                    <a:pt x="5127" y="10164"/>
                    <a:pt x="4854" y="9818"/>
                    <a:pt x="4138" y="9818"/>
                  </a:cubicBezTo>
                  <a:cubicBezTo>
                    <a:pt x="4042" y="9818"/>
                    <a:pt x="3938" y="9824"/>
                    <a:pt x="3825" y="9837"/>
                  </a:cubicBezTo>
                  <a:cubicBezTo>
                    <a:pt x="2873" y="9893"/>
                    <a:pt x="3097" y="10509"/>
                    <a:pt x="3713" y="10621"/>
                  </a:cubicBezTo>
                  <a:cubicBezTo>
                    <a:pt x="4330" y="10677"/>
                    <a:pt x="4330" y="11070"/>
                    <a:pt x="3713" y="11070"/>
                  </a:cubicBezTo>
                  <a:cubicBezTo>
                    <a:pt x="3097" y="11070"/>
                    <a:pt x="1641" y="11462"/>
                    <a:pt x="2089" y="11910"/>
                  </a:cubicBezTo>
                  <a:cubicBezTo>
                    <a:pt x="2258" y="12057"/>
                    <a:pt x="2626" y="12094"/>
                    <a:pt x="3036" y="12094"/>
                  </a:cubicBezTo>
                  <a:cubicBezTo>
                    <a:pt x="3435" y="12094"/>
                    <a:pt x="3876" y="12059"/>
                    <a:pt x="4213" y="12059"/>
                  </a:cubicBezTo>
                  <a:cubicBezTo>
                    <a:pt x="4449" y="12059"/>
                    <a:pt x="4635" y="12076"/>
                    <a:pt x="4722" y="12134"/>
                  </a:cubicBezTo>
                  <a:cubicBezTo>
                    <a:pt x="4889" y="12301"/>
                    <a:pt x="5275" y="12408"/>
                    <a:pt x="5607" y="12408"/>
                  </a:cubicBezTo>
                  <a:cubicBezTo>
                    <a:pt x="5831" y="12408"/>
                    <a:pt x="6031" y="12359"/>
                    <a:pt x="6122" y="12246"/>
                  </a:cubicBezTo>
                  <a:cubicBezTo>
                    <a:pt x="6206" y="12078"/>
                    <a:pt x="6430" y="12036"/>
                    <a:pt x="6717" y="12036"/>
                  </a:cubicBezTo>
                  <a:cubicBezTo>
                    <a:pt x="7004" y="12036"/>
                    <a:pt x="7354" y="12078"/>
                    <a:pt x="7690" y="12078"/>
                  </a:cubicBezTo>
                  <a:cubicBezTo>
                    <a:pt x="7784" y="12054"/>
                    <a:pt x="7877" y="12043"/>
                    <a:pt x="7969" y="12043"/>
                  </a:cubicBezTo>
                  <a:cubicBezTo>
                    <a:pt x="8318" y="12043"/>
                    <a:pt x="8645" y="12204"/>
                    <a:pt x="8866" y="12470"/>
                  </a:cubicBezTo>
                  <a:cubicBezTo>
                    <a:pt x="9053" y="12563"/>
                    <a:pt x="9250" y="12608"/>
                    <a:pt x="9440" y="12608"/>
                  </a:cubicBezTo>
                  <a:cubicBezTo>
                    <a:pt x="9706" y="12608"/>
                    <a:pt x="9959" y="12521"/>
                    <a:pt x="10154" y="12358"/>
                  </a:cubicBezTo>
                  <a:cubicBezTo>
                    <a:pt x="10340" y="12172"/>
                    <a:pt x="10602" y="12063"/>
                    <a:pt x="10878" y="12063"/>
                  </a:cubicBezTo>
                  <a:cubicBezTo>
                    <a:pt x="10935" y="12063"/>
                    <a:pt x="10993" y="12068"/>
                    <a:pt x="11050" y="12078"/>
                  </a:cubicBezTo>
                  <a:cubicBezTo>
                    <a:pt x="11499" y="12078"/>
                    <a:pt x="11611" y="11742"/>
                    <a:pt x="11386" y="11350"/>
                  </a:cubicBezTo>
                  <a:cubicBezTo>
                    <a:pt x="11320" y="11256"/>
                    <a:pt x="11234" y="11223"/>
                    <a:pt x="11142" y="11223"/>
                  </a:cubicBezTo>
                  <a:cubicBezTo>
                    <a:pt x="10916" y="11223"/>
                    <a:pt x="10649" y="11420"/>
                    <a:pt x="10515" y="11420"/>
                  </a:cubicBezTo>
                  <a:cubicBezTo>
                    <a:pt x="10473" y="11420"/>
                    <a:pt x="10445" y="11401"/>
                    <a:pt x="10434" y="11350"/>
                  </a:cubicBezTo>
                  <a:cubicBezTo>
                    <a:pt x="10394" y="11147"/>
                    <a:pt x="10030" y="11002"/>
                    <a:pt x="9491" y="11002"/>
                  </a:cubicBezTo>
                  <a:cubicBezTo>
                    <a:pt x="9286" y="11002"/>
                    <a:pt x="9057" y="11023"/>
                    <a:pt x="8810" y="11070"/>
                  </a:cubicBezTo>
                  <a:cubicBezTo>
                    <a:pt x="8746" y="11077"/>
                    <a:pt x="8688" y="11081"/>
                    <a:pt x="8636" y="11081"/>
                  </a:cubicBezTo>
                  <a:cubicBezTo>
                    <a:pt x="7987" y="11081"/>
                    <a:pt x="8221" y="10542"/>
                    <a:pt x="8652" y="10542"/>
                  </a:cubicBezTo>
                  <a:cubicBezTo>
                    <a:pt x="8703" y="10542"/>
                    <a:pt x="8756" y="10549"/>
                    <a:pt x="8810" y="10565"/>
                  </a:cubicBezTo>
                  <a:cubicBezTo>
                    <a:pt x="9122" y="10643"/>
                    <a:pt x="9446" y="10685"/>
                    <a:pt x="9771" y="10685"/>
                  </a:cubicBezTo>
                  <a:cubicBezTo>
                    <a:pt x="10146" y="10685"/>
                    <a:pt x="10522" y="10630"/>
                    <a:pt x="10882" y="10509"/>
                  </a:cubicBezTo>
                  <a:cubicBezTo>
                    <a:pt x="11555" y="10341"/>
                    <a:pt x="11050" y="10005"/>
                    <a:pt x="11050" y="9725"/>
                  </a:cubicBezTo>
                  <a:cubicBezTo>
                    <a:pt x="11050" y="9618"/>
                    <a:pt x="11175" y="9585"/>
                    <a:pt x="11363" y="9585"/>
                  </a:cubicBezTo>
                  <a:cubicBezTo>
                    <a:pt x="11664" y="9585"/>
                    <a:pt x="12128" y="9669"/>
                    <a:pt x="12507" y="9669"/>
                  </a:cubicBezTo>
                  <a:cubicBezTo>
                    <a:pt x="13123" y="9669"/>
                    <a:pt x="14019" y="8605"/>
                    <a:pt x="14075" y="8045"/>
                  </a:cubicBezTo>
                  <a:cubicBezTo>
                    <a:pt x="14075" y="7647"/>
                    <a:pt x="13489" y="7576"/>
                    <a:pt x="12878" y="7576"/>
                  </a:cubicBezTo>
                  <a:cubicBezTo>
                    <a:pt x="12544" y="7576"/>
                    <a:pt x="12204" y="7597"/>
                    <a:pt x="11947" y="7597"/>
                  </a:cubicBezTo>
                  <a:cubicBezTo>
                    <a:pt x="11336" y="7597"/>
                    <a:pt x="12206" y="7134"/>
                    <a:pt x="13379" y="7134"/>
                  </a:cubicBezTo>
                  <a:cubicBezTo>
                    <a:pt x="13496" y="7134"/>
                    <a:pt x="13617" y="7139"/>
                    <a:pt x="13739" y="7149"/>
                  </a:cubicBezTo>
                  <a:cubicBezTo>
                    <a:pt x="13797" y="7151"/>
                    <a:pt x="13851" y="7153"/>
                    <a:pt x="13902" y="7153"/>
                  </a:cubicBezTo>
                  <a:cubicBezTo>
                    <a:pt x="15031" y="7153"/>
                    <a:pt x="14479" y="6582"/>
                    <a:pt x="14747" y="6421"/>
                  </a:cubicBezTo>
                  <a:cubicBezTo>
                    <a:pt x="14798" y="6390"/>
                    <a:pt x="14858" y="6378"/>
                    <a:pt x="14926" y="6378"/>
                  </a:cubicBezTo>
                  <a:cubicBezTo>
                    <a:pt x="15185" y="6378"/>
                    <a:pt x="15564" y="6553"/>
                    <a:pt x="16006" y="6553"/>
                  </a:cubicBezTo>
                  <a:cubicBezTo>
                    <a:pt x="16088" y="6553"/>
                    <a:pt x="16173" y="6547"/>
                    <a:pt x="16259" y="6533"/>
                  </a:cubicBezTo>
                  <a:cubicBezTo>
                    <a:pt x="16931" y="6365"/>
                    <a:pt x="16483" y="5805"/>
                    <a:pt x="16931" y="5805"/>
                  </a:cubicBezTo>
                  <a:cubicBezTo>
                    <a:pt x="17267" y="5805"/>
                    <a:pt x="17995" y="5357"/>
                    <a:pt x="19396" y="4517"/>
                  </a:cubicBezTo>
                  <a:cubicBezTo>
                    <a:pt x="20852" y="3733"/>
                    <a:pt x="21972" y="3845"/>
                    <a:pt x="22028" y="3397"/>
                  </a:cubicBezTo>
                  <a:cubicBezTo>
                    <a:pt x="22048" y="3259"/>
                    <a:pt x="21811" y="3218"/>
                    <a:pt x="21479" y="3218"/>
                  </a:cubicBezTo>
                  <a:cubicBezTo>
                    <a:pt x="20994" y="3218"/>
                    <a:pt x="20304" y="3306"/>
                    <a:pt x="19912" y="3306"/>
                  </a:cubicBezTo>
                  <a:cubicBezTo>
                    <a:pt x="19810" y="3306"/>
                    <a:pt x="19728" y="3300"/>
                    <a:pt x="19676" y="3285"/>
                  </a:cubicBezTo>
                  <a:cubicBezTo>
                    <a:pt x="19380" y="3137"/>
                    <a:pt x="20683" y="2817"/>
                    <a:pt x="21309" y="2817"/>
                  </a:cubicBezTo>
                  <a:cubicBezTo>
                    <a:pt x="21396" y="2817"/>
                    <a:pt x="21469" y="2823"/>
                    <a:pt x="21524" y="2836"/>
                  </a:cubicBezTo>
                  <a:cubicBezTo>
                    <a:pt x="21632" y="2861"/>
                    <a:pt x="21741" y="2874"/>
                    <a:pt x="21858" y="2874"/>
                  </a:cubicBezTo>
                  <a:cubicBezTo>
                    <a:pt x="22286" y="2874"/>
                    <a:pt x="22833" y="2692"/>
                    <a:pt x="23932" y="2164"/>
                  </a:cubicBezTo>
                  <a:cubicBezTo>
                    <a:pt x="25122" y="1570"/>
                    <a:pt x="24928" y="1349"/>
                    <a:pt x="24482" y="1349"/>
                  </a:cubicBezTo>
                  <a:cubicBezTo>
                    <a:pt x="24382" y="1349"/>
                    <a:pt x="24269" y="1360"/>
                    <a:pt x="24156" y="1380"/>
                  </a:cubicBezTo>
                  <a:cubicBezTo>
                    <a:pt x="24059" y="1400"/>
                    <a:pt x="23958" y="1409"/>
                    <a:pt x="23857" y="1409"/>
                  </a:cubicBezTo>
                  <a:cubicBezTo>
                    <a:pt x="23382" y="1409"/>
                    <a:pt x="22924" y="1200"/>
                    <a:pt x="22924" y="876"/>
                  </a:cubicBezTo>
                  <a:cubicBezTo>
                    <a:pt x="22946" y="746"/>
                    <a:pt x="22824" y="717"/>
                    <a:pt x="22664" y="717"/>
                  </a:cubicBezTo>
                  <a:cubicBezTo>
                    <a:pt x="22534" y="717"/>
                    <a:pt x="22378" y="736"/>
                    <a:pt x="22253" y="736"/>
                  </a:cubicBezTo>
                  <a:cubicBezTo>
                    <a:pt x="22135" y="736"/>
                    <a:pt x="22045" y="719"/>
                    <a:pt x="22028" y="652"/>
                  </a:cubicBezTo>
                  <a:cubicBezTo>
                    <a:pt x="22028" y="573"/>
                    <a:pt x="21922" y="536"/>
                    <a:pt x="21744" y="536"/>
                  </a:cubicBezTo>
                  <a:cubicBezTo>
                    <a:pt x="21419" y="536"/>
                    <a:pt x="20850" y="659"/>
                    <a:pt x="20236" y="876"/>
                  </a:cubicBezTo>
                  <a:cubicBezTo>
                    <a:pt x="20049" y="958"/>
                    <a:pt x="19937" y="991"/>
                    <a:pt x="19882" y="991"/>
                  </a:cubicBezTo>
                  <a:cubicBezTo>
                    <a:pt x="19671" y="991"/>
                    <a:pt x="20262" y="517"/>
                    <a:pt x="20572" y="428"/>
                  </a:cubicBezTo>
                  <a:cubicBezTo>
                    <a:pt x="20964" y="260"/>
                    <a:pt x="18275" y="428"/>
                    <a:pt x="17771" y="92"/>
                  </a:cubicBezTo>
                  <a:cubicBezTo>
                    <a:pt x="17684" y="34"/>
                    <a:pt x="17598" y="11"/>
                    <a:pt x="17513" y="11"/>
                  </a:cubicBezTo>
                  <a:cubicBezTo>
                    <a:pt x="17207" y="11"/>
                    <a:pt x="16920" y="311"/>
                    <a:pt x="16636" y="311"/>
                  </a:cubicBezTo>
                  <a:cubicBezTo>
                    <a:pt x="16548" y="311"/>
                    <a:pt x="16459" y="281"/>
                    <a:pt x="16371" y="204"/>
                  </a:cubicBezTo>
                  <a:cubicBezTo>
                    <a:pt x="16224" y="57"/>
                    <a:pt x="16012" y="1"/>
                    <a:pt x="15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5"/>
            <p:cNvSpPr/>
            <p:nvPr/>
          </p:nvSpPr>
          <p:spPr>
            <a:xfrm>
              <a:off x="1973375" y="1932600"/>
              <a:ext cx="28325" cy="21150"/>
            </a:xfrm>
            <a:custGeom>
              <a:avLst/>
              <a:gdLst/>
              <a:ahLst/>
              <a:cxnLst/>
              <a:rect l="l" t="t" r="r" b="b"/>
              <a:pathLst>
                <a:path w="1133" h="846" extrusionOk="0">
                  <a:moveTo>
                    <a:pt x="596" y="1"/>
                  </a:moveTo>
                  <a:cubicBezTo>
                    <a:pt x="580" y="1"/>
                    <a:pt x="562" y="2"/>
                    <a:pt x="543" y="3"/>
                  </a:cubicBezTo>
                  <a:cubicBezTo>
                    <a:pt x="0" y="3"/>
                    <a:pt x="89" y="846"/>
                    <a:pt x="401" y="846"/>
                  </a:cubicBezTo>
                  <a:cubicBezTo>
                    <a:pt x="411" y="846"/>
                    <a:pt x="421" y="845"/>
                    <a:pt x="431" y="843"/>
                  </a:cubicBezTo>
                  <a:cubicBezTo>
                    <a:pt x="703" y="843"/>
                    <a:pt x="1132"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5"/>
            <p:cNvSpPr/>
            <p:nvPr/>
          </p:nvSpPr>
          <p:spPr>
            <a:xfrm>
              <a:off x="1492650" y="1471400"/>
              <a:ext cx="24750" cy="18000"/>
            </a:xfrm>
            <a:custGeom>
              <a:avLst/>
              <a:gdLst/>
              <a:ahLst/>
              <a:cxnLst/>
              <a:rect l="l" t="t" r="r" b="b"/>
              <a:pathLst>
                <a:path w="990" h="720" extrusionOk="0">
                  <a:moveTo>
                    <a:pt x="356" y="1"/>
                  </a:moveTo>
                  <a:cubicBezTo>
                    <a:pt x="252" y="1"/>
                    <a:pt x="160" y="55"/>
                    <a:pt x="114" y="193"/>
                  </a:cubicBezTo>
                  <a:cubicBezTo>
                    <a:pt x="0" y="533"/>
                    <a:pt x="244" y="720"/>
                    <a:pt x="483" y="720"/>
                  </a:cubicBezTo>
                  <a:cubicBezTo>
                    <a:pt x="598" y="720"/>
                    <a:pt x="713" y="676"/>
                    <a:pt x="786" y="585"/>
                  </a:cubicBezTo>
                  <a:cubicBezTo>
                    <a:pt x="989" y="382"/>
                    <a:pt x="631"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1778325" y="1536000"/>
              <a:ext cx="582500" cy="412625"/>
            </a:xfrm>
            <a:custGeom>
              <a:avLst/>
              <a:gdLst/>
              <a:ahLst/>
              <a:cxnLst/>
              <a:rect l="l" t="t" r="r" b="b"/>
              <a:pathLst>
                <a:path w="23300" h="16505" extrusionOk="0">
                  <a:moveTo>
                    <a:pt x="3560" y="0"/>
                  </a:moveTo>
                  <a:cubicBezTo>
                    <a:pt x="2889" y="0"/>
                    <a:pt x="1780" y="252"/>
                    <a:pt x="1008" y="913"/>
                  </a:cubicBezTo>
                  <a:cubicBezTo>
                    <a:pt x="280" y="1641"/>
                    <a:pt x="0" y="2706"/>
                    <a:pt x="280" y="3658"/>
                  </a:cubicBezTo>
                  <a:cubicBezTo>
                    <a:pt x="392" y="3938"/>
                    <a:pt x="1400" y="3770"/>
                    <a:pt x="1960" y="3994"/>
                  </a:cubicBezTo>
                  <a:cubicBezTo>
                    <a:pt x="2511" y="4144"/>
                    <a:pt x="2346" y="4339"/>
                    <a:pt x="1946" y="4339"/>
                  </a:cubicBezTo>
                  <a:cubicBezTo>
                    <a:pt x="1898" y="4339"/>
                    <a:pt x="1846" y="4336"/>
                    <a:pt x="1792" y="4330"/>
                  </a:cubicBezTo>
                  <a:cubicBezTo>
                    <a:pt x="1553" y="4300"/>
                    <a:pt x="1218" y="4238"/>
                    <a:pt x="966" y="4238"/>
                  </a:cubicBezTo>
                  <a:cubicBezTo>
                    <a:pt x="747" y="4238"/>
                    <a:pt x="590" y="4285"/>
                    <a:pt x="616" y="4442"/>
                  </a:cubicBezTo>
                  <a:cubicBezTo>
                    <a:pt x="924" y="4903"/>
                    <a:pt x="1419" y="5177"/>
                    <a:pt x="1974" y="5177"/>
                  </a:cubicBezTo>
                  <a:cubicBezTo>
                    <a:pt x="2025" y="5177"/>
                    <a:pt x="2076" y="5175"/>
                    <a:pt x="2128" y="5170"/>
                  </a:cubicBezTo>
                  <a:cubicBezTo>
                    <a:pt x="2345" y="5126"/>
                    <a:pt x="2478" y="5100"/>
                    <a:pt x="2573" y="5100"/>
                  </a:cubicBezTo>
                  <a:cubicBezTo>
                    <a:pt x="2722" y="5100"/>
                    <a:pt x="2775" y="5166"/>
                    <a:pt x="2913" y="5338"/>
                  </a:cubicBezTo>
                  <a:cubicBezTo>
                    <a:pt x="3137" y="5674"/>
                    <a:pt x="3809" y="5562"/>
                    <a:pt x="4481" y="5618"/>
                  </a:cubicBezTo>
                  <a:cubicBezTo>
                    <a:pt x="5041" y="5674"/>
                    <a:pt x="5657" y="5786"/>
                    <a:pt x="6217" y="5898"/>
                  </a:cubicBezTo>
                  <a:cubicBezTo>
                    <a:pt x="6553" y="5898"/>
                    <a:pt x="6833" y="5786"/>
                    <a:pt x="7057" y="5562"/>
                  </a:cubicBezTo>
                  <a:cubicBezTo>
                    <a:pt x="7066" y="5535"/>
                    <a:pt x="7108" y="5524"/>
                    <a:pt x="7173" y="5524"/>
                  </a:cubicBezTo>
                  <a:cubicBezTo>
                    <a:pt x="7492" y="5524"/>
                    <a:pt x="8373" y="5791"/>
                    <a:pt x="8723" y="5791"/>
                  </a:cubicBezTo>
                  <a:cubicBezTo>
                    <a:pt x="8750" y="5791"/>
                    <a:pt x="8773" y="5789"/>
                    <a:pt x="8793" y="5786"/>
                  </a:cubicBezTo>
                  <a:cubicBezTo>
                    <a:pt x="9185" y="5786"/>
                    <a:pt x="8961" y="5394"/>
                    <a:pt x="8737" y="5338"/>
                  </a:cubicBezTo>
                  <a:cubicBezTo>
                    <a:pt x="8501" y="5243"/>
                    <a:pt x="8544" y="4909"/>
                    <a:pt x="8766" y="4909"/>
                  </a:cubicBezTo>
                  <a:cubicBezTo>
                    <a:pt x="8807" y="4909"/>
                    <a:pt x="8853" y="4920"/>
                    <a:pt x="8905" y="4946"/>
                  </a:cubicBezTo>
                  <a:cubicBezTo>
                    <a:pt x="9185" y="5114"/>
                    <a:pt x="9745" y="5226"/>
                    <a:pt x="9858" y="5506"/>
                  </a:cubicBezTo>
                  <a:cubicBezTo>
                    <a:pt x="9914" y="5842"/>
                    <a:pt x="10194" y="5674"/>
                    <a:pt x="10250" y="5898"/>
                  </a:cubicBezTo>
                  <a:cubicBezTo>
                    <a:pt x="10306" y="6122"/>
                    <a:pt x="11370" y="6402"/>
                    <a:pt x="11426" y="6682"/>
                  </a:cubicBezTo>
                  <a:cubicBezTo>
                    <a:pt x="11482" y="6962"/>
                    <a:pt x="10362" y="7130"/>
                    <a:pt x="10642" y="7410"/>
                  </a:cubicBezTo>
                  <a:cubicBezTo>
                    <a:pt x="10704" y="7462"/>
                    <a:pt x="10772" y="7483"/>
                    <a:pt x="10844" y="7483"/>
                  </a:cubicBezTo>
                  <a:cubicBezTo>
                    <a:pt x="11161" y="7483"/>
                    <a:pt x="11554" y="7074"/>
                    <a:pt x="11874" y="7074"/>
                  </a:cubicBezTo>
                  <a:cubicBezTo>
                    <a:pt x="11887" y="7073"/>
                    <a:pt x="11899" y="7072"/>
                    <a:pt x="11911" y="7072"/>
                  </a:cubicBezTo>
                  <a:cubicBezTo>
                    <a:pt x="12288" y="7072"/>
                    <a:pt x="12326" y="7822"/>
                    <a:pt x="12539" y="7822"/>
                  </a:cubicBezTo>
                  <a:cubicBezTo>
                    <a:pt x="12558" y="7822"/>
                    <a:pt x="12579" y="7816"/>
                    <a:pt x="12602" y="7802"/>
                  </a:cubicBezTo>
                  <a:cubicBezTo>
                    <a:pt x="12664" y="7776"/>
                    <a:pt x="12725" y="7763"/>
                    <a:pt x="12785" y="7763"/>
                  </a:cubicBezTo>
                  <a:cubicBezTo>
                    <a:pt x="13103" y="7763"/>
                    <a:pt x="13401" y="8115"/>
                    <a:pt x="13778" y="8586"/>
                  </a:cubicBezTo>
                  <a:cubicBezTo>
                    <a:pt x="14226" y="9202"/>
                    <a:pt x="13778" y="9762"/>
                    <a:pt x="13778" y="9986"/>
                  </a:cubicBezTo>
                  <a:cubicBezTo>
                    <a:pt x="13778" y="10053"/>
                    <a:pt x="13909" y="10084"/>
                    <a:pt x="14095" y="10084"/>
                  </a:cubicBezTo>
                  <a:cubicBezTo>
                    <a:pt x="14380" y="10084"/>
                    <a:pt x="14795" y="10010"/>
                    <a:pt x="15066" y="9874"/>
                  </a:cubicBezTo>
                  <a:cubicBezTo>
                    <a:pt x="15152" y="9821"/>
                    <a:pt x="15237" y="9798"/>
                    <a:pt x="15322" y="9798"/>
                  </a:cubicBezTo>
                  <a:cubicBezTo>
                    <a:pt x="15681" y="9798"/>
                    <a:pt x="16026" y="10208"/>
                    <a:pt x="16298" y="10435"/>
                  </a:cubicBezTo>
                  <a:cubicBezTo>
                    <a:pt x="16566" y="10702"/>
                    <a:pt x="15591" y="11076"/>
                    <a:pt x="15239" y="11076"/>
                  </a:cubicBezTo>
                  <a:cubicBezTo>
                    <a:pt x="15149" y="11076"/>
                    <a:pt x="15099" y="11052"/>
                    <a:pt x="15122" y="10995"/>
                  </a:cubicBezTo>
                  <a:cubicBezTo>
                    <a:pt x="15256" y="10772"/>
                    <a:pt x="14573" y="10193"/>
                    <a:pt x="13780" y="10193"/>
                  </a:cubicBezTo>
                  <a:cubicBezTo>
                    <a:pt x="13577" y="10193"/>
                    <a:pt x="13367" y="10231"/>
                    <a:pt x="13162" y="10323"/>
                  </a:cubicBezTo>
                  <a:cubicBezTo>
                    <a:pt x="12154" y="10715"/>
                    <a:pt x="12826" y="11275"/>
                    <a:pt x="12938" y="11611"/>
                  </a:cubicBezTo>
                  <a:cubicBezTo>
                    <a:pt x="13018" y="11890"/>
                    <a:pt x="12530" y="12141"/>
                    <a:pt x="11898" y="12141"/>
                  </a:cubicBezTo>
                  <a:cubicBezTo>
                    <a:pt x="11643" y="12141"/>
                    <a:pt x="11364" y="12100"/>
                    <a:pt x="11090" y="12003"/>
                  </a:cubicBezTo>
                  <a:cubicBezTo>
                    <a:pt x="10883" y="11942"/>
                    <a:pt x="10734" y="11918"/>
                    <a:pt x="10624" y="11918"/>
                  </a:cubicBezTo>
                  <a:cubicBezTo>
                    <a:pt x="10228" y="11918"/>
                    <a:pt x="10332" y="12227"/>
                    <a:pt x="10026" y="12227"/>
                  </a:cubicBezTo>
                  <a:cubicBezTo>
                    <a:pt x="9633" y="12227"/>
                    <a:pt x="9241" y="12843"/>
                    <a:pt x="9577" y="13235"/>
                  </a:cubicBezTo>
                  <a:cubicBezTo>
                    <a:pt x="9693" y="13350"/>
                    <a:pt x="9861" y="13386"/>
                    <a:pt x="10057" y="13386"/>
                  </a:cubicBezTo>
                  <a:cubicBezTo>
                    <a:pt x="10386" y="13386"/>
                    <a:pt x="10794" y="13284"/>
                    <a:pt x="11163" y="13284"/>
                  </a:cubicBezTo>
                  <a:cubicBezTo>
                    <a:pt x="11214" y="13284"/>
                    <a:pt x="11264" y="13286"/>
                    <a:pt x="11314" y="13291"/>
                  </a:cubicBezTo>
                  <a:cubicBezTo>
                    <a:pt x="11622" y="13319"/>
                    <a:pt x="11804" y="13375"/>
                    <a:pt x="11916" y="13375"/>
                  </a:cubicBezTo>
                  <a:cubicBezTo>
                    <a:pt x="12028" y="13375"/>
                    <a:pt x="12070" y="13319"/>
                    <a:pt x="12098" y="13123"/>
                  </a:cubicBezTo>
                  <a:cubicBezTo>
                    <a:pt x="12123" y="12974"/>
                    <a:pt x="12257" y="12924"/>
                    <a:pt x="12442" y="12924"/>
                  </a:cubicBezTo>
                  <a:cubicBezTo>
                    <a:pt x="12676" y="12924"/>
                    <a:pt x="12993" y="13004"/>
                    <a:pt x="13274" y="13067"/>
                  </a:cubicBezTo>
                  <a:cubicBezTo>
                    <a:pt x="13778" y="13179"/>
                    <a:pt x="13610" y="13795"/>
                    <a:pt x="14170" y="13851"/>
                  </a:cubicBezTo>
                  <a:cubicBezTo>
                    <a:pt x="14730" y="13963"/>
                    <a:pt x="14282" y="14523"/>
                    <a:pt x="14674" y="14915"/>
                  </a:cubicBezTo>
                  <a:cubicBezTo>
                    <a:pt x="15010" y="15251"/>
                    <a:pt x="16130" y="15083"/>
                    <a:pt x="16522" y="15475"/>
                  </a:cubicBezTo>
                  <a:cubicBezTo>
                    <a:pt x="16899" y="15852"/>
                    <a:pt x="18184" y="16505"/>
                    <a:pt x="18752" y="16505"/>
                  </a:cubicBezTo>
                  <a:cubicBezTo>
                    <a:pt x="18860" y="16505"/>
                    <a:pt x="18942" y="16481"/>
                    <a:pt x="18987" y="16427"/>
                  </a:cubicBezTo>
                  <a:cubicBezTo>
                    <a:pt x="19211" y="16091"/>
                    <a:pt x="17419" y="14467"/>
                    <a:pt x="16914" y="14299"/>
                  </a:cubicBezTo>
                  <a:cubicBezTo>
                    <a:pt x="16674" y="14246"/>
                    <a:pt x="16777" y="14180"/>
                    <a:pt x="17024" y="14180"/>
                  </a:cubicBezTo>
                  <a:cubicBezTo>
                    <a:pt x="17295" y="14180"/>
                    <a:pt x="17739" y="14259"/>
                    <a:pt x="18091" y="14523"/>
                  </a:cubicBezTo>
                  <a:cubicBezTo>
                    <a:pt x="18481" y="14848"/>
                    <a:pt x="18984" y="15060"/>
                    <a:pt x="19426" y="15060"/>
                  </a:cubicBezTo>
                  <a:cubicBezTo>
                    <a:pt x="19744" y="15060"/>
                    <a:pt x="20031" y="14950"/>
                    <a:pt x="20219" y="14691"/>
                  </a:cubicBezTo>
                  <a:cubicBezTo>
                    <a:pt x="20723" y="14019"/>
                    <a:pt x="19827" y="14243"/>
                    <a:pt x="19827" y="13739"/>
                  </a:cubicBezTo>
                  <a:cubicBezTo>
                    <a:pt x="19827" y="13291"/>
                    <a:pt x="19491" y="12675"/>
                    <a:pt x="19043" y="12675"/>
                  </a:cubicBezTo>
                  <a:cubicBezTo>
                    <a:pt x="18539" y="12675"/>
                    <a:pt x="17250" y="11723"/>
                    <a:pt x="17699" y="11499"/>
                  </a:cubicBezTo>
                  <a:cubicBezTo>
                    <a:pt x="18203" y="11275"/>
                    <a:pt x="17587" y="10995"/>
                    <a:pt x="17923" y="10603"/>
                  </a:cubicBezTo>
                  <a:cubicBezTo>
                    <a:pt x="17986" y="10540"/>
                    <a:pt x="18051" y="10514"/>
                    <a:pt x="18117" y="10514"/>
                  </a:cubicBezTo>
                  <a:cubicBezTo>
                    <a:pt x="18406" y="10514"/>
                    <a:pt x="18724" y="10995"/>
                    <a:pt x="19043" y="10995"/>
                  </a:cubicBezTo>
                  <a:cubicBezTo>
                    <a:pt x="19491" y="11051"/>
                    <a:pt x="19547" y="11555"/>
                    <a:pt x="20219" y="12115"/>
                  </a:cubicBezTo>
                  <a:cubicBezTo>
                    <a:pt x="20460" y="12315"/>
                    <a:pt x="20621" y="12394"/>
                    <a:pt x="20735" y="12394"/>
                  </a:cubicBezTo>
                  <a:cubicBezTo>
                    <a:pt x="20938" y="12394"/>
                    <a:pt x="20987" y="12142"/>
                    <a:pt x="21059" y="11891"/>
                  </a:cubicBezTo>
                  <a:cubicBezTo>
                    <a:pt x="21115" y="11499"/>
                    <a:pt x="21899" y="11835"/>
                    <a:pt x="21843" y="11443"/>
                  </a:cubicBezTo>
                  <a:cubicBezTo>
                    <a:pt x="21787" y="11051"/>
                    <a:pt x="22459" y="10603"/>
                    <a:pt x="22851" y="10435"/>
                  </a:cubicBezTo>
                  <a:cubicBezTo>
                    <a:pt x="23299" y="10267"/>
                    <a:pt x="22515" y="9874"/>
                    <a:pt x="21955" y="9874"/>
                  </a:cubicBezTo>
                  <a:cubicBezTo>
                    <a:pt x="21903" y="9889"/>
                    <a:pt x="21851" y="9896"/>
                    <a:pt x="21801" y="9896"/>
                  </a:cubicBezTo>
                  <a:cubicBezTo>
                    <a:pt x="21479" y="9896"/>
                    <a:pt x="21227" y="9605"/>
                    <a:pt x="21227" y="9314"/>
                  </a:cubicBezTo>
                  <a:cubicBezTo>
                    <a:pt x="21227" y="9059"/>
                    <a:pt x="20390" y="8572"/>
                    <a:pt x="19945" y="8572"/>
                  </a:cubicBezTo>
                  <a:cubicBezTo>
                    <a:pt x="19901" y="8572"/>
                    <a:pt x="19862" y="8576"/>
                    <a:pt x="19827" y="8586"/>
                  </a:cubicBezTo>
                  <a:cubicBezTo>
                    <a:pt x="19787" y="8606"/>
                    <a:pt x="19743" y="8615"/>
                    <a:pt x="19697" y="8615"/>
                  </a:cubicBezTo>
                  <a:cubicBezTo>
                    <a:pt x="19358" y="8615"/>
                    <a:pt x="18871" y="8132"/>
                    <a:pt x="18427" y="8082"/>
                  </a:cubicBezTo>
                  <a:cubicBezTo>
                    <a:pt x="17979" y="8082"/>
                    <a:pt x="17363" y="7690"/>
                    <a:pt x="17419" y="7242"/>
                  </a:cubicBezTo>
                  <a:cubicBezTo>
                    <a:pt x="17437" y="7078"/>
                    <a:pt x="17538" y="7033"/>
                    <a:pt x="17673" y="7033"/>
                  </a:cubicBezTo>
                  <a:cubicBezTo>
                    <a:pt x="17838" y="7033"/>
                    <a:pt x="18053" y="7101"/>
                    <a:pt x="18224" y="7101"/>
                  </a:cubicBezTo>
                  <a:cubicBezTo>
                    <a:pt x="18341" y="7101"/>
                    <a:pt x="18437" y="7069"/>
                    <a:pt x="18483" y="6962"/>
                  </a:cubicBezTo>
                  <a:cubicBezTo>
                    <a:pt x="18651" y="6570"/>
                    <a:pt x="17587" y="6794"/>
                    <a:pt x="17587" y="6514"/>
                  </a:cubicBezTo>
                  <a:cubicBezTo>
                    <a:pt x="17531" y="6234"/>
                    <a:pt x="17811" y="6346"/>
                    <a:pt x="18035" y="6178"/>
                  </a:cubicBezTo>
                  <a:cubicBezTo>
                    <a:pt x="18259" y="6010"/>
                    <a:pt x="17867" y="5674"/>
                    <a:pt x="17643" y="5506"/>
                  </a:cubicBezTo>
                  <a:cubicBezTo>
                    <a:pt x="17608" y="5492"/>
                    <a:pt x="17576" y="5486"/>
                    <a:pt x="17547" y="5486"/>
                  </a:cubicBezTo>
                  <a:cubicBezTo>
                    <a:pt x="17346" y="5486"/>
                    <a:pt x="17278" y="5786"/>
                    <a:pt x="17082" y="5786"/>
                  </a:cubicBezTo>
                  <a:cubicBezTo>
                    <a:pt x="16802" y="5786"/>
                    <a:pt x="17026" y="5394"/>
                    <a:pt x="17194" y="5170"/>
                  </a:cubicBezTo>
                  <a:cubicBezTo>
                    <a:pt x="17336" y="4981"/>
                    <a:pt x="16682" y="4752"/>
                    <a:pt x="16204" y="4752"/>
                  </a:cubicBezTo>
                  <a:cubicBezTo>
                    <a:pt x="16115" y="4752"/>
                    <a:pt x="16033" y="4760"/>
                    <a:pt x="15962" y="4778"/>
                  </a:cubicBezTo>
                  <a:cubicBezTo>
                    <a:pt x="15880" y="4813"/>
                    <a:pt x="15808" y="4829"/>
                    <a:pt x="15745" y="4829"/>
                  </a:cubicBezTo>
                  <a:cubicBezTo>
                    <a:pt x="15507" y="4829"/>
                    <a:pt x="15402" y="4607"/>
                    <a:pt x="15402" y="4386"/>
                  </a:cubicBezTo>
                  <a:cubicBezTo>
                    <a:pt x="15402" y="4302"/>
                    <a:pt x="15342" y="4268"/>
                    <a:pt x="15249" y="4268"/>
                  </a:cubicBezTo>
                  <a:cubicBezTo>
                    <a:pt x="15030" y="4268"/>
                    <a:pt x="14630" y="4453"/>
                    <a:pt x="14394" y="4610"/>
                  </a:cubicBezTo>
                  <a:cubicBezTo>
                    <a:pt x="14334" y="4650"/>
                    <a:pt x="14279" y="4667"/>
                    <a:pt x="14231" y="4667"/>
                  </a:cubicBezTo>
                  <a:cubicBezTo>
                    <a:pt x="14014" y="4667"/>
                    <a:pt x="13951" y="4320"/>
                    <a:pt x="14226" y="4274"/>
                  </a:cubicBezTo>
                  <a:cubicBezTo>
                    <a:pt x="14562" y="4274"/>
                    <a:pt x="15010" y="3994"/>
                    <a:pt x="14954" y="3658"/>
                  </a:cubicBezTo>
                  <a:cubicBezTo>
                    <a:pt x="14900" y="3496"/>
                    <a:pt x="14652" y="3412"/>
                    <a:pt x="14391" y="3412"/>
                  </a:cubicBezTo>
                  <a:cubicBezTo>
                    <a:pt x="14108" y="3412"/>
                    <a:pt x="13809" y="3510"/>
                    <a:pt x="13722" y="3714"/>
                  </a:cubicBezTo>
                  <a:cubicBezTo>
                    <a:pt x="13691" y="3786"/>
                    <a:pt x="13641" y="3816"/>
                    <a:pt x="13581" y="3816"/>
                  </a:cubicBezTo>
                  <a:cubicBezTo>
                    <a:pt x="13311" y="3816"/>
                    <a:pt x="12826" y="3214"/>
                    <a:pt x="12826" y="2986"/>
                  </a:cubicBezTo>
                  <a:cubicBezTo>
                    <a:pt x="12826" y="2650"/>
                    <a:pt x="11706" y="2930"/>
                    <a:pt x="11818" y="2426"/>
                  </a:cubicBezTo>
                  <a:cubicBezTo>
                    <a:pt x="11986" y="1865"/>
                    <a:pt x="10530" y="1753"/>
                    <a:pt x="10194" y="1753"/>
                  </a:cubicBezTo>
                  <a:cubicBezTo>
                    <a:pt x="9802" y="1753"/>
                    <a:pt x="9241" y="2033"/>
                    <a:pt x="9297" y="2426"/>
                  </a:cubicBezTo>
                  <a:cubicBezTo>
                    <a:pt x="9318" y="2550"/>
                    <a:pt x="9269" y="2606"/>
                    <a:pt x="9194" y="2606"/>
                  </a:cubicBezTo>
                  <a:cubicBezTo>
                    <a:pt x="9067" y="2606"/>
                    <a:pt x="8864" y="2448"/>
                    <a:pt x="8793" y="2201"/>
                  </a:cubicBezTo>
                  <a:cubicBezTo>
                    <a:pt x="8783" y="2142"/>
                    <a:pt x="8746" y="2118"/>
                    <a:pt x="8689" y="2118"/>
                  </a:cubicBezTo>
                  <a:cubicBezTo>
                    <a:pt x="8422" y="2118"/>
                    <a:pt x="7736" y="2650"/>
                    <a:pt x="7505" y="2650"/>
                  </a:cubicBezTo>
                  <a:cubicBezTo>
                    <a:pt x="7225" y="2650"/>
                    <a:pt x="7673" y="1641"/>
                    <a:pt x="7505" y="1305"/>
                  </a:cubicBezTo>
                  <a:cubicBezTo>
                    <a:pt x="7281" y="1025"/>
                    <a:pt x="7113" y="689"/>
                    <a:pt x="6945" y="353"/>
                  </a:cubicBezTo>
                  <a:cubicBezTo>
                    <a:pt x="6848" y="135"/>
                    <a:pt x="6605" y="53"/>
                    <a:pt x="6337" y="53"/>
                  </a:cubicBezTo>
                  <a:cubicBezTo>
                    <a:pt x="5985" y="53"/>
                    <a:pt x="5592" y="194"/>
                    <a:pt x="5433" y="353"/>
                  </a:cubicBezTo>
                  <a:cubicBezTo>
                    <a:pt x="5153" y="689"/>
                    <a:pt x="4257" y="521"/>
                    <a:pt x="3753" y="1025"/>
                  </a:cubicBezTo>
                  <a:cubicBezTo>
                    <a:pt x="3249" y="1529"/>
                    <a:pt x="3753" y="2033"/>
                    <a:pt x="3977" y="2201"/>
                  </a:cubicBezTo>
                  <a:cubicBezTo>
                    <a:pt x="4201" y="2370"/>
                    <a:pt x="3305" y="2650"/>
                    <a:pt x="3585" y="2930"/>
                  </a:cubicBezTo>
                  <a:cubicBezTo>
                    <a:pt x="3865" y="3210"/>
                    <a:pt x="4369" y="3042"/>
                    <a:pt x="4425" y="3546"/>
                  </a:cubicBezTo>
                  <a:cubicBezTo>
                    <a:pt x="4425" y="3657"/>
                    <a:pt x="4353" y="3702"/>
                    <a:pt x="4242" y="3702"/>
                  </a:cubicBezTo>
                  <a:cubicBezTo>
                    <a:pt x="3904" y="3702"/>
                    <a:pt x="3207" y="3281"/>
                    <a:pt x="3081" y="2986"/>
                  </a:cubicBezTo>
                  <a:cubicBezTo>
                    <a:pt x="2913" y="2594"/>
                    <a:pt x="3137" y="2258"/>
                    <a:pt x="2913" y="1977"/>
                  </a:cubicBezTo>
                  <a:cubicBezTo>
                    <a:pt x="2633" y="1697"/>
                    <a:pt x="2913" y="1361"/>
                    <a:pt x="3305" y="857"/>
                  </a:cubicBezTo>
                  <a:cubicBezTo>
                    <a:pt x="3753" y="353"/>
                    <a:pt x="4145" y="465"/>
                    <a:pt x="4145" y="185"/>
                  </a:cubicBezTo>
                  <a:cubicBezTo>
                    <a:pt x="4145" y="70"/>
                    <a:pt x="3913" y="0"/>
                    <a:pt x="3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5"/>
            <p:cNvSpPr/>
            <p:nvPr/>
          </p:nvSpPr>
          <p:spPr>
            <a:xfrm>
              <a:off x="2023350" y="1735150"/>
              <a:ext cx="58825" cy="38975"/>
            </a:xfrm>
            <a:custGeom>
              <a:avLst/>
              <a:gdLst/>
              <a:ahLst/>
              <a:cxnLst/>
              <a:rect l="l" t="t" r="r" b="b"/>
              <a:pathLst>
                <a:path w="2353" h="1559" extrusionOk="0">
                  <a:moveTo>
                    <a:pt x="1301" y="1"/>
                  </a:moveTo>
                  <a:cubicBezTo>
                    <a:pt x="1205" y="1"/>
                    <a:pt x="1107" y="4"/>
                    <a:pt x="1009" y="4"/>
                  </a:cubicBezTo>
                  <a:cubicBezTo>
                    <a:pt x="673" y="60"/>
                    <a:pt x="1" y="676"/>
                    <a:pt x="337" y="1236"/>
                  </a:cubicBezTo>
                  <a:cubicBezTo>
                    <a:pt x="470" y="1481"/>
                    <a:pt x="684" y="1558"/>
                    <a:pt x="920" y="1558"/>
                  </a:cubicBezTo>
                  <a:cubicBezTo>
                    <a:pt x="1279" y="1558"/>
                    <a:pt x="1691" y="1382"/>
                    <a:pt x="1961" y="1348"/>
                  </a:cubicBezTo>
                  <a:cubicBezTo>
                    <a:pt x="2353" y="1236"/>
                    <a:pt x="2297" y="620"/>
                    <a:pt x="2073" y="284"/>
                  </a:cubicBezTo>
                  <a:cubicBezTo>
                    <a:pt x="1863" y="32"/>
                    <a:pt x="1590" y="1"/>
                    <a:pt x="1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5"/>
            <p:cNvSpPr/>
            <p:nvPr/>
          </p:nvSpPr>
          <p:spPr>
            <a:xfrm>
              <a:off x="1526275" y="1522450"/>
              <a:ext cx="133825" cy="108850"/>
            </a:xfrm>
            <a:custGeom>
              <a:avLst/>
              <a:gdLst/>
              <a:ahLst/>
              <a:cxnLst/>
              <a:rect l="l" t="t" r="r" b="b"/>
              <a:pathLst>
                <a:path w="5353" h="4354" extrusionOk="0">
                  <a:moveTo>
                    <a:pt x="3943" y="0"/>
                  </a:moveTo>
                  <a:cubicBezTo>
                    <a:pt x="3541" y="0"/>
                    <a:pt x="2788" y="236"/>
                    <a:pt x="3137" y="391"/>
                  </a:cubicBezTo>
                  <a:cubicBezTo>
                    <a:pt x="3511" y="541"/>
                    <a:pt x="3386" y="715"/>
                    <a:pt x="3129" y="715"/>
                  </a:cubicBezTo>
                  <a:cubicBezTo>
                    <a:pt x="3000" y="715"/>
                    <a:pt x="2839" y="671"/>
                    <a:pt x="2689" y="559"/>
                  </a:cubicBezTo>
                  <a:cubicBezTo>
                    <a:pt x="2588" y="471"/>
                    <a:pt x="2439" y="434"/>
                    <a:pt x="2274" y="434"/>
                  </a:cubicBezTo>
                  <a:cubicBezTo>
                    <a:pt x="1706" y="434"/>
                    <a:pt x="955" y="872"/>
                    <a:pt x="1345" y="1175"/>
                  </a:cubicBezTo>
                  <a:cubicBezTo>
                    <a:pt x="1494" y="1306"/>
                    <a:pt x="1712" y="1325"/>
                    <a:pt x="1911" y="1325"/>
                  </a:cubicBezTo>
                  <a:cubicBezTo>
                    <a:pt x="1991" y="1325"/>
                    <a:pt x="2068" y="1322"/>
                    <a:pt x="2136" y="1322"/>
                  </a:cubicBezTo>
                  <a:cubicBezTo>
                    <a:pt x="2408" y="1322"/>
                    <a:pt x="2544" y="1369"/>
                    <a:pt x="2185" y="1847"/>
                  </a:cubicBezTo>
                  <a:cubicBezTo>
                    <a:pt x="2007" y="2107"/>
                    <a:pt x="1856" y="2198"/>
                    <a:pt x="1716" y="2198"/>
                  </a:cubicBezTo>
                  <a:cubicBezTo>
                    <a:pt x="1397" y="2198"/>
                    <a:pt x="1133" y="1727"/>
                    <a:pt x="712" y="1727"/>
                  </a:cubicBezTo>
                  <a:cubicBezTo>
                    <a:pt x="681" y="1727"/>
                    <a:pt x="650" y="1730"/>
                    <a:pt x="617" y="1735"/>
                  </a:cubicBezTo>
                  <a:cubicBezTo>
                    <a:pt x="1" y="1847"/>
                    <a:pt x="281" y="2575"/>
                    <a:pt x="1233" y="2856"/>
                  </a:cubicBezTo>
                  <a:cubicBezTo>
                    <a:pt x="2185" y="3136"/>
                    <a:pt x="2073" y="3696"/>
                    <a:pt x="2857" y="4200"/>
                  </a:cubicBezTo>
                  <a:cubicBezTo>
                    <a:pt x="3017" y="4310"/>
                    <a:pt x="3131" y="4354"/>
                    <a:pt x="3221" y="4354"/>
                  </a:cubicBezTo>
                  <a:cubicBezTo>
                    <a:pt x="3541" y="4354"/>
                    <a:pt x="3558" y="3808"/>
                    <a:pt x="4257" y="3808"/>
                  </a:cubicBezTo>
                  <a:cubicBezTo>
                    <a:pt x="4273" y="3809"/>
                    <a:pt x="4289" y="3809"/>
                    <a:pt x="4304" y="3809"/>
                  </a:cubicBezTo>
                  <a:cubicBezTo>
                    <a:pt x="5100" y="3809"/>
                    <a:pt x="5156" y="2398"/>
                    <a:pt x="5266" y="1903"/>
                  </a:cubicBezTo>
                  <a:cubicBezTo>
                    <a:pt x="5352" y="1615"/>
                    <a:pt x="5171" y="1490"/>
                    <a:pt x="5006" y="1490"/>
                  </a:cubicBezTo>
                  <a:cubicBezTo>
                    <a:pt x="4851" y="1490"/>
                    <a:pt x="4709" y="1601"/>
                    <a:pt x="4817" y="1791"/>
                  </a:cubicBezTo>
                  <a:cubicBezTo>
                    <a:pt x="4971" y="2059"/>
                    <a:pt x="4914" y="2327"/>
                    <a:pt x="4828" y="2327"/>
                  </a:cubicBezTo>
                  <a:cubicBezTo>
                    <a:pt x="4788" y="2327"/>
                    <a:pt x="4741" y="2269"/>
                    <a:pt x="4705" y="2127"/>
                  </a:cubicBezTo>
                  <a:cubicBezTo>
                    <a:pt x="4655" y="1902"/>
                    <a:pt x="4505" y="1867"/>
                    <a:pt x="4329" y="1867"/>
                  </a:cubicBezTo>
                  <a:cubicBezTo>
                    <a:pt x="4248" y="1867"/>
                    <a:pt x="4162" y="1874"/>
                    <a:pt x="4078" y="1874"/>
                  </a:cubicBezTo>
                  <a:cubicBezTo>
                    <a:pt x="3934" y="1874"/>
                    <a:pt x="3795" y="1853"/>
                    <a:pt x="3697" y="1735"/>
                  </a:cubicBezTo>
                  <a:cubicBezTo>
                    <a:pt x="3417" y="1343"/>
                    <a:pt x="4481" y="1343"/>
                    <a:pt x="4705" y="895"/>
                  </a:cubicBezTo>
                  <a:cubicBezTo>
                    <a:pt x="4986" y="447"/>
                    <a:pt x="3921" y="503"/>
                    <a:pt x="4145" y="167"/>
                  </a:cubicBezTo>
                  <a:cubicBezTo>
                    <a:pt x="4231" y="47"/>
                    <a:pt x="4122" y="0"/>
                    <a:pt x="3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5"/>
            <p:cNvSpPr/>
            <p:nvPr/>
          </p:nvSpPr>
          <p:spPr>
            <a:xfrm>
              <a:off x="1653350" y="1376175"/>
              <a:ext cx="67225" cy="16225"/>
            </a:xfrm>
            <a:custGeom>
              <a:avLst/>
              <a:gdLst/>
              <a:ahLst/>
              <a:cxnLst/>
              <a:rect l="l" t="t" r="r" b="b"/>
              <a:pathLst>
                <a:path w="2689" h="649" extrusionOk="0">
                  <a:moveTo>
                    <a:pt x="2177" y="1"/>
                  </a:moveTo>
                  <a:cubicBezTo>
                    <a:pt x="1408" y="1"/>
                    <a:pt x="1" y="221"/>
                    <a:pt x="295" y="473"/>
                  </a:cubicBezTo>
                  <a:cubicBezTo>
                    <a:pt x="477" y="599"/>
                    <a:pt x="718" y="648"/>
                    <a:pt x="977" y="648"/>
                  </a:cubicBezTo>
                  <a:cubicBezTo>
                    <a:pt x="1754" y="648"/>
                    <a:pt x="2689" y="207"/>
                    <a:pt x="2647" y="81"/>
                  </a:cubicBezTo>
                  <a:cubicBezTo>
                    <a:pt x="2619" y="25"/>
                    <a:pt x="2433" y="1"/>
                    <a:pt x="2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1752150" y="1382900"/>
              <a:ext cx="45900" cy="19025"/>
            </a:xfrm>
            <a:custGeom>
              <a:avLst/>
              <a:gdLst/>
              <a:ahLst/>
              <a:cxnLst/>
              <a:rect l="l" t="t" r="r" b="b"/>
              <a:pathLst>
                <a:path w="1836" h="761" extrusionOk="0">
                  <a:moveTo>
                    <a:pt x="909" y="0"/>
                  </a:moveTo>
                  <a:cubicBezTo>
                    <a:pt x="407" y="0"/>
                    <a:pt x="0" y="482"/>
                    <a:pt x="543" y="709"/>
                  </a:cubicBezTo>
                  <a:cubicBezTo>
                    <a:pt x="642" y="744"/>
                    <a:pt x="745" y="760"/>
                    <a:pt x="846" y="760"/>
                  </a:cubicBezTo>
                  <a:cubicBezTo>
                    <a:pt x="1373" y="760"/>
                    <a:pt x="1836" y="328"/>
                    <a:pt x="1271" y="92"/>
                  </a:cubicBezTo>
                  <a:cubicBezTo>
                    <a:pt x="1153" y="28"/>
                    <a:pt x="1028" y="0"/>
                    <a:pt x="9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1581875" y="1273950"/>
              <a:ext cx="33825" cy="17250"/>
            </a:xfrm>
            <a:custGeom>
              <a:avLst/>
              <a:gdLst/>
              <a:ahLst/>
              <a:cxnLst/>
              <a:rect l="l" t="t" r="r" b="b"/>
              <a:pathLst>
                <a:path w="1353" h="690" extrusionOk="0">
                  <a:moveTo>
                    <a:pt x="187" y="0"/>
                  </a:moveTo>
                  <a:cubicBezTo>
                    <a:pt x="52" y="0"/>
                    <a:pt x="0" y="41"/>
                    <a:pt x="129" y="138"/>
                  </a:cubicBezTo>
                  <a:cubicBezTo>
                    <a:pt x="296" y="305"/>
                    <a:pt x="649" y="689"/>
                    <a:pt x="935" y="689"/>
                  </a:cubicBezTo>
                  <a:cubicBezTo>
                    <a:pt x="1032" y="689"/>
                    <a:pt x="1122" y="644"/>
                    <a:pt x="1193" y="530"/>
                  </a:cubicBezTo>
                  <a:cubicBezTo>
                    <a:pt x="1353" y="251"/>
                    <a:pt x="519"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5"/>
            <p:cNvSpPr/>
            <p:nvPr/>
          </p:nvSpPr>
          <p:spPr>
            <a:xfrm>
              <a:off x="2384600" y="2239950"/>
              <a:ext cx="140450" cy="119875"/>
            </a:xfrm>
            <a:custGeom>
              <a:avLst/>
              <a:gdLst/>
              <a:ahLst/>
              <a:cxnLst/>
              <a:rect l="l" t="t" r="r" b="b"/>
              <a:pathLst>
                <a:path w="5618" h="4795" extrusionOk="0">
                  <a:moveTo>
                    <a:pt x="2955" y="1"/>
                  </a:moveTo>
                  <a:cubicBezTo>
                    <a:pt x="2890" y="1"/>
                    <a:pt x="2818" y="10"/>
                    <a:pt x="2745" y="31"/>
                  </a:cubicBezTo>
                  <a:cubicBezTo>
                    <a:pt x="2185" y="535"/>
                    <a:pt x="1737" y="1151"/>
                    <a:pt x="1457" y="1823"/>
                  </a:cubicBezTo>
                  <a:cubicBezTo>
                    <a:pt x="1457" y="2140"/>
                    <a:pt x="1457" y="2556"/>
                    <a:pt x="1175" y="2556"/>
                  </a:cubicBezTo>
                  <a:cubicBezTo>
                    <a:pt x="1158" y="2556"/>
                    <a:pt x="1140" y="2554"/>
                    <a:pt x="1121" y="2551"/>
                  </a:cubicBezTo>
                  <a:cubicBezTo>
                    <a:pt x="785" y="2551"/>
                    <a:pt x="392" y="2831"/>
                    <a:pt x="673" y="3055"/>
                  </a:cubicBezTo>
                  <a:cubicBezTo>
                    <a:pt x="953" y="3223"/>
                    <a:pt x="0" y="3727"/>
                    <a:pt x="448" y="4007"/>
                  </a:cubicBezTo>
                  <a:cubicBezTo>
                    <a:pt x="528" y="4055"/>
                    <a:pt x="625" y="4071"/>
                    <a:pt x="734" y="4071"/>
                  </a:cubicBezTo>
                  <a:cubicBezTo>
                    <a:pt x="965" y="4071"/>
                    <a:pt x="1248" y="3998"/>
                    <a:pt x="1523" y="3998"/>
                  </a:cubicBezTo>
                  <a:cubicBezTo>
                    <a:pt x="1576" y="3998"/>
                    <a:pt x="1629" y="4001"/>
                    <a:pt x="1681" y="4007"/>
                  </a:cubicBezTo>
                  <a:cubicBezTo>
                    <a:pt x="1774" y="4039"/>
                    <a:pt x="1873" y="4052"/>
                    <a:pt x="1973" y="4052"/>
                  </a:cubicBezTo>
                  <a:cubicBezTo>
                    <a:pt x="2231" y="4052"/>
                    <a:pt x="2503" y="3960"/>
                    <a:pt x="2745" y="3839"/>
                  </a:cubicBezTo>
                  <a:cubicBezTo>
                    <a:pt x="2831" y="3778"/>
                    <a:pt x="2898" y="3754"/>
                    <a:pt x="2954" y="3754"/>
                  </a:cubicBezTo>
                  <a:cubicBezTo>
                    <a:pt x="3140" y="3754"/>
                    <a:pt x="3202" y="4012"/>
                    <a:pt x="3422" y="4012"/>
                  </a:cubicBezTo>
                  <a:cubicBezTo>
                    <a:pt x="3438" y="4012"/>
                    <a:pt x="3455" y="4010"/>
                    <a:pt x="3473" y="4007"/>
                  </a:cubicBezTo>
                  <a:cubicBezTo>
                    <a:pt x="3498" y="4003"/>
                    <a:pt x="3518" y="4001"/>
                    <a:pt x="3534" y="4001"/>
                  </a:cubicBezTo>
                  <a:cubicBezTo>
                    <a:pt x="3729" y="4001"/>
                    <a:pt x="3253" y="4308"/>
                    <a:pt x="3305" y="4567"/>
                  </a:cubicBezTo>
                  <a:cubicBezTo>
                    <a:pt x="3305" y="4616"/>
                    <a:pt x="3323" y="4635"/>
                    <a:pt x="3354" y="4635"/>
                  </a:cubicBezTo>
                  <a:cubicBezTo>
                    <a:pt x="3469" y="4635"/>
                    <a:pt x="3757" y="4375"/>
                    <a:pt x="3977" y="4287"/>
                  </a:cubicBezTo>
                  <a:cubicBezTo>
                    <a:pt x="4056" y="4240"/>
                    <a:pt x="4140" y="4219"/>
                    <a:pt x="4217" y="4219"/>
                  </a:cubicBezTo>
                  <a:cubicBezTo>
                    <a:pt x="4412" y="4219"/>
                    <a:pt x="4561" y="4351"/>
                    <a:pt x="4481" y="4511"/>
                  </a:cubicBezTo>
                  <a:cubicBezTo>
                    <a:pt x="4375" y="4653"/>
                    <a:pt x="4694" y="4795"/>
                    <a:pt x="5000" y="4795"/>
                  </a:cubicBezTo>
                  <a:cubicBezTo>
                    <a:pt x="5178" y="4795"/>
                    <a:pt x="5351" y="4747"/>
                    <a:pt x="5433" y="4623"/>
                  </a:cubicBezTo>
                  <a:cubicBezTo>
                    <a:pt x="5618" y="4300"/>
                    <a:pt x="5346" y="3825"/>
                    <a:pt x="5182" y="3825"/>
                  </a:cubicBezTo>
                  <a:cubicBezTo>
                    <a:pt x="5147" y="3825"/>
                    <a:pt x="5117" y="3846"/>
                    <a:pt x="5097" y="3895"/>
                  </a:cubicBezTo>
                  <a:cubicBezTo>
                    <a:pt x="5059" y="3959"/>
                    <a:pt x="5021" y="3985"/>
                    <a:pt x="4989" y="3985"/>
                  </a:cubicBezTo>
                  <a:cubicBezTo>
                    <a:pt x="4876" y="3985"/>
                    <a:pt x="4824" y="3677"/>
                    <a:pt x="5041" y="3503"/>
                  </a:cubicBezTo>
                  <a:cubicBezTo>
                    <a:pt x="5287" y="3339"/>
                    <a:pt x="5143" y="3235"/>
                    <a:pt x="4938" y="3235"/>
                  </a:cubicBezTo>
                  <a:cubicBezTo>
                    <a:pt x="4863" y="3235"/>
                    <a:pt x="4780" y="3249"/>
                    <a:pt x="4705" y="3279"/>
                  </a:cubicBezTo>
                  <a:cubicBezTo>
                    <a:pt x="4678" y="3295"/>
                    <a:pt x="4654" y="3303"/>
                    <a:pt x="4634" y="3303"/>
                  </a:cubicBezTo>
                  <a:cubicBezTo>
                    <a:pt x="4438" y="3303"/>
                    <a:pt x="4508" y="2652"/>
                    <a:pt x="4761" y="2551"/>
                  </a:cubicBezTo>
                  <a:cubicBezTo>
                    <a:pt x="4955" y="2435"/>
                    <a:pt x="4584" y="2264"/>
                    <a:pt x="4338" y="2264"/>
                  </a:cubicBezTo>
                  <a:cubicBezTo>
                    <a:pt x="4229" y="2264"/>
                    <a:pt x="4145" y="2297"/>
                    <a:pt x="4145" y="2383"/>
                  </a:cubicBezTo>
                  <a:cubicBezTo>
                    <a:pt x="4145" y="2458"/>
                    <a:pt x="4077" y="2489"/>
                    <a:pt x="3981" y="2489"/>
                  </a:cubicBezTo>
                  <a:cubicBezTo>
                    <a:pt x="3790" y="2489"/>
                    <a:pt x="3492" y="2364"/>
                    <a:pt x="3417" y="2215"/>
                  </a:cubicBezTo>
                  <a:cubicBezTo>
                    <a:pt x="3361" y="1991"/>
                    <a:pt x="2913" y="1935"/>
                    <a:pt x="3081" y="1767"/>
                  </a:cubicBezTo>
                  <a:cubicBezTo>
                    <a:pt x="3175" y="1673"/>
                    <a:pt x="2988" y="1596"/>
                    <a:pt x="2796" y="1596"/>
                  </a:cubicBezTo>
                  <a:cubicBezTo>
                    <a:pt x="2644" y="1596"/>
                    <a:pt x="2489" y="1644"/>
                    <a:pt x="2465" y="1767"/>
                  </a:cubicBezTo>
                  <a:cubicBezTo>
                    <a:pt x="2453" y="1828"/>
                    <a:pt x="2432" y="1855"/>
                    <a:pt x="2412" y="1855"/>
                  </a:cubicBezTo>
                  <a:cubicBezTo>
                    <a:pt x="2338" y="1855"/>
                    <a:pt x="2258" y="1514"/>
                    <a:pt x="2521" y="1207"/>
                  </a:cubicBezTo>
                  <a:cubicBezTo>
                    <a:pt x="2913" y="815"/>
                    <a:pt x="2801" y="479"/>
                    <a:pt x="3137" y="311"/>
                  </a:cubicBezTo>
                  <a:cubicBezTo>
                    <a:pt x="3410" y="174"/>
                    <a:pt x="3239" y="1"/>
                    <a:pt x="2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5"/>
            <p:cNvSpPr/>
            <p:nvPr/>
          </p:nvSpPr>
          <p:spPr>
            <a:xfrm>
              <a:off x="1643925" y="1469375"/>
              <a:ext cx="82600" cy="36275"/>
            </a:xfrm>
            <a:custGeom>
              <a:avLst/>
              <a:gdLst/>
              <a:ahLst/>
              <a:cxnLst/>
              <a:rect l="l" t="t" r="r" b="b"/>
              <a:pathLst>
                <a:path w="3304" h="1451" extrusionOk="0">
                  <a:moveTo>
                    <a:pt x="1712" y="1"/>
                  </a:moveTo>
                  <a:cubicBezTo>
                    <a:pt x="949" y="1"/>
                    <a:pt x="1" y="712"/>
                    <a:pt x="224" y="890"/>
                  </a:cubicBezTo>
                  <a:cubicBezTo>
                    <a:pt x="952" y="1282"/>
                    <a:pt x="1792" y="1450"/>
                    <a:pt x="2632" y="1450"/>
                  </a:cubicBezTo>
                  <a:cubicBezTo>
                    <a:pt x="3304" y="1394"/>
                    <a:pt x="2912" y="610"/>
                    <a:pt x="2240" y="162"/>
                  </a:cubicBezTo>
                  <a:cubicBezTo>
                    <a:pt x="2091" y="48"/>
                    <a:pt x="1908" y="1"/>
                    <a:pt x="17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248750" y="1995550"/>
              <a:ext cx="38400" cy="17700"/>
            </a:xfrm>
            <a:custGeom>
              <a:avLst/>
              <a:gdLst/>
              <a:ahLst/>
              <a:cxnLst/>
              <a:rect l="l" t="t" r="r" b="b"/>
              <a:pathLst>
                <a:path w="1536" h="708" extrusionOk="0">
                  <a:moveTo>
                    <a:pt x="586" y="0"/>
                  </a:moveTo>
                  <a:cubicBezTo>
                    <a:pt x="362" y="0"/>
                    <a:pt x="1" y="185"/>
                    <a:pt x="79" y="342"/>
                  </a:cubicBezTo>
                  <a:cubicBezTo>
                    <a:pt x="125" y="525"/>
                    <a:pt x="619" y="707"/>
                    <a:pt x="981" y="707"/>
                  </a:cubicBezTo>
                  <a:cubicBezTo>
                    <a:pt x="1063" y="707"/>
                    <a:pt x="1138" y="698"/>
                    <a:pt x="1199" y="678"/>
                  </a:cubicBezTo>
                  <a:cubicBezTo>
                    <a:pt x="1423" y="622"/>
                    <a:pt x="1535" y="286"/>
                    <a:pt x="1311" y="118"/>
                  </a:cubicBezTo>
                  <a:cubicBezTo>
                    <a:pt x="1289" y="103"/>
                    <a:pt x="1264" y="97"/>
                    <a:pt x="1237" y="97"/>
                  </a:cubicBezTo>
                  <a:cubicBezTo>
                    <a:pt x="1116" y="97"/>
                    <a:pt x="956" y="221"/>
                    <a:pt x="851" y="221"/>
                  </a:cubicBezTo>
                  <a:cubicBezTo>
                    <a:pt x="803" y="221"/>
                    <a:pt x="767" y="194"/>
                    <a:pt x="751" y="118"/>
                  </a:cubicBezTo>
                  <a:cubicBezTo>
                    <a:pt x="751" y="34"/>
                    <a:pt x="681"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496125" y="2047625"/>
              <a:ext cx="58450" cy="49725"/>
            </a:xfrm>
            <a:custGeom>
              <a:avLst/>
              <a:gdLst/>
              <a:ahLst/>
              <a:cxnLst/>
              <a:rect l="l" t="t" r="r" b="b"/>
              <a:pathLst>
                <a:path w="2338" h="1989" extrusionOk="0">
                  <a:moveTo>
                    <a:pt x="1884" y="0"/>
                  </a:moveTo>
                  <a:cubicBezTo>
                    <a:pt x="1771" y="0"/>
                    <a:pt x="1589" y="94"/>
                    <a:pt x="1386" y="331"/>
                  </a:cubicBezTo>
                  <a:cubicBezTo>
                    <a:pt x="1050" y="723"/>
                    <a:pt x="769" y="947"/>
                    <a:pt x="713" y="1171"/>
                  </a:cubicBezTo>
                  <a:cubicBezTo>
                    <a:pt x="695" y="1227"/>
                    <a:pt x="639" y="1239"/>
                    <a:pt x="566" y="1239"/>
                  </a:cubicBezTo>
                  <a:cubicBezTo>
                    <a:pt x="508" y="1239"/>
                    <a:pt x="439" y="1231"/>
                    <a:pt x="371" y="1231"/>
                  </a:cubicBezTo>
                  <a:cubicBezTo>
                    <a:pt x="268" y="1231"/>
                    <a:pt x="165" y="1249"/>
                    <a:pt x="97" y="1339"/>
                  </a:cubicBezTo>
                  <a:cubicBezTo>
                    <a:pt x="1" y="1581"/>
                    <a:pt x="154" y="1989"/>
                    <a:pt x="342" y="1989"/>
                  </a:cubicBezTo>
                  <a:cubicBezTo>
                    <a:pt x="372" y="1989"/>
                    <a:pt x="403" y="1978"/>
                    <a:pt x="433" y="1955"/>
                  </a:cubicBezTo>
                  <a:cubicBezTo>
                    <a:pt x="527" y="1899"/>
                    <a:pt x="589" y="1880"/>
                    <a:pt x="637" y="1880"/>
                  </a:cubicBezTo>
                  <a:cubicBezTo>
                    <a:pt x="732" y="1880"/>
                    <a:pt x="769" y="1955"/>
                    <a:pt x="881" y="1955"/>
                  </a:cubicBezTo>
                  <a:cubicBezTo>
                    <a:pt x="1274" y="1787"/>
                    <a:pt x="1610" y="1563"/>
                    <a:pt x="1890" y="1227"/>
                  </a:cubicBezTo>
                  <a:cubicBezTo>
                    <a:pt x="2058" y="1003"/>
                    <a:pt x="1610" y="891"/>
                    <a:pt x="1610" y="779"/>
                  </a:cubicBezTo>
                  <a:cubicBezTo>
                    <a:pt x="1610" y="611"/>
                    <a:pt x="1946" y="611"/>
                    <a:pt x="2170" y="499"/>
                  </a:cubicBezTo>
                  <a:cubicBezTo>
                    <a:pt x="2338" y="387"/>
                    <a:pt x="2002" y="275"/>
                    <a:pt x="2002" y="107"/>
                  </a:cubicBezTo>
                  <a:cubicBezTo>
                    <a:pt x="2002" y="40"/>
                    <a:pt x="1958" y="0"/>
                    <a:pt x="1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5"/>
            <p:cNvSpPr/>
            <p:nvPr/>
          </p:nvSpPr>
          <p:spPr>
            <a:xfrm>
              <a:off x="292025" y="2152150"/>
              <a:ext cx="42725" cy="14375"/>
            </a:xfrm>
            <a:custGeom>
              <a:avLst/>
              <a:gdLst/>
              <a:ahLst/>
              <a:cxnLst/>
              <a:rect l="l" t="t" r="r" b="b"/>
              <a:pathLst>
                <a:path w="1709" h="575" extrusionOk="0">
                  <a:moveTo>
                    <a:pt x="1263" y="1"/>
                  </a:moveTo>
                  <a:cubicBezTo>
                    <a:pt x="822" y="1"/>
                    <a:pt x="0" y="523"/>
                    <a:pt x="308" y="574"/>
                  </a:cubicBezTo>
                  <a:cubicBezTo>
                    <a:pt x="644" y="574"/>
                    <a:pt x="644" y="350"/>
                    <a:pt x="924" y="350"/>
                  </a:cubicBezTo>
                  <a:cubicBezTo>
                    <a:pt x="1204" y="350"/>
                    <a:pt x="1709" y="182"/>
                    <a:pt x="1372" y="14"/>
                  </a:cubicBezTo>
                  <a:cubicBezTo>
                    <a:pt x="1340" y="5"/>
                    <a:pt x="1303" y="1"/>
                    <a:pt x="1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5"/>
            <p:cNvSpPr/>
            <p:nvPr/>
          </p:nvSpPr>
          <p:spPr>
            <a:xfrm>
              <a:off x="246525" y="2179800"/>
              <a:ext cx="14400" cy="12150"/>
            </a:xfrm>
            <a:custGeom>
              <a:avLst/>
              <a:gdLst/>
              <a:ahLst/>
              <a:cxnLst/>
              <a:rect l="l" t="t" r="r" b="b"/>
              <a:pathLst>
                <a:path w="576" h="486" extrusionOk="0">
                  <a:moveTo>
                    <a:pt x="492" y="0"/>
                  </a:moveTo>
                  <a:cubicBezTo>
                    <a:pt x="349" y="0"/>
                    <a:pt x="41" y="171"/>
                    <a:pt x="0" y="253"/>
                  </a:cubicBezTo>
                  <a:cubicBezTo>
                    <a:pt x="0" y="302"/>
                    <a:pt x="0" y="485"/>
                    <a:pt x="119" y="485"/>
                  </a:cubicBezTo>
                  <a:cubicBezTo>
                    <a:pt x="133" y="485"/>
                    <a:pt x="150" y="483"/>
                    <a:pt x="168" y="477"/>
                  </a:cubicBezTo>
                  <a:cubicBezTo>
                    <a:pt x="280" y="477"/>
                    <a:pt x="392" y="365"/>
                    <a:pt x="448" y="309"/>
                  </a:cubicBezTo>
                  <a:cubicBezTo>
                    <a:pt x="560" y="253"/>
                    <a:pt x="560" y="197"/>
                    <a:pt x="560" y="85"/>
                  </a:cubicBezTo>
                  <a:cubicBezTo>
                    <a:pt x="575" y="24"/>
                    <a:pt x="545" y="0"/>
                    <a:pt x="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5"/>
            <p:cNvSpPr/>
            <p:nvPr/>
          </p:nvSpPr>
          <p:spPr>
            <a:xfrm>
              <a:off x="3616500" y="2528275"/>
              <a:ext cx="20750" cy="12575"/>
            </a:xfrm>
            <a:custGeom>
              <a:avLst/>
              <a:gdLst/>
              <a:ahLst/>
              <a:cxnLst/>
              <a:rect l="l" t="t" r="r" b="b"/>
              <a:pathLst>
                <a:path w="830" h="503" extrusionOk="0">
                  <a:moveTo>
                    <a:pt x="622" y="0"/>
                  </a:moveTo>
                  <a:cubicBezTo>
                    <a:pt x="383" y="0"/>
                    <a:pt x="1" y="290"/>
                    <a:pt x="123" y="371"/>
                  </a:cubicBezTo>
                  <a:cubicBezTo>
                    <a:pt x="252" y="458"/>
                    <a:pt x="390" y="502"/>
                    <a:pt x="507" y="502"/>
                  </a:cubicBezTo>
                  <a:cubicBezTo>
                    <a:pt x="695" y="502"/>
                    <a:pt x="830" y="388"/>
                    <a:pt x="795" y="147"/>
                  </a:cubicBezTo>
                  <a:cubicBezTo>
                    <a:pt x="780" y="41"/>
                    <a:pt x="711"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4021250" y="2625425"/>
              <a:ext cx="59000" cy="14350"/>
            </a:xfrm>
            <a:custGeom>
              <a:avLst/>
              <a:gdLst/>
              <a:ahLst/>
              <a:cxnLst/>
              <a:rect l="l" t="t" r="r" b="b"/>
              <a:pathLst>
                <a:path w="2360" h="574" extrusionOk="0">
                  <a:moveTo>
                    <a:pt x="451" y="1"/>
                  </a:moveTo>
                  <a:cubicBezTo>
                    <a:pt x="233" y="1"/>
                    <a:pt x="1" y="238"/>
                    <a:pt x="175" y="238"/>
                  </a:cubicBezTo>
                  <a:cubicBezTo>
                    <a:pt x="511" y="406"/>
                    <a:pt x="903" y="462"/>
                    <a:pt x="1295" y="574"/>
                  </a:cubicBezTo>
                  <a:cubicBezTo>
                    <a:pt x="1743" y="574"/>
                    <a:pt x="2359" y="350"/>
                    <a:pt x="2359" y="238"/>
                  </a:cubicBezTo>
                  <a:cubicBezTo>
                    <a:pt x="2359" y="207"/>
                    <a:pt x="2338" y="197"/>
                    <a:pt x="2304" y="197"/>
                  </a:cubicBezTo>
                  <a:cubicBezTo>
                    <a:pt x="2248" y="197"/>
                    <a:pt x="2158" y="222"/>
                    <a:pt x="2068" y="222"/>
                  </a:cubicBezTo>
                  <a:cubicBezTo>
                    <a:pt x="2013" y="222"/>
                    <a:pt x="1958" y="213"/>
                    <a:pt x="1911" y="182"/>
                  </a:cubicBezTo>
                  <a:cubicBezTo>
                    <a:pt x="1845" y="149"/>
                    <a:pt x="1724" y="140"/>
                    <a:pt x="1581" y="140"/>
                  </a:cubicBezTo>
                  <a:cubicBezTo>
                    <a:pt x="1429" y="140"/>
                    <a:pt x="1253" y="150"/>
                    <a:pt x="1090" y="150"/>
                  </a:cubicBezTo>
                  <a:cubicBezTo>
                    <a:pt x="890" y="150"/>
                    <a:pt x="710" y="135"/>
                    <a:pt x="623" y="70"/>
                  </a:cubicBezTo>
                  <a:cubicBezTo>
                    <a:pt x="573" y="20"/>
                    <a:pt x="513" y="1"/>
                    <a:pt x="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5"/>
            <p:cNvSpPr/>
            <p:nvPr/>
          </p:nvSpPr>
          <p:spPr>
            <a:xfrm>
              <a:off x="4193650" y="2620625"/>
              <a:ext cx="50200" cy="25250"/>
            </a:xfrm>
            <a:custGeom>
              <a:avLst/>
              <a:gdLst/>
              <a:ahLst/>
              <a:cxnLst/>
              <a:rect l="l" t="t" r="r" b="b"/>
              <a:pathLst>
                <a:path w="2008" h="1010" extrusionOk="0">
                  <a:moveTo>
                    <a:pt x="1896" y="1"/>
                  </a:moveTo>
                  <a:cubicBezTo>
                    <a:pt x="1867" y="1"/>
                    <a:pt x="1831" y="12"/>
                    <a:pt x="1792" y="38"/>
                  </a:cubicBezTo>
                  <a:cubicBezTo>
                    <a:pt x="1456" y="262"/>
                    <a:pt x="1064" y="374"/>
                    <a:pt x="672" y="374"/>
                  </a:cubicBezTo>
                  <a:cubicBezTo>
                    <a:pt x="168" y="374"/>
                    <a:pt x="0" y="766"/>
                    <a:pt x="336" y="934"/>
                  </a:cubicBezTo>
                  <a:cubicBezTo>
                    <a:pt x="417" y="988"/>
                    <a:pt x="520" y="1009"/>
                    <a:pt x="631" y="1009"/>
                  </a:cubicBezTo>
                  <a:cubicBezTo>
                    <a:pt x="980" y="1009"/>
                    <a:pt x="1400" y="795"/>
                    <a:pt x="1400" y="710"/>
                  </a:cubicBezTo>
                  <a:cubicBezTo>
                    <a:pt x="1400" y="598"/>
                    <a:pt x="1568" y="318"/>
                    <a:pt x="1792" y="206"/>
                  </a:cubicBezTo>
                  <a:cubicBezTo>
                    <a:pt x="2007" y="120"/>
                    <a:pt x="1991" y="1"/>
                    <a:pt x="1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a:off x="3091700" y="1797850"/>
              <a:ext cx="211450" cy="101775"/>
            </a:xfrm>
            <a:custGeom>
              <a:avLst/>
              <a:gdLst/>
              <a:ahLst/>
              <a:cxnLst/>
              <a:rect l="l" t="t" r="r" b="b"/>
              <a:pathLst>
                <a:path w="8458" h="4071" extrusionOk="0">
                  <a:moveTo>
                    <a:pt x="6162" y="0"/>
                  </a:moveTo>
                  <a:cubicBezTo>
                    <a:pt x="6141" y="0"/>
                    <a:pt x="6122" y="5"/>
                    <a:pt x="6105" y="17"/>
                  </a:cubicBezTo>
                  <a:cubicBezTo>
                    <a:pt x="5881" y="129"/>
                    <a:pt x="6049" y="353"/>
                    <a:pt x="5993" y="465"/>
                  </a:cubicBezTo>
                  <a:cubicBezTo>
                    <a:pt x="5979" y="507"/>
                    <a:pt x="5944" y="521"/>
                    <a:pt x="5899" y="521"/>
                  </a:cubicBezTo>
                  <a:cubicBezTo>
                    <a:pt x="5810" y="521"/>
                    <a:pt x="5682" y="465"/>
                    <a:pt x="5607" y="465"/>
                  </a:cubicBezTo>
                  <a:cubicBezTo>
                    <a:pt x="5569" y="465"/>
                    <a:pt x="5545" y="479"/>
                    <a:pt x="5545" y="521"/>
                  </a:cubicBezTo>
                  <a:cubicBezTo>
                    <a:pt x="5545" y="605"/>
                    <a:pt x="5489" y="647"/>
                    <a:pt x="5419" y="647"/>
                  </a:cubicBezTo>
                  <a:cubicBezTo>
                    <a:pt x="5349" y="647"/>
                    <a:pt x="5265" y="605"/>
                    <a:pt x="5209" y="521"/>
                  </a:cubicBezTo>
                  <a:cubicBezTo>
                    <a:pt x="5147" y="459"/>
                    <a:pt x="5070" y="435"/>
                    <a:pt x="4998" y="435"/>
                  </a:cubicBezTo>
                  <a:cubicBezTo>
                    <a:pt x="4873" y="435"/>
                    <a:pt x="4761" y="506"/>
                    <a:pt x="4761" y="577"/>
                  </a:cubicBezTo>
                  <a:cubicBezTo>
                    <a:pt x="4761" y="609"/>
                    <a:pt x="4746" y="623"/>
                    <a:pt x="4720" y="623"/>
                  </a:cubicBezTo>
                  <a:cubicBezTo>
                    <a:pt x="4658" y="623"/>
                    <a:pt x="4527" y="544"/>
                    <a:pt x="4369" y="465"/>
                  </a:cubicBezTo>
                  <a:cubicBezTo>
                    <a:pt x="4315" y="433"/>
                    <a:pt x="4262" y="419"/>
                    <a:pt x="4210" y="419"/>
                  </a:cubicBezTo>
                  <a:cubicBezTo>
                    <a:pt x="3992" y="419"/>
                    <a:pt x="3809" y="665"/>
                    <a:pt x="3809" y="801"/>
                  </a:cubicBezTo>
                  <a:cubicBezTo>
                    <a:pt x="3834" y="876"/>
                    <a:pt x="3814" y="929"/>
                    <a:pt x="3769" y="929"/>
                  </a:cubicBezTo>
                  <a:cubicBezTo>
                    <a:pt x="3714" y="929"/>
                    <a:pt x="3621" y="849"/>
                    <a:pt x="3529" y="633"/>
                  </a:cubicBezTo>
                  <a:cubicBezTo>
                    <a:pt x="3465" y="521"/>
                    <a:pt x="3397" y="478"/>
                    <a:pt x="3334" y="478"/>
                  </a:cubicBezTo>
                  <a:cubicBezTo>
                    <a:pt x="3177" y="478"/>
                    <a:pt x="3056" y="752"/>
                    <a:pt x="3137" y="913"/>
                  </a:cubicBezTo>
                  <a:cubicBezTo>
                    <a:pt x="3231" y="1054"/>
                    <a:pt x="3206" y="1274"/>
                    <a:pt x="3096" y="1274"/>
                  </a:cubicBezTo>
                  <a:cubicBezTo>
                    <a:pt x="3075" y="1274"/>
                    <a:pt x="3051" y="1267"/>
                    <a:pt x="3025" y="1249"/>
                  </a:cubicBezTo>
                  <a:cubicBezTo>
                    <a:pt x="2987" y="1223"/>
                    <a:pt x="2946" y="1212"/>
                    <a:pt x="2904" y="1212"/>
                  </a:cubicBezTo>
                  <a:cubicBezTo>
                    <a:pt x="2761" y="1212"/>
                    <a:pt x="2607" y="1343"/>
                    <a:pt x="2521" y="1473"/>
                  </a:cubicBezTo>
                  <a:cubicBezTo>
                    <a:pt x="2507" y="1493"/>
                    <a:pt x="2491" y="1502"/>
                    <a:pt x="2473" y="1502"/>
                  </a:cubicBezTo>
                  <a:cubicBezTo>
                    <a:pt x="2337" y="1502"/>
                    <a:pt x="2099" y="1005"/>
                    <a:pt x="2296" y="857"/>
                  </a:cubicBezTo>
                  <a:cubicBezTo>
                    <a:pt x="2577" y="689"/>
                    <a:pt x="1456" y="73"/>
                    <a:pt x="1120" y="73"/>
                  </a:cubicBezTo>
                  <a:cubicBezTo>
                    <a:pt x="784" y="73"/>
                    <a:pt x="1008" y="297"/>
                    <a:pt x="1232" y="521"/>
                  </a:cubicBezTo>
                  <a:cubicBezTo>
                    <a:pt x="1333" y="596"/>
                    <a:pt x="1309" y="627"/>
                    <a:pt x="1242" y="627"/>
                  </a:cubicBezTo>
                  <a:cubicBezTo>
                    <a:pt x="1159" y="627"/>
                    <a:pt x="1014" y="582"/>
                    <a:pt x="952" y="521"/>
                  </a:cubicBezTo>
                  <a:cubicBezTo>
                    <a:pt x="920" y="471"/>
                    <a:pt x="872" y="451"/>
                    <a:pt x="818" y="451"/>
                  </a:cubicBezTo>
                  <a:cubicBezTo>
                    <a:pt x="686" y="451"/>
                    <a:pt x="511" y="570"/>
                    <a:pt x="392" y="689"/>
                  </a:cubicBezTo>
                  <a:cubicBezTo>
                    <a:pt x="280" y="913"/>
                    <a:pt x="56" y="1081"/>
                    <a:pt x="0" y="1249"/>
                  </a:cubicBezTo>
                  <a:cubicBezTo>
                    <a:pt x="0" y="1368"/>
                    <a:pt x="196" y="1486"/>
                    <a:pt x="450" y="1486"/>
                  </a:cubicBezTo>
                  <a:cubicBezTo>
                    <a:pt x="555" y="1486"/>
                    <a:pt x="669" y="1466"/>
                    <a:pt x="784" y="1417"/>
                  </a:cubicBezTo>
                  <a:cubicBezTo>
                    <a:pt x="924" y="1333"/>
                    <a:pt x="1092" y="1291"/>
                    <a:pt x="1260" y="1291"/>
                  </a:cubicBezTo>
                  <a:cubicBezTo>
                    <a:pt x="1428" y="1291"/>
                    <a:pt x="1596" y="1333"/>
                    <a:pt x="1736" y="1417"/>
                  </a:cubicBezTo>
                  <a:cubicBezTo>
                    <a:pt x="1904" y="1585"/>
                    <a:pt x="1400" y="1641"/>
                    <a:pt x="1568" y="1809"/>
                  </a:cubicBezTo>
                  <a:cubicBezTo>
                    <a:pt x="1792" y="1921"/>
                    <a:pt x="1624" y="2033"/>
                    <a:pt x="1176" y="2033"/>
                  </a:cubicBezTo>
                  <a:cubicBezTo>
                    <a:pt x="1097" y="2023"/>
                    <a:pt x="1016" y="2018"/>
                    <a:pt x="936" y="2018"/>
                  </a:cubicBezTo>
                  <a:cubicBezTo>
                    <a:pt x="567" y="2018"/>
                    <a:pt x="234" y="2119"/>
                    <a:pt x="280" y="2257"/>
                  </a:cubicBezTo>
                  <a:cubicBezTo>
                    <a:pt x="294" y="2298"/>
                    <a:pt x="367" y="2312"/>
                    <a:pt x="470" y="2312"/>
                  </a:cubicBezTo>
                  <a:cubicBezTo>
                    <a:pt x="718" y="2312"/>
                    <a:pt x="1141" y="2230"/>
                    <a:pt x="1344" y="2230"/>
                  </a:cubicBezTo>
                  <a:cubicBezTo>
                    <a:pt x="1405" y="2230"/>
                    <a:pt x="1447" y="2237"/>
                    <a:pt x="1456" y="2257"/>
                  </a:cubicBezTo>
                  <a:cubicBezTo>
                    <a:pt x="1456" y="2351"/>
                    <a:pt x="1456" y="2563"/>
                    <a:pt x="1621" y="2563"/>
                  </a:cubicBezTo>
                  <a:cubicBezTo>
                    <a:pt x="1653" y="2563"/>
                    <a:pt x="1691" y="2555"/>
                    <a:pt x="1736" y="2537"/>
                  </a:cubicBezTo>
                  <a:cubicBezTo>
                    <a:pt x="1776" y="2521"/>
                    <a:pt x="1805" y="2514"/>
                    <a:pt x="1827" y="2514"/>
                  </a:cubicBezTo>
                  <a:cubicBezTo>
                    <a:pt x="1961" y="2514"/>
                    <a:pt x="1816" y="2769"/>
                    <a:pt x="1960" y="2817"/>
                  </a:cubicBezTo>
                  <a:cubicBezTo>
                    <a:pt x="2072" y="2873"/>
                    <a:pt x="2072" y="3153"/>
                    <a:pt x="1680" y="3209"/>
                  </a:cubicBezTo>
                  <a:cubicBezTo>
                    <a:pt x="1288" y="3209"/>
                    <a:pt x="1120" y="3265"/>
                    <a:pt x="1288" y="3433"/>
                  </a:cubicBezTo>
                  <a:cubicBezTo>
                    <a:pt x="1354" y="3499"/>
                    <a:pt x="1463" y="3522"/>
                    <a:pt x="1595" y="3522"/>
                  </a:cubicBezTo>
                  <a:cubicBezTo>
                    <a:pt x="1799" y="3522"/>
                    <a:pt x="2058" y="3467"/>
                    <a:pt x="2296" y="3433"/>
                  </a:cubicBezTo>
                  <a:cubicBezTo>
                    <a:pt x="2319" y="3430"/>
                    <a:pt x="2343" y="3428"/>
                    <a:pt x="2367" y="3428"/>
                  </a:cubicBezTo>
                  <a:cubicBezTo>
                    <a:pt x="2753" y="3428"/>
                    <a:pt x="3275" y="3835"/>
                    <a:pt x="3697" y="3993"/>
                  </a:cubicBezTo>
                  <a:cubicBezTo>
                    <a:pt x="3853" y="4045"/>
                    <a:pt x="4009" y="4070"/>
                    <a:pt x="4162" y="4070"/>
                  </a:cubicBezTo>
                  <a:cubicBezTo>
                    <a:pt x="4502" y="4070"/>
                    <a:pt x="4826" y="3945"/>
                    <a:pt x="5097" y="3713"/>
                  </a:cubicBezTo>
                  <a:cubicBezTo>
                    <a:pt x="5153" y="3433"/>
                    <a:pt x="5769" y="3545"/>
                    <a:pt x="6049" y="3377"/>
                  </a:cubicBezTo>
                  <a:cubicBezTo>
                    <a:pt x="6329" y="3153"/>
                    <a:pt x="6721" y="2985"/>
                    <a:pt x="7113" y="2929"/>
                  </a:cubicBezTo>
                  <a:cubicBezTo>
                    <a:pt x="7561" y="2929"/>
                    <a:pt x="7561" y="2425"/>
                    <a:pt x="7729" y="2425"/>
                  </a:cubicBezTo>
                  <a:cubicBezTo>
                    <a:pt x="7744" y="2429"/>
                    <a:pt x="7759" y="2430"/>
                    <a:pt x="7774" y="2430"/>
                  </a:cubicBezTo>
                  <a:cubicBezTo>
                    <a:pt x="7989" y="2430"/>
                    <a:pt x="8241" y="2074"/>
                    <a:pt x="8345" y="1865"/>
                  </a:cubicBezTo>
                  <a:cubicBezTo>
                    <a:pt x="8457" y="1529"/>
                    <a:pt x="8233" y="1249"/>
                    <a:pt x="7953" y="1193"/>
                  </a:cubicBezTo>
                  <a:cubicBezTo>
                    <a:pt x="7673" y="1193"/>
                    <a:pt x="7449" y="969"/>
                    <a:pt x="7505" y="801"/>
                  </a:cubicBezTo>
                  <a:cubicBezTo>
                    <a:pt x="7561" y="633"/>
                    <a:pt x="7337" y="465"/>
                    <a:pt x="7393" y="353"/>
                  </a:cubicBezTo>
                  <a:cubicBezTo>
                    <a:pt x="7393" y="297"/>
                    <a:pt x="7350" y="278"/>
                    <a:pt x="7285" y="278"/>
                  </a:cubicBezTo>
                  <a:cubicBezTo>
                    <a:pt x="7157" y="278"/>
                    <a:pt x="6945" y="353"/>
                    <a:pt x="6833" y="353"/>
                  </a:cubicBezTo>
                  <a:cubicBezTo>
                    <a:pt x="6824" y="356"/>
                    <a:pt x="6815" y="357"/>
                    <a:pt x="6805" y="357"/>
                  </a:cubicBezTo>
                  <a:cubicBezTo>
                    <a:pt x="6643" y="357"/>
                    <a:pt x="6339" y="0"/>
                    <a:pt x="6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5"/>
            <p:cNvSpPr/>
            <p:nvPr/>
          </p:nvSpPr>
          <p:spPr>
            <a:xfrm>
              <a:off x="3363325" y="2137600"/>
              <a:ext cx="99450" cy="101725"/>
            </a:xfrm>
            <a:custGeom>
              <a:avLst/>
              <a:gdLst/>
              <a:ahLst/>
              <a:cxnLst/>
              <a:rect l="l" t="t" r="r" b="b"/>
              <a:pathLst>
                <a:path w="3978" h="4069" extrusionOk="0">
                  <a:moveTo>
                    <a:pt x="3121" y="0"/>
                  </a:moveTo>
                  <a:cubicBezTo>
                    <a:pt x="2865" y="0"/>
                    <a:pt x="2609" y="260"/>
                    <a:pt x="2353" y="260"/>
                  </a:cubicBezTo>
                  <a:lnTo>
                    <a:pt x="2297" y="260"/>
                  </a:lnTo>
                  <a:cubicBezTo>
                    <a:pt x="2167" y="217"/>
                    <a:pt x="2020" y="190"/>
                    <a:pt x="1888" y="190"/>
                  </a:cubicBezTo>
                  <a:cubicBezTo>
                    <a:pt x="1681" y="190"/>
                    <a:pt x="1513" y="257"/>
                    <a:pt x="1513" y="428"/>
                  </a:cubicBezTo>
                  <a:cubicBezTo>
                    <a:pt x="1457" y="708"/>
                    <a:pt x="1849" y="596"/>
                    <a:pt x="1849" y="820"/>
                  </a:cubicBezTo>
                  <a:cubicBezTo>
                    <a:pt x="1849" y="988"/>
                    <a:pt x="1513" y="932"/>
                    <a:pt x="1233" y="1100"/>
                  </a:cubicBezTo>
                  <a:cubicBezTo>
                    <a:pt x="1160" y="1159"/>
                    <a:pt x="1086" y="1179"/>
                    <a:pt x="1013" y="1179"/>
                  </a:cubicBezTo>
                  <a:cubicBezTo>
                    <a:pt x="848" y="1179"/>
                    <a:pt x="684" y="1077"/>
                    <a:pt x="519" y="1077"/>
                  </a:cubicBezTo>
                  <a:cubicBezTo>
                    <a:pt x="477" y="1077"/>
                    <a:pt x="435" y="1084"/>
                    <a:pt x="393" y="1100"/>
                  </a:cubicBezTo>
                  <a:cubicBezTo>
                    <a:pt x="113" y="1268"/>
                    <a:pt x="673" y="1436"/>
                    <a:pt x="449" y="1717"/>
                  </a:cubicBezTo>
                  <a:cubicBezTo>
                    <a:pt x="281" y="1997"/>
                    <a:pt x="449" y="1997"/>
                    <a:pt x="841" y="2277"/>
                  </a:cubicBezTo>
                  <a:cubicBezTo>
                    <a:pt x="1177" y="2557"/>
                    <a:pt x="617" y="2613"/>
                    <a:pt x="617" y="3005"/>
                  </a:cubicBezTo>
                  <a:cubicBezTo>
                    <a:pt x="617" y="3341"/>
                    <a:pt x="169" y="3285"/>
                    <a:pt x="113" y="3509"/>
                  </a:cubicBezTo>
                  <a:cubicBezTo>
                    <a:pt x="1" y="3677"/>
                    <a:pt x="449" y="4069"/>
                    <a:pt x="897" y="4069"/>
                  </a:cubicBezTo>
                  <a:cubicBezTo>
                    <a:pt x="1401" y="4013"/>
                    <a:pt x="1849" y="3845"/>
                    <a:pt x="2241" y="3509"/>
                  </a:cubicBezTo>
                  <a:cubicBezTo>
                    <a:pt x="2386" y="3385"/>
                    <a:pt x="2508" y="3352"/>
                    <a:pt x="2621" y="3352"/>
                  </a:cubicBezTo>
                  <a:cubicBezTo>
                    <a:pt x="2744" y="3352"/>
                    <a:pt x="2858" y="3391"/>
                    <a:pt x="2979" y="3391"/>
                  </a:cubicBezTo>
                  <a:cubicBezTo>
                    <a:pt x="3047" y="3391"/>
                    <a:pt x="3117" y="3379"/>
                    <a:pt x="3193" y="3341"/>
                  </a:cubicBezTo>
                  <a:cubicBezTo>
                    <a:pt x="3585" y="3117"/>
                    <a:pt x="3361" y="1773"/>
                    <a:pt x="3193" y="1492"/>
                  </a:cubicBezTo>
                  <a:cubicBezTo>
                    <a:pt x="3193" y="1436"/>
                    <a:pt x="3193" y="1380"/>
                    <a:pt x="3193" y="1380"/>
                  </a:cubicBezTo>
                  <a:cubicBezTo>
                    <a:pt x="3249" y="1212"/>
                    <a:pt x="3641" y="1156"/>
                    <a:pt x="3809" y="988"/>
                  </a:cubicBezTo>
                  <a:cubicBezTo>
                    <a:pt x="3977" y="820"/>
                    <a:pt x="3697" y="428"/>
                    <a:pt x="3361" y="92"/>
                  </a:cubicBezTo>
                  <a:cubicBezTo>
                    <a:pt x="3281" y="26"/>
                    <a:pt x="3201" y="0"/>
                    <a:pt x="3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5"/>
            <p:cNvSpPr/>
            <p:nvPr/>
          </p:nvSpPr>
          <p:spPr>
            <a:xfrm>
              <a:off x="3433350" y="2032925"/>
              <a:ext cx="173625" cy="246650"/>
            </a:xfrm>
            <a:custGeom>
              <a:avLst/>
              <a:gdLst/>
              <a:ahLst/>
              <a:cxnLst/>
              <a:rect l="l" t="t" r="r" b="b"/>
              <a:pathLst>
                <a:path w="6945" h="9866" extrusionOk="0">
                  <a:moveTo>
                    <a:pt x="2907" y="0"/>
                  </a:moveTo>
                  <a:cubicBezTo>
                    <a:pt x="2797" y="0"/>
                    <a:pt x="2777" y="262"/>
                    <a:pt x="2632" y="359"/>
                  </a:cubicBezTo>
                  <a:cubicBezTo>
                    <a:pt x="2492" y="415"/>
                    <a:pt x="2352" y="443"/>
                    <a:pt x="2212" y="443"/>
                  </a:cubicBezTo>
                  <a:cubicBezTo>
                    <a:pt x="2072" y="443"/>
                    <a:pt x="1932" y="415"/>
                    <a:pt x="1792" y="359"/>
                  </a:cubicBezTo>
                  <a:cubicBezTo>
                    <a:pt x="1775" y="356"/>
                    <a:pt x="1758" y="355"/>
                    <a:pt x="1741" y="355"/>
                  </a:cubicBezTo>
                  <a:cubicBezTo>
                    <a:pt x="1439" y="355"/>
                    <a:pt x="1288" y="819"/>
                    <a:pt x="1288" y="1031"/>
                  </a:cubicBezTo>
                  <a:cubicBezTo>
                    <a:pt x="1288" y="1311"/>
                    <a:pt x="896" y="1423"/>
                    <a:pt x="952" y="1591"/>
                  </a:cubicBezTo>
                  <a:cubicBezTo>
                    <a:pt x="996" y="1721"/>
                    <a:pt x="938" y="1851"/>
                    <a:pt x="832" y="1851"/>
                  </a:cubicBezTo>
                  <a:cubicBezTo>
                    <a:pt x="801" y="1851"/>
                    <a:pt x="766" y="1840"/>
                    <a:pt x="728" y="1815"/>
                  </a:cubicBezTo>
                  <a:cubicBezTo>
                    <a:pt x="651" y="1738"/>
                    <a:pt x="574" y="1607"/>
                    <a:pt x="459" y="1607"/>
                  </a:cubicBezTo>
                  <a:cubicBezTo>
                    <a:pt x="408" y="1607"/>
                    <a:pt x="350" y="1634"/>
                    <a:pt x="280" y="1703"/>
                  </a:cubicBezTo>
                  <a:cubicBezTo>
                    <a:pt x="0" y="1871"/>
                    <a:pt x="504" y="2095"/>
                    <a:pt x="840" y="2151"/>
                  </a:cubicBezTo>
                  <a:cubicBezTo>
                    <a:pt x="1120" y="2207"/>
                    <a:pt x="560" y="2431"/>
                    <a:pt x="560" y="2711"/>
                  </a:cubicBezTo>
                  <a:cubicBezTo>
                    <a:pt x="504" y="3047"/>
                    <a:pt x="952" y="2935"/>
                    <a:pt x="952" y="3159"/>
                  </a:cubicBezTo>
                  <a:cubicBezTo>
                    <a:pt x="952" y="3383"/>
                    <a:pt x="280" y="3439"/>
                    <a:pt x="280" y="3663"/>
                  </a:cubicBezTo>
                  <a:cubicBezTo>
                    <a:pt x="280" y="3700"/>
                    <a:pt x="299" y="3716"/>
                    <a:pt x="331" y="3716"/>
                  </a:cubicBezTo>
                  <a:cubicBezTo>
                    <a:pt x="442" y="3716"/>
                    <a:pt x="709" y="3526"/>
                    <a:pt x="840" y="3439"/>
                  </a:cubicBezTo>
                  <a:cubicBezTo>
                    <a:pt x="853" y="3431"/>
                    <a:pt x="864" y="3427"/>
                    <a:pt x="872" y="3427"/>
                  </a:cubicBezTo>
                  <a:cubicBezTo>
                    <a:pt x="973" y="3427"/>
                    <a:pt x="828" y="3947"/>
                    <a:pt x="1132" y="3947"/>
                  </a:cubicBezTo>
                  <a:cubicBezTo>
                    <a:pt x="1146" y="3947"/>
                    <a:pt x="1160" y="3946"/>
                    <a:pt x="1176" y="3943"/>
                  </a:cubicBezTo>
                  <a:cubicBezTo>
                    <a:pt x="1603" y="3837"/>
                    <a:pt x="1471" y="3323"/>
                    <a:pt x="1602" y="3323"/>
                  </a:cubicBezTo>
                  <a:cubicBezTo>
                    <a:pt x="1609" y="3323"/>
                    <a:pt x="1616" y="3325"/>
                    <a:pt x="1624" y="3327"/>
                  </a:cubicBezTo>
                  <a:cubicBezTo>
                    <a:pt x="1792" y="3327"/>
                    <a:pt x="1568" y="3607"/>
                    <a:pt x="1680" y="3831"/>
                  </a:cubicBezTo>
                  <a:cubicBezTo>
                    <a:pt x="1848" y="4111"/>
                    <a:pt x="1400" y="4447"/>
                    <a:pt x="1400" y="4615"/>
                  </a:cubicBezTo>
                  <a:cubicBezTo>
                    <a:pt x="1427" y="4721"/>
                    <a:pt x="1628" y="4777"/>
                    <a:pt x="1862" y="4777"/>
                  </a:cubicBezTo>
                  <a:cubicBezTo>
                    <a:pt x="2125" y="4777"/>
                    <a:pt x="2429" y="4707"/>
                    <a:pt x="2576" y="4559"/>
                  </a:cubicBezTo>
                  <a:cubicBezTo>
                    <a:pt x="2643" y="4476"/>
                    <a:pt x="2705" y="4442"/>
                    <a:pt x="2753" y="4442"/>
                  </a:cubicBezTo>
                  <a:cubicBezTo>
                    <a:pt x="2866" y="4442"/>
                    <a:pt x="2901" y="4626"/>
                    <a:pt x="2744" y="4783"/>
                  </a:cubicBezTo>
                  <a:cubicBezTo>
                    <a:pt x="2576" y="4895"/>
                    <a:pt x="2632" y="5231"/>
                    <a:pt x="2912" y="5287"/>
                  </a:cubicBezTo>
                  <a:cubicBezTo>
                    <a:pt x="3136" y="5343"/>
                    <a:pt x="3192" y="5343"/>
                    <a:pt x="3080" y="5567"/>
                  </a:cubicBezTo>
                  <a:cubicBezTo>
                    <a:pt x="2968" y="5736"/>
                    <a:pt x="3080" y="6072"/>
                    <a:pt x="3024" y="6240"/>
                  </a:cubicBezTo>
                  <a:cubicBezTo>
                    <a:pt x="2996" y="6324"/>
                    <a:pt x="2800" y="6366"/>
                    <a:pt x="2611" y="6366"/>
                  </a:cubicBezTo>
                  <a:cubicBezTo>
                    <a:pt x="2422" y="6366"/>
                    <a:pt x="2240" y="6324"/>
                    <a:pt x="2240" y="6240"/>
                  </a:cubicBezTo>
                  <a:cubicBezTo>
                    <a:pt x="2224" y="6207"/>
                    <a:pt x="2188" y="6193"/>
                    <a:pt x="2148" y="6193"/>
                  </a:cubicBezTo>
                  <a:cubicBezTo>
                    <a:pt x="2049" y="6193"/>
                    <a:pt x="1921" y="6272"/>
                    <a:pt x="1960" y="6352"/>
                  </a:cubicBezTo>
                  <a:cubicBezTo>
                    <a:pt x="2072" y="6520"/>
                    <a:pt x="1736" y="6688"/>
                    <a:pt x="1736" y="6856"/>
                  </a:cubicBezTo>
                  <a:cubicBezTo>
                    <a:pt x="1792" y="7024"/>
                    <a:pt x="2184" y="6968"/>
                    <a:pt x="2184" y="7192"/>
                  </a:cubicBezTo>
                  <a:cubicBezTo>
                    <a:pt x="2240" y="7360"/>
                    <a:pt x="1904" y="7584"/>
                    <a:pt x="1456" y="7696"/>
                  </a:cubicBezTo>
                  <a:cubicBezTo>
                    <a:pt x="1094" y="7832"/>
                    <a:pt x="1391" y="8078"/>
                    <a:pt x="1607" y="8078"/>
                  </a:cubicBezTo>
                  <a:cubicBezTo>
                    <a:pt x="1658" y="8078"/>
                    <a:pt x="1704" y="8064"/>
                    <a:pt x="1736" y="8032"/>
                  </a:cubicBezTo>
                  <a:cubicBezTo>
                    <a:pt x="1788" y="7993"/>
                    <a:pt x="1825" y="7978"/>
                    <a:pt x="1855" y="7978"/>
                  </a:cubicBezTo>
                  <a:cubicBezTo>
                    <a:pt x="1955" y="7978"/>
                    <a:pt x="1982" y="8144"/>
                    <a:pt x="2240" y="8144"/>
                  </a:cubicBezTo>
                  <a:cubicBezTo>
                    <a:pt x="2464" y="8144"/>
                    <a:pt x="2617" y="8287"/>
                    <a:pt x="2841" y="8287"/>
                  </a:cubicBezTo>
                  <a:cubicBezTo>
                    <a:pt x="2897" y="8287"/>
                    <a:pt x="2957" y="8278"/>
                    <a:pt x="3024" y="8256"/>
                  </a:cubicBezTo>
                  <a:cubicBezTo>
                    <a:pt x="3118" y="8225"/>
                    <a:pt x="3186" y="8211"/>
                    <a:pt x="3230" y="8211"/>
                  </a:cubicBezTo>
                  <a:cubicBezTo>
                    <a:pt x="3343" y="8211"/>
                    <a:pt x="3298" y="8303"/>
                    <a:pt x="3136" y="8424"/>
                  </a:cubicBezTo>
                  <a:cubicBezTo>
                    <a:pt x="3024" y="8513"/>
                    <a:pt x="2894" y="8531"/>
                    <a:pt x="2765" y="8531"/>
                  </a:cubicBezTo>
                  <a:cubicBezTo>
                    <a:pt x="2678" y="8531"/>
                    <a:pt x="2591" y="8523"/>
                    <a:pt x="2510" y="8523"/>
                  </a:cubicBezTo>
                  <a:cubicBezTo>
                    <a:pt x="2408" y="8523"/>
                    <a:pt x="2315" y="8536"/>
                    <a:pt x="2240" y="8592"/>
                  </a:cubicBezTo>
                  <a:cubicBezTo>
                    <a:pt x="2016" y="8704"/>
                    <a:pt x="1064" y="9600"/>
                    <a:pt x="1232" y="9824"/>
                  </a:cubicBezTo>
                  <a:cubicBezTo>
                    <a:pt x="1261" y="9853"/>
                    <a:pt x="1287" y="9865"/>
                    <a:pt x="1311" y="9865"/>
                  </a:cubicBezTo>
                  <a:cubicBezTo>
                    <a:pt x="1429" y="9865"/>
                    <a:pt x="1524" y="9581"/>
                    <a:pt x="1848" y="9488"/>
                  </a:cubicBezTo>
                  <a:cubicBezTo>
                    <a:pt x="1937" y="9444"/>
                    <a:pt x="2006" y="9427"/>
                    <a:pt x="2063" y="9427"/>
                  </a:cubicBezTo>
                  <a:cubicBezTo>
                    <a:pt x="2222" y="9427"/>
                    <a:pt x="2285" y="9559"/>
                    <a:pt x="2408" y="9600"/>
                  </a:cubicBezTo>
                  <a:cubicBezTo>
                    <a:pt x="2565" y="9600"/>
                    <a:pt x="2624" y="9258"/>
                    <a:pt x="2723" y="9258"/>
                  </a:cubicBezTo>
                  <a:cubicBezTo>
                    <a:pt x="2730" y="9258"/>
                    <a:pt x="2737" y="9260"/>
                    <a:pt x="2744" y="9264"/>
                  </a:cubicBezTo>
                  <a:cubicBezTo>
                    <a:pt x="2888" y="9264"/>
                    <a:pt x="2991" y="9141"/>
                    <a:pt x="3194" y="9141"/>
                  </a:cubicBezTo>
                  <a:cubicBezTo>
                    <a:pt x="3228" y="9141"/>
                    <a:pt x="3264" y="9144"/>
                    <a:pt x="3304" y="9152"/>
                  </a:cubicBezTo>
                  <a:cubicBezTo>
                    <a:pt x="3360" y="9166"/>
                    <a:pt x="3416" y="9173"/>
                    <a:pt x="3472" y="9173"/>
                  </a:cubicBezTo>
                  <a:cubicBezTo>
                    <a:pt x="3640" y="9173"/>
                    <a:pt x="3809" y="9110"/>
                    <a:pt x="3977" y="8984"/>
                  </a:cubicBezTo>
                  <a:cubicBezTo>
                    <a:pt x="3993" y="8968"/>
                    <a:pt x="4015" y="8961"/>
                    <a:pt x="4041" y="8961"/>
                  </a:cubicBezTo>
                  <a:cubicBezTo>
                    <a:pt x="4182" y="8961"/>
                    <a:pt x="4443" y="9158"/>
                    <a:pt x="4562" y="9158"/>
                  </a:cubicBezTo>
                  <a:cubicBezTo>
                    <a:pt x="4573" y="9158"/>
                    <a:pt x="4584" y="9156"/>
                    <a:pt x="4593" y="9152"/>
                  </a:cubicBezTo>
                  <a:cubicBezTo>
                    <a:pt x="4873" y="9040"/>
                    <a:pt x="5153" y="8984"/>
                    <a:pt x="5489" y="8984"/>
                  </a:cubicBezTo>
                  <a:cubicBezTo>
                    <a:pt x="5881" y="8928"/>
                    <a:pt x="6217" y="8760"/>
                    <a:pt x="6553" y="8536"/>
                  </a:cubicBezTo>
                  <a:cubicBezTo>
                    <a:pt x="6679" y="8410"/>
                    <a:pt x="6553" y="8347"/>
                    <a:pt x="6387" y="8347"/>
                  </a:cubicBezTo>
                  <a:cubicBezTo>
                    <a:pt x="6332" y="8347"/>
                    <a:pt x="6273" y="8354"/>
                    <a:pt x="6217" y="8368"/>
                  </a:cubicBezTo>
                  <a:cubicBezTo>
                    <a:pt x="5993" y="8368"/>
                    <a:pt x="6049" y="8144"/>
                    <a:pt x="6273" y="7864"/>
                  </a:cubicBezTo>
                  <a:cubicBezTo>
                    <a:pt x="6497" y="7640"/>
                    <a:pt x="6889" y="7472"/>
                    <a:pt x="6945" y="7136"/>
                  </a:cubicBezTo>
                  <a:cubicBezTo>
                    <a:pt x="6945" y="6884"/>
                    <a:pt x="6504" y="6663"/>
                    <a:pt x="6260" y="6663"/>
                  </a:cubicBezTo>
                  <a:cubicBezTo>
                    <a:pt x="6178" y="6663"/>
                    <a:pt x="6119" y="6688"/>
                    <a:pt x="6105" y="6744"/>
                  </a:cubicBezTo>
                  <a:cubicBezTo>
                    <a:pt x="6053" y="6822"/>
                    <a:pt x="5989" y="6863"/>
                    <a:pt x="5924" y="6863"/>
                  </a:cubicBezTo>
                  <a:cubicBezTo>
                    <a:pt x="5849" y="6863"/>
                    <a:pt x="5773" y="6808"/>
                    <a:pt x="5713" y="6688"/>
                  </a:cubicBezTo>
                  <a:cubicBezTo>
                    <a:pt x="5601" y="6464"/>
                    <a:pt x="5825" y="6296"/>
                    <a:pt x="5713" y="6240"/>
                  </a:cubicBezTo>
                  <a:cubicBezTo>
                    <a:pt x="5545" y="6184"/>
                    <a:pt x="5433" y="6016"/>
                    <a:pt x="5433" y="5792"/>
                  </a:cubicBezTo>
                  <a:cubicBezTo>
                    <a:pt x="5433" y="5679"/>
                    <a:pt x="5265" y="4951"/>
                    <a:pt x="4873" y="4839"/>
                  </a:cubicBezTo>
                  <a:cubicBezTo>
                    <a:pt x="4481" y="4783"/>
                    <a:pt x="4425" y="4223"/>
                    <a:pt x="4313" y="3887"/>
                  </a:cubicBezTo>
                  <a:cubicBezTo>
                    <a:pt x="4257" y="3607"/>
                    <a:pt x="4033" y="3775"/>
                    <a:pt x="3809" y="3495"/>
                  </a:cubicBezTo>
                  <a:cubicBezTo>
                    <a:pt x="3724" y="3383"/>
                    <a:pt x="3584" y="3355"/>
                    <a:pt x="3451" y="3355"/>
                  </a:cubicBezTo>
                  <a:cubicBezTo>
                    <a:pt x="3318" y="3355"/>
                    <a:pt x="3192" y="3383"/>
                    <a:pt x="3136" y="3383"/>
                  </a:cubicBezTo>
                  <a:cubicBezTo>
                    <a:pt x="2968" y="3383"/>
                    <a:pt x="3136" y="3047"/>
                    <a:pt x="3416" y="2879"/>
                  </a:cubicBezTo>
                  <a:cubicBezTo>
                    <a:pt x="3696" y="2487"/>
                    <a:pt x="3921" y="1983"/>
                    <a:pt x="4033" y="1479"/>
                  </a:cubicBezTo>
                  <a:cubicBezTo>
                    <a:pt x="4033" y="1386"/>
                    <a:pt x="3659" y="1345"/>
                    <a:pt x="3277" y="1345"/>
                  </a:cubicBezTo>
                  <a:cubicBezTo>
                    <a:pt x="2964" y="1345"/>
                    <a:pt x="2646" y="1373"/>
                    <a:pt x="2520" y="1423"/>
                  </a:cubicBezTo>
                  <a:cubicBezTo>
                    <a:pt x="2484" y="1441"/>
                    <a:pt x="2448" y="1449"/>
                    <a:pt x="2414" y="1449"/>
                  </a:cubicBezTo>
                  <a:cubicBezTo>
                    <a:pt x="2236" y="1449"/>
                    <a:pt x="2108" y="1237"/>
                    <a:pt x="2296" y="1143"/>
                  </a:cubicBezTo>
                  <a:cubicBezTo>
                    <a:pt x="2464" y="1087"/>
                    <a:pt x="2912" y="695"/>
                    <a:pt x="2856" y="527"/>
                  </a:cubicBezTo>
                  <a:cubicBezTo>
                    <a:pt x="2856" y="359"/>
                    <a:pt x="3192" y="191"/>
                    <a:pt x="2968" y="23"/>
                  </a:cubicBezTo>
                  <a:cubicBezTo>
                    <a:pt x="2945" y="7"/>
                    <a:pt x="2925" y="0"/>
                    <a:pt x="29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3425575" y="2048325"/>
              <a:ext cx="23200" cy="17375"/>
            </a:xfrm>
            <a:custGeom>
              <a:avLst/>
              <a:gdLst/>
              <a:ahLst/>
              <a:cxnLst/>
              <a:rect l="l" t="t" r="r" b="b"/>
              <a:pathLst>
                <a:path w="928" h="695" extrusionOk="0">
                  <a:moveTo>
                    <a:pt x="703" y="1"/>
                  </a:moveTo>
                  <a:cubicBezTo>
                    <a:pt x="486" y="1"/>
                    <a:pt x="0" y="695"/>
                    <a:pt x="255" y="695"/>
                  </a:cubicBezTo>
                  <a:cubicBezTo>
                    <a:pt x="479" y="695"/>
                    <a:pt x="927" y="191"/>
                    <a:pt x="759" y="23"/>
                  </a:cubicBezTo>
                  <a:cubicBezTo>
                    <a:pt x="744" y="8"/>
                    <a:pt x="725" y="1"/>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3540250" y="1981400"/>
              <a:ext cx="14175" cy="21550"/>
            </a:xfrm>
            <a:custGeom>
              <a:avLst/>
              <a:gdLst/>
              <a:ahLst/>
              <a:cxnLst/>
              <a:rect l="l" t="t" r="r" b="b"/>
              <a:pathLst>
                <a:path w="567" h="862" extrusionOk="0">
                  <a:moveTo>
                    <a:pt x="366" y="1"/>
                  </a:moveTo>
                  <a:cubicBezTo>
                    <a:pt x="351" y="1"/>
                    <a:pt x="335" y="4"/>
                    <a:pt x="317" y="12"/>
                  </a:cubicBezTo>
                  <a:cubicBezTo>
                    <a:pt x="0" y="64"/>
                    <a:pt x="81" y="861"/>
                    <a:pt x="138" y="861"/>
                  </a:cubicBezTo>
                  <a:cubicBezTo>
                    <a:pt x="142" y="861"/>
                    <a:pt x="145" y="858"/>
                    <a:pt x="149" y="852"/>
                  </a:cubicBezTo>
                  <a:cubicBezTo>
                    <a:pt x="358" y="695"/>
                    <a:pt x="567" y="1"/>
                    <a:pt x="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3788975" y="2115925"/>
              <a:ext cx="35050" cy="39500"/>
            </a:xfrm>
            <a:custGeom>
              <a:avLst/>
              <a:gdLst/>
              <a:ahLst/>
              <a:cxnLst/>
              <a:rect l="l" t="t" r="r" b="b"/>
              <a:pathLst>
                <a:path w="1402" h="1580" extrusionOk="0">
                  <a:moveTo>
                    <a:pt x="769" y="0"/>
                  </a:moveTo>
                  <a:cubicBezTo>
                    <a:pt x="754" y="0"/>
                    <a:pt x="740" y="18"/>
                    <a:pt x="729" y="63"/>
                  </a:cubicBezTo>
                  <a:cubicBezTo>
                    <a:pt x="709" y="161"/>
                    <a:pt x="669" y="184"/>
                    <a:pt x="616" y="184"/>
                  </a:cubicBezTo>
                  <a:cubicBezTo>
                    <a:pt x="570" y="184"/>
                    <a:pt x="514" y="167"/>
                    <a:pt x="452" y="167"/>
                  </a:cubicBezTo>
                  <a:cubicBezTo>
                    <a:pt x="381" y="167"/>
                    <a:pt x="303" y="189"/>
                    <a:pt x="225" y="287"/>
                  </a:cubicBezTo>
                  <a:cubicBezTo>
                    <a:pt x="1" y="623"/>
                    <a:pt x="393" y="903"/>
                    <a:pt x="561" y="1015"/>
                  </a:cubicBezTo>
                  <a:cubicBezTo>
                    <a:pt x="661" y="1065"/>
                    <a:pt x="538" y="1248"/>
                    <a:pt x="392" y="1248"/>
                  </a:cubicBezTo>
                  <a:cubicBezTo>
                    <a:pt x="374" y="1248"/>
                    <a:pt x="355" y="1245"/>
                    <a:pt x="337" y="1239"/>
                  </a:cubicBezTo>
                  <a:cubicBezTo>
                    <a:pt x="320" y="1235"/>
                    <a:pt x="305" y="1233"/>
                    <a:pt x="291" y="1233"/>
                  </a:cubicBezTo>
                  <a:cubicBezTo>
                    <a:pt x="131" y="1233"/>
                    <a:pt x="246" y="1524"/>
                    <a:pt x="505" y="1575"/>
                  </a:cubicBezTo>
                  <a:cubicBezTo>
                    <a:pt x="518" y="1578"/>
                    <a:pt x="532" y="1579"/>
                    <a:pt x="545" y="1579"/>
                  </a:cubicBezTo>
                  <a:cubicBezTo>
                    <a:pt x="816" y="1579"/>
                    <a:pt x="1121" y="1066"/>
                    <a:pt x="1121" y="959"/>
                  </a:cubicBezTo>
                  <a:cubicBezTo>
                    <a:pt x="1065" y="791"/>
                    <a:pt x="1401" y="175"/>
                    <a:pt x="1289" y="63"/>
                  </a:cubicBezTo>
                  <a:cubicBezTo>
                    <a:pt x="1277" y="57"/>
                    <a:pt x="1265" y="54"/>
                    <a:pt x="1254" y="54"/>
                  </a:cubicBezTo>
                  <a:cubicBezTo>
                    <a:pt x="1164" y="54"/>
                    <a:pt x="1109" y="237"/>
                    <a:pt x="1009" y="287"/>
                  </a:cubicBezTo>
                  <a:cubicBezTo>
                    <a:pt x="919" y="287"/>
                    <a:pt x="830" y="0"/>
                    <a:pt x="7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3922000" y="2064275"/>
              <a:ext cx="25975" cy="25650"/>
            </a:xfrm>
            <a:custGeom>
              <a:avLst/>
              <a:gdLst/>
              <a:ahLst/>
              <a:cxnLst/>
              <a:rect l="l" t="t" r="r" b="b"/>
              <a:pathLst>
                <a:path w="1039" h="1026" extrusionOk="0">
                  <a:moveTo>
                    <a:pt x="673" y="1"/>
                  </a:moveTo>
                  <a:cubicBezTo>
                    <a:pt x="225" y="1"/>
                    <a:pt x="1" y="897"/>
                    <a:pt x="113" y="1009"/>
                  </a:cubicBezTo>
                  <a:cubicBezTo>
                    <a:pt x="120" y="1020"/>
                    <a:pt x="131" y="1025"/>
                    <a:pt x="144" y="1025"/>
                  </a:cubicBezTo>
                  <a:cubicBezTo>
                    <a:pt x="331" y="1025"/>
                    <a:pt x="1039" y="1"/>
                    <a:pt x="6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4001250" y="2030350"/>
              <a:ext cx="15700" cy="6075"/>
            </a:xfrm>
            <a:custGeom>
              <a:avLst/>
              <a:gdLst/>
              <a:ahLst/>
              <a:cxnLst/>
              <a:rect l="l" t="t" r="r" b="b"/>
              <a:pathLst>
                <a:path w="628" h="243" extrusionOk="0">
                  <a:moveTo>
                    <a:pt x="409" y="0"/>
                  </a:moveTo>
                  <a:cubicBezTo>
                    <a:pt x="229" y="0"/>
                    <a:pt x="1" y="81"/>
                    <a:pt x="135" y="182"/>
                  </a:cubicBezTo>
                  <a:cubicBezTo>
                    <a:pt x="178" y="225"/>
                    <a:pt x="237" y="243"/>
                    <a:pt x="300" y="243"/>
                  </a:cubicBezTo>
                  <a:cubicBezTo>
                    <a:pt x="402" y="243"/>
                    <a:pt x="514" y="195"/>
                    <a:pt x="583" y="126"/>
                  </a:cubicBezTo>
                  <a:cubicBezTo>
                    <a:pt x="628" y="36"/>
                    <a:pt x="529" y="0"/>
                    <a:pt x="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3996200" y="2040725"/>
              <a:ext cx="25825" cy="17975"/>
            </a:xfrm>
            <a:custGeom>
              <a:avLst/>
              <a:gdLst/>
              <a:ahLst/>
              <a:cxnLst/>
              <a:rect l="l" t="t" r="r" b="b"/>
              <a:pathLst>
                <a:path w="1033" h="719" extrusionOk="0">
                  <a:moveTo>
                    <a:pt x="771" y="0"/>
                  </a:moveTo>
                  <a:cubicBezTo>
                    <a:pt x="688" y="0"/>
                    <a:pt x="580" y="14"/>
                    <a:pt x="449" y="47"/>
                  </a:cubicBezTo>
                  <a:cubicBezTo>
                    <a:pt x="57" y="159"/>
                    <a:pt x="1" y="719"/>
                    <a:pt x="169" y="719"/>
                  </a:cubicBezTo>
                  <a:cubicBezTo>
                    <a:pt x="449" y="607"/>
                    <a:pt x="729" y="439"/>
                    <a:pt x="953" y="159"/>
                  </a:cubicBezTo>
                  <a:cubicBezTo>
                    <a:pt x="1032" y="80"/>
                    <a:pt x="972"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3916400" y="1252175"/>
              <a:ext cx="190450" cy="60425"/>
            </a:xfrm>
            <a:custGeom>
              <a:avLst/>
              <a:gdLst/>
              <a:ahLst/>
              <a:cxnLst/>
              <a:rect l="l" t="t" r="r" b="b"/>
              <a:pathLst>
                <a:path w="7618" h="2417" extrusionOk="0">
                  <a:moveTo>
                    <a:pt x="1625" y="1"/>
                  </a:moveTo>
                  <a:cubicBezTo>
                    <a:pt x="1457" y="57"/>
                    <a:pt x="1793" y="225"/>
                    <a:pt x="1681" y="393"/>
                  </a:cubicBezTo>
                  <a:cubicBezTo>
                    <a:pt x="1671" y="411"/>
                    <a:pt x="1653" y="419"/>
                    <a:pt x="1628" y="419"/>
                  </a:cubicBezTo>
                  <a:cubicBezTo>
                    <a:pt x="1502" y="419"/>
                    <a:pt x="1214" y="225"/>
                    <a:pt x="1121" y="225"/>
                  </a:cubicBezTo>
                  <a:cubicBezTo>
                    <a:pt x="1108" y="221"/>
                    <a:pt x="1098" y="219"/>
                    <a:pt x="1089" y="219"/>
                  </a:cubicBezTo>
                  <a:cubicBezTo>
                    <a:pt x="985" y="219"/>
                    <a:pt x="1173" y="518"/>
                    <a:pt x="1121" y="673"/>
                  </a:cubicBezTo>
                  <a:cubicBezTo>
                    <a:pt x="1111" y="683"/>
                    <a:pt x="1099" y="688"/>
                    <a:pt x="1087" y="688"/>
                  </a:cubicBezTo>
                  <a:cubicBezTo>
                    <a:pt x="968" y="688"/>
                    <a:pt x="759" y="225"/>
                    <a:pt x="505" y="225"/>
                  </a:cubicBezTo>
                  <a:cubicBezTo>
                    <a:pt x="281" y="225"/>
                    <a:pt x="337" y="505"/>
                    <a:pt x="169" y="505"/>
                  </a:cubicBezTo>
                  <a:cubicBezTo>
                    <a:pt x="1" y="561"/>
                    <a:pt x="449" y="785"/>
                    <a:pt x="561" y="897"/>
                  </a:cubicBezTo>
                  <a:cubicBezTo>
                    <a:pt x="729" y="1009"/>
                    <a:pt x="337" y="1009"/>
                    <a:pt x="505" y="1177"/>
                  </a:cubicBezTo>
                  <a:cubicBezTo>
                    <a:pt x="670" y="1360"/>
                    <a:pt x="1003" y="1418"/>
                    <a:pt x="1386" y="1418"/>
                  </a:cubicBezTo>
                  <a:cubicBezTo>
                    <a:pt x="2024" y="1418"/>
                    <a:pt x="2802" y="1259"/>
                    <a:pt x="3174" y="1259"/>
                  </a:cubicBezTo>
                  <a:cubicBezTo>
                    <a:pt x="3261" y="1259"/>
                    <a:pt x="3325" y="1268"/>
                    <a:pt x="3361" y="1289"/>
                  </a:cubicBezTo>
                  <a:cubicBezTo>
                    <a:pt x="3641" y="1457"/>
                    <a:pt x="1625" y="1625"/>
                    <a:pt x="1737" y="1849"/>
                  </a:cubicBezTo>
                  <a:cubicBezTo>
                    <a:pt x="2120" y="2040"/>
                    <a:pt x="2528" y="2127"/>
                    <a:pt x="2963" y="2127"/>
                  </a:cubicBezTo>
                  <a:cubicBezTo>
                    <a:pt x="3165" y="2127"/>
                    <a:pt x="3372" y="2108"/>
                    <a:pt x="3585" y="2073"/>
                  </a:cubicBezTo>
                  <a:cubicBezTo>
                    <a:pt x="3599" y="2059"/>
                    <a:pt x="3615" y="2053"/>
                    <a:pt x="3635" y="2053"/>
                  </a:cubicBezTo>
                  <a:cubicBezTo>
                    <a:pt x="3771" y="2053"/>
                    <a:pt x="4046" y="2360"/>
                    <a:pt x="4537" y="2409"/>
                  </a:cubicBezTo>
                  <a:cubicBezTo>
                    <a:pt x="4583" y="2414"/>
                    <a:pt x="4624" y="2416"/>
                    <a:pt x="4662" y="2416"/>
                  </a:cubicBezTo>
                  <a:cubicBezTo>
                    <a:pt x="5035" y="2416"/>
                    <a:pt x="5021" y="2185"/>
                    <a:pt x="5377" y="2185"/>
                  </a:cubicBezTo>
                  <a:cubicBezTo>
                    <a:pt x="5825" y="2129"/>
                    <a:pt x="6385" y="1961"/>
                    <a:pt x="6441" y="1737"/>
                  </a:cubicBezTo>
                  <a:cubicBezTo>
                    <a:pt x="6441" y="1513"/>
                    <a:pt x="7618" y="1233"/>
                    <a:pt x="7506" y="841"/>
                  </a:cubicBezTo>
                  <a:cubicBezTo>
                    <a:pt x="7450" y="645"/>
                    <a:pt x="7142" y="617"/>
                    <a:pt x="6805" y="617"/>
                  </a:cubicBezTo>
                  <a:cubicBezTo>
                    <a:pt x="6671" y="617"/>
                    <a:pt x="6532" y="621"/>
                    <a:pt x="6403" y="621"/>
                  </a:cubicBezTo>
                  <a:cubicBezTo>
                    <a:pt x="6210" y="621"/>
                    <a:pt x="6038" y="611"/>
                    <a:pt x="5937" y="561"/>
                  </a:cubicBezTo>
                  <a:cubicBezTo>
                    <a:pt x="5754" y="451"/>
                    <a:pt x="5355" y="341"/>
                    <a:pt x="5085" y="341"/>
                  </a:cubicBezTo>
                  <a:cubicBezTo>
                    <a:pt x="4943" y="341"/>
                    <a:pt x="4837" y="371"/>
                    <a:pt x="4817" y="449"/>
                  </a:cubicBezTo>
                  <a:cubicBezTo>
                    <a:pt x="4736" y="570"/>
                    <a:pt x="4598" y="662"/>
                    <a:pt x="4484" y="662"/>
                  </a:cubicBezTo>
                  <a:cubicBezTo>
                    <a:pt x="4440" y="662"/>
                    <a:pt x="4400" y="648"/>
                    <a:pt x="4369" y="617"/>
                  </a:cubicBezTo>
                  <a:cubicBezTo>
                    <a:pt x="4272" y="519"/>
                    <a:pt x="4387" y="82"/>
                    <a:pt x="4084" y="82"/>
                  </a:cubicBezTo>
                  <a:cubicBezTo>
                    <a:pt x="4040" y="82"/>
                    <a:pt x="3986" y="91"/>
                    <a:pt x="3921" y="113"/>
                  </a:cubicBezTo>
                  <a:cubicBezTo>
                    <a:pt x="3417" y="281"/>
                    <a:pt x="3921" y="841"/>
                    <a:pt x="3753" y="897"/>
                  </a:cubicBezTo>
                  <a:cubicBezTo>
                    <a:pt x="3738" y="904"/>
                    <a:pt x="3718" y="908"/>
                    <a:pt x="3693" y="908"/>
                  </a:cubicBezTo>
                  <a:cubicBezTo>
                    <a:pt x="3530" y="908"/>
                    <a:pt x="3186" y="755"/>
                    <a:pt x="3137" y="561"/>
                  </a:cubicBezTo>
                  <a:cubicBezTo>
                    <a:pt x="3124" y="496"/>
                    <a:pt x="3087" y="473"/>
                    <a:pt x="3036" y="473"/>
                  </a:cubicBezTo>
                  <a:cubicBezTo>
                    <a:pt x="2919" y="473"/>
                    <a:pt x="2729" y="593"/>
                    <a:pt x="2596" y="593"/>
                  </a:cubicBezTo>
                  <a:cubicBezTo>
                    <a:pt x="2538" y="593"/>
                    <a:pt x="2491" y="570"/>
                    <a:pt x="2465" y="505"/>
                  </a:cubicBezTo>
                  <a:cubicBezTo>
                    <a:pt x="2409" y="225"/>
                    <a:pt x="1793" y="1"/>
                    <a:pt x="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3770775" y="1327050"/>
              <a:ext cx="39225" cy="28775"/>
            </a:xfrm>
            <a:custGeom>
              <a:avLst/>
              <a:gdLst/>
              <a:ahLst/>
              <a:cxnLst/>
              <a:rect l="l" t="t" r="r" b="b"/>
              <a:pathLst>
                <a:path w="1569" h="1151" extrusionOk="0">
                  <a:moveTo>
                    <a:pt x="464" y="1"/>
                  </a:moveTo>
                  <a:cubicBezTo>
                    <a:pt x="429" y="1"/>
                    <a:pt x="387" y="10"/>
                    <a:pt x="337" y="30"/>
                  </a:cubicBezTo>
                  <a:cubicBezTo>
                    <a:pt x="1" y="142"/>
                    <a:pt x="617" y="702"/>
                    <a:pt x="841" y="758"/>
                  </a:cubicBezTo>
                  <a:cubicBezTo>
                    <a:pt x="1009" y="814"/>
                    <a:pt x="1177" y="1150"/>
                    <a:pt x="1401" y="1150"/>
                  </a:cubicBezTo>
                  <a:cubicBezTo>
                    <a:pt x="1569" y="1094"/>
                    <a:pt x="1065" y="702"/>
                    <a:pt x="841" y="422"/>
                  </a:cubicBezTo>
                  <a:cubicBezTo>
                    <a:pt x="657" y="193"/>
                    <a:pt x="624"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3783825" y="1273050"/>
              <a:ext cx="269825" cy="152000"/>
            </a:xfrm>
            <a:custGeom>
              <a:avLst/>
              <a:gdLst/>
              <a:ahLst/>
              <a:cxnLst/>
              <a:rect l="l" t="t" r="r" b="b"/>
              <a:pathLst>
                <a:path w="10793" h="6080" extrusionOk="0">
                  <a:moveTo>
                    <a:pt x="4210" y="0"/>
                  </a:moveTo>
                  <a:cubicBezTo>
                    <a:pt x="4092" y="0"/>
                    <a:pt x="4228" y="346"/>
                    <a:pt x="4071" y="398"/>
                  </a:cubicBezTo>
                  <a:cubicBezTo>
                    <a:pt x="3903" y="454"/>
                    <a:pt x="3679" y="566"/>
                    <a:pt x="3959" y="734"/>
                  </a:cubicBezTo>
                  <a:cubicBezTo>
                    <a:pt x="4239" y="1126"/>
                    <a:pt x="4407" y="1518"/>
                    <a:pt x="4463" y="1966"/>
                  </a:cubicBezTo>
                  <a:cubicBezTo>
                    <a:pt x="4460" y="1973"/>
                    <a:pt x="4453" y="1977"/>
                    <a:pt x="4443" y="1977"/>
                  </a:cubicBezTo>
                  <a:cubicBezTo>
                    <a:pt x="4308" y="1977"/>
                    <a:pt x="3620" y="1272"/>
                    <a:pt x="3567" y="958"/>
                  </a:cubicBezTo>
                  <a:cubicBezTo>
                    <a:pt x="3527" y="676"/>
                    <a:pt x="3314" y="453"/>
                    <a:pt x="3155" y="453"/>
                  </a:cubicBezTo>
                  <a:cubicBezTo>
                    <a:pt x="3093" y="453"/>
                    <a:pt x="3039" y="487"/>
                    <a:pt x="3007" y="566"/>
                  </a:cubicBezTo>
                  <a:cubicBezTo>
                    <a:pt x="2951" y="846"/>
                    <a:pt x="2615" y="902"/>
                    <a:pt x="2727" y="1182"/>
                  </a:cubicBezTo>
                  <a:cubicBezTo>
                    <a:pt x="2792" y="1345"/>
                    <a:pt x="2706" y="1432"/>
                    <a:pt x="2622" y="1432"/>
                  </a:cubicBezTo>
                  <a:cubicBezTo>
                    <a:pt x="2562" y="1432"/>
                    <a:pt x="2503" y="1388"/>
                    <a:pt x="2503" y="1294"/>
                  </a:cubicBezTo>
                  <a:cubicBezTo>
                    <a:pt x="2503" y="1126"/>
                    <a:pt x="2055" y="846"/>
                    <a:pt x="1887" y="846"/>
                  </a:cubicBezTo>
                  <a:cubicBezTo>
                    <a:pt x="1775" y="846"/>
                    <a:pt x="2335" y="734"/>
                    <a:pt x="2559" y="622"/>
                  </a:cubicBezTo>
                  <a:cubicBezTo>
                    <a:pt x="2767" y="539"/>
                    <a:pt x="2542" y="394"/>
                    <a:pt x="2321" y="394"/>
                  </a:cubicBezTo>
                  <a:cubicBezTo>
                    <a:pt x="2245" y="394"/>
                    <a:pt x="2169" y="411"/>
                    <a:pt x="2111" y="454"/>
                  </a:cubicBezTo>
                  <a:cubicBezTo>
                    <a:pt x="2060" y="479"/>
                    <a:pt x="2007" y="487"/>
                    <a:pt x="1952" y="487"/>
                  </a:cubicBezTo>
                  <a:cubicBezTo>
                    <a:pt x="1855" y="487"/>
                    <a:pt x="1755" y="462"/>
                    <a:pt x="1663" y="462"/>
                  </a:cubicBezTo>
                  <a:cubicBezTo>
                    <a:pt x="1578" y="462"/>
                    <a:pt x="1501" y="483"/>
                    <a:pt x="1439" y="566"/>
                  </a:cubicBezTo>
                  <a:cubicBezTo>
                    <a:pt x="1404" y="619"/>
                    <a:pt x="1362" y="639"/>
                    <a:pt x="1314" y="639"/>
                  </a:cubicBezTo>
                  <a:cubicBezTo>
                    <a:pt x="1209" y="639"/>
                    <a:pt x="1070" y="548"/>
                    <a:pt x="879" y="510"/>
                  </a:cubicBezTo>
                  <a:cubicBezTo>
                    <a:pt x="864" y="506"/>
                    <a:pt x="849" y="504"/>
                    <a:pt x="834" y="504"/>
                  </a:cubicBezTo>
                  <a:cubicBezTo>
                    <a:pt x="640" y="504"/>
                    <a:pt x="449" y="795"/>
                    <a:pt x="297" y="795"/>
                  </a:cubicBezTo>
                  <a:cubicBezTo>
                    <a:pt x="286" y="795"/>
                    <a:pt x="274" y="794"/>
                    <a:pt x="263" y="790"/>
                  </a:cubicBezTo>
                  <a:cubicBezTo>
                    <a:pt x="252" y="786"/>
                    <a:pt x="242" y="785"/>
                    <a:pt x="231" y="785"/>
                  </a:cubicBezTo>
                  <a:cubicBezTo>
                    <a:pt x="82" y="785"/>
                    <a:pt x="1" y="1155"/>
                    <a:pt x="263" y="1574"/>
                  </a:cubicBezTo>
                  <a:cubicBezTo>
                    <a:pt x="339" y="1695"/>
                    <a:pt x="406" y="1738"/>
                    <a:pt x="471" y="1738"/>
                  </a:cubicBezTo>
                  <a:cubicBezTo>
                    <a:pt x="635" y="1738"/>
                    <a:pt x="783" y="1458"/>
                    <a:pt x="1003" y="1458"/>
                  </a:cubicBezTo>
                  <a:cubicBezTo>
                    <a:pt x="1018" y="1458"/>
                    <a:pt x="1032" y="1460"/>
                    <a:pt x="1047" y="1462"/>
                  </a:cubicBezTo>
                  <a:cubicBezTo>
                    <a:pt x="1383" y="1574"/>
                    <a:pt x="711" y="1910"/>
                    <a:pt x="599" y="2246"/>
                  </a:cubicBezTo>
                  <a:cubicBezTo>
                    <a:pt x="487" y="2582"/>
                    <a:pt x="1103" y="2862"/>
                    <a:pt x="1383" y="3142"/>
                  </a:cubicBezTo>
                  <a:cubicBezTo>
                    <a:pt x="1563" y="3262"/>
                    <a:pt x="1759" y="3318"/>
                    <a:pt x="1963" y="3318"/>
                  </a:cubicBezTo>
                  <a:cubicBezTo>
                    <a:pt x="2139" y="3318"/>
                    <a:pt x="2321" y="3276"/>
                    <a:pt x="2503" y="3198"/>
                  </a:cubicBezTo>
                  <a:cubicBezTo>
                    <a:pt x="2727" y="3086"/>
                    <a:pt x="2671" y="2582"/>
                    <a:pt x="2951" y="2582"/>
                  </a:cubicBezTo>
                  <a:cubicBezTo>
                    <a:pt x="2973" y="2586"/>
                    <a:pt x="2991" y="2588"/>
                    <a:pt x="3008" y="2588"/>
                  </a:cubicBezTo>
                  <a:cubicBezTo>
                    <a:pt x="3208" y="2588"/>
                    <a:pt x="3085" y="2298"/>
                    <a:pt x="3343" y="2246"/>
                  </a:cubicBezTo>
                  <a:cubicBezTo>
                    <a:pt x="3374" y="2231"/>
                    <a:pt x="3401" y="2224"/>
                    <a:pt x="3425" y="2224"/>
                  </a:cubicBezTo>
                  <a:cubicBezTo>
                    <a:pt x="3577" y="2224"/>
                    <a:pt x="3593" y="2501"/>
                    <a:pt x="3399" y="2694"/>
                  </a:cubicBezTo>
                  <a:cubicBezTo>
                    <a:pt x="3298" y="2820"/>
                    <a:pt x="3368" y="2878"/>
                    <a:pt x="3506" y="2878"/>
                  </a:cubicBezTo>
                  <a:cubicBezTo>
                    <a:pt x="3674" y="2878"/>
                    <a:pt x="3943" y="2792"/>
                    <a:pt x="4127" y="2638"/>
                  </a:cubicBezTo>
                  <a:cubicBezTo>
                    <a:pt x="4226" y="2556"/>
                    <a:pt x="4295" y="2522"/>
                    <a:pt x="4343" y="2522"/>
                  </a:cubicBezTo>
                  <a:cubicBezTo>
                    <a:pt x="4459" y="2522"/>
                    <a:pt x="4447" y="2720"/>
                    <a:pt x="4407" y="2918"/>
                  </a:cubicBezTo>
                  <a:cubicBezTo>
                    <a:pt x="4351" y="3198"/>
                    <a:pt x="3735" y="3030"/>
                    <a:pt x="3455" y="3366"/>
                  </a:cubicBezTo>
                  <a:cubicBezTo>
                    <a:pt x="3231" y="3646"/>
                    <a:pt x="2559" y="3422"/>
                    <a:pt x="2223" y="3758"/>
                  </a:cubicBezTo>
                  <a:cubicBezTo>
                    <a:pt x="1989" y="3993"/>
                    <a:pt x="2217" y="4091"/>
                    <a:pt x="2529" y="4091"/>
                  </a:cubicBezTo>
                  <a:cubicBezTo>
                    <a:pt x="2665" y="4091"/>
                    <a:pt x="2816" y="4072"/>
                    <a:pt x="2951" y="4038"/>
                  </a:cubicBezTo>
                  <a:cubicBezTo>
                    <a:pt x="3247" y="3973"/>
                    <a:pt x="3542" y="3946"/>
                    <a:pt x="3848" y="3946"/>
                  </a:cubicBezTo>
                  <a:cubicBezTo>
                    <a:pt x="4065" y="3946"/>
                    <a:pt x="4287" y="3959"/>
                    <a:pt x="4519" y="3982"/>
                  </a:cubicBezTo>
                  <a:cubicBezTo>
                    <a:pt x="4800" y="4038"/>
                    <a:pt x="4295" y="4150"/>
                    <a:pt x="3791" y="4150"/>
                  </a:cubicBezTo>
                  <a:cubicBezTo>
                    <a:pt x="3287" y="4150"/>
                    <a:pt x="3119" y="4318"/>
                    <a:pt x="3119" y="4430"/>
                  </a:cubicBezTo>
                  <a:cubicBezTo>
                    <a:pt x="3119" y="4468"/>
                    <a:pt x="3082" y="4481"/>
                    <a:pt x="3023" y="4481"/>
                  </a:cubicBezTo>
                  <a:cubicBezTo>
                    <a:pt x="2919" y="4481"/>
                    <a:pt x="2748" y="4442"/>
                    <a:pt x="2602" y="4442"/>
                  </a:cubicBezTo>
                  <a:cubicBezTo>
                    <a:pt x="2468" y="4442"/>
                    <a:pt x="2356" y="4474"/>
                    <a:pt x="2335" y="4598"/>
                  </a:cubicBezTo>
                  <a:cubicBezTo>
                    <a:pt x="2279" y="4934"/>
                    <a:pt x="3063" y="5047"/>
                    <a:pt x="3119" y="5215"/>
                  </a:cubicBezTo>
                  <a:cubicBezTo>
                    <a:pt x="3161" y="5297"/>
                    <a:pt x="3248" y="5319"/>
                    <a:pt x="3353" y="5319"/>
                  </a:cubicBezTo>
                  <a:cubicBezTo>
                    <a:pt x="3467" y="5319"/>
                    <a:pt x="3603" y="5293"/>
                    <a:pt x="3723" y="5293"/>
                  </a:cubicBezTo>
                  <a:cubicBezTo>
                    <a:pt x="3790" y="5293"/>
                    <a:pt x="3853" y="5301"/>
                    <a:pt x="3903" y="5327"/>
                  </a:cubicBezTo>
                  <a:cubicBezTo>
                    <a:pt x="4071" y="5383"/>
                    <a:pt x="3567" y="5551"/>
                    <a:pt x="3511" y="5607"/>
                  </a:cubicBezTo>
                  <a:cubicBezTo>
                    <a:pt x="3455" y="5719"/>
                    <a:pt x="4071" y="5831"/>
                    <a:pt x="4183" y="5999"/>
                  </a:cubicBezTo>
                  <a:cubicBezTo>
                    <a:pt x="4202" y="6055"/>
                    <a:pt x="4264" y="6080"/>
                    <a:pt x="4339" y="6080"/>
                  </a:cubicBezTo>
                  <a:cubicBezTo>
                    <a:pt x="4488" y="6080"/>
                    <a:pt x="4687" y="5980"/>
                    <a:pt x="4687" y="5831"/>
                  </a:cubicBezTo>
                  <a:cubicBezTo>
                    <a:pt x="4743" y="5271"/>
                    <a:pt x="5080" y="4710"/>
                    <a:pt x="5584" y="4430"/>
                  </a:cubicBezTo>
                  <a:cubicBezTo>
                    <a:pt x="6144" y="4262"/>
                    <a:pt x="5808" y="4094"/>
                    <a:pt x="5864" y="3758"/>
                  </a:cubicBezTo>
                  <a:cubicBezTo>
                    <a:pt x="5976" y="3478"/>
                    <a:pt x="6368" y="3702"/>
                    <a:pt x="6256" y="3478"/>
                  </a:cubicBezTo>
                  <a:cubicBezTo>
                    <a:pt x="6144" y="3254"/>
                    <a:pt x="6200" y="3142"/>
                    <a:pt x="6536" y="2806"/>
                  </a:cubicBezTo>
                  <a:cubicBezTo>
                    <a:pt x="6872" y="2526"/>
                    <a:pt x="7096" y="2750"/>
                    <a:pt x="7488" y="2526"/>
                  </a:cubicBezTo>
                  <a:cubicBezTo>
                    <a:pt x="7566" y="2493"/>
                    <a:pt x="7636" y="2479"/>
                    <a:pt x="7694" y="2479"/>
                  </a:cubicBezTo>
                  <a:cubicBezTo>
                    <a:pt x="7925" y="2479"/>
                    <a:pt x="7970" y="2694"/>
                    <a:pt x="7656" y="2694"/>
                  </a:cubicBezTo>
                  <a:cubicBezTo>
                    <a:pt x="7208" y="2750"/>
                    <a:pt x="7432" y="3198"/>
                    <a:pt x="7768" y="3310"/>
                  </a:cubicBezTo>
                  <a:cubicBezTo>
                    <a:pt x="8048" y="3422"/>
                    <a:pt x="7768" y="3534"/>
                    <a:pt x="8048" y="3590"/>
                  </a:cubicBezTo>
                  <a:cubicBezTo>
                    <a:pt x="8328" y="3646"/>
                    <a:pt x="8216" y="3982"/>
                    <a:pt x="7880" y="4318"/>
                  </a:cubicBezTo>
                  <a:cubicBezTo>
                    <a:pt x="7712" y="4520"/>
                    <a:pt x="7786" y="4621"/>
                    <a:pt x="8017" y="4621"/>
                  </a:cubicBezTo>
                  <a:cubicBezTo>
                    <a:pt x="8171" y="4621"/>
                    <a:pt x="8395" y="4576"/>
                    <a:pt x="8664" y="4486"/>
                  </a:cubicBezTo>
                  <a:cubicBezTo>
                    <a:pt x="8794" y="4443"/>
                    <a:pt x="8882" y="4425"/>
                    <a:pt x="8941" y="4425"/>
                  </a:cubicBezTo>
                  <a:cubicBezTo>
                    <a:pt x="9186" y="4425"/>
                    <a:pt x="8920" y="4743"/>
                    <a:pt x="9056" y="4878"/>
                  </a:cubicBezTo>
                  <a:cubicBezTo>
                    <a:pt x="9107" y="4929"/>
                    <a:pt x="9171" y="4951"/>
                    <a:pt x="9244" y="4951"/>
                  </a:cubicBezTo>
                  <a:cubicBezTo>
                    <a:pt x="9496" y="4951"/>
                    <a:pt x="9847" y="4691"/>
                    <a:pt x="10064" y="4430"/>
                  </a:cubicBezTo>
                  <a:cubicBezTo>
                    <a:pt x="10344" y="4094"/>
                    <a:pt x="10792" y="4150"/>
                    <a:pt x="10792" y="3982"/>
                  </a:cubicBezTo>
                  <a:cubicBezTo>
                    <a:pt x="10792" y="3833"/>
                    <a:pt x="10643" y="3758"/>
                    <a:pt x="10477" y="3758"/>
                  </a:cubicBezTo>
                  <a:cubicBezTo>
                    <a:pt x="10394" y="3758"/>
                    <a:pt x="10307" y="3777"/>
                    <a:pt x="10232" y="3814"/>
                  </a:cubicBezTo>
                  <a:cubicBezTo>
                    <a:pt x="10139" y="3852"/>
                    <a:pt x="10008" y="3870"/>
                    <a:pt x="9884" y="3870"/>
                  </a:cubicBezTo>
                  <a:cubicBezTo>
                    <a:pt x="9635" y="3870"/>
                    <a:pt x="9411" y="3796"/>
                    <a:pt x="9560" y="3646"/>
                  </a:cubicBezTo>
                  <a:cubicBezTo>
                    <a:pt x="9754" y="3501"/>
                    <a:pt x="9738" y="3355"/>
                    <a:pt x="9548" y="3355"/>
                  </a:cubicBezTo>
                  <a:cubicBezTo>
                    <a:pt x="9519" y="3355"/>
                    <a:pt x="9486" y="3359"/>
                    <a:pt x="9448" y="3366"/>
                  </a:cubicBezTo>
                  <a:cubicBezTo>
                    <a:pt x="9112" y="3366"/>
                    <a:pt x="8552" y="3254"/>
                    <a:pt x="8832" y="3142"/>
                  </a:cubicBezTo>
                  <a:cubicBezTo>
                    <a:pt x="9056" y="3030"/>
                    <a:pt x="8608" y="2694"/>
                    <a:pt x="8384" y="2694"/>
                  </a:cubicBezTo>
                  <a:cubicBezTo>
                    <a:pt x="8160" y="2694"/>
                    <a:pt x="8216" y="2414"/>
                    <a:pt x="8216" y="2246"/>
                  </a:cubicBezTo>
                  <a:cubicBezTo>
                    <a:pt x="8216" y="2022"/>
                    <a:pt x="7544" y="1966"/>
                    <a:pt x="7656" y="1854"/>
                  </a:cubicBezTo>
                  <a:cubicBezTo>
                    <a:pt x="7771" y="1816"/>
                    <a:pt x="7598" y="1725"/>
                    <a:pt x="7441" y="1725"/>
                  </a:cubicBezTo>
                  <a:cubicBezTo>
                    <a:pt x="7369" y="1725"/>
                    <a:pt x="7299" y="1745"/>
                    <a:pt x="7264" y="1798"/>
                  </a:cubicBezTo>
                  <a:cubicBezTo>
                    <a:pt x="7220" y="1864"/>
                    <a:pt x="7158" y="1896"/>
                    <a:pt x="7100" y="1896"/>
                  </a:cubicBezTo>
                  <a:cubicBezTo>
                    <a:pt x="7010" y="1896"/>
                    <a:pt x="6928" y="1822"/>
                    <a:pt x="6928" y="1686"/>
                  </a:cubicBezTo>
                  <a:cubicBezTo>
                    <a:pt x="6928" y="1562"/>
                    <a:pt x="6774" y="1524"/>
                    <a:pt x="6608" y="1524"/>
                  </a:cubicBezTo>
                  <a:cubicBezTo>
                    <a:pt x="6473" y="1524"/>
                    <a:pt x="6331" y="1549"/>
                    <a:pt x="6256" y="1574"/>
                  </a:cubicBezTo>
                  <a:cubicBezTo>
                    <a:pt x="6088" y="1574"/>
                    <a:pt x="6144" y="1070"/>
                    <a:pt x="5920" y="958"/>
                  </a:cubicBezTo>
                  <a:cubicBezTo>
                    <a:pt x="5893" y="931"/>
                    <a:pt x="5864" y="920"/>
                    <a:pt x="5833" y="920"/>
                  </a:cubicBezTo>
                  <a:cubicBezTo>
                    <a:pt x="5666" y="920"/>
                    <a:pt x="5445" y="1238"/>
                    <a:pt x="5304" y="1238"/>
                  </a:cubicBezTo>
                  <a:cubicBezTo>
                    <a:pt x="5136" y="1182"/>
                    <a:pt x="5416" y="846"/>
                    <a:pt x="5528" y="678"/>
                  </a:cubicBezTo>
                  <a:cubicBezTo>
                    <a:pt x="5569" y="512"/>
                    <a:pt x="5119" y="316"/>
                    <a:pt x="4860" y="316"/>
                  </a:cubicBezTo>
                  <a:cubicBezTo>
                    <a:pt x="4769" y="316"/>
                    <a:pt x="4702" y="340"/>
                    <a:pt x="4687" y="398"/>
                  </a:cubicBezTo>
                  <a:cubicBezTo>
                    <a:pt x="4672" y="422"/>
                    <a:pt x="4655" y="432"/>
                    <a:pt x="4637" y="432"/>
                  </a:cubicBezTo>
                  <a:cubicBezTo>
                    <a:pt x="4528" y="432"/>
                    <a:pt x="4384" y="54"/>
                    <a:pt x="4239" y="6"/>
                  </a:cubicBezTo>
                  <a:cubicBezTo>
                    <a:pt x="4228" y="2"/>
                    <a:pt x="4219" y="0"/>
                    <a:pt x="4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5"/>
            <p:cNvSpPr/>
            <p:nvPr/>
          </p:nvSpPr>
          <p:spPr>
            <a:xfrm>
              <a:off x="7269850" y="1898625"/>
              <a:ext cx="67225" cy="18575"/>
            </a:xfrm>
            <a:custGeom>
              <a:avLst/>
              <a:gdLst/>
              <a:ahLst/>
              <a:cxnLst/>
              <a:rect l="l" t="t" r="r" b="b"/>
              <a:pathLst>
                <a:path w="2689" h="743" extrusionOk="0">
                  <a:moveTo>
                    <a:pt x="1324" y="0"/>
                  </a:moveTo>
                  <a:cubicBezTo>
                    <a:pt x="1282" y="0"/>
                    <a:pt x="1251" y="6"/>
                    <a:pt x="1233" y="18"/>
                  </a:cubicBezTo>
                  <a:cubicBezTo>
                    <a:pt x="1065" y="130"/>
                    <a:pt x="0" y="74"/>
                    <a:pt x="224" y="354"/>
                  </a:cubicBezTo>
                  <a:cubicBezTo>
                    <a:pt x="448" y="578"/>
                    <a:pt x="1289" y="410"/>
                    <a:pt x="1681" y="634"/>
                  </a:cubicBezTo>
                  <a:cubicBezTo>
                    <a:pt x="1835" y="712"/>
                    <a:pt x="2003" y="742"/>
                    <a:pt x="2157" y="742"/>
                  </a:cubicBezTo>
                  <a:cubicBezTo>
                    <a:pt x="2449" y="742"/>
                    <a:pt x="2689" y="632"/>
                    <a:pt x="2689" y="522"/>
                  </a:cubicBezTo>
                  <a:cubicBezTo>
                    <a:pt x="2689" y="372"/>
                    <a:pt x="1666" y="0"/>
                    <a:pt x="1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5"/>
            <p:cNvSpPr/>
            <p:nvPr/>
          </p:nvSpPr>
          <p:spPr>
            <a:xfrm>
              <a:off x="6158100" y="2658250"/>
              <a:ext cx="49025" cy="36875"/>
            </a:xfrm>
            <a:custGeom>
              <a:avLst/>
              <a:gdLst/>
              <a:ahLst/>
              <a:cxnLst/>
              <a:rect l="l" t="t" r="r" b="b"/>
              <a:pathLst>
                <a:path w="1961" h="1475" extrusionOk="0">
                  <a:moveTo>
                    <a:pt x="1523" y="1"/>
                  </a:moveTo>
                  <a:cubicBezTo>
                    <a:pt x="1346" y="1"/>
                    <a:pt x="1171" y="56"/>
                    <a:pt x="1121" y="157"/>
                  </a:cubicBezTo>
                  <a:cubicBezTo>
                    <a:pt x="1065" y="437"/>
                    <a:pt x="785" y="325"/>
                    <a:pt x="393" y="381"/>
                  </a:cubicBezTo>
                  <a:cubicBezTo>
                    <a:pt x="57" y="437"/>
                    <a:pt x="0" y="1333"/>
                    <a:pt x="281" y="1445"/>
                  </a:cubicBezTo>
                  <a:cubicBezTo>
                    <a:pt x="367" y="1462"/>
                    <a:pt x="432" y="1474"/>
                    <a:pt x="484" y="1474"/>
                  </a:cubicBezTo>
                  <a:cubicBezTo>
                    <a:pt x="601" y="1474"/>
                    <a:pt x="651" y="1415"/>
                    <a:pt x="729" y="1221"/>
                  </a:cubicBezTo>
                  <a:cubicBezTo>
                    <a:pt x="770" y="1013"/>
                    <a:pt x="966" y="898"/>
                    <a:pt x="1178" y="898"/>
                  </a:cubicBezTo>
                  <a:cubicBezTo>
                    <a:pt x="1252" y="898"/>
                    <a:pt x="1328" y="912"/>
                    <a:pt x="1401" y="941"/>
                  </a:cubicBezTo>
                  <a:cubicBezTo>
                    <a:pt x="1431" y="964"/>
                    <a:pt x="1464" y="974"/>
                    <a:pt x="1498" y="974"/>
                  </a:cubicBezTo>
                  <a:cubicBezTo>
                    <a:pt x="1710" y="974"/>
                    <a:pt x="1961" y="559"/>
                    <a:pt x="1961" y="269"/>
                  </a:cubicBezTo>
                  <a:cubicBezTo>
                    <a:pt x="1961" y="84"/>
                    <a:pt x="1740" y="1"/>
                    <a:pt x="15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5"/>
            <p:cNvSpPr/>
            <p:nvPr/>
          </p:nvSpPr>
          <p:spPr>
            <a:xfrm>
              <a:off x="6103500" y="2672750"/>
              <a:ext cx="56025" cy="58150"/>
            </a:xfrm>
            <a:custGeom>
              <a:avLst/>
              <a:gdLst/>
              <a:ahLst/>
              <a:cxnLst/>
              <a:rect l="l" t="t" r="r" b="b"/>
              <a:pathLst>
                <a:path w="2241" h="2326" extrusionOk="0">
                  <a:moveTo>
                    <a:pt x="1037" y="0"/>
                  </a:moveTo>
                  <a:cubicBezTo>
                    <a:pt x="896" y="0"/>
                    <a:pt x="672" y="100"/>
                    <a:pt x="448" y="249"/>
                  </a:cubicBezTo>
                  <a:cubicBezTo>
                    <a:pt x="112" y="529"/>
                    <a:pt x="0" y="585"/>
                    <a:pt x="112" y="809"/>
                  </a:cubicBezTo>
                  <a:cubicBezTo>
                    <a:pt x="146" y="893"/>
                    <a:pt x="189" y="927"/>
                    <a:pt x="237" y="927"/>
                  </a:cubicBezTo>
                  <a:cubicBezTo>
                    <a:pt x="348" y="927"/>
                    <a:pt x="482" y="742"/>
                    <a:pt x="560" y="585"/>
                  </a:cubicBezTo>
                  <a:cubicBezTo>
                    <a:pt x="577" y="552"/>
                    <a:pt x="596" y="537"/>
                    <a:pt x="615" y="537"/>
                  </a:cubicBezTo>
                  <a:cubicBezTo>
                    <a:pt x="728" y="537"/>
                    <a:pt x="863" y="1035"/>
                    <a:pt x="672" y="1369"/>
                  </a:cubicBezTo>
                  <a:cubicBezTo>
                    <a:pt x="459" y="1796"/>
                    <a:pt x="652" y="2325"/>
                    <a:pt x="913" y="2325"/>
                  </a:cubicBezTo>
                  <a:cubicBezTo>
                    <a:pt x="926" y="2325"/>
                    <a:pt x="939" y="2324"/>
                    <a:pt x="952" y="2321"/>
                  </a:cubicBezTo>
                  <a:cubicBezTo>
                    <a:pt x="1288" y="2265"/>
                    <a:pt x="1512" y="1425"/>
                    <a:pt x="1848" y="1033"/>
                  </a:cubicBezTo>
                  <a:cubicBezTo>
                    <a:pt x="2241" y="585"/>
                    <a:pt x="1680" y="753"/>
                    <a:pt x="1680" y="473"/>
                  </a:cubicBezTo>
                  <a:cubicBezTo>
                    <a:pt x="1680" y="249"/>
                    <a:pt x="1176" y="305"/>
                    <a:pt x="1176" y="81"/>
                  </a:cubicBezTo>
                  <a:cubicBezTo>
                    <a:pt x="1158" y="25"/>
                    <a:pt x="1108" y="0"/>
                    <a:pt x="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6307925" y="2399450"/>
              <a:ext cx="133025" cy="96450"/>
            </a:xfrm>
            <a:custGeom>
              <a:avLst/>
              <a:gdLst/>
              <a:ahLst/>
              <a:cxnLst/>
              <a:rect l="l" t="t" r="r" b="b"/>
              <a:pathLst>
                <a:path w="5321" h="3858" extrusionOk="0">
                  <a:moveTo>
                    <a:pt x="1759" y="0"/>
                  </a:moveTo>
                  <a:cubicBezTo>
                    <a:pt x="1541" y="0"/>
                    <a:pt x="1362" y="239"/>
                    <a:pt x="1512" y="428"/>
                  </a:cubicBezTo>
                  <a:cubicBezTo>
                    <a:pt x="1793" y="708"/>
                    <a:pt x="1512" y="820"/>
                    <a:pt x="1512" y="1268"/>
                  </a:cubicBezTo>
                  <a:cubicBezTo>
                    <a:pt x="1512" y="1660"/>
                    <a:pt x="1176" y="1660"/>
                    <a:pt x="1232" y="1940"/>
                  </a:cubicBezTo>
                  <a:cubicBezTo>
                    <a:pt x="1288" y="2220"/>
                    <a:pt x="840" y="2164"/>
                    <a:pt x="560" y="2220"/>
                  </a:cubicBezTo>
                  <a:cubicBezTo>
                    <a:pt x="280" y="2276"/>
                    <a:pt x="560" y="2556"/>
                    <a:pt x="280" y="2668"/>
                  </a:cubicBezTo>
                  <a:cubicBezTo>
                    <a:pt x="0" y="2836"/>
                    <a:pt x="0" y="3060"/>
                    <a:pt x="168" y="3172"/>
                  </a:cubicBezTo>
                  <a:cubicBezTo>
                    <a:pt x="280" y="3284"/>
                    <a:pt x="168" y="3564"/>
                    <a:pt x="168" y="3788"/>
                  </a:cubicBezTo>
                  <a:cubicBezTo>
                    <a:pt x="152" y="3837"/>
                    <a:pt x="160" y="3858"/>
                    <a:pt x="184" y="3858"/>
                  </a:cubicBezTo>
                  <a:cubicBezTo>
                    <a:pt x="244" y="3858"/>
                    <a:pt x="402" y="3739"/>
                    <a:pt x="560" y="3620"/>
                  </a:cubicBezTo>
                  <a:cubicBezTo>
                    <a:pt x="614" y="3549"/>
                    <a:pt x="667" y="3529"/>
                    <a:pt x="717" y="3529"/>
                  </a:cubicBezTo>
                  <a:cubicBezTo>
                    <a:pt x="783" y="3529"/>
                    <a:pt x="843" y="3565"/>
                    <a:pt x="888" y="3565"/>
                  </a:cubicBezTo>
                  <a:cubicBezTo>
                    <a:pt x="916" y="3565"/>
                    <a:pt x="938" y="3552"/>
                    <a:pt x="952" y="3508"/>
                  </a:cubicBezTo>
                  <a:cubicBezTo>
                    <a:pt x="1008" y="3340"/>
                    <a:pt x="448" y="3172"/>
                    <a:pt x="504" y="2948"/>
                  </a:cubicBezTo>
                  <a:cubicBezTo>
                    <a:pt x="504" y="2858"/>
                    <a:pt x="539" y="2832"/>
                    <a:pt x="595" y="2832"/>
                  </a:cubicBezTo>
                  <a:cubicBezTo>
                    <a:pt x="676" y="2832"/>
                    <a:pt x="800" y="2886"/>
                    <a:pt x="931" y="2886"/>
                  </a:cubicBezTo>
                  <a:cubicBezTo>
                    <a:pt x="994" y="2886"/>
                    <a:pt x="1059" y="2873"/>
                    <a:pt x="1120" y="2836"/>
                  </a:cubicBezTo>
                  <a:cubicBezTo>
                    <a:pt x="1236" y="2807"/>
                    <a:pt x="1352" y="2793"/>
                    <a:pt x="1466" y="2793"/>
                  </a:cubicBezTo>
                  <a:cubicBezTo>
                    <a:pt x="1793" y="2793"/>
                    <a:pt x="2103" y="2908"/>
                    <a:pt x="2353" y="3116"/>
                  </a:cubicBezTo>
                  <a:cubicBezTo>
                    <a:pt x="2489" y="3252"/>
                    <a:pt x="2588" y="3315"/>
                    <a:pt x="2662" y="3315"/>
                  </a:cubicBezTo>
                  <a:cubicBezTo>
                    <a:pt x="2770" y="3315"/>
                    <a:pt x="2823" y="3181"/>
                    <a:pt x="2857" y="2948"/>
                  </a:cubicBezTo>
                  <a:cubicBezTo>
                    <a:pt x="2913" y="2556"/>
                    <a:pt x="3473" y="2388"/>
                    <a:pt x="3977" y="2388"/>
                  </a:cubicBezTo>
                  <a:cubicBezTo>
                    <a:pt x="4537" y="2388"/>
                    <a:pt x="4593" y="2164"/>
                    <a:pt x="4425" y="2052"/>
                  </a:cubicBezTo>
                  <a:cubicBezTo>
                    <a:pt x="4257" y="1940"/>
                    <a:pt x="5321" y="1268"/>
                    <a:pt x="5265" y="1044"/>
                  </a:cubicBezTo>
                  <a:cubicBezTo>
                    <a:pt x="5265" y="1023"/>
                    <a:pt x="5257" y="1014"/>
                    <a:pt x="5242" y="1014"/>
                  </a:cubicBezTo>
                  <a:cubicBezTo>
                    <a:pt x="5153" y="1014"/>
                    <a:pt x="4839" y="1317"/>
                    <a:pt x="4675" y="1317"/>
                  </a:cubicBezTo>
                  <a:cubicBezTo>
                    <a:pt x="4639" y="1317"/>
                    <a:pt x="4611" y="1303"/>
                    <a:pt x="4593" y="1268"/>
                  </a:cubicBezTo>
                  <a:cubicBezTo>
                    <a:pt x="4552" y="1213"/>
                    <a:pt x="4504" y="1192"/>
                    <a:pt x="4449" y="1192"/>
                  </a:cubicBezTo>
                  <a:cubicBezTo>
                    <a:pt x="4281" y="1192"/>
                    <a:pt x="4049" y="1394"/>
                    <a:pt x="3753" y="1436"/>
                  </a:cubicBezTo>
                  <a:cubicBezTo>
                    <a:pt x="3734" y="1442"/>
                    <a:pt x="3714" y="1445"/>
                    <a:pt x="3691" y="1445"/>
                  </a:cubicBezTo>
                  <a:cubicBezTo>
                    <a:pt x="3302" y="1445"/>
                    <a:pt x="2337" y="574"/>
                    <a:pt x="2073" y="204"/>
                  </a:cubicBezTo>
                  <a:cubicBezTo>
                    <a:pt x="1981" y="57"/>
                    <a:pt x="1865" y="0"/>
                    <a:pt x="1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6126475" y="2499900"/>
              <a:ext cx="229075" cy="174925"/>
            </a:xfrm>
            <a:custGeom>
              <a:avLst/>
              <a:gdLst/>
              <a:ahLst/>
              <a:cxnLst/>
              <a:rect l="l" t="t" r="r" b="b"/>
              <a:pathLst>
                <a:path w="9163" h="6997" extrusionOk="0">
                  <a:moveTo>
                    <a:pt x="8355" y="1"/>
                  </a:moveTo>
                  <a:cubicBezTo>
                    <a:pt x="8120" y="1"/>
                    <a:pt x="7648" y="359"/>
                    <a:pt x="7482" y="442"/>
                  </a:cubicBezTo>
                  <a:cubicBezTo>
                    <a:pt x="7258" y="554"/>
                    <a:pt x="7090" y="1282"/>
                    <a:pt x="7370" y="1506"/>
                  </a:cubicBezTo>
                  <a:cubicBezTo>
                    <a:pt x="7594" y="1674"/>
                    <a:pt x="6922" y="2122"/>
                    <a:pt x="6978" y="2570"/>
                  </a:cubicBezTo>
                  <a:cubicBezTo>
                    <a:pt x="6978" y="2963"/>
                    <a:pt x="6530" y="2963"/>
                    <a:pt x="6474" y="3299"/>
                  </a:cubicBezTo>
                  <a:cubicBezTo>
                    <a:pt x="6418" y="3635"/>
                    <a:pt x="6138" y="3579"/>
                    <a:pt x="5746" y="3859"/>
                  </a:cubicBezTo>
                  <a:cubicBezTo>
                    <a:pt x="5651" y="3954"/>
                    <a:pt x="5560" y="3991"/>
                    <a:pt x="5482" y="3991"/>
                  </a:cubicBezTo>
                  <a:cubicBezTo>
                    <a:pt x="5283" y="3991"/>
                    <a:pt x="5162" y="3755"/>
                    <a:pt x="5242" y="3635"/>
                  </a:cubicBezTo>
                  <a:cubicBezTo>
                    <a:pt x="5266" y="3586"/>
                    <a:pt x="5251" y="3564"/>
                    <a:pt x="5213" y="3564"/>
                  </a:cubicBezTo>
                  <a:cubicBezTo>
                    <a:pt x="5076" y="3564"/>
                    <a:pt x="4638" y="3856"/>
                    <a:pt x="4682" y="4251"/>
                  </a:cubicBezTo>
                  <a:cubicBezTo>
                    <a:pt x="4682" y="4755"/>
                    <a:pt x="4010" y="4811"/>
                    <a:pt x="4178" y="5035"/>
                  </a:cubicBezTo>
                  <a:cubicBezTo>
                    <a:pt x="4290" y="5184"/>
                    <a:pt x="4029" y="5309"/>
                    <a:pt x="3842" y="5309"/>
                  </a:cubicBezTo>
                  <a:cubicBezTo>
                    <a:pt x="3748" y="5309"/>
                    <a:pt x="3674" y="5278"/>
                    <a:pt x="3674" y="5203"/>
                  </a:cubicBezTo>
                  <a:cubicBezTo>
                    <a:pt x="3674" y="5117"/>
                    <a:pt x="3617" y="5081"/>
                    <a:pt x="3515" y="5081"/>
                  </a:cubicBezTo>
                  <a:cubicBezTo>
                    <a:pt x="3350" y="5081"/>
                    <a:pt x="3068" y="5176"/>
                    <a:pt x="2722" y="5315"/>
                  </a:cubicBezTo>
                  <a:cubicBezTo>
                    <a:pt x="2613" y="5363"/>
                    <a:pt x="2513" y="5380"/>
                    <a:pt x="2419" y="5380"/>
                  </a:cubicBezTo>
                  <a:cubicBezTo>
                    <a:pt x="2185" y="5380"/>
                    <a:pt x="1989" y="5275"/>
                    <a:pt x="1805" y="5275"/>
                  </a:cubicBezTo>
                  <a:cubicBezTo>
                    <a:pt x="1717" y="5275"/>
                    <a:pt x="1631" y="5300"/>
                    <a:pt x="1546" y="5371"/>
                  </a:cubicBezTo>
                  <a:cubicBezTo>
                    <a:pt x="1265" y="5763"/>
                    <a:pt x="817" y="6099"/>
                    <a:pt x="369" y="6323"/>
                  </a:cubicBezTo>
                  <a:cubicBezTo>
                    <a:pt x="0" y="6376"/>
                    <a:pt x="177" y="6776"/>
                    <a:pt x="339" y="6776"/>
                  </a:cubicBezTo>
                  <a:cubicBezTo>
                    <a:pt x="349" y="6776"/>
                    <a:pt x="360" y="6774"/>
                    <a:pt x="369" y="6771"/>
                  </a:cubicBezTo>
                  <a:cubicBezTo>
                    <a:pt x="649" y="6603"/>
                    <a:pt x="1041" y="6771"/>
                    <a:pt x="1209" y="6547"/>
                  </a:cubicBezTo>
                  <a:cubicBezTo>
                    <a:pt x="1826" y="6211"/>
                    <a:pt x="2498" y="6043"/>
                    <a:pt x="3226" y="6043"/>
                  </a:cubicBezTo>
                  <a:cubicBezTo>
                    <a:pt x="3898" y="6043"/>
                    <a:pt x="3506" y="6379"/>
                    <a:pt x="3506" y="6771"/>
                  </a:cubicBezTo>
                  <a:cubicBezTo>
                    <a:pt x="3531" y="6925"/>
                    <a:pt x="3675" y="6997"/>
                    <a:pt x="3850" y="6997"/>
                  </a:cubicBezTo>
                  <a:cubicBezTo>
                    <a:pt x="4056" y="6997"/>
                    <a:pt x="4306" y="6897"/>
                    <a:pt x="4458" y="6715"/>
                  </a:cubicBezTo>
                  <a:cubicBezTo>
                    <a:pt x="4794" y="6379"/>
                    <a:pt x="5018" y="6379"/>
                    <a:pt x="4738" y="6155"/>
                  </a:cubicBezTo>
                  <a:cubicBezTo>
                    <a:pt x="4554" y="6045"/>
                    <a:pt x="4636" y="5910"/>
                    <a:pt x="4761" y="5910"/>
                  </a:cubicBezTo>
                  <a:cubicBezTo>
                    <a:pt x="4827" y="5910"/>
                    <a:pt x="4904" y="5947"/>
                    <a:pt x="4962" y="6043"/>
                  </a:cubicBezTo>
                  <a:cubicBezTo>
                    <a:pt x="5090" y="6197"/>
                    <a:pt x="5266" y="6269"/>
                    <a:pt x="5440" y="6269"/>
                  </a:cubicBezTo>
                  <a:cubicBezTo>
                    <a:pt x="5645" y="6269"/>
                    <a:pt x="5849" y="6169"/>
                    <a:pt x="5970" y="5987"/>
                  </a:cubicBezTo>
                  <a:cubicBezTo>
                    <a:pt x="6038" y="5868"/>
                    <a:pt x="6091" y="5826"/>
                    <a:pt x="6139" y="5826"/>
                  </a:cubicBezTo>
                  <a:cubicBezTo>
                    <a:pt x="6249" y="5826"/>
                    <a:pt x="6335" y="6043"/>
                    <a:pt x="6530" y="6043"/>
                  </a:cubicBezTo>
                  <a:cubicBezTo>
                    <a:pt x="6762" y="5997"/>
                    <a:pt x="6917" y="5527"/>
                    <a:pt x="6996" y="5527"/>
                  </a:cubicBezTo>
                  <a:cubicBezTo>
                    <a:pt x="7012" y="5527"/>
                    <a:pt x="7025" y="5547"/>
                    <a:pt x="7034" y="5595"/>
                  </a:cubicBezTo>
                  <a:cubicBezTo>
                    <a:pt x="7034" y="5684"/>
                    <a:pt x="7106" y="5729"/>
                    <a:pt x="7210" y="5729"/>
                  </a:cubicBezTo>
                  <a:cubicBezTo>
                    <a:pt x="7366" y="5729"/>
                    <a:pt x="7594" y="5628"/>
                    <a:pt x="7762" y="5427"/>
                  </a:cubicBezTo>
                  <a:cubicBezTo>
                    <a:pt x="8042" y="5147"/>
                    <a:pt x="7762" y="4587"/>
                    <a:pt x="7986" y="4363"/>
                  </a:cubicBezTo>
                  <a:cubicBezTo>
                    <a:pt x="8210" y="3971"/>
                    <a:pt x="8322" y="3523"/>
                    <a:pt x="8154" y="3131"/>
                  </a:cubicBezTo>
                  <a:cubicBezTo>
                    <a:pt x="7986" y="2795"/>
                    <a:pt x="8602" y="2570"/>
                    <a:pt x="8883" y="2234"/>
                  </a:cubicBezTo>
                  <a:cubicBezTo>
                    <a:pt x="9163" y="1954"/>
                    <a:pt x="8490" y="554"/>
                    <a:pt x="8490" y="162"/>
                  </a:cubicBezTo>
                  <a:cubicBezTo>
                    <a:pt x="8490" y="45"/>
                    <a:pt x="8437" y="1"/>
                    <a:pt x="8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5910650" y="2857525"/>
              <a:ext cx="47250" cy="63800"/>
            </a:xfrm>
            <a:custGeom>
              <a:avLst/>
              <a:gdLst/>
              <a:ahLst/>
              <a:cxnLst/>
              <a:rect l="l" t="t" r="r" b="b"/>
              <a:pathLst>
                <a:path w="1890" h="2552" extrusionOk="0">
                  <a:moveTo>
                    <a:pt x="1458" y="1"/>
                  </a:moveTo>
                  <a:cubicBezTo>
                    <a:pt x="1092" y="1"/>
                    <a:pt x="445" y="440"/>
                    <a:pt x="265" y="1203"/>
                  </a:cubicBezTo>
                  <a:cubicBezTo>
                    <a:pt x="1" y="2102"/>
                    <a:pt x="586" y="2552"/>
                    <a:pt x="651" y="2552"/>
                  </a:cubicBezTo>
                  <a:cubicBezTo>
                    <a:pt x="655" y="2552"/>
                    <a:pt x="657" y="2550"/>
                    <a:pt x="657" y="2547"/>
                  </a:cubicBezTo>
                  <a:cubicBezTo>
                    <a:pt x="881" y="2379"/>
                    <a:pt x="1889" y="363"/>
                    <a:pt x="1665" y="83"/>
                  </a:cubicBezTo>
                  <a:cubicBezTo>
                    <a:pt x="1621" y="27"/>
                    <a:pt x="1548" y="1"/>
                    <a:pt x="14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5682025" y="2965300"/>
              <a:ext cx="53250" cy="36450"/>
            </a:xfrm>
            <a:custGeom>
              <a:avLst/>
              <a:gdLst/>
              <a:ahLst/>
              <a:cxnLst/>
              <a:rect l="l" t="t" r="r" b="b"/>
              <a:pathLst>
                <a:path w="2130" h="1458" extrusionOk="0">
                  <a:moveTo>
                    <a:pt x="1653" y="1"/>
                  </a:moveTo>
                  <a:cubicBezTo>
                    <a:pt x="1443" y="1"/>
                    <a:pt x="1205" y="29"/>
                    <a:pt x="1065" y="29"/>
                  </a:cubicBezTo>
                  <a:cubicBezTo>
                    <a:pt x="785" y="29"/>
                    <a:pt x="1" y="477"/>
                    <a:pt x="337" y="1149"/>
                  </a:cubicBezTo>
                  <a:cubicBezTo>
                    <a:pt x="440" y="1375"/>
                    <a:pt x="641" y="1458"/>
                    <a:pt x="855" y="1458"/>
                  </a:cubicBezTo>
                  <a:cubicBezTo>
                    <a:pt x="1222" y="1458"/>
                    <a:pt x="1625" y="1214"/>
                    <a:pt x="1625" y="1037"/>
                  </a:cubicBezTo>
                  <a:cubicBezTo>
                    <a:pt x="1625" y="757"/>
                    <a:pt x="2129" y="365"/>
                    <a:pt x="2073" y="141"/>
                  </a:cubicBezTo>
                  <a:cubicBezTo>
                    <a:pt x="2045" y="29"/>
                    <a:pt x="1863" y="1"/>
                    <a:pt x="16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5944075" y="3132325"/>
              <a:ext cx="47300" cy="57925"/>
            </a:xfrm>
            <a:custGeom>
              <a:avLst/>
              <a:gdLst/>
              <a:ahLst/>
              <a:cxnLst/>
              <a:rect l="l" t="t" r="r" b="b"/>
              <a:pathLst>
                <a:path w="1892" h="2317" extrusionOk="0">
                  <a:moveTo>
                    <a:pt x="407" y="1"/>
                  </a:moveTo>
                  <a:cubicBezTo>
                    <a:pt x="379" y="1"/>
                    <a:pt x="352" y="5"/>
                    <a:pt x="328" y="12"/>
                  </a:cubicBezTo>
                  <a:cubicBezTo>
                    <a:pt x="1" y="67"/>
                    <a:pt x="99" y="1079"/>
                    <a:pt x="363" y="1079"/>
                  </a:cubicBezTo>
                  <a:cubicBezTo>
                    <a:pt x="370" y="1079"/>
                    <a:pt x="377" y="1078"/>
                    <a:pt x="384" y="1077"/>
                  </a:cubicBezTo>
                  <a:cubicBezTo>
                    <a:pt x="496" y="1077"/>
                    <a:pt x="776" y="1077"/>
                    <a:pt x="776" y="853"/>
                  </a:cubicBezTo>
                  <a:cubicBezTo>
                    <a:pt x="785" y="819"/>
                    <a:pt x="797" y="804"/>
                    <a:pt x="811" y="804"/>
                  </a:cubicBezTo>
                  <a:cubicBezTo>
                    <a:pt x="890" y="804"/>
                    <a:pt x="1023" y="1278"/>
                    <a:pt x="832" y="1469"/>
                  </a:cubicBezTo>
                  <a:cubicBezTo>
                    <a:pt x="664" y="1637"/>
                    <a:pt x="664" y="2253"/>
                    <a:pt x="944" y="2309"/>
                  </a:cubicBezTo>
                  <a:cubicBezTo>
                    <a:pt x="960" y="2314"/>
                    <a:pt x="977" y="2317"/>
                    <a:pt x="994" y="2317"/>
                  </a:cubicBezTo>
                  <a:cubicBezTo>
                    <a:pt x="1337" y="2317"/>
                    <a:pt x="1891" y="1290"/>
                    <a:pt x="1785" y="1077"/>
                  </a:cubicBezTo>
                  <a:cubicBezTo>
                    <a:pt x="1769" y="1013"/>
                    <a:pt x="1734" y="994"/>
                    <a:pt x="1695" y="994"/>
                  </a:cubicBezTo>
                  <a:cubicBezTo>
                    <a:pt x="1642" y="994"/>
                    <a:pt x="1580" y="1027"/>
                    <a:pt x="1540" y="1027"/>
                  </a:cubicBezTo>
                  <a:cubicBezTo>
                    <a:pt x="1505" y="1027"/>
                    <a:pt x="1486" y="1002"/>
                    <a:pt x="1505" y="909"/>
                  </a:cubicBezTo>
                  <a:cubicBezTo>
                    <a:pt x="1557" y="648"/>
                    <a:pt x="786" y="1"/>
                    <a:pt x="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5907475" y="2998425"/>
              <a:ext cx="120425" cy="171275"/>
            </a:xfrm>
            <a:custGeom>
              <a:avLst/>
              <a:gdLst/>
              <a:ahLst/>
              <a:cxnLst/>
              <a:rect l="l" t="t" r="r" b="b"/>
              <a:pathLst>
                <a:path w="4817" h="6851" extrusionOk="0">
                  <a:moveTo>
                    <a:pt x="800" y="0"/>
                  </a:moveTo>
                  <a:cubicBezTo>
                    <a:pt x="711" y="0"/>
                    <a:pt x="629" y="14"/>
                    <a:pt x="560" y="48"/>
                  </a:cubicBezTo>
                  <a:cubicBezTo>
                    <a:pt x="280" y="272"/>
                    <a:pt x="560" y="1784"/>
                    <a:pt x="392" y="1896"/>
                  </a:cubicBezTo>
                  <a:cubicBezTo>
                    <a:pt x="371" y="1910"/>
                    <a:pt x="350" y="1916"/>
                    <a:pt x="330" y="1916"/>
                  </a:cubicBezTo>
                  <a:cubicBezTo>
                    <a:pt x="224" y="1916"/>
                    <a:pt x="145" y="1741"/>
                    <a:pt x="92" y="1741"/>
                  </a:cubicBezTo>
                  <a:cubicBezTo>
                    <a:pt x="78" y="1741"/>
                    <a:pt x="66" y="1754"/>
                    <a:pt x="56" y="1784"/>
                  </a:cubicBezTo>
                  <a:cubicBezTo>
                    <a:pt x="0" y="2008"/>
                    <a:pt x="56" y="2848"/>
                    <a:pt x="280" y="2848"/>
                  </a:cubicBezTo>
                  <a:cubicBezTo>
                    <a:pt x="504" y="2848"/>
                    <a:pt x="616" y="3072"/>
                    <a:pt x="504" y="3464"/>
                  </a:cubicBezTo>
                  <a:cubicBezTo>
                    <a:pt x="395" y="3720"/>
                    <a:pt x="571" y="3809"/>
                    <a:pt x="831" y="3809"/>
                  </a:cubicBezTo>
                  <a:cubicBezTo>
                    <a:pt x="969" y="3809"/>
                    <a:pt x="1132" y="3783"/>
                    <a:pt x="1288" y="3744"/>
                  </a:cubicBezTo>
                  <a:cubicBezTo>
                    <a:pt x="1360" y="3717"/>
                    <a:pt x="1416" y="3706"/>
                    <a:pt x="1460" y="3706"/>
                  </a:cubicBezTo>
                  <a:cubicBezTo>
                    <a:pt x="1680" y="3706"/>
                    <a:pt x="1639" y="3973"/>
                    <a:pt x="1896" y="3973"/>
                  </a:cubicBezTo>
                  <a:cubicBezTo>
                    <a:pt x="1916" y="3973"/>
                    <a:pt x="1937" y="3972"/>
                    <a:pt x="1960" y="3968"/>
                  </a:cubicBezTo>
                  <a:cubicBezTo>
                    <a:pt x="2000" y="3958"/>
                    <a:pt x="2042" y="3954"/>
                    <a:pt x="2084" y="3954"/>
                  </a:cubicBezTo>
                  <a:cubicBezTo>
                    <a:pt x="2513" y="3954"/>
                    <a:pt x="3015" y="4436"/>
                    <a:pt x="2913" y="4640"/>
                  </a:cubicBezTo>
                  <a:cubicBezTo>
                    <a:pt x="2863" y="4840"/>
                    <a:pt x="2902" y="5395"/>
                    <a:pt x="3069" y="5395"/>
                  </a:cubicBezTo>
                  <a:cubicBezTo>
                    <a:pt x="3090" y="5395"/>
                    <a:pt x="3112" y="5387"/>
                    <a:pt x="3137" y="5368"/>
                  </a:cubicBezTo>
                  <a:cubicBezTo>
                    <a:pt x="3215" y="5306"/>
                    <a:pt x="3293" y="5278"/>
                    <a:pt x="3360" y="5278"/>
                  </a:cubicBezTo>
                  <a:cubicBezTo>
                    <a:pt x="3534" y="5278"/>
                    <a:pt x="3634" y="5462"/>
                    <a:pt x="3473" y="5704"/>
                  </a:cubicBezTo>
                  <a:cubicBezTo>
                    <a:pt x="3305" y="5984"/>
                    <a:pt x="3809" y="6321"/>
                    <a:pt x="3865" y="6657"/>
                  </a:cubicBezTo>
                  <a:cubicBezTo>
                    <a:pt x="3904" y="6796"/>
                    <a:pt x="3958" y="6850"/>
                    <a:pt x="4009" y="6850"/>
                  </a:cubicBezTo>
                  <a:cubicBezTo>
                    <a:pt x="4100" y="6850"/>
                    <a:pt x="4181" y="6669"/>
                    <a:pt x="4145" y="6489"/>
                  </a:cubicBezTo>
                  <a:cubicBezTo>
                    <a:pt x="4089" y="6209"/>
                    <a:pt x="4201" y="6209"/>
                    <a:pt x="4481" y="5984"/>
                  </a:cubicBezTo>
                  <a:cubicBezTo>
                    <a:pt x="4817" y="5816"/>
                    <a:pt x="4481" y="5424"/>
                    <a:pt x="4257" y="5032"/>
                  </a:cubicBezTo>
                  <a:cubicBezTo>
                    <a:pt x="4089" y="4640"/>
                    <a:pt x="3417" y="4808"/>
                    <a:pt x="3417" y="4416"/>
                  </a:cubicBezTo>
                  <a:cubicBezTo>
                    <a:pt x="3417" y="4024"/>
                    <a:pt x="2857" y="3912"/>
                    <a:pt x="2857" y="3744"/>
                  </a:cubicBezTo>
                  <a:cubicBezTo>
                    <a:pt x="2857" y="3586"/>
                    <a:pt x="2521" y="3427"/>
                    <a:pt x="2165" y="3427"/>
                  </a:cubicBezTo>
                  <a:cubicBezTo>
                    <a:pt x="2018" y="3427"/>
                    <a:pt x="1868" y="3455"/>
                    <a:pt x="1736" y="3520"/>
                  </a:cubicBezTo>
                  <a:cubicBezTo>
                    <a:pt x="1678" y="3554"/>
                    <a:pt x="1635" y="3568"/>
                    <a:pt x="1602" y="3568"/>
                  </a:cubicBezTo>
                  <a:cubicBezTo>
                    <a:pt x="1415" y="3568"/>
                    <a:pt x="1583" y="3086"/>
                    <a:pt x="1344" y="2848"/>
                  </a:cubicBezTo>
                  <a:cubicBezTo>
                    <a:pt x="1064" y="2568"/>
                    <a:pt x="1568" y="2064"/>
                    <a:pt x="1904" y="1728"/>
                  </a:cubicBezTo>
                  <a:cubicBezTo>
                    <a:pt x="2240" y="1336"/>
                    <a:pt x="1792" y="720"/>
                    <a:pt x="1848" y="440"/>
                  </a:cubicBezTo>
                  <a:cubicBezTo>
                    <a:pt x="1890" y="232"/>
                    <a:pt x="1870" y="117"/>
                    <a:pt x="1811" y="117"/>
                  </a:cubicBezTo>
                  <a:cubicBezTo>
                    <a:pt x="1791" y="117"/>
                    <a:pt x="1765" y="131"/>
                    <a:pt x="1736" y="160"/>
                  </a:cubicBezTo>
                  <a:cubicBezTo>
                    <a:pt x="1723" y="164"/>
                    <a:pt x="1707" y="166"/>
                    <a:pt x="1688" y="166"/>
                  </a:cubicBezTo>
                  <a:cubicBezTo>
                    <a:pt x="1514" y="166"/>
                    <a:pt x="1115" y="0"/>
                    <a:pt x="8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5986425" y="3170300"/>
              <a:ext cx="19600" cy="12625"/>
            </a:xfrm>
            <a:custGeom>
              <a:avLst/>
              <a:gdLst/>
              <a:ahLst/>
              <a:cxnLst/>
              <a:rect l="l" t="t" r="r" b="b"/>
              <a:pathLst>
                <a:path w="784" h="505" extrusionOk="0">
                  <a:moveTo>
                    <a:pt x="523" y="0"/>
                  </a:moveTo>
                  <a:cubicBezTo>
                    <a:pt x="311" y="0"/>
                    <a:pt x="0" y="318"/>
                    <a:pt x="91" y="454"/>
                  </a:cubicBezTo>
                  <a:cubicBezTo>
                    <a:pt x="102" y="489"/>
                    <a:pt x="141" y="504"/>
                    <a:pt x="193" y="504"/>
                  </a:cubicBezTo>
                  <a:cubicBezTo>
                    <a:pt x="391" y="504"/>
                    <a:pt x="784" y="283"/>
                    <a:pt x="651" y="62"/>
                  </a:cubicBezTo>
                  <a:cubicBezTo>
                    <a:pt x="618" y="18"/>
                    <a:pt x="573" y="0"/>
                    <a:pt x="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5919925" y="3100975"/>
              <a:ext cx="31050" cy="22525"/>
            </a:xfrm>
            <a:custGeom>
              <a:avLst/>
              <a:gdLst/>
              <a:ahLst/>
              <a:cxnLst/>
              <a:rect l="l" t="t" r="r" b="b"/>
              <a:pathLst>
                <a:path w="1242" h="901" extrusionOk="0">
                  <a:moveTo>
                    <a:pt x="31" y="0"/>
                  </a:moveTo>
                  <a:cubicBezTo>
                    <a:pt x="10" y="0"/>
                    <a:pt x="0" y="11"/>
                    <a:pt x="6" y="34"/>
                  </a:cubicBezTo>
                  <a:cubicBezTo>
                    <a:pt x="106" y="334"/>
                    <a:pt x="251" y="901"/>
                    <a:pt x="638" y="901"/>
                  </a:cubicBezTo>
                  <a:cubicBezTo>
                    <a:pt x="685" y="901"/>
                    <a:pt x="736" y="893"/>
                    <a:pt x="790" y="874"/>
                  </a:cubicBezTo>
                  <a:cubicBezTo>
                    <a:pt x="1242" y="774"/>
                    <a:pt x="21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5945575" y="3173900"/>
              <a:ext cx="101925" cy="87575"/>
            </a:xfrm>
            <a:custGeom>
              <a:avLst/>
              <a:gdLst/>
              <a:ahLst/>
              <a:cxnLst/>
              <a:rect l="l" t="t" r="r" b="b"/>
              <a:pathLst>
                <a:path w="4077" h="3503" extrusionOk="0">
                  <a:moveTo>
                    <a:pt x="3296" y="0"/>
                  </a:moveTo>
                  <a:cubicBezTo>
                    <a:pt x="3115" y="0"/>
                    <a:pt x="2950" y="131"/>
                    <a:pt x="3069" y="310"/>
                  </a:cubicBezTo>
                  <a:cubicBezTo>
                    <a:pt x="3293" y="702"/>
                    <a:pt x="2677" y="422"/>
                    <a:pt x="2621" y="758"/>
                  </a:cubicBezTo>
                  <a:cubicBezTo>
                    <a:pt x="2565" y="1094"/>
                    <a:pt x="2117" y="814"/>
                    <a:pt x="2173" y="1094"/>
                  </a:cubicBezTo>
                  <a:cubicBezTo>
                    <a:pt x="2173" y="1180"/>
                    <a:pt x="2125" y="1213"/>
                    <a:pt x="2053" y="1213"/>
                  </a:cubicBezTo>
                  <a:cubicBezTo>
                    <a:pt x="1890" y="1213"/>
                    <a:pt x="1600" y="1042"/>
                    <a:pt x="1445" y="926"/>
                  </a:cubicBezTo>
                  <a:cubicBezTo>
                    <a:pt x="1418" y="906"/>
                    <a:pt x="1390" y="897"/>
                    <a:pt x="1360" y="897"/>
                  </a:cubicBezTo>
                  <a:cubicBezTo>
                    <a:pt x="1141" y="897"/>
                    <a:pt x="845" y="1387"/>
                    <a:pt x="548" y="1486"/>
                  </a:cubicBezTo>
                  <a:cubicBezTo>
                    <a:pt x="170" y="1540"/>
                    <a:pt x="0" y="2273"/>
                    <a:pt x="191" y="2273"/>
                  </a:cubicBezTo>
                  <a:cubicBezTo>
                    <a:pt x="197" y="2273"/>
                    <a:pt x="205" y="2272"/>
                    <a:pt x="212" y="2270"/>
                  </a:cubicBezTo>
                  <a:cubicBezTo>
                    <a:pt x="421" y="2270"/>
                    <a:pt x="631" y="1928"/>
                    <a:pt x="885" y="1928"/>
                  </a:cubicBezTo>
                  <a:cubicBezTo>
                    <a:pt x="903" y="1928"/>
                    <a:pt x="922" y="1930"/>
                    <a:pt x="940" y="1934"/>
                  </a:cubicBezTo>
                  <a:cubicBezTo>
                    <a:pt x="1195" y="1934"/>
                    <a:pt x="1126" y="1702"/>
                    <a:pt x="1405" y="1702"/>
                  </a:cubicBezTo>
                  <a:cubicBezTo>
                    <a:pt x="1433" y="1702"/>
                    <a:pt x="1465" y="1705"/>
                    <a:pt x="1501" y="1710"/>
                  </a:cubicBezTo>
                  <a:cubicBezTo>
                    <a:pt x="1893" y="1766"/>
                    <a:pt x="1613" y="2942"/>
                    <a:pt x="2173" y="3054"/>
                  </a:cubicBezTo>
                  <a:cubicBezTo>
                    <a:pt x="2677" y="3166"/>
                    <a:pt x="2733" y="3502"/>
                    <a:pt x="2957" y="3502"/>
                  </a:cubicBezTo>
                  <a:cubicBezTo>
                    <a:pt x="3237" y="3502"/>
                    <a:pt x="2957" y="2718"/>
                    <a:pt x="2957" y="2494"/>
                  </a:cubicBezTo>
                  <a:cubicBezTo>
                    <a:pt x="3013" y="2214"/>
                    <a:pt x="3573" y="2494"/>
                    <a:pt x="3797" y="2102"/>
                  </a:cubicBezTo>
                  <a:cubicBezTo>
                    <a:pt x="4077" y="1766"/>
                    <a:pt x="3629" y="926"/>
                    <a:pt x="3629" y="366"/>
                  </a:cubicBezTo>
                  <a:cubicBezTo>
                    <a:pt x="3629" y="103"/>
                    <a:pt x="3456" y="0"/>
                    <a:pt x="3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5"/>
            <p:cNvSpPr/>
            <p:nvPr/>
          </p:nvSpPr>
          <p:spPr>
            <a:xfrm>
              <a:off x="5857050" y="3147275"/>
              <a:ext cx="47650" cy="56050"/>
            </a:xfrm>
            <a:custGeom>
              <a:avLst/>
              <a:gdLst/>
              <a:ahLst/>
              <a:cxnLst/>
              <a:rect l="l" t="t" r="r" b="b"/>
              <a:pathLst>
                <a:path w="1906" h="2242" extrusionOk="0">
                  <a:moveTo>
                    <a:pt x="1616" y="1"/>
                  </a:moveTo>
                  <a:cubicBezTo>
                    <a:pt x="1506" y="1"/>
                    <a:pt x="1351" y="558"/>
                    <a:pt x="1121" y="927"/>
                  </a:cubicBezTo>
                  <a:cubicBezTo>
                    <a:pt x="785" y="1375"/>
                    <a:pt x="1" y="2047"/>
                    <a:pt x="113" y="2215"/>
                  </a:cubicBezTo>
                  <a:cubicBezTo>
                    <a:pt x="122" y="2233"/>
                    <a:pt x="137" y="2242"/>
                    <a:pt x="156" y="2242"/>
                  </a:cubicBezTo>
                  <a:cubicBezTo>
                    <a:pt x="369" y="2242"/>
                    <a:pt x="1153" y="1184"/>
                    <a:pt x="1513" y="927"/>
                  </a:cubicBezTo>
                  <a:cubicBezTo>
                    <a:pt x="1793" y="759"/>
                    <a:pt x="1905" y="367"/>
                    <a:pt x="1681" y="87"/>
                  </a:cubicBezTo>
                  <a:cubicBezTo>
                    <a:pt x="1661" y="27"/>
                    <a:pt x="1639" y="1"/>
                    <a:pt x="1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5"/>
            <p:cNvSpPr/>
            <p:nvPr/>
          </p:nvSpPr>
          <p:spPr>
            <a:xfrm>
              <a:off x="6126450" y="3377075"/>
              <a:ext cx="395725" cy="206425"/>
            </a:xfrm>
            <a:custGeom>
              <a:avLst/>
              <a:gdLst/>
              <a:ahLst/>
              <a:cxnLst/>
              <a:rect l="l" t="t" r="r" b="b"/>
              <a:pathLst>
                <a:path w="15829" h="8257" extrusionOk="0">
                  <a:moveTo>
                    <a:pt x="1243" y="1"/>
                  </a:moveTo>
                  <a:cubicBezTo>
                    <a:pt x="995" y="1"/>
                    <a:pt x="801" y="56"/>
                    <a:pt x="762" y="192"/>
                  </a:cubicBezTo>
                  <a:cubicBezTo>
                    <a:pt x="594" y="584"/>
                    <a:pt x="90" y="360"/>
                    <a:pt x="34" y="696"/>
                  </a:cubicBezTo>
                  <a:cubicBezTo>
                    <a:pt x="1" y="897"/>
                    <a:pt x="48" y="938"/>
                    <a:pt x="163" y="938"/>
                  </a:cubicBezTo>
                  <a:cubicBezTo>
                    <a:pt x="240" y="938"/>
                    <a:pt x="348" y="920"/>
                    <a:pt x="482" y="920"/>
                  </a:cubicBezTo>
                  <a:cubicBezTo>
                    <a:pt x="762" y="920"/>
                    <a:pt x="762" y="1144"/>
                    <a:pt x="930" y="1480"/>
                  </a:cubicBezTo>
                  <a:cubicBezTo>
                    <a:pt x="974" y="1588"/>
                    <a:pt x="1124" y="1621"/>
                    <a:pt x="1310" y="1621"/>
                  </a:cubicBezTo>
                  <a:cubicBezTo>
                    <a:pt x="1606" y="1621"/>
                    <a:pt x="1990" y="1536"/>
                    <a:pt x="2163" y="1536"/>
                  </a:cubicBezTo>
                  <a:cubicBezTo>
                    <a:pt x="2181" y="1532"/>
                    <a:pt x="2199" y="1530"/>
                    <a:pt x="2216" y="1530"/>
                  </a:cubicBezTo>
                  <a:cubicBezTo>
                    <a:pt x="2417" y="1530"/>
                    <a:pt x="2462" y="1780"/>
                    <a:pt x="2234" y="1780"/>
                  </a:cubicBezTo>
                  <a:cubicBezTo>
                    <a:pt x="2198" y="1780"/>
                    <a:pt x="2156" y="1774"/>
                    <a:pt x="2107" y="1760"/>
                  </a:cubicBezTo>
                  <a:cubicBezTo>
                    <a:pt x="2027" y="1726"/>
                    <a:pt x="1963" y="1712"/>
                    <a:pt x="1910" y="1712"/>
                  </a:cubicBezTo>
                  <a:cubicBezTo>
                    <a:pt x="1721" y="1712"/>
                    <a:pt x="1658" y="1878"/>
                    <a:pt x="1452" y="1878"/>
                  </a:cubicBezTo>
                  <a:cubicBezTo>
                    <a:pt x="1429" y="1878"/>
                    <a:pt x="1405" y="1876"/>
                    <a:pt x="1379" y="1872"/>
                  </a:cubicBezTo>
                  <a:cubicBezTo>
                    <a:pt x="1276" y="1851"/>
                    <a:pt x="1166" y="1838"/>
                    <a:pt x="1076" y="1838"/>
                  </a:cubicBezTo>
                  <a:cubicBezTo>
                    <a:pt x="920" y="1838"/>
                    <a:pt x="824" y="1877"/>
                    <a:pt x="930" y="1984"/>
                  </a:cubicBezTo>
                  <a:cubicBezTo>
                    <a:pt x="1098" y="2152"/>
                    <a:pt x="1435" y="2320"/>
                    <a:pt x="1435" y="2712"/>
                  </a:cubicBezTo>
                  <a:cubicBezTo>
                    <a:pt x="1435" y="2872"/>
                    <a:pt x="1549" y="2944"/>
                    <a:pt x="1669" y="2944"/>
                  </a:cubicBezTo>
                  <a:cubicBezTo>
                    <a:pt x="1801" y="2944"/>
                    <a:pt x="1939" y="2858"/>
                    <a:pt x="1939" y="2712"/>
                  </a:cubicBezTo>
                  <a:cubicBezTo>
                    <a:pt x="1939" y="2617"/>
                    <a:pt x="1961" y="2580"/>
                    <a:pt x="2006" y="2580"/>
                  </a:cubicBezTo>
                  <a:cubicBezTo>
                    <a:pt x="2120" y="2580"/>
                    <a:pt x="2377" y="2816"/>
                    <a:pt x="2779" y="2936"/>
                  </a:cubicBezTo>
                  <a:cubicBezTo>
                    <a:pt x="3283" y="3048"/>
                    <a:pt x="2947" y="3272"/>
                    <a:pt x="3451" y="3272"/>
                  </a:cubicBezTo>
                  <a:cubicBezTo>
                    <a:pt x="4235" y="3384"/>
                    <a:pt x="5019" y="3664"/>
                    <a:pt x="5691" y="4056"/>
                  </a:cubicBezTo>
                  <a:cubicBezTo>
                    <a:pt x="6139" y="4392"/>
                    <a:pt x="5803" y="4672"/>
                    <a:pt x="6139" y="4952"/>
                  </a:cubicBezTo>
                  <a:cubicBezTo>
                    <a:pt x="6419" y="5288"/>
                    <a:pt x="6531" y="5680"/>
                    <a:pt x="6139" y="5680"/>
                  </a:cubicBezTo>
                  <a:cubicBezTo>
                    <a:pt x="5747" y="5680"/>
                    <a:pt x="5243" y="6072"/>
                    <a:pt x="5355" y="6296"/>
                  </a:cubicBezTo>
                  <a:cubicBezTo>
                    <a:pt x="5397" y="6352"/>
                    <a:pt x="5513" y="6373"/>
                    <a:pt x="5667" y="6373"/>
                  </a:cubicBezTo>
                  <a:cubicBezTo>
                    <a:pt x="6132" y="6373"/>
                    <a:pt x="6951" y="6184"/>
                    <a:pt x="7203" y="6184"/>
                  </a:cubicBezTo>
                  <a:cubicBezTo>
                    <a:pt x="7427" y="6184"/>
                    <a:pt x="7651" y="6577"/>
                    <a:pt x="8043" y="6857"/>
                  </a:cubicBezTo>
                  <a:cubicBezTo>
                    <a:pt x="8267" y="7025"/>
                    <a:pt x="8547" y="7137"/>
                    <a:pt x="8884" y="7137"/>
                  </a:cubicBezTo>
                  <a:cubicBezTo>
                    <a:pt x="8927" y="7139"/>
                    <a:pt x="8969" y="7140"/>
                    <a:pt x="9008" y="7140"/>
                  </a:cubicBezTo>
                  <a:cubicBezTo>
                    <a:pt x="9873" y="7140"/>
                    <a:pt x="9675" y="6577"/>
                    <a:pt x="9836" y="6577"/>
                  </a:cubicBezTo>
                  <a:cubicBezTo>
                    <a:pt x="10004" y="6577"/>
                    <a:pt x="10060" y="6296"/>
                    <a:pt x="10284" y="6016"/>
                  </a:cubicBezTo>
                  <a:cubicBezTo>
                    <a:pt x="10352" y="5932"/>
                    <a:pt x="10481" y="5893"/>
                    <a:pt x="10645" y="5893"/>
                  </a:cubicBezTo>
                  <a:cubicBezTo>
                    <a:pt x="11020" y="5893"/>
                    <a:pt x="11574" y="6096"/>
                    <a:pt x="11964" y="6408"/>
                  </a:cubicBezTo>
                  <a:cubicBezTo>
                    <a:pt x="12446" y="6784"/>
                    <a:pt x="13082" y="7928"/>
                    <a:pt x="13627" y="7928"/>
                  </a:cubicBezTo>
                  <a:cubicBezTo>
                    <a:pt x="13652" y="7928"/>
                    <a:pt x="13676" y="7926"/>
                    <a:pt x="13700" y="7921"/>
                  </a:cubicBezTo>
                  <a:cubicBezTo>
                    <a:pt x="13756" y="7908"/>
                    <a:pt x="13814" y="7903"/>
                    <a:pt x="13872" y="7903"/>
                  </a:cubicBezTo>
                  <a:cubicBezTo>
                    <a:pt x="14340" y="7903"/>
                    <a:pt x="14876" y="8257"/>
                    <a:pt x="15324" y="8257"/>
                  </a:cubicBezTo>
                  <a:cubicBezTo>
                    <a:pt x="15828" y="8201"/>
                    <a:pt x="15380" y="7809"/>
                    <a:pt x="15212" y="7753"/>
                  </a:cubicBezTo>
                  <a:cubicBezTo>
                    <a:pt x="15044" y="7697"/>
                    <a:pt x="14652" y="7417"/>
                    <a:pt x="14652" y="7193"/>
                  </a:cubicBezTo>
                  <a:cubicBezTo>
                    <a:pt x="14652" y="7025"/>
                    <a:pt x="14204" y="7025"/>
                    <a:pt x="13868" y="6857"/>
                  </a:cubicBezTo>
                  <a:cubicBezTo>
                    <a:pt x="13532" y="6633"/>
                    <a:pt x="13644" y="5960"/>
                    <a:pt x="13308" y="5792"/>
                  </a:cubicBezTo>
                  <a:cubicBezTo>
                    <a:pt x="12972" y="5624"/>
                    <a:pt x="12692" y="5120"/>
                    <a:pt x="13140" y="5120"/>
                  </a:cubicBezTo>
                  <a:cubicBezTo>
                    <a:pt x="13532" y="5120"/>
                    <a:pt x="13644" y="4952"/>
                    <a:pt x="13308" y="4616"/>
                  </a:cubicBezTo>
                  <a:cubicBezTo>
                    <a:pt x="12972" y="4336"/>
                    <a:pt x="11796" y="4224"/>
                    <a:pt x="11740" y="3776"/>
                  </a:cubicBezTo>
                  <a:cubicBezTo>
                    <a:pt x="11684" y="3328"/>
                    <a:pt x="9556" y="2264"/>
                    <a:pt x="8659" y="2040"/>
                  </a:cubicBezTo>
                  <a:cubicBezTo>
                    <a:pt x="8491" y="2040"/>
                    <a:pt x="8267" y="1984"/>
                    <a:pt x="8043" y="1872"/>
                  </a:cubicBezTo>
                  <a:cubicBezTo>
                    <a:pt x="7147" y="1536"/>
                    <a:pt x="6251" y="1200"/>
                    <a:pt x="5355" y="920"/>
                  </a:cubicBezTo>
                  <a:cubicBezTo>
                    <a:pt x="5019" y="920"/>
                    <a:pt x="4963" y="1592"/>
                    <a:pt x="4627" y="1592"/>
                  </a:cubicBezTo>
                  <a:cubicBezTo>
                    <a:pt x="4347" y="1592"/>
                    <a:pt x="3955" y="2208"/>
                    <a:pt x="3395" y="2376"/>
                  </a:cubicBezTo>
                  <a:cubicBezTo>
                    <a:pt x="3360" y="2389"/>
                    <a:pt x="3327" y="2395"/>
                    <a:pt x="3296" y="2395"/>
                  </a:cubicBezTo>
                  <a:cubicBezTo>
                    <a:pt x="2778" y="2395"/>
                    <a:pt x="2766" y="733"/>
                    <a:pt x="2555" y="416"/>
                  </a:cubicBezTo>
                  <a:cubicBezTo>
                    <a:pt x="2372" y="196"/>
                    <a:pt x="1711" y="1"/>
                    <a:pt x="1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a:off x="6474550" y="3458200"/>
              <a:ext cx="82625" cy="39900"/>
            </a:xfrm>
            <a:custGeom>
              <a:avLst/>
              <a:gdLst/>
              <a:ahLst/>
              <a:cxnLst/>
              <a:rect l="l" t="t" r="r" b="b"/>
              <a:pathLst>
                <a:path w="3305" h="1596" extrusionOk="0">
                  <a:moveTo>
                    <a:pt x="2981" y="1"/>
                  </a:moveTo>
                  <a:cubicBezTo>
                    <a:pt x="2817" y="1"/>
                    <a:pt x="2633" y="197"/>
                    <a:pt x="2633" y="363"/>
                  </a:cubicBezTo>
                  <a:cubicBezTo>
                    <a:pt x="2633" y="587"/>
                    <a:pt x="2240" y="699"/>
                    <a:pt x="1680" y="923"/>
                  </a:cubicBezTo>
                  <a:cubicBezTo>
                    <a:pt x="1571" y="967"/>
                    <a:pt x="1443" y="983"/>
                    <a:pt x="1307" y="983"/>
                  </a:cubicBezTo>
                  <a:cubicBezTo>
                    <a:pt x="930" y="983"/>
                    <a:pt x="492" y="860"/>
                    <a:pt x="231" y="860"/>
                  </a:cubicBezTo>
                  <a:cubicBezTo>
                    <a:pt x="101" y="860"/>
                    <a:pt x="15" y="890"/>
                    <a:pt x="0" y="979"/>
                  </a:cubicBezTo>
                  <a:cubicBezTo>
                    <a:pt x="0" y="1203"/>
                    <a:pt x="672" y="1595"/>
                    <a:pt x="1288" y="1595"/>
                  </a:cubicBezTo>
                  <a:cubicBezTo>
                    <a:pt x="1904" y="1539"/>
                    <a:pt x="2465" y="1203"/>
                    <a:pt x="2913" y="755"/>
                  </a:cubicBezTo>
                  <a:cubicBezTo>
                    <a:pt x="2913" y="587"/>
                    <a:pt x="3305" y="251"/>
                    <a:pt x="3137" y="83"/>
                  </a:cubicBezTo>
                  <a:cubicBezTo>
                    <a:pt x="3093" y="25"/>
                    <a:pt x="3038" y="1"/>
                    <a:pt x="29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5137375" y="3176025"/>
              <a:ext cx="42025" cy="75775"/>
            </a:xfrm>
            <a:custGeom>
              <a:avLst/>
              <a:gdLst/>
              <a:ahLst/>
              <a:cxnLst/>
              <a:rect l="l" t="t" r="r" b="b"/>
              <a:pathLst>
                <a:path w="1681" h="3031" extrusionOk="0">
                  <a:moveTo>
                    <a:pt x="392" y="1"/>
                  </a:moveTo>
                  <a:cubicBezTo>
                    <a:pt x="168" y="1"/>
                    <a:pt x="224" y="449"/>
                    <a:pt x="112" y="785"/>
                  </a:cubicBezTo>
                  <a:cubicBezTo>
                    <a:pt x="0" y="1121"/>
                    <a:pt x="0" y="1457"/>
                    <a:pt x="56" y="1793"/>
                  </a:cubicBezTo>
                  <a:cubicBezTo>
                    <a:pt x="112" y="2241"/>
                    <a:pt x="56" y="2745"/>
                    <a:pt x="448" y="2969"/>
                  </a:cubicBezTo>
                  <a:cubicBezTo>
                    <a:pt x="516" y="3011"/>
                    <a:pt x="591" y="3031"/>
                    <a:pt x="670" y="3031"/>
                  </a:cubicBezTo>
                  <a:cubicBezTo>
                    <a:pt x="1115" y="3031"/>
                    <a:pt x="1680" y="2420"/>
                    <a:pt x="1680" y="1849"/>
                  </a:cubicBezTo>
                  <a:cubicBezTo>
                    <a:pt x="1512" y="1121"/>
                    <a:pt x="1064" y="449"/>
                    <a:pt x="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5"/>
            <p:cNvSpPr/>
            <p:nvPr/>
          </p:nvSpPr>
          <p:spPr>
            <a:xfrm>
              <a:off x="4405075" y="3602450"/>
              <a:ext cx="147025" cy="279900"/>
            </a:xfrm>
            <a:custGeom>
              <a:avLst/>
              <a:gdLst/>
              <a:ahLst/>
              <a:cxnLst/>
              <a:rect l="l" t="t" r="r" b="b"/>
              <a:pathLst>
                <a:path w="5881" h="11196" extrusionOk="0">
                  <a:moveTo>
                    <a:pt x="4853" y="0"/>
                  </a:moveTo>
                  <a:cubicBezTo>
                    <a:pt x="4785" y="0"/>
                    <a:pt x="4732" y="334"/>
                    <a:pt x="4649" y="418"/>
                  </a:cubicBezTo>
                  <a:cubicBezTo>
                    <a:pt x="4537" y="530"/>
                    <a:pt x="4481" y="754"/>
                    <a:pt x="4537" y="978"/>
                  </a:cubicBezTo>
                  <a:cubicBezTo>
                    <a:pt x="4537" y="1146"/>
                    <a:pt x="4257" y="1314"/>
                    <a:pt x="4033" y="1314"/>
                  </a:cubicBezTo>
                  <a:cubicBezTo>
                    <a:pt x="4005" y="1305"/>
                    <a:pt x="3974" y="1300"/>
                    <a:pt x="3941" y="1300"/>
                  </a:cubicBezTo>
                  <a:cubicBezTo>
                    <a:pt x="3781" y="1300"/>
                    <a:pt x="3594" y="1417"/>
                    <a:pt x="3641" y="1650"/>
                  </a:cubicBezTo>
                  <a:cubicBezTo>
                    <a:pt x="3753" y="1930"/>
                    <a:pt x="3529" y="1874"/>
                    <a:pt x="3641" y="2042"/>
                  </a:cubicBezTo>
                  <a:cubicBezTo>
                    <a:pt x="3809" y="2266"/>
                    <a:pt x="3417" y="2546"/>
                    <a:pt x="3081" y="2546"/>
                  </a:cubicBezTo>
                  <a:cubicBezTo>
                    <a:pt x="2761" y="2600"/>
                    <a:pt x="2390" y="3110"/>
                    <a:pt x="2065" y="3110"/>
                  </a:cubicBezTo>
                  <a:cubicBezTo>
                    <a:pt x="2048" y="3110"/>
                    <a:pt x="2032" y="3109"/>
                    <a:pt x="2016" y="3106"/>
                  </a:cubicBezTo>
                  <a:cubicBezTo>
                    <a:pt x="1981" y="3101"/>
                    <a:pt x="1946" y="3099"/>
                    <a:pt x="1911" y="3099"/>
                  </a:cubicBezTo>
                  <a:cubicBezTo>
                    <a:pt x="1564" y="3099"/>
                    <a:pt x="1263" y="3330"/>
                    <a:pt x="1008" y="3330"/>
                  </a:cubicBezTo>
                  <a:cubicBezTo>
                    <a:pt x="995" y="3328"/>
                    <a:pt x="983" y="3327"/>
                    <a:pt x="971" y="3327"/>
                  </a:cubicBezTo>
                  <a:cubicBezTo>
                    <a:pt x="689" y="3327"/>
                    <a:pt x="887" y="3962"/>
                    <a:pt x="672" y="4338"/>
                  </a:cubicBezTo>
                  <a:cubicBezTo>
                    <a:pt x="448" y="4786"/>
                    <a:pt x="504" y="5347"/>
                    <a:pt x="728" y="5739"/>
                  </a:cubicBezTo>
                  <a:cubicBezTo>
                    <a:pt x="1064" y="6243"/>
                    <a:pt x="1008" y="6915"/>
                    <a:pt x="560" y="7363"/>
                  </a:cubicBezTo>
                  <a:cubicBezTo>
                    <a:pt x="112" y="7867"/>
                    <a:pt x="0" y="8595"/>
                    <a:pt x="280" y="9267"/>
                  </a:cubicBezTo>
                  <a:cubicBezTo>
                    <a:pt x="448" y="9715"/>
                    <a:pt x="448" y="10443"/>
                    <a:pt x="784" y="10723"/>
                  </a:cubicBezTo>
                  <a:cubicBezTo>
                    <a:pt x="994" y="10975"/>
                    <a:pt x="1519" y="11196"/>
                    <a:pt x="1887" y="11196"/>
                  </a:cubicBezTo>
                  <a:cubicBezTo>
                    <a:pt x="2009" y="11196"/>
                    <a:pt x="2114" y="11171"/>
                    <a:pt x="2184" y="11115"/>
                  </a:cubicBezTo>
                  <a:cubicBezTo>
                    <a:pt x="2408" y="10835"/>
                    <a:pt x="2689" y="11115"/>
                    <a:pt x="2969" y="10779"/>
                  </a:cubicBezTo>
                  <a:cubicBezTo>
                    <a:pt x="3473" y="9715"/>
                    <a:pt x="3809" y="8595"/>
                    <a:pt x="4145" y="7475"/>
                  </a:cubicBezTo>
                  <a:cubicBezTo>
                    <a:pt x="4537" y="6467"/>
                    <a:pt x="4817" y="5459"/>
                    <a:pt x="4985" y="4394"/>
                  </a:cubicBezTo>
                  <a:cubicBezTo>
                    <a:pt x="4929" y="4058"/>
                    <a:pt x="5265" y="3890"/>
                    <a:pt x="5153" y="3498"/>
                  </a:cubicBezTo>
                  <a:cubicBezTo>
                    <a:pt x="5025" y="3243"/>
                    <a:pt x="5092" y="2955"/>
                    <a:pt x="5205" y="2955"/>
                  </a:cubicBezTo>
                  <a:cubicBezTo>
                    <a:pt x="5240" y="2955"/>
                    <a:pt x="5281" y="2983"/>
                    <a:pt x="5321" y="3050"/>
                  </a:cubicBezTo>
                  <a:cubicBezTo>
                    <a:pt x="5398" y="3178"/>
                    <a:pt x="5487" y="3248"/>
                    <a:pt x="5571" y="3248"/>
                  </a:cubicBezTo>
                  <a:cubicBezTo>
                    <a:pt x="5671" y="3248"/>
                    <a:pt x="5764" y="3151"/>
                    <a:pt x="5825" y="2938"/>
                  </a:cubicBezTo>
                  <a:cubicBezTo>
                    <a:pt x="5881" y="2546"/>
                    <a:pt x="5545" y="1986"/>
                    <a:pt x="5489" y="1426"/>
                  </a:cubicBezTo>
                  <a:cubicBezTo>
                    <a:pt x="5489" y="922"/>
                    <a:pt x="4985" y="418"/>
                    <a:pt x="4929" y="138"/>
                  </a:cubicBezTo>
                  <a:cubicBezTo>
                    <a:pt x="4900" y="39"/>
                    <a:pt x="4876" y="0"/>
                    <a:pt x="4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4609725" y="3113650"/>
              <a:ext cx="24200" cy="8500"/>
            </a:xfrm>
            <a:custGeom>
              <a:avLst/>
              <a:gdLst/>
              <a:ahLst/>
              <a:cxnLst/>
              <a:rect l="l" t="t" r="r" b="b"/>
              <a:pathLst>
                <a:path w="968" h="340" extrusionOk="0">
                  <a:moveTo>
                    <a:pt x="562" y="1"/>
                  </a:moveTo>
                  <a:cubicBezTo>
                    <a:pt x="291" y="1"/>
                    <a:pt x="1" y="65"/>
                    <a:pt x="159" y="255"/>
                  </a:cubicBezTo>
                  <a:cubicBezTo>
                    <a:pt x="235" y="316"/>
                    <a:pt x="328" y="340"/>
                    <a:pt x="422" y="340"/>
                  </a:cubicBezTo>
                  <a:cubicBezTo>
                    <a:pt x="676" y="340"/>
                    <a:pt x="943" y="169"/>
                    <a:pt x="943" y="87"/>
                  </a:cubicBezTo>
                  <a:cubicBezTo>
                    <a:pt x="968" y="39"/>
                    <a:pt x="770" y="1"/>
                    <a:pt x="5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6394725" y="4229800"/>
              <a:ext cx="79850" cy="69350"/>
            </a:xfrm>
            <a:custGeom>
              <a:avLst/>
              <a:gdLst/>
              <a:ahLst/>
              <a:cxnLst/>
              <a:rect l="l" t="t" r="r" b="b"/>
              <a:pathLst>
                <a:path w="3194" h="2774" extrusionOk="0">
                  <a:moveTo>
                    <a:pt x="2723" y="1"/>
                  </a:moveTo>
                  <a:cubicBezTo>
                    <a:pt x="2463" y="1"/>
                    <a:pt x="1916" y="359"/>
                    <a:pt x="1513" y="359"/>
                  </a:cubicBezTo>
                  <a:cubicBezTo>
                    <a:pt x="1487" y="362"/>
                    <a:pt x="1459" y="364"/>
                    <a:pt x="1431" y="364"/>
                  </a:cubicBezTo>
                  <a:cubicBezTo>
                    <a:pt x="1009" y="364"/>
                    <a:pt x="408" y="18"/>
                    <a:pt x="204" y="18"/>
                  </a:cubicBezTo>
                  <a:cubicBezTo>
                    <a:pt x="191" y="18"/>
                    <a:pt x="179" y="20"/>
                    <a:pt x="169" y="23"/>
                  </a:cubicBezTo>
                  <a:cubicBezTo>
                    <a:pt x="1" y="23"/>
                    <a:pt x="785" y="1255"/>
                    <a:pt x="561" y="1591"/>
                  </a:cubicBezTo>
                  <a:cubicBezTo>
                    <a:pt x="281" y="1871"/>
                    <a:pt x="1233" y="2767"/>
                    <a:pt x="1625" y="2767"/>
                  </a:cubicBezTo>
                  <a:cubicBezTo>
                    <a:pt x="1651" y="2772"/>
                    <a:pt x="1674" y="2774"/>
                    <a:pt x="1694" y="2774"/>
                  </a:cubicBezTo>
                  <a:cubicBezTo>
                    <a:pt x="1937" y="2774"/>
                    <a:pt x="1810" y="2487"/>
                    <a:pt x="2017" y="2487"/>
                  </a:cubicBezTo>
                  <a:cubicBezTo>
                    <a:pt x="2241" y="2487"/>
                    <a:pt x="2185" y="2263"/>
                    <a:pt x="2185" y="2095"/>
                  </a:cubicBezTo>
                  <a:cubicBezTo>
                    <a:pt x="2197" y="2061"/>
                    <a:pt x="2215" y="2047"/>
                    <a:pt x="2240" y="2047"/>
                  </a:cubicBezTo>
                  <a:cubicBezTo>
                    <a:pt x="2314" y="2047"/>
                    <a:pt x="2440" y="2175"/>
                    <a:pt x="2555" y="2175"/>
                  </a:cubicBezTo>
                  <a:cubicBezTo>
                    <a:pt x="2582" y="2175"/>
                    <a:pt x="2608" y="2168"/>
                    <a:pt x="2633" y="2151"/>
                  </a:cubicBezTo>
                  <a:cubicBezTo>
                    <a:pt x="2857" y="2039"/>
                    <a:pt x="2633" y="1311"/>
                    <a:pt x="2913" y="1311"/>
                  </a:cubicBezTo>
                  <a:cubicBezTo>
                    <a:pt x="3193" y="1311"/>
                    <a:pt x="2913" y="415"/>
                    <a:pt x="2857" y="79"/>
                  </a:cubicBezTo>
                  <a:cubicBezTo>
                    <a:pt x="2835" y="23"/>
                    <a:pt x="2788" y="1"/>
                    <a:pt x="2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5770250" y="3583050"/>
              <a:ext cx="810725" cy="608475"/>
            </a:xfrm>
            <a:custGeom>
              <a:avLst/>
              <a:gdLst/>
              <a:ahLst/>
              <a:cxnLst/>
              <a:rect l="l" t="t" r="r" b="b"/>
              <a:pathLst>
                <a:path w="32429" h="24339" extrusionOk="0">
                  <a:moveTo>
                    <a:pt x="23534" y="0"/>
                  </a:moveTo>
                  <a:cubicBezTo>
                    <a:pt x="23387" y="0"/>
                    <a:pt x="23076" y="378"/>
                    <a:pt x="23076" y="578"/>
                  </a:cubicBezTo>
                  <a:cubicBezTo>
                    <a:pt x="23076" y="802"/>
                    <a:pt x="23019" y="1026"/>
                    <a:pt x="22851" y="1194"/>
                  </a:cubicBezTo>
                  <a:cubicBezTo>
                    <a:pt x="22739" y="1362"/>
                    <a:pt x="22963" y="1922"/>
                    <a:pt x="22795" y="2090"/>
                  </a:cubicBezTo>
                  <a:cubicBezTo>
                    <a:pt x="22571" y="2258"/>
                    <a:pt x="22795" y="3042"/>
                    <a:pt x="22683" y="3490"/>
                  </a:cubicBezTo>
                  <a:cubicBezTo>
                    <a:pt x="22683" y="3882"/>
                    <a:pt x="22627" y="4274"/>
                    <a:pt x="22459" y="4666"/>
                  </a:cubicBezTo>
                  <a:cubicBezTo>
                    <a:pt x="22235" y="5002"/>
                    <a:pt x="22235" y="5450"/>
                    <a:pt x="21731" y="5618"/>
                  </a:cubicBezTo>
                  <a:cubicBezTo>
                    <a:pt x="21661" y="5636"/>
                    <a:pt x="21589" y="5644"/>
                    <a:pt x="21518" y="5644"/>
                  </a:cubicBezTo>
                  <a:cubicBezTo>
                    <a:pt x="21137" y="5644"/>
                    <a:pt x="20779" y="5415"/>
                    <a:pt x="20779" y="5226"/>
                  </a:cubicBezTo>
                  <a:cubicBezTo>
                    <a:pt x="20828" y="5032"/>
                    <a:pt x="20454" y="4880"/>
                    <a:pt x="20208" y="4880"/>
                  </a:cubicBezTo>
                  <a:cubicBezTo>
                    <a:pt x="20171" y="4880"/>
                    <a:pt x="20137" y="4883"/>
                    <a:pt x="20107" y="4890"/>
                  </a:cubicBezTo>
                  <a:cubicBezTo>
                    <a:pt x="19827" y="4890"/>
                    <a:pt x="19715" y="4554"/>
                    <a:pt x="19323" y="4274"/>
                  </a:cubicBezTo>
                  <a:cubicBezTo>
                    <a:pt x="19181" y="4153"/>
                    <a:pt x="19054" y="4126"/>
                    <a:pt x="18945" y="4126"/>
                  </a:cubicBezTo>
                  <a:cubicBezTo>
                    <a:pt x="18860" y="4126"/>
                    <a:pt x="18786" y="4142"/>
                    <a:pt x="18723" y="4142"/>
                  </a:cubicBezTo>
                  <a:cubicBezTo>
                    <a:pt x="18642" y="4142"/>
                    <a:pt x="18579" y="4116"/>
                    <a:pt x="18539" y="3994"/>
                  </a:cubicBezTo>
                  <a:cubicBezTo>
                    <a:pt x="18427" y="3602"/>
                    <a:pt x="18259" y="3602"/>
                    <a:pt x="17979" y="3378"/>
                  </a:cubicBezTo>
                  <a:cubicBezTo>
                    <a:pt x="17699" y="3210"/>
                    <a:pt x="17811" y="3210"/>
                    <a:pt x="18091" y="2986"/>
                  </a:cubicBezTo>
                  <a:cubicBezTo>
                    <a:pt x="18315" y="2818"/>
                    <a:pt x="18259" y="2538"/>
                    <a:pt x="18147" y="2314"/>
                  </a:cubicBezTo>
                  <a:cubicBezTo>
                    <a:pt x="17979" y="2090"/>
                    <a:pt x="18315" y="2146"/>
                    <a:pt x="18651" y="1978"/>
                  </a:cubicBezTo>
                  <a:cubicBezTo>
                    <a:pt x="18987" y="1754"/>
                    <a:pt x="18651" y="1530"/>
                    <a:pt x="18931" y="1418"/>
                  </a:cubicBezTo>
                  <a:cubicBezTo>
                    <a:pt x="19155" y="1362"/>
                    <a:pt x="18987" y="1138"/>
                    <a:pt x="18707" y="1082"/>
                  </a:cubicBezTo>
                  <a:cubicBezTo>
                    <a:pt x="18685" y="1078"/>
                    <a:pt x="18666" y="1076"/>
                    <a:pt x="18649" y="1076"/>
                  </a:cubicBezTo>
                  <a:cubicBezTo>
                    <a:pt x="18443" y="1076"/>
                    <a:pt x="18530" y="1362"/>
                    <a:pt x="18427" y="1362"/>
                  </a:cubicBezTo>
                  <a:cubicBezTo>
                    <a:pt x="18421" y="1365"/>
                    <a:pt x="18415" y="1366"/>
                    <a:pt x="18409" y="1366"/>
                  </a:cubicBezTo>
                  <a:cubicBezTo>
                    <a:pt x="18309" y="1366"/>
                    <a:pt x="18211" y="966"/>
                    <a:pt x="18156" y="966"/>
                  </a:cubicBezTo>
                  <a:cubicBezTo>
                    <a:pt x="18153" y="966"/>
                    <a:pt x="18150" y="967"/>
                    <a:pt x="18147" y="970"/>
                  </a:cubicBezTo>
                  <a:cubicBezTo>
                    <a:pt x="18057" y="970"/>
                    <a:pt x="17824" y="1257"/>
                    <a:pt x="17649" y="1257"/>
                  </a:cubicBezTo>
                  <a:cubicBezTo>
                    <a:pt x="17605" y="1257"/>
                    <a:pt x="17564" y="1239"/>
                    <a:pt x="17531" y="1194"/>
                  </a:cubicBezTo>
                  <a:cubicBezTo>
                    <a:pt x="17083" y="914"/>
                    <a:pt x="16523" y="802"/>
                    <a:pt x="16019" y="746"/>
                  </a:cubicBezTo>
                  <a:cubicBezTo>
                    <a:pt x="15666" y="695"/>
                    <a:pt x="15540" y="282"/>
                    <a:pt x="15354" y="282"/>
                  </a:cubicBezTo>
                  <a:cubicBezTo>
                    <a:pt x="15334" y="282"/>
                    <a:pt x="15313" y="287"/>
                    <a:pt x="15290" y="298"/>
                  </a:cubicBezTo>
                  <a:cubicBezTo>
                    <a:pt x="15066" y="354"/>
                    <a:pt x="15290" y="522"/>
                    <a:pt x="15571" y="802"/>
                  </a:cubicBezTo>
                  <a:cubicBezTo>
                    <a:pt x="15791" y="1022"/>
                    <a:pt x="15111" y="1173"/>
                    <a:pt x="14646" y="1173"/>
                  </a:cubicBezTo>
                  <a:cubicBezTo>
                    <a:pt x="14520" y="1173"/>
                    <a:pt x="14410" y="1162"/>
                    <a:pt x="14338" y="1138"/>
                  </a:cubicBezTo>
                  <a:cubicBezTo>
                    <a:pt x="14317" y="1134"/>
                    <a:pt x="14299" y="1132"/>
                    <a:pt x="14284" y="1132"/>
                  </a:cubicBezTo>
                  <a:cubicBezTo>
                    <a:pt x="14106" y="1132"/>
                    <a:pt x="14373" y="1418"/>
                    <a:pt x="14114" y="1418"/>
                  </a:cubicBezTo>
                  <a:cubicBezTo>
                    <a:pt x="14100" y="1415"/>
                    <a:pt x="14086" y="1414"/>
                    <a:pt x="14072" y="1414"/>
                  </a:cubicBezTo>
                  <a:cubicBezTo>
                    <a:pt x="13828" y="1414"/>
                    <a:pt x="13767" y="1878"/>
                    <a:pt x="13554" y="2090"/>
                  </a:cubicBezTo>
                  <a:cubicBezTo>
                    <a:pt x="13330" y="2314"/>
                    <a:pt x="13498" y="2538"/>
                    <a:pt x="13274" y="2650"/>
                  </a:cubicBezTo>
                  <a:cubicBezTo>
                    <a:pt x="12994" y="2818"/>
                    <a:pt x="12994" y="2986"/>
                    <a:pt x="13274" y="3378"/>
                  </a:cubicBezTo>
                  <a:cubicBezTo>
                    <a:pt x="13450" y="3554"/>
                    <a:pt x="13411" y="3638"/>
                    <a:pt x="13294" y="3638"/>
                  </a:cubicBezTo>
                  <a:cubicBezTo>
                    <a:pt x="13188" y="3638"/>
                    <a:pt x="13016" y="3568"/>
                    <a:pt x="12882" y="3434"/>
                  </a:cubicBezTo>
                  <a:cubicBezTo>
                    <a:pt x="12750" y="3328"/>
                    <a:pt x="12630" y="3273"/>
                    <a:pt x="12541" y="3273"/>
                  </a:cubicBezTo>
                  <a:cubicBezTo>
                    <a:pt x="12441" y="3273"/>
                    <a:pt x="12378" y="3342"/>
                    <a:pt x="12378" y="3490"/>
                  </a:cubicBezTo>
                  <a:cubicBezTo>
                    <a:pt x="12400" y="3599"/>
                    <a:pt x="12362" y="3649"/>
                    <a:pt x="12308" y="3649"/>
                  </a:cubicBezTo>
                  <a:cubicBezTo>
                    <a:pt x="12223" y="3649"/>
                    <a:pt x="12098" y="3527"/>
                    <a:pt x="12098" y="3322"/>
                  </a:cubicBezTo>
                  <a:cubicBezTo>
                    <a:pt x="12154" y="2986"/>
                    <a:pt x="11762" y="3154"/>
                    <a:pt x="11706" y="2930"/>
                  </a:cubicBezTo>
                  <a:cubicBezTo>
                    <a:pt x="11538" y="2706"/>
                    <a:pt x="11314" y="2538"/>
                    <a:pt x="11034" y="2482"/>
                  </a:cubicBezTo>
                  <a:cubicBezTo>
                    <a:pt x="10810" y="2482"/>
                    <a:pt x="10810" y="2706"/>
                    <a:pt x="10586" y="2706"/>
                  </a:cubicBezTo>
                  <a:cubicBezTo>
                    <a:pt x="10362" y="2706"/>
                    <a:pt x="10306" y="2818"/>
                    <a:pt x="10306" y="3098"/>
                  </a:cubicBezTo>
                  <a:cubicBezTo>
                    <a:pt x="10324" y="3173"/>
                    <a:pt x="10293" y="3198"/>
                    <a:pt x="10233" y="3198"/>
                  </a:cubicBezTo>
                  <a:cubicBezTo>
                    <a:pt x="10113" y="3198"/>
                    <a:pt x="9876" y="3098"/>
                    <a:pt x="9690" y="3098"/>
                  </a:cubicBezTo>
                  <a:cubicBezTo>
                    <a:pt x="9466" y="3098"/>
                    <a:pt x="9690" y="3434"/>
                    <a:pt x="9578" y="3434"/>
                  </a:cubicBezTo>
                  <a:cubicBezTo>
                    <a:pt x="9410" y="3434"/>
                    <a:pt x="9410" y="3714"/>
                    <a:pt x="9186" y="3714"/>
                  </a:cubicBezTo>
                  <a:cubicBezTo>
                    <a:pt x="8962" y="3714"/>
                    <a:pt x="9018" y="4218"/>
                    <a:pt x="9074" y="4442"/>
                  </a:cubicBezTo>
                  <a:cubicBezTo>
                    <a:pt x="9074" y="4519"/>
                    <a:pt x="9044" y="4545"/>
                    <a:pt x="8997" y="4545"/>
                  </a:cubicBezTo>
                  <a:cubicBezTo>
                    <a:pt x="8894" y="4545"/>
                    <a:pt x="8707" y="4422"/>
                    <a:pt x="8553" y="4422"/>
                  </a:cubicBezTo>
                  <a:cubicBezTo>
                    <a:pt x="8519" y="4422"/>
                    <a:pt x="8487" y="4428"/>
                    <a:pt x="8458" y="4442"/>
                  </a:cubicBezTo>
                  <a:cubicBezTo>
                    <a:pt x="8234" y="4498"/>
                    <a:pt x="8514" y="4722"/>
                    <a:pt x="8570" y="5002"/>
                  </a:cubicBezTo>
                  <a:cubicBezTo>
                    <a:pt x="8682" y="5338"/>
                    <a:pt x="8458" y="5282"/>
                    <a:pt x="8346" y="5394"/>
                  </a:cubicBezTo>
                  <a:cubicBezTo>
                    <a:pt x="8333" y="5407"/>
                    <a:pt x="8320" y="5412"/>
                    <a:pt x="8306" y="5412"/>
                  </a:cubicBezTo>
                  <a:cubicBezTo>
                    <a:pt x="8188" y="5412"/>
                    <a:pt x="8010" y="5034"/>
                    <a:pt x="8010" y="4834"/>
                  </a:cubicBezTo>
                  <a:cubicBezTo>
                    <a:pt x="8010" y="4752"/>
                    <a:pt x="7985" y="4718"/>
                    <a:pt x="7944" y="4718"/>
                  </a:cubicBezTo>
                  <a:cubicBezTo>
                    <a:pt x="7845" y="4718"/>
                    <a:pt x="7647" y="4916"/>
                    <a:pt x="7449" y="5114"/>
                  </a:cubicBezTo>
                  <a:cubicBezTo>
                    <a:pt x="7113" y="5450"/>
                    <a:pt x="7505" y="5954"/>
                    <a:pt x="7393" y="6067"/>
                  </a:cubicBezTo>
                  <a:cubicBezTo>
                    <a:pt x="7001" y="6403"/>
                    <a:pt x="6609" y="6795"/>
                    <a:pt x="6273" y="7187"/>
                  </a:cubicBezTo>
                  <a:cubicBezTo>
                    <a:pt x="5881" y="7635"/>
                    <a:pt x="5097" y="7355"/>
                    <a:pt x="4873" y="7579"/>
                  </a:cubicBezTo>
                  <a:cubicBezTo>
                    <a:pt x="4593" y="7747"/>
                    <a:pt x="4313" y="7635"/>
                    <a:pt x="4089" y="7803"/>
                  </a:cubicBezTo>
                  <a:cubicBezTo>
                    <a:pt x="3913" y="7935"/>
                    <a:pt x="3597" y="8206"/>
                    <a:pt x="3444" y="8206"/>
                  </a:cubicBezTo>
                  <a:cubicBezTo>
                    <a:pt x="3402" y="8206"/>
                    <a:pt x="3373" y="8186"/>
                    <a:pt x="3361" y="8139"/>
                  </a:cubicBezTo>
                  <a:cubicBezTo>
                    <a:pt x="3343" y="8066"/>
                    <a:pt x="3260" y="8035"/>
                    <a:pt x="3150" y="8035"/>
                  </a:cubicBezTo>
                  <a:cubicBezTo>
                    <a:pt x="2917" y="8035"/>
                    <a:pt x="2560" y="8173"/>
                    <a:pt x="2409" y="8363"/>
                  </a:cubicBezTo>
                  <a:cubicBezTo>
                    <a:pt x="2129" y="8643"/>
                    <a:pt x="1793" y="8867"/>
                    <a:pt x="1401" y="8923"/>
                  </a:cubicBezTo>
                  <a:cubicBezTo>
                    <a:pt x="1121" y="8923"/>
                    <a:pt x="1121" y="9371"/>
                    <a:pt x="1009" y="9483"/>
                  </a:cubicBezTo>
                  <a:cubicBezTo>
                    <a:pt x="996" y="9495"/>
                    <a:pt x="986" y="9501"/>
                    <a:pt x="976" y="9501"/>
                  </a:cubicBezTo>
                  <a:cubicBezTo>
                    <a:pt x="897" y="9501"/>
                    <a:pt x="897" y="9129"/>
                    <a:pt x="897" y="8979"/>
                  </a:cubicBezTo>
                  <a:cubicBezTo>
                    <a:pt x="897" y="8964"/>
                    <a:pt x="892" y="8957"/>
                    <a:pt x="883" y="8957"/>
                  </a:cubicBezTo>
                  <a:cubicBezTo>
                    <a:pt x="825" y="8957"/>
                    <a:pt x="602" y="9255"/>
                    <a:pt x="505" y="9595"/>
                  </a:cubicBezTo>
                  <a:cubicBezTo>
                    <a:pt x="392" y="9931"/>
                    <a:pt x="785" y="10099"/>
                    <a:pt x="561" y="10491"/>
                  </a:cubicBezTo>
                  <a:cubicBezTo>
                    <a:pt x="280" y="10883"/>
                    <a:pt x="56" y="11219"/>
                    <a:pt x="392" y="11723"/>
                  </a:cubicBezTo>
                  <a:cubicBezTo>
                    <a:pt x="785" y="12227"/>
                    <a:pt x="1009" y="12507"/>
                    <a:pt x="841" y="12787"/>
                  </a:cubicBezTo>
                  <a:cubicBezTo>
                    <a:pt x="825" y="12818"/>
                    <a:pt x="808" y="12830"/>
                    <a:pt x="790" y="12830"/>
                  </a:cubicBezTo>
                  <a:cubicBezTo>
                    <a:pt x="680" y="12830"/>
                    <a:pt x="519" y="12384"/>
                    <a:pt x="418" y="12384"/>
                  </a:cubicBezTo>
                  <a:cubicBezTo>
                    <a:pt x="409" y="12384"/>
                    <a:pt x="401" y="12387"/>
                    <a:pt x="392" y="12395"/>
                  </a:cubicBezTo>
                  <a:cubicBezTo>
                    <a:pt x="280" y="12451"/>
                    <a:pt x="729" y="12787"/>
                    <a:pt x="617" y="12955"/>
                  </a:cubicBezTo>
                  <a:cubicBezTo>
                    <a:pt x="606" y="12972"/>
                    <a:pt x="592" y="12979"/>
                    <a:pt x="576" y="12979"/>
                  </a:cubicBezTo>
                  <a:cubicBezTo>
                    <a:pt x="447" y="12979"/>
                    <a:pt x="175" y="12484"/>
                    <a:pt x="82" y="12484"/>
                  </a:cubicBezTo>
                  <a:cubicBezTo>
                    <a:pt x="71" y="12484"/>
                    <a:pt x="62" y="12491"/>
                    <a:pt x="56" y="12507"/>
                  </a:cubicBezTo>
                  <a:cubicBezTo>
                    <a:pt x="0" y="12675"/>
                    <a:pt x="841" y="13852"/>
                    <a:pt x="841" y="14300"/>
                  </a:cubicBezTo>
                  <a:cubicBezTo>
                    <a:pt x="897" y="14748"/>
                    <a:pt x="1569" y="15140"/>
                    <a:pt x="1513" y="15812"/>
                  </a:cubicBezTo>
                  <a:cubicBezTo>
                    <a:pt x="1625" y="16428"/>
                    <a:pt x="1849" y="17044"/>
                    <a:pt x="2241" y="17604"/>
                  </a:cubicBezTo>
                  <a:cubicBezTo>
                    <a:pt x="2353" y="17716"/>
                    <a:pt x="1961" y="18164"/>
                    <a:pt x="2073" y="18612"/>
                  </a:cubicBezTo>
                  <a:cubicBezTo>
                    <a:pt x="2129" y="19116"/>
                    <a:pt x="1905" y="19284"/>
                    <a:pt x="1569" y="19284"/>
                  </a:cubicBezTo>
                  <a:cubicBezTo>
                    <a:pt x="1289" y="19284"/>
                    <a:pt x="1457" y="19788"/>
                    <a:pt x="1793" y="19788"/>
                  </a:cubicBezTo>
                  <a:cubicBezTo>
                    <a:pt x="2129" y="19844"/>
                    <a:pt x="2017" y="20068"/>
                    <a:pt x="2409" y="20292"/>
                  </a:cubicBezTo>
                  <a:cubicBezTo>
                    <a:pt x="2745" y="20418"/>
                    <a:pt x="3144" y="20481"/>
                    <a:pt x="3535" y="20481"/>
                  </a:cubicBezTo>
                  <a:cubicBezTo>
                    <a:pt x="3665" y="20481"/>
                    <a:pt x="3795" y="20474"/>
                    <a:pt x="3921" y="20460"/>
                  </a:cubicBezTo>
                  <a:cubicBezTo>
                    <a:pt x="4201" y="20460"/>
                    <a:pt x="4313" y="20012"/>
                    <a:pt x="4705" y="20012"/>
                  </a:cubicBezTo>
                  <a:cubicBezTo>
                    <a:pt x="5097" y="19956"/>
                    <a:pt x="5097" y="19844"/>
                    <a:pt x="5265" y="19620"/>
                  </a:cubicBezTo>
                  <a:cubicBezTo>
                    <a:pt x="5377" y="19480"/>
                    <a:pt x="5657" y="19438"/>
                    <a:pt x="6021" y="19438"/>
                  </a:cubicBezTo>
                  <a:cubicBezTo>
                    <a:pt x="6385" y="19438"/>
                    <a:pt x="6833" y="19480"/>
                    <a:pt x="7281" y="19508"/>
                  </a:cubicBezTo>
                  <a:cubicBezTo>
                    <a:pt x="7363" y="19513"/>
                    <a:pt x="7441" y="19515"/>
                    <a:pt x="7514" y="19515"/>
                  </a:cubicBezTo>
                  <a:cubicBezTo>
                    <a:pt x="8299" y="19515"/>
                    <a:pt x="8635" y="19251"/>
                    <a:pt x="8738" y="18892"/>
                  </a:cubicBezTo>
                  <a:cubicBezTo>
                    <a:pt x="8906" y="18500"/>
                    <a:pt x="9522" y="18500"/>
                    <a:pt x="9802" y="18276"/>
                  </a:cubicBezTo>
                  <a:cubicBezTo>
                    <a:pt x="10016" y="18105"/>
                    <a:pt x="10197" y="18032"/>
                    <a:pt x="10570" y="18032"/>
                  </a:cubicBezTo>
                  <a:cubicBezTo>
                    <a:pt x="10686" y="18032"/>
                    <a:pt x="10819" y="18039"/>
                    <a:pt x="10978" y="18052"/>
                  </a:cubicBezTo>
                  <a:cubicBezTo>
                    <a:pt x="11594" y="17996"/>
                    <a:pt x="12210" y="17828"/>
                    <a:pt x="12714" y="17548"/>
                  </a:cubicBezTo>
                  <a:cubicBezTo>
                    <a:pt x="13274" y="17436"/>
                    <a:pt x="13834" y="17380"/>
                    <a:pt x="14394" y="17324"/>
                  </a:cubicBezTo>
                  <a:cubicBezTo>
                    <a:pt x="14425" y="17315"/>
                    <a:pt x="14453" y="17311"/>
                    <a:pt x="14480" y="17311"/>
                  </a:cubicBezTo>
                  <a:cubicBezTo>
                    <a:pt x="14792" y="17311"/>
                    <a:pt x="14922" y="17831"/>
                    <a:pt x="15294" y="17831"/>
                  </a:cubicBezTo>
                  <a:cubicBezTo>
                    <a:pt x="15311" y="17831"/>
                    <a:pt x="15328" y="17830"/>
                    <a:pt x="15346" y="17828"/>
                  </a:cubicBezTo>
                  <a:cubicBezTo>
                    <a:pt x="15410" y="17820"/>
                    <a:pt x="15471" y="17817"/>
                    <a:pt x="15529" y="17817"/>
                  </a:cubicBezTo>
                  <a:cubicBezTo>
                    <a:pt x="15873" y="17817"/>
                    <a:pt x="16107" y="17940"/>
                    <a:pt x="16299" y="17940"/>
                  </a:cubicBezTo>
                  <a:cubicBezTo>
                    <a:pt x="16523" y="17940"/>
                    <a:pt x="16467" y="18108"/>
                    <a:pt x="16747" y="18164"/>
                  </a:cubicBezTo>
                  <a:cubicBezTo>
                    <a:pt x="16971" y="18220"/>
                    <a:pt x="16915" y="18444"/>
                    <a:pt x="16803" y="18668"/>
                  </a:cubicBezTo>
                  <a:cubicBezTo>
                    <a:pt x="16635" y="18892"/>
                    <a:pt x="17139" y="18836"/>
                    <a:pt x="17475" y="19284"/>
                  </a:cubicBezTo>
                  <a:cubicBezTo>
                    <a:pt x="17811" y="19788"/>
                    <a:pt x="17475" y="19844"/>
                    <a:pt x="17699" y="20180"/>
                  </a:cubicBezTo>
                  <a:cubicBezTo>
                    <a:pt x="17769" y="20320"/>
                    <a:pt x="17829" y="20392"/>
                    <a:pt x="17900" y="20392"/>
                  </a:cubicBezTo>
                  <a:cubicBezTo>
                    <a:pt x="17999" y="20392"/>
                    <a:pt x="18119" y="20251"/>
                    <a:pt x="18315" y="19956"/>
                  </a:cubicBezTo>
                  <a:cubicBezTo>
                    <a:pt x="18651" y="19452"/>
                    <a:pt x="19043" y="19788"/>
                    <a:pt x="19099" y="19340"/>
                  </a:cubicBezTo>
                  <a:cubicBezTo>
                    <a:pt x="19192" y="19015"/>
                    <a:pt x="19439" y="18613"/>
                    <a:pt x="19648" y="18613"/>
                  </a:cubicBezTo>
                  <a:cubicBezTo>
                    <a:pt x="19691" y="18613"/>
                    <a:pt x="19733" y="18630"/>
                    <a:pt x="19771" y="18668"/>
                  </a:cubicBezTo>
                  <a:cubicBezTo>
                    <a:pt x="19995" y="18836"/>
                    <a:pt x="19603" y="18948"/>
                    <a:pt x="19435" y="19788"/>
                  </a:cubicBezTo>
                  <a:cubicBezTo>
                    <a:pt x="19267" y="20572"/>
                    <a:pt x="18987" y="20180"/>
                    <a:pt x="18931" y="20404"/>
                  </a:cubicBezTo>
                  <a:cubicBezTo>
                    <a:pt x="18931" y="20521"/>
                    <a:pt x="19130" y="20608"/>
                    <a:pt x="19319" y="20608"/>
                  </a:cubicBezTo>
                  <a:cubicBezTo>
                    <a:pt x="19493" y="20608"/>
                    <a:pt x="19659" y="20536"/>
                    <a:pt x="19659" y="20348"/>
                  </a:cubicBezTo>
                  <a:cubicBezTo>
                    <a:pt x="19659" y="20063"/>
                    <a:pt x="19705" y="19891"/>
                    <a:pt x="19825" y="19891"/>
                  </a:cubicBezTo>
                  <a:cubicBezTo>
                    <a:pt x="19893" y="19891"/>
                    <a:pt x="19985" y="19946"/>
                    <a:pt x="20107" y="20068"/>
                  </a:cubicBezTo>
                  <a:cubicBezTo>
                    <a:pt x="20387" y="20460"/>
                    <a:pt x="19939" y="20796"/>
                    <a:pt x="19995" y="20964"/>
                  </a:cubicBezTo>
                  <a:cubicBezTo>
                    <a:pt x="20011" y="21012"/>
                    <a:pt x="20049" y="21028"/>
                    <a:pt x="20100" y="21028"/>
                  </a:cubicBezTo>
                  <a:cubicBezTo>
                    <a:pt x="20207" y="21028"/>
                    <a:pt x="20370" y="20955"/>
                    <a:pt x="20490" y="20955"/>
                  </a:cubicBezTo>
                  <a:cubicBezTo>
                    <a:pt x="20514" y="20955"/>
                    <a:pt x="20536" y="20958"/>
                    <a:pt x="20555" y="20964"/>
                  </a:cubicBezTo>
                  <a:cubicBezTo>
                    <a:pt x="20891" y="20964"/>
                    <a:pt x="21283" y="21693"/>
                    <a:pt x="21227" y="22029"/>
                  </a:cubicBezTo>
                  <a:cubicBezTo>
                    <a:pt x="21171" y="22421"/>
                    <a:pt x="21059" y="22757"/>
                    <a:pt x="21675" y="23093"/>
                  </a:cubicBezTo>
                  <a:cubicBezTo>
                    <a:pt x="22235" y="23373"/>
                    <a:pt x="22011" y="23429"/>
                    <a:pt x="22459" y="23429"/>
                  </a:cubicBezTo>
                  <a:cubicBezTo>
                    <a:pt x="23019" y="23485"/>
                    <a:pt x="23580" y="23653"/>
                    <a:pt x="24028" y="23989"/>
                  </a:cubicBezTo>
                  <a:cubicBezTo>
                    <a:pt x="24078" y="24019"/>
                    <a:pt x="24139" y="24033"/>
                    <a:pt x="24206" y="24033"/>
                  </a:cubicBezTo>
                  <a:cubicBezTo>
                    <a:pt x="24512" y="24033"/>
                    <a:pt x="24944" y="23741"/>
                    <a:pt x="25036" y="23373"/>
                  </a:cubicBezTo>
                  <a:cubicBezTo>
                    <a:pt x="25071" y="23250"/>
                    <a:pt x="25139" y="23204"/>
                    <a:pt x="25209" y="23204"/>
                  </a:cubicBezTo>
                  <a:cubicBezTo>
                    <a:pt x="25362" y="23204"/>
                    <a:pt x="25526" y="23425"/>
                    <a:pt x="25372" y="23541"/>
                  </a:cubicBezTo>
                  <a:cubicBezTo>
                    <a:pt x="25202" y="23626"/>
                    <a:pt x="25355" y="23840"/>
                    <a:pt x="25463" y="23840"/>
                  </a:cubicBezTo>
                  <a:cubicBezTo>
                    <a:pt x="25497" y="23840"/>
                    <a:pt x="25526" y="23819"/>
                    <a:pt x="25540" y="23765"/>
                  </a:cubicBezTo>
                  <a:cubicBezTo>
                    <a:pt x="25540" y="23615"/>
                    <a:pt x="25590" y="23491"/>
                    <a:pt x="25639" y="23491"/>
                  </a:cubicBezTo>
                  <a:cubicBezTo>
                    <a:pt x="25664" y="23491"/>
                    <a:pt x="25689" y="23522"/>
                    <a:pt x="25708" y="23597"/>
                  </a:cubicBezTo>
                  <a:cubicBezTo>
                    <a:pt x="25820" y="23877"/>
                    <a:pt x="26100" y="23877"/>
                    <a:pt x="26268" y="24101"/>
                  </a:cubicBezTo>
                  <a:cubicBezTo>
                    <a:pt x="26347" y="24220"/>
                    <a:pt x="26426" y="24338"/>
                    <a:pt x="26466" y="24338"/>
                  </a:cubicBezTo>
                  <a:cubicBezTo>
                    <a:pt x="26482" y="24338"/>
                    <a:pt x="26492" y="24318"/>
                    <a:pt x="26492" y="24269"/>
                  </a:cubicBezTo>
                  <a:cubicBezTo>
                    <a:pt x="26492" y="24101"/>
                    <a:pt x="26604" y="23933"/>
                    <a:pt x="26884" y="23821"/>
                  </a:cubicBezTo>
                  <a:cubicBezTo>
                    <a:pt x="27164" y="23709"/>
                    <a:pt x="27388" y="23541"/>
                    <a:pt x="27612" y="23317"/>
                  </a:cubicBezTo>
                  <a:cubicBezTo>
                    <a:pt x="28116" y="23093"/>
                    <a:pt x="28676" y="22981"/>
                    <a:pt x="29236" y="22981"/>
                  </a:cubicBezTo>
                  <a:cubicBezTo>
                    <a:pt x="29404" y="22981"/>
                    <a:pt x="29460" y="21973"/>
                    <a:pt x="29516" y="21412"/>
                  </a:cubicBezTo>
                  <a:cubicBezTo>
                    <a:pt x="29572" y="20852"/>
                    <a:pt x="30020" y="20796"/>
                    <a:pt x="30132" y="20180"/>
                  </a:cubicBezTo>
                  <a:cubicBezTo>
                    <a:pt x="30244" y="19564"/>
                    <a:pt x="30524" y="19004"/>
                    <a:pt x="30973" y="18500"/>
                  </a:cubicBezTo>
                  <a:cubicBezTo>
                    <a:pt x="31197" y="18444"/>
                    <a:pt x="31365" y="18220"/>
                    <a:pt x="31421" y="17940"/>
                  </a:cubicBezTo>
                  <a:cubicBezTo>
                    <a:pt x="31421" y="17604"/>
                    <a:pt x="31869" y="17268"/>
                    <a:pt x="31869" y="16876"/>
                  </a:cubicBezTo>
                  <a:cubicBezTo>
                    <a:pt x="31869" y="16428"/>
                    <a:pt x="32093" y="15980"/>
                    <a:pt x="32037" y="15868"/>
                  </a:cubicBezTo>
                  <a:cubicBezTo>
                    <a:pt x="31925" y="15588"/>
                    <a:pt x="31925" y="15308"/>
                    <a:pt x="32149" y="15084"/>
                  </a:cubicBezTo>
                  <a:cubicBezTo>
                    <a:pt x="32429" y="14804"/>
                    <a:pt x="32037" y="14468"/>
                    <a:pt x="32205" y="14356"/>
                  </a:cubicBezTo>
                  <a:cubicBezTo>
                    <a:pt x="32307" y="14304"/>
                    <a:pt x="32175" y="13782"/>
                    <a:pt x="32022" y="13782"/>
                  </a:cubicBezTo>
                  <a:cubicBezTo>
                    <a:pt x="32009" y="13782"/>
                    <a:pt x="31995" y="13786"/>
                    <a:pt x="31981" y="13796"/>
                  </a:cubicBezTo>
                  <a:cubicBezTo>
                    <a:pt x="31975" y="13802"/>
                    <a:pt x="31969" y="13805"/>
                    <a:pt x="31963" y="13805"/>
                  </a:cubicBezTo>
                  <a:cubicBezTo>
                    <a:pt x="31869" y="13805"/>
                    <a:pt x="31875" y="12931"/>
                    <a:pt x="31981" y="12507"/>
                  </a:cubicBezTo>
                  <a:cubicBezTo>
                    <a:pt x="32041" y="12264"/>
                    <a:pt x="32036" y="12170"/>
                    <a:pt x="31992" y="12170"/>
                  </a:cubicBezTo>
                  <a:cubicBezTo>
                    <a:pt x="31955" y="12170"/>
                    <a:pt x="31890" y="12237"/>
                    <a:pt x="31813" y="12339"/>
                  </a:cubicBezTo>
                  <a:cubicBezTo>
                    <a:pt x="31789" y="12371"/>
                    <a:pt x="31762" y="12385"/>
                    <a:pt x="31733" y="12385"/>
                  </a:cubicBezTo>
                  <a:cubicBezTo>
                    <a:pt x="31557" y="12385"/>
                    <a:pt x="31309" y="11868"/>
                    <a:pt x="31309" y="11723"/>
                  </a:cubicBezTo>
                  <a:cubicBezTo>
                    <a:pt x="31256" y="11564"/>
                    <a:pt x="31001" y="11103"/>
                    <a:pt x="30736" y="11103"/>
                  </a:cubicBezTo>
                  <a:cubicBezTo>
                    <a:pt x="30722" y="11103"/>
                    <a:pt x="30707" y="11104"/>
                    <a:pt x="30693" y="11107"/>
                  </a:cubicBezTo>
                  <a:cubicBezTo>
                    <a:pt x="30659" y="11118"/>
                    <a:pt x="30631" y="11123"/>
                    <a:pt x="30607" y="11123"/>
                  </a:cubicBezTo>
                  <a:cubicBezTo>
                    <a:pt x="30409" y="11123"/>
                    <a:pt x="30535" y="10767"/>
                    <a:pt x="30341" y="10767"/>
                  </a:cubicBezTo>
                  <a:cubicBezTo>
                    <a:pt x="30329" y="10767"/>
                    <a:pt x="30315" y="10768"/>
                    <a:pt x="30300" y="10771"/>
                  </a:cubicBezTo>
                  <a:cubicBezTo>
                    <a:pt x="30284" y="10774"/>
                    <a:pt x="30269" y="10776"/>
                    <a:pt x="30255" y="10776"/>
                  </a:cubicBezTo>
                  <a:cubicBezTo>
                    <a:pt x="30014" y="10776"/>
                    <a:pt x="29968" y="10353"/>
                    <a:pt x="30020" y="9931"/>
                  </a:cubicBezTo>
                  <a:cubicBezTo>
                    <a:pt x="30044" y="9768"/>
                    <a:pt x="30009" y="9731"/>
                    <a:pt x="29953" y="9731"/>
                  </a:cubicBezTo>
                  <a:cubicBezTo>
                    <a:pt x="29905" y="9731"/>
                    <a:pt x="29841" y="9758"/>
                    <a:pt x="29784" y="9758"/>
                  </a:cubicBezTo>
                  <a:cubicBezTo>
                    <a:pt x="29746" y="9758"/>
                    <a:pt x="29710" y="9746"/>
                    <a:pt x="29684" y="9707"/>
                  </a:cubicBezTo>
                  <a:cubicBezTo>
                    <a:pt x="29642" y="9622"/>
                    <a:pt x="29592" y="9594"/>
                    <a:pt x="29537" y="9594"/>
                  </a:cubicBezTo>
                  <a:cubicBezTo>
                    <a:pt x="29446" y="9594"/>
                    <a:pt x="29341" y="9672"/>
                    <a:pt x="29236" y="9707"/>
                  </a:cubicBezTo>
                  <a:cubicBezTo>
                    <a:pt x="29068" y="9707"/>
                    <a:pt x="29012" y="9315"/>
                    <a:pt x="29068" y="9147"/>
                  </a:cubicBezTo>
                  <a:cubicBezTo>
                    <a:pt x="29068" y="8979"/>
                    <a:pt x="29012" y="8755"/>
                    <a:pt x="28732" y="8587"/>
                  </a:cubicBezTo>
                  <a:cubicBezTo>
                    <a:pt x="28564" y="8419"/>
                    <a:pt x="28452" y="8195"/>
                    <a:pt x="28508" y="7971"/>
                  </a:cubicBezTo>
                  <a:cubicBezTo>
                    <a:pt x="28508" y="7747"/>
                    <a:pt x="26996" y="6963"/>
                    <a:pt x="26660" y="6907"/>
                  </a:cubicBezTo>
                  <a:cubicBezTo>
                    <a:pt x="26324" y="6851"/>
                    <a:pt x="26604" y="6515"/>
                    <a:pt x="26492" y="6403"/>
                  </a:cubicBezTo>
                  <a:cubicBezTo>
                    <a:pt x="26324" y="6067"/>
                    <a:pt x="26268" y="5730"/>
                    <a:pt x="26268" y="5394"/>
                  </a:cubicBezTo>
                  <a:cubicBezTo>
                    <a:pt x="26268" y="5058"/>
                    <a:pt x="25820" y="4890"/>
                    <a:pt x="25820" y="4610"/>
                  </a:cubicBezTo>
                  <a:cubicBezTo>
                    <a:pt x="25820" y="4274"/>
                    <a:pt x="25652" y="3994"/>
                    <a:pt x="25708" y="3658"/>
                  </a:cubicBezTo>
                  <a:cubicBezTo>
                    <a:pt x="25764" y="3266"/>
                    <a:pt x="25204" y="3210"/>
                    <a:pt x="25204" y="2986"/>
                  </a:cubicBezTo>
                  <a:cubicBezTo>
                    <a:pt x="25185" y="2930"/>
                    <a:pt x="25142" y="2911"/>
                    <a:pt x="25081" y="2911"/>
                  </a:cubicBezTo>
                  <a:cubicBezTo>
                    <a:pt x="24961" y="2911"/>
                    <a:pt x="24774" y="2986"/>
                    <a:pt x="24588" y="2986"/>
                  </a:cubicBezTo>
                  <a:cubicBezTo>
                    <a:pt x="24252" y="2986"/>
                    <a:pt x="24308" y="2594"/>
                    <a:pt x="24308" y="2202"/>
                  </a:cubicBezTo>
                  <a:cubicBezTo>
                    <a:pt x="24364" y="1754"/>
                    <a:pt x="24252" y="1306"/>
                    <a:pt x="23972" y="970"/>
                  </a:cubicBezTo>
                  <a:cubicBezTo>
                    <a:pt x="23692" y="746"/>
                    <a:pt x="23692" y="74"/>
                    <a:pt x="23580" y="18"/>
                  </a:cubicBezTo>
                  <a:cubicBezTo>
                    <a:pt x="23567" y="6"/>
                    <a:pt x="23552" y="0"/>
                    <a:pt x="23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6232175" y="4111800"/>
              <a:ext cx="27600" cy="8925"/>
            </a:xfrm>
            <a:custGeom>
              <a:avLst/>
              <a:gdLst/>
              <a:ahLst/>
              <a:cxnLst/>
              <a:rect l="l" t="t" r="r" b="b"/>
              <a:pathLst>
                <a:path w="1104" h="357" extrusionOk="0">
                  <a:moveTo>
                    <a:pt x="881" y="0"/>
                  </a:moveTo>
                  <a:cubicBezTo>
                    <a:pt x="567" y="0"/>
                    <a:pt x="0" y="145"/>
                    <a:pt x="118" y="262"/>
                  </a:cubicBezTo>
                  <a:cubicBezTo>
                    <a:pt x="202" y="325"/>
                    <a:pt x="341" y="357"/>
                    <a:pt x="488" y="357"/>
                  </a:cubicBezTo>
                  <a:cubicBezTo>
                    <a:pt x="733" y="357"/>
                    <a:pt x="1000" y="269"/>
                    <a:pt x="1070" y="94"/>
                  </a:cubicBezTo>
                  <a:cubicBezTo>
                    <a:pt x="1104" y="27"/>
                    <a:pt x="1016"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6106750" y="3598200"/>
              <a:ext cx="31375" cy="9425"/>
            </a:xfrm>
            <a:custGeom>
              <a:avLst/>
              <a:gdLst/>
              <a:ahLst/>
              <a:cxnLst/>
              <a:rect l="l" t="t" r="r" b="b"/>
              <a:pathLst>
                <a:path w="1255" h="377" extrusionOk="0">
                  <a:moveTo>
                    <a:pt x="972" y="0"/>
                  </a:moveTo>
                  <a:cubicBezTo>
                    <a:pt x="611" y="0"/>
                    <a:pt x="0" y="184"/>
                    <a:pt x="206" y="308"/>
                  </a:cubicBezTo>
                  <a:cubicBezTo>
                    <a:pt x="254" y="355"/>
                    <a:pt x="360" y="376"/>
                    <a:pt x="486" y="376"/>
                  </a:cubicBezTo>
                  <a:cubicBezTo>
                    <a:pt x="806" y="376"/>
                    <a:pt x="1255" y="244"/>
                    <a:pt x="1214" y="84"/>
                  </a:cubicBezTo>
                  <a:cubicBezTo>
                    <a:pt x="1200" y="24"/>
                    <a:pt x="1102" y="0"/>
                    <a:pt x="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6308400" y="1522175"/>
              <a:ext cx="27550" cy="11375"/>
            </a:xfrm>
            <a:custGeom>
              <a:avLst/>
              <a:gdLst/>
              <a:ahLst/>
              <a:cxnLst/>
              <a:rect l="l" t="t" r="r" b="b"/>
              <a:pathLst>
                <a:path w="1102" h="455" extrusionOk="0">
                  <a:moveTo>
                    <a:pt x="903" y="0"/>
                  </a:moveTo>
                  <a:cubicBezTo>
                    <a:pt x="578" y="0"/>
                    <a:pt x="0" y="278"/>
                    <a:pt x="373" y="402"/>
                  </a:cubicBezTo>
                  <a:cubicBezTo>
                    <a:pt x="458" y="436"/>
                    <a:pt x="558" y="455"/>
                    <a:pt x="657" y="455"/>
                  </a:cubicBezTo>
                  <a:cubicBezTo>
                    <a:pt x="884" y="455"/>
                    <a:pt x="1101" y="356"/>
                    <a:pt x="1101" y="122"/>
                  </a:cubicBezTo>
                  <a:cubicBezTo>
                    <a:pt x="1101" y="35"/>
                    <a:pt x="1018" y="0"/>
                    <a:pt x="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5400600" y="1273775"/>
              <a:ext cx="123075" cy="59650"/>
            </a:xfrm>
            <a:custGeom>
              <a:avLst/>
              <a:gdLst/>
              <a:ahLst/>
              <a:cxnLst/>
              <a:rect l="l" t="t" r="r" b="b"/>
              <a:pathLst>
                <a:path w="4923" h="2386" extrusionOk="0">
                  <a:moveTo>
                    <a:pt x="2617" y="0"/>
                  </a:moveTo>
                  <a:cubicBezTo>
                    <a:pt x="1980" y="0"/>
                    <a:pt x="729" y="319"/>
                    <a:pt x="729" y="537"/>
                  </a:cubicBezTo>
                  <a:cubicBezTo>
                    <a:pt x="729" y="761"/>
                    <a:pt x="0" y="1041"/>
                    <a:pt x="168" y="1209"/>
                  </a:cubicBezTo>
                  <a:cubicBezTo>
                    <a:pt x="318" y="1358"/>
                    <a:pt x="442" y="1358"/>
                    <a:pt x="575" y="1358"/>
                  </a:cubicBezTo>
                  <a:lnTo>
                    <a:pt x="575" y="1358"/>
                  </a:lnTo>
                  <a:cubicBezTo>
                    <a:pt x="641" y="1358"/>
                    <a:pt x="710" y="1358"/>
                    <a:pt x="785" y="1377"/>
                  </a:cubicBezTo>
                  <a:cubicBezTo>
                    <a:pt x="998" y="1430"/>
                    <a:pt x="1110" y="1941"/>
                    <a:pt x="1507" y="1941"/>
                  </a:cubicBezTo>
                  <a:cubicBezTo>
                    <a:pt x="1527" y="1941"/>
                    <a:pt x="1547" y="1940"/>
                    <a:pt x="1569" y="1937"/>
                  </a:cubicBezTo>
                  <a:cubicBezTo>
                    <a:pt x="1604" y="1927"/>
                    <a:pt x="1646" y="1922"/>
                    <a:pt x="1693" y="1922"/>
                  </a:cubicBezTo>
                  <a:cubicBezTo>
                    <a:pt x="2161" y="1922"/>
                    <a:pt x="3147" y="2385"/>
                    <a:pt x="3809" y="2385"/>
                  </a:cubicBezTo>
                  <a:cubicBezTo>
                    <a:pt x="4481" y="2385"/>
                    <a:pt x="4537" y="1825"/>
                    <a:pt x="4313" y="1825"/>
                  </a:cubicBezTo>
                  <a:cubicBezTo>
                    <a:pt x="4089" y="1769"/>
                    <a:pt x="4313" y="1433"/>
                    <a:pt x="4649" y="929"/>
                  </a:cubicBezTo>
                  <a:cubicBezTo>
                    <a:pt x="4922" y="539"/>
                    <a:pt x="4271" y="230"/>
                    <a:pt x="3851" y="230"/>
                  </a:cubicBezTo>
                  <a:cubicBezTo>
                    <a:pt x="3668" y="230"/>
                    <a:pt x="3529" y="289"/>
                    <a:pt x="3529" y="425"/>
                  </a:cubicBezTo>
                  <a:cubicBezTo>
                    <a:pt x="3529" y="529"/>
                    <a:pt x="3498" y="570"/>
                    <a:pt x="3449" y="570"/>
                  </a:cubicBezTo>
                  <a:cubicBezTo>
                    <a:pt x="3315" y="570"/>
                    <a:pt x="3051" y="254"/>
                    <a:pt x="2969" y="89"/>
                  </a:cubicBezTo>
                  <a:cubicBezTo>
                    <a:pt x="2931" y="26"/>
                    <a:pt x="2799" y="0"/>
                    <a:pt x="2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5501425" y="1303025"/>
              <a:ext cx="130225" cy="67750"/>
            </a:xfrm>
            <a:custGeom>
              <a:avLst/>
              <a:gdLst/>
              <a:ahLst/>
              <a:cxnLst/>
              <a:rect l="l" t="t" r="r" b="b"/>
              <a:pathLst>
                <a:path w="5209" h="2710" extrusionOk="0">
                  <a:moveTo>
                    <a:pt x="2750" y="1"/>
                  </a:moveTo>
                  <a:cubicBezTo>
                    <a:pt x="2681" y="1"/>
                    <a:pt x="2632" y="30"/>
                    <a:pt x="2632" y="95"/>
                  </a:cubicBezTo>
                  <a:cubicBezTo>
                    <a:pt x="2576" y="431"/>
                    <a:pt x="1792" y="151"/>
                    <a:pt x="1792" y="431"/>
                  </a:cubicBezTo>
                  <a:cubicBezTo>
                    <a:pt x="1792" y="711"/>
                    <a:pt x="1456" y="823"/>
                    <a:pt x="1512" y="1047"/>
                  </a:cubicBezTo>
                  <a:cubicBezTo>
                    <a:pt x="1512" y="1327"/>
                    <a:pt x="952" y="935"/>
                    <a:pt x="896" y="1495"/>
                  </a:cubicBezTo>
                  <a:cubicBezTo>
                    <a:pt x="896" y="2111"/>
                    <a:pt x="0" y="2447"/>
                    <a:pt x="336" y="2671"/>
                  </a:cubicBezTo>
                  <a:cubicBezTo>
                    <a:pt x="390" y="2698"/>
                    <a:pt x="462" y="2709"/>
                    <a:pt x="548" y="2709"/>
                  </a:cubicBezTo>
                  <a:cubicBezTo>
                    <a:pt x="969" y="2709"/>
                    <a:pt x="1726" y="2442"/>
                    <a:pt x="2284" y="2442"/>
                  </a:cubicBezTo>
                  <a:cubicBezTo>
                    <a:pt x="2327" y="2442"/>
                    <a:pt x="2368" y="2444"/>
                    <a:pt x="2408" y="2447"/>
                  </a:cubicBezTo>
                  <a:cubicBezTo>
                    <a:pt x="3136" y="2447"/>
                    <a:pt x="5097" y="1887"/>
                    <a:pt x="5153" y="1495"/>
                  </a:cubicBezTo>
                  <a:cubicBezTo>
                    <a:pt x="5209" y="1159"/>
                    <a:pt x="4481" y="1159"/>
                    <a:pt x="4145" y="823"/>
                  </a:cubicBezTo>
                  <a:cubicBezTo>
                    <a:pt x="4035" y="714"/>
                    <a:pt x="3890" y="670"/>
                    <a:pt x="3738" y="670"/>
                  </a:cubicBezTo>
                  <a:cubicBezTo>
                    <a:pt x="3424" y="670"/>
                    <a:pt x="3082" y="858"/>
                    <a:pt x="2968" y="1047"/>
                  </a:cubicBezTo>
                  <a:cubicBezTo>
                    <a:pt x="2937" y="1126"/>
                    <a:pt x="2896" y="1160"/>
                    <a:pt x="2865" y="1160"/>
                  </a:cubicBezTo>
                  <a:cubicBezTo>
                    <a:pt x="2783" y="1160"/>
                    <a:pt x="2759" y="937"/>
                    <a:pt x="3080" y="655"/>
                  </a:cubicBezTo>
                  <a:cubicBezTo>
                    <a:pt x="3424" y="312"/>
                    <a:pt x="2977" y="1"/>
                    <a:pt x="2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5"/>
            <p:cNvSpPr/>
            <p:nvPr/>
          </p:nvSpPr>
          <p:spPr>
            <a:xfrm>
              <a:off x="5362800" y="1218950"/>
              <a:ext cx="120425" cy="78550"/>
            </a:xfrm>
            <a:custGeom>
              <a:avLst/>
              <a:gdLst/>
              <a:ahLst/>
              <a:cxnLst/>
              <a:rect l="l" t="t" r="r" b="b"/>
              <a:pathLst>
                <a:path w="4817" h="3142" extrusionOk="0">
                  <a:moveTo>
                    <a:pt x="3276" y="1"/>
                  </a:moveTo>
                  <a:cubicBezTo>
                    <a:pt x="3133" y="1"/>
                    <a:pt x="2938" y="294"/>
                    <a:pt x="2241" y="434"/>
                  </a:cubicBezTo>
                  <a:cubicBezTo>
                    <a:pt x="1400" y="602"/>
                    <a:pt x="1008" y="826"/>
                    <a:pt x="1344" y="994"/>
                  </a:cubicBezTo>
                  <a:cubicBezTo>
                    <a:pt x="1658" y="1151"/>
                    <a:pt x="1386" y="1503"/>
                    <a:pt x="1074" y="1503"/>
                  </a:cubicBezTo>
                  <a:cubicBezTo>
                    <a:pt x="1053" y="1503"/>
                    <a:pt x="1030" y="1501"/>
                    <a:pt x="1008" y="1498"/>
                  </a:cubicBezTo>
                  <a:cubicBezTo>
                    <a:pt x="672" y="1498"/>
                    <a:pt x="616" y="1890"/>
                    <a:pt x="1008" y="2058"/>
                  </a:cubicBezTo>
                  <a:cubicBezTo>
                    <a:pt x="1456" y="2226"/>
                    <a:pt x="1288" y="2338"/>
                    <a:pt x="840" y="2338"/>
                  </a:cubicBezTo>
                  <a:cubicBezTo>
                    <a:pt x="392" y="2338"/>
                    <a:pt x="0" y="2506"/>
                    <a:pt x="280" y="2674"/>
                  </a:cubicBezTo>
                  <a:cubicBezTo>
                    <a:pt x="616" y="2786"/>
                    <a:pt x="504" y="3010"/>
                    <a:pt x="1008" y="3122"/>
                  </a:cubicBezTo>
                  <a:cubicBezTo>
                    <a:pt x="1062" y="3135"/>
                    <a:pt x="1117" y="3142"/>
                    <a:pt x="1171" y="3142"/>
                  </a:cubicBezTo>
                  <a:cubicBezTo>
                    <a:pt x="1569" y="3142"/>
                    <a:pt x="1954" y="2808"/>
                    <a:pt x="1905" y="2562"/>
                  </a:cubicBezTo>
                  <a:cubicBezTo>
                    <a:pt x="1905" y="2282"/>
                    <a:pt x="3641" y="2002"/>
                    <a:pt x="4089" y="1890"/>
                  </a:cubicBezTo>
                  <a:cubicBezTo>
                    <a:pt x="4537" y="1778"/>
                    <a:pt x="3809" y="1274"/>
                    <a:pt x="4313" y="1218"/>
                  </a:cubicBezTo>
                  <a:cubicBezTo>
                    <a:pt x="4817" y="1218"/>
                    <a:pt x="4593" y="994"/>
                    <a:pt x="3977" y="882"/>
                  </a:cubicBezTo>
                  <a:cubicBezTo>
                    <a:pt x="3361" y="770"/>
                    <a:pt x="3585" y="266"/>
                    <a:pt x="3361" y="42"/>
                  </a:cubicBezTo>
                  <a:cubicBezTo>
                    <a:pt x="3332" y="13"/>
                    <a:pt x="3305" y="1"/>
                    <a:pt x="3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5341600" y="1224100"/>
              <a:ext cx="32175" cy="11300"/>
            </a:xfrm>
            <a:custGeom>
              <a:avLst/>
              <a:gdLst/>
              <a:ahLst/>
              <a:cxnLst/>
              <a:rect l="l" t="t" r="r" b="b"/>
              <a:pathLst>
                <a:path w="1287" h="452" extrusionOk="0">
                  <a:moveTo>
                    <a:pt x="805" y="1"/>
                  </a:moveTo>
                  <a:cubicBezTo>
                    <a:pt x="435" y="1"/>
                    <a:pt x="0" y="141"/>
                    <a:pt x="232" y="340"/>
                  </a:cubicBezTo>
                  <a:cubicBezTo>
                    <a:pt x="288" y="396"/>
                    <a:pt x="526" y="452"/>
                    <a:pt x="757" y="452"/>
                  </a:cubicBezTo>
                  <a:cubicBezTo>
                    <a:pt x="988" y="452"/>
                    <a:pt x="1212" y="396"/>
                    <a:pt x="1240" y="228"/>
                  </a:cubicBezTo>
                  <a:cubicBezTo>
                    <a:pt x="1286" y="68"/>
                    <a:pt x="1061" y="1"/>
                    <a:pt x="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6242725" y="1441075"/>
              <a:ext cx="174425" cy="62475"/>
            </a:xfrm>
            <a:custGeom>
              <a:avLst/>
              <a:gdLst/>
              <a:ahLst/>
              <a:cxnLst/>
              <a:rect l="l" t="t" r="r" b="b"/>
              <a:pathLst>
                <a:path w="6977" h="2499" extrusionOk="0">
                  <a:moveTo>
                    <a:pt x="1995" y="0"/>
                  </a:moveTo>
                  <a:cubicBezTo>
                    <a:pt x="1442" y="0"/>
                    <a:pt x="0" y="1529"/>
                    <a:pt x="704" y="1854"/>
                  </a:cubicBezTo>
                  <a:cubicBezTo>
                    <a:pt x="984" y="2022"/>
                    <a:pt x="1152" y="2190"/>
                    <a:pt x="1376" y="2414"/>
                  </a:cubicBezTo>
                  <a:cubicBezTo>
                    <a:pt x="1422" y="2475"/>
                    <a:pt x="1504" y="2498"/>
                    <a:pt x="1606" y="2498"/>
                  </a:cubicBezTo>
                  <a:cubicBezTo>
                    <a:pt x="1880" y="2498"/>
                    <a:pt x="2292" y="2328"/>
                    <a:pt x="2496" y="2246"/>
                  </a:cubicBezTo>
                  <a:cubicBezTo>
                    <a:pt x="2522" y="2236"/>
                    <a:pt x="2546" y="2231"/>
                    <a:pt x="2569" y="2231"/>
                  </a:cubicBezTo>
                  <a:cubicBezTo>
                    <a:pt x="2740" y="2231"/>
                    <a:pt x="2829" y="2493"/>
                    <a:pt x="3050" y="2493"/>
                  </a:cubicBezTo>
                  <a:cubicBezTo>
                    <a:pt x="3114" y="2493"/>
                    <a:pt x="3189" y="2471"/>
                    <a:pt x="3280" y="2414"/>
                  </a:cubicBezTo>
                  <a:cubicBezTo>
                    <a:pt x="3529" y="2258"/>
                    <a:pt x="3761" y="2224"/>
                    <a:pt x="4014" y="2224"/>
                  </a:cubicBezTo>
                  <a:cubicBezTo>
                    <a:pt x="4216" y="2224"/>
                    <a:pt x="4432" y="2246"/>
                    <a:pt x="4681" y="2246"/>
                  </a:cubicBezTo>
                  <a:cubicBezTo>
                    <a:pt x="5185" y="2246"/>
                    <a:pt x="4569" y="1630"/>
                    <a:pt x="4569" y="1350"/>
                  </a:cubicBezTo>
                  <a:cubicBezTo>
                    <a:pt x="4589" y="1245"/>
                    <a:pt x="4681" y="1203"/>
                    <a:pt x="4778" y="1203"/>
                  </a:cubicBezTo>
                  <a:cubicBezTo>
                    <a:pt x="4941" y="1203"/>
                    <a:pt x="5122" y="1322"/>
                    <a:pt x="5017" y="1462"/>
                  </a:cubicBezTo>
                  <a:cubicBezTo>
                    <a:pt x="4857" y="1675"/>
                    <a:pt x="5256" y="2194"/>
                    <a:pt x="5924" y="2194"/>
                  </a:cubicBezTo>
                  <a:cubicBezTo>
                    <a:pt x="5957" y="2194"/>
                    <a:pt x="5990" y="2193"/>
                    <a:pt x="6025" y="2190"/>
                  </a:cubicBezTo>
                  <a:cubicBezTo>
                    <a:pt x="6809" y="2134"/>
                    <a:pt x="6249" y="1686"/>
                    <a:pt x="6585" y="1462"/>
                  </a:cubicBezTo>
                  <a:cubicBezTo>
                    <a:pt x="6977" y="1294"/>
                    <a:pt x="6921" y="1126"/>
                    <a:pt x="6417" y="790"/>
                  </a:cubicBezTo>
                  <a:cubicBezTo>
                    <a:pt x="5857" y="454"/>
                    <a:pt x="5129" y="678"/>
                    <a:pt x="4681" y="454"/>
                  </a:cubicBezTo>
                  <a:cubicBezTo>
                    <a:pt x="4501" y="364"/>
                    <a:pt x="4295" y="310"/>
                    <a:pt x="4109" y="310"/>
                  </a:cubicBezTo>
                  <a:cubicBezTo>
                    <a:pt x="3829" y="310"/>
                    <a:pt x="3594" y="431"/>
                    <a:pt x="3560" y="734"/>
                  </a:cubicBezTo>
                  <a:cubicBezTo>
                    <a:pt x="3560" y="829"/>
                    <a:pt x="3525" y="868"/>
                    <a:pt x="3463" y="868"/>
                  </a:cubicBezTo>
                  <a:cubicBezTo>
                    <a:pt x="3198" y="868"/>
                    <a:pt x="2457" y="142"/>
                    <a:pt x="2048" y="6"/>
                  </a:cubicBezTo>
                  <a:cubicBezTo>
                    <a:pt x="2031" y="2"/>
                    <a:pt x="2014" y="0"/>
                    <a:pt x="1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7077825" y="1628250"/>
              <a:ext cx="89825" cy="24900"/>
            </a:xfrm>
            <a:custGeom>
              <a:avLst/>
              <a:gdLst/>
              <a:ahLst/>
              <a:cxnLst/>
              <a:rect l="l" t="t" r="r" b="b"/>
              <a:pathLst>
                <a:path w="3593" h="996" extrusionOk="0">
                  <a:moveTo>
                    <a:pt x="2051" y="0"/>
                  </a:moveTo>
                  <a:cubicBezTo>
                    <a:pt x="1057" y="0"/>
                    <a:pt x="0" y="666"/>
                    <a:pt x="456" y="920"/>
                  </a:cubicBezTo>
                  <a:cubicBezTo>
                    <a:pt x="543" y="963"/>
                    <a:pt x="622" y="979"/>
                    <a:pt x="698" y="979"/>
                  </a:cubicBezTo>
                  <a:cubicBezTo>
                    <a:pt x="926" y="979"/>
                    <a:pt x="1116" y="833"/>
                    <a:pt x="1321" y="833"/>
                  </a:cubicBezTo>
                  <a:cubicBezTo>
                    <a:pt x="1403" y="833"/>
                    <a:pt x="1487" y="856"/>
                    <a:pt x="1577" y="920"/>
                  </a:cubicBezTo>
                  <a:cubicBezTo>
                    <a:pt x="1659" y="975"/>
                    <a:pt x="1775" y="996"/>
                    <a:pt x="1909" y="996"/>
                  </a:cubicBezTo>
                  <a:cubicBezTo>
                    <a:pt x="2322" y="996"/>
                    <a:pt x="2905" y="794"/>
                    <a:pt x="3201" y="752"/>
                  </a:cubicBezTo>
                  <a:cubicBezTo>
                    <a:pt x="3593" y="640"/>
                    <a:pt x="3369" y="192"/>
                    <a:pt x="2361" y="24"/>
                  </a:cubicBezTo>
                  <a:cubicBezTo>
                    <a:pt x="2259" y="8"/>
                    <a:pt x="2156" y="0"/>
                    <a:pt x="20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6322150" y="1538875"/>
              <a:ext cx="71200" cy="25050"/>
            </a:xfrm>
            <a:custGeom>
              <a:avLst/>
              <a:gdLst/>
              <a:ahLst/>
              <a:cxnLst/>
              <a:rect l="l" t="t" r="r" b="b"/>
              <a:pathLst>
                <a:path w="2848" h="1002" extrusionOk="0">
                  <a:moveTo>
                    <a:pt x="1224" y="1"/>
                  </a:moveTo>
                  <a:cubicBezTo>
                    <a:pt x="605" y="1"/>
                    <a:pt x="1" y="528"/>
                    <a:pt x="103" y="630"/>
                  </a:cubicBezTo>
                  <a:cubicBezTo>
                    <a:pt x="280" y="851"/>
                    <a:pt x="1356" y="1001"/>
                    <a:pt x="2026" y="1001"/>
                  </a:cubicBezTo>
                  <a:cubicBezTo>
                    <a:pt x="2208" y="1001"/>
                    <a:pt x="2360" y="990"/>
                    <a:pt x="2456" y="966"/>
                  </a:cubicBezTo>
                  <a:cubicBezTo>
                    <a:pt x="2848" y="910"/>
                    <a:pt x="2120" y="126"/>
                    <a:pt x="1392" y="14"/>
                  </a:cubicBezTo>
                  <a:cubicBezTo>
                    <a:pt x="1336" y="5"/>
                    <a:pt x="1280" y="1"/>
                    <a:pt x="1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4636100" y="1225875"/>
              <a:ext cx="74925" cy="25425"/>
            </a:xfrm>
            <a:custGeom>
              <a:avLst/>
              <a:gdLst/>
              <a:ahLst/>
              <a:cxnLst/>
              <a:rect l="l" t="t" r="r" b="b"/>
              <a:pathLst>
                <a:path w="2997" h="1017" extrusionOk="0">
                  <a:moveTo>
                    <a:pt x="1004" y="1"/>
                  </a:moveTo>
                  <a:cubicBezTo>
                    <a:pt x="854" y="1"/>
                    <a:pt x="849" y="84"/>
                    <a:pt x="1065" y="269"/>
                  </a:cubicBezTo>
                  <a:cubicBezTo>
                    <a:pt x="1233" y="437"/>
                    <a:pt x="0" y="549"/>
                    <a:pt x="224" y="773"/>
                  </a:cubicBezTo>
                  <a:cubicBezTo>
                    <a:pt x="396" y="944"/>
                    <a:pt x="828" y="1017"/>
                    <a:pt x="1301" y="1017"/>
                  </a:cubicBezTo>
                  <a:cubicBezTo>
                    <a:pt x="2065" y="1017"/>
                    <a:pt x="2934" y="826"/>
                    <a:pt x="2969" y="549"/>
                  </a:cubicBezTo>
                  <a:cubicBezTo>
                    <a:pt x="2997" y="297"/>
                    <a:pt x="2815" y="269"/>
                    <a:pt x="2549" y="269"/>
                  </a:cubicBezTo>
                  <a:cubicBezTo>
                    <a:pt x="2473" y="269"/>
                    <a:pt x="2390" y="271"/>
                    <a:pt x="2303" y="271"/>
                  </a:cubicBezTo>
                  <a:cubicBezTo>
                    <a:pt x="2086" y="271"/>
                    <a:pt x="1845" y="257"/>
                    <a:pt x="1625" y="157"/>
                  </a:cubicBezTo>
                  <a:cubicBezTo>
                    <a:pt x="1348" y="56"/>
                    <a:pt x="1127" y="1"/>
                    <a:pt x="10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4577800" y="1413225"/>
              <a:ext cx="366375" cy="245200"/>
            </a:xfrm>
            <a:custGeom>
              <a:avLst/>
              <a:gdLst/>
              <a:ahLst/>
              <a:cxnLst/>
              <a:rect l="l" t="t" r="r" b="b"/>
              <a:pathLst>
                <a:path w="14655" h="9808" extrusionOk="0">
                  <a:moveTo>
                    <a:pt x="13487" y="1"/>
                  </a:moveTo>
                  <a:cubicBezTo>
                    <a:pt x="12815" y="1"/>
                    <a:pt x="11933" y="369"/>
                    <a:pt x="11686" y="616"/>
                  </a:cubicBezTo>
                  <a:cubicBezTo>
                    <a:pt x="11294" y="896"/>
                    <a:pt x="10734" y="672"/>
                    <a:pt x="10397" y="896"/>
                  </a:cubicBezTo>
                  <a:cubicBezTo>
                    <a:pt x="10082" y="1071"/>
                    <a:pt x="9746" y="1158"/>
                    <a:pt x="9414" y="1158"/>
                  </a:cubicBezTo>
                  <a:cubicBezTo>
                    <a:pt x="9215" y="1158"/>
                    <a:pt x="9018" y="1127"/>
                    <a:pt x="8829" y="1064"/>
                  </a:cubicBezTo>
                  <a:cubicBezTo>
                    <a:pt x="8751" y="1008"/>
                    <a:pt x="8670" y="985"/>
                    <a:pt x="8589" y="985"/>
                  </a:cubicBezTo>
                  <a:cubicBezTo>
                    <a:pt x="8262" y="985"/>
                    <a:pt x="7922" y="1344"/>
                    <a:pt x="7653" y="1344"/>
                  </a:cubicBezTo>
                  <a:cubicBezTo>
                    <a:pt x="7632" y="1339"/>
                    <a:pt x="7609" y="1337"/>
                    <a:pt x="7587" y="1337"/>
                  </a:cubicBezTo>
                  <a:cubicBezTo>
                    <a:pt x="7313" y="1337"/>
                    <a:pt x="6959" y="1624"/>
                    <a:pt x="6701" y="1624"/>
                  </a:cubicBezTo>
                  <a:cubicBezTo>
                    <a:pt x="6671" y="1619"/>
                    <a:pt x="6639" y="1617"/>
                    <a:pt x="6605" y="1617"/>
                  </a:cubicBezTo>
                  <a:cubicBezTo>
                    <a:pt x="6252" y="1617"/>
                    <a:pt x="5688" y="1867"/>
                    <a:pt x="5637" y="2072"/>
                  </a:cubicBezTo>
                  <a:cubicBezTo>
                    <a:pt x="5581" y="2240"/>
                    <a:pt x="5021" y="2184"/>
                    <a:pt x="5021" y="2408"/>
                  </a:cubicBezTo>
                  <a:cubicBezTo>
                    <a:pt x="5021" y="2597"/>
                    <a:pt x="4841" y="2736"/>
                    <a:pt x="4638" y="2736"/>
                  </a:cubicBezTo>
                  <a:cubicBezTo>
                    <a:pt x="4541" y="2736"/>
                    <a:pt x="4439" y="2704"/>
                    <a:pt x="4349" y="2632"/>
                  </a:cubicBezTo>
                  <a:cubicBezTo>
                    <a:pt x="4302" y="2604"/>
                    <a:pt x="4258" y="2592"/>
                    <a:pt x="4217" y="2592"/>
                  </a:cubicBezTo>
                  <a:cubicBezTo>
                    <a:pt x="4010" y="2592"/>
                    <a:pt x="3900" y="2911"/>
                    <a:pt x="4181" y="3192"/>
                  </a:cubicBezTo>
                  <a:cubicBezTo>
                    <a:pt x="4461" y="3528"/>
                    <a:pt x="3565" y="3528"/>
                    <a:pt x="3733" y="3696"/>
                  </a:cubicBezTo>
                  <a:cubicBezTo>
                    <a:pt x="3901" y="3864"/>
                    <a:pt x="3341" y="3976"/>
                    <a:pt x="3509" y="4200"/>
                  </a:cubicBezTo>
                  <a:cubicBezTo>
                    <a:pt x="3621" y="4424"/>
                    <a:pt x="3173" y="4480"/>
                    <a:pt x="2780" y="4536"/>
                  </a:cubicBezTo>
                  <a:cubicBezTo>
                    <a:pt x="2388" y="4648"/>
                    <a:pt x="2276" y="5096"/>
                    <a:pt x="2724" y="5152"/>
                  </a:cubicBezTo>
                  <a:cubicBezTo>
                    <a:pt x="3173" y="5152"/>
                    <a:pt x="2500" y="5208"/>
                    <a:pt x="2556" y="5600"/>
                  </a:cubicBezTo>
                  <a:cubicBezTo>
                    <a:pt x="2556" y="5936"/>
                    <a:pt x="1828" y="5712"/>
                    <a:pt x="1828" y="5936"/>
                  </a:cubicBezTo>
                  <a:cubicBezTo>
                    <a:pt x="1828" y="6160"/>
                    <a:pt x="1716" y="6328"/>
                    <a:pt x="1268" y="6328"/>
                  </a:cubicBezTo>
                  <a:cubicBezTo>
                    <a:pt x="820" y="6328"/>
                    <a:pt x="1492" y="6608"/>
                    <a:pt x="1548" y="6832"/>
                  </a:cubicBezTo>
                  <a:cubicBezTo>
                    <a:pt x="1604" y="7112"/>
                    <a:pt x="1100" y="6944"/>
                    <a:pt x="1044" y="7337"/>
                  </a:cubicBezTo>
                  <a:cubicBezTo>
                    <a:pt x="1044" y="7729"/>
                    <a:pt x="204" y="7337"/>
                    <a:pt x="92" y="7841"/>
                  </a:cubicBezTo>
                  <a:cubicBezTo>
                    <a:pt x="0" y="8253"/>
                    <a:pt x="321" y="8290"/>
                    <a:pt x="656" y="8290"/>
                  </a:cubicBezTo>
                  <a:cubicBezTo>
                    <a:pt x="730" y="8290"/>
                    <a:pt x="805" y="8289"/>
                    <a:pt x="876" y="8289"/>
                  </a:cubicBezTo>
                  <a:cubicBezTo>
                    <a:pt x="1268" y="8345"/>
                    <a:pt x="764" y="8681"/>
                    <a:pt x="1044" y="8905"/>
                  </a:cubicBezTo>
                  <a:cubicBezTo>
                    <a:pt x="1141" y="8963"/>
                    <a:pt x="1224" y="8994"/>
                    <a:pt x="1285" y="8994"/>
                  </a:cubicBezTo>
                  <a:cubicBezTo>
                    <a:pt x="1400" y="8994"/>
                    <a:pt x="1434" y="8881"/>
                    <a:pt x="1324" y="8625"/>
                  </a:cubicBezTo>
                  <a:cubicBezTo>
                    <a:pt x="1283" y="8529"/>
                    <a:pt x="1319" y="8490"/>
                    <a:pt x="1392" y="8490"/>
                  </a:cubicBezTo>
                  <a:cubicBezTo>
                    <a:pt x="1617" y="8490"/>
                    <a:pt x="2194" y="8861"/>
                    <a:pt x="1940" y="9073"/>
                  </a:cubicBezTo>
                  <a:cubicBezTo>
                    <a:pt x="1604" y="9409"/>
                    <a:pt x="2500" y="9633"/>
                    <a:pt x="2948" y="9633"/>
                  </a:cubicBezTo>
                  <a:cubicBezTo>
                    <a:pt x="3247" y="9633"/>
                    <a:pt x="4044" y="9807"/>
                    <a:pt x="4558" y="9807"/>
                  </a:cubicBezTo>
                  <a:cubicBezTo>
                    <a:pt x="4815" y="9807"/>
                    <a:pt x="5002" y="9764"/>
                    <a:pt x="5021" y="9633"/>
                  </a:cubicBezTo>
                  <a:cubicBezTo>
                    <a:pt x="5021" y="9409"/>
                    <a:pt x="4405" y="9185"/>
                    <a:pt x="3957" y="8681"/>
                  </a:cubicBezTo>
                  <a:cubicBezTo>
                    <a:pt x="3453" y="8177"/>
                    <a:pt x="3117" y="7337"/>
                    <a:pt x="3677" y="7000"/>
                  </a:cubicBezTo>
                  <a:cubicBezTo>
                    <a:pt x="4237" y="6608"/>
                    <a:pt x="3733" y="6440"/>
                    <a:pt x="4293" y="6048"/>
                  </a:cubicBezTo>
                  <a:cubicBezTo>
                    <a:pt x="4853" y="5656"/>
                    <a:pt x="4517" y="5320"/>
                    <a:pt x="4965" y="5264"/>
                  </a:cubicBezTo>
                  <a:cubicBezTo>
                    <a:pt x="5469" y="5208"/>
                    <a:pt x="4909" y="4760"/>
                    <a:pt x="5413" y="4704"/>
                  </a:cubicBezTo>
                  <a:cubicBezTo>
                    <a:pt x="5749" y="4648"/>
                    <a:pt x="5973" y="4312"/>
                    <a:pt x="5861" y="3920"/>
                  </a:cubicBezTo>
                  <a:cubicBezTo>
                    <a:pt x="5805" y="3752"/>
                    <a:pt x="6365" y="3920"/>
                    <a:pt x="6645" y="3696"/>
                  </a:cubicBezTo>
                  <a:cubicBezTo>
                    <a:pt x="6869" y="3416"/>
                    <a:pt x="7485" y="3584"/>
                    <a:pt x="7709" y="3192"/>
                  </a:cubicBezTo>
                  <a:cubicBezTo>
                    <a:pt x="7877" y="2800"/>
                    <a:pt x="10565" y="1904"/>
                    <a:pt x="12078" y="1568"/>
                  </a:cubicBezTo>
                  <a:cubicBezTo>
                    <a:pt x="13590" y="1176"/>
                    <a:pt x="14654" y="560"/>
                    <a:pt x="14094" y="168"/>
                  </a:cubicBezTo>
                  <a:cubicBezTo>
                    <a:pt x="13945" y="49"/>
                    <a:pt x="13730" y="1"/>
                    <a:pt x="13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4456875" y="1240225"/>
              <a:ext cx="68800" cy="17625"/>
            </a:xfrm>
            <a:custGeom>
              <a:avLst/>
              <a:gdLst/>
              <a:ahLst/>
              <a:cxnLst/>
              <a:rect l="l" t="t" r="r" b="b"/>
              <a:pathLst>
                <a:path w="2752" h="705" extrusionOk="0">
                  <a:moveTo>
                    <a:pt x="2059" y="0"/>
                  </a:moveTo>
                  <a:cubicBezTo>
                    <a:pt x="1772" y="0"/>
                    <a:pt x="1461" y="44"/>
                    <a:pt x="1289" y="143"/>
                  </a:cubicBezTo>
                  <a:cubicBezTo>
                    <a:pt x="897" y="311"/>
                    <a:pt x="0" y="143"/>
                    <a:pt x="112" y="423"/>
                  </a:cubicBezTo>
                  <a:cubicBezTo>
                    <a:pt x="294" y="605"/>
                    <a:pt x="542" y="705"/>
                    <a:pt x="793" y="705"/>
                  </a:cubicBezTo>
                  <a:cubicBezTo>
                    <a:pt x="1006" y="705"/>
                    <a:pt x="1221" y="633"/>
                    <a:pt x="1401" y="479"/>
                  </a:cubicBezTo>
                  <a:cubicBezTo>
                    <a:pt x="1590" y="290"/>
                    <a:pt x="1810" y="242"/>
                    <a:pt x="2015" y="242"/>
                  </a:cubicBezTo>
                  <a:cubicBezTo>
                    <a:pt x="2220" y="242"/>
                    <a:pt x="2409" y="290"/>
                    <a:pt x="2535" y="290"/>
                  </a:cubicBezTo>
                  <a:cubicBezTo>
                    <a:pt x="2619" y="290"/>
                    <a:pt x="2675" y="269"/>
                    <a:pt x="2689" y="199"/>
                  </a:cubicBezTo>
                  <a:cubicBezTo>
                    <a:pt x="2752" y="73"/>
                    <a:pt x="2426" y="0"/>
                    <a:pt x="20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4599975" y="1262200"/>
              <a:ext cx="27750" cy="9675"/>
            </a:xfrm>
            <a:custGeom>
              <a:avLst/>
              <a:gdLst/>
              <a:ahLst/>
              <a:cxnLst/>
              <a:rect l="l" t="t" r="r" b="b"/>
              <a:pathLst>
                <a:path w="1110" h="387" extrusionOk="0">
                  <a:moveTo>
                    <a:pt x="863" y="1"/>
                  </a:moveTo>
                  <a:cubicBezTo>
                    <a:pt x="531" y="1"/>
                    <a:pt x="0" y="233"/>
                    <a:pt x="157" y="272"/>
                  </a:cubicBezTo>
                  <a:cubicBezTo>
                    <a:pt x="282" y="303"/>
                    <a:pt x="563" y="386"/>
                    <a:pt x="788" y="386"/>
                  </a:cubicBezTo>
                  <a:cubicBezTo>
                    <a:pt x="966" y="386"/>
                    <a:pt x="1109" y="334"/>
                    <a:pt x="1109" y="160"/>
                  </a:cubicBezTo>
                  <a:cubicBezTo>
                    <a:pt x="1109" y="43"/>
                    <a:pt x="1004" y="1"/>
                    <a:pt x="8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4497475" y="1234550"/>
              <a:ext cx="91050" cy="38025"/>
            </a:xfrm>
            <a:custGeom>
              <a:avLst/>
              <a:gdLst/>
              <a:ahLst/>
              <a:cxnLst/>
              <a:rect l="l" t="t" r="r" b="b"/>
              <a:pathLst>
                <a:path w="3642" h="1521" extrusionOk="0">
                  <a:moveTo>
                    <a:pt x="2620" y="0"/>
                  </a:moveTo>
                  <a:cubicBezTo>
                    <a:pt x="2146" y="0"/>
                    <a:pt x="1701" y="308"/>
                    <a:pt x="1961" y="482"/>
                  </a:cubicBezTo>
                  <a:cubicBezTo>
                    <a:pt x="2241" y="706"/>
                    <a:pt x="1065" y="650"/>
                    <a:pt x="897" y="874"/>
                  </a:cubicBezTo>
                  <a:cubicBezTo>
                    <a:pt x="729" y="1098"/>
                    <a:pt x="1" y="1042"/>
                    <a:pt x="113" y="1322"/>
                  </a:cubicBezTo>
                  <a:cubicBezTo>
                    <a:pt x="207" y="1448"/>
                    <a:pt x="619" y="1520"/>
                    <a:pt x="963" y="1520"/>
                  </a:cubicBezTo>
                  <a:cubicBezTo>
                    <a:pt x="1231" y="1520"/>
                    <a:pt x="1457" y="1476"/>
                    <a:pt x="1457" y="1378"/>
                  </a:cubicBezTo>
                  <a:cubicBezTo>
                    <a:pt x="1457" y="1266"/>
                    <a:pt x="1597" y="1266"/>
                    <a:pt x="1744" y="1266"/>
                  </a:cubicBezTo>
                  <a:cubicBezTo>
                    <a:pt x="1891" y="1266"/>
                    <a:pt x="2045" y="1266"/>
                    <a:pt x="2073" y="1154"/>
                  </a:cubicBezTo>
                  <a:cubicBezTo>
                    <a:pt x="2073" y="930"/>
                    <a:pt x="2353" y="706"/>
                    <a:pt x="2969" y="650"/>
                  </a:cubicBezTo>
                  <a:cubicBezTo>
                    <a:pt x="3641" y="594"/>
                    <a:pt x="3641" y="370"/>
                    <a:pt x="3025" y="90"/>
                  </a:cubicBezTo>
                  <a:cubicBezTo>
                    <a:pt x="2899" y="27"/>
                    <a:pt x="2758" y="0"/>
                    <a:pt x="2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4510000" y="1697000"/>
              <a:ext cx="54725" cy="26250"/>
            </a:xfrm>
            <a:custGeom>
              <a:avLst/>
              <a:gdLst/>
              <a:ahLst/>
              <a:cxnLst/>
              <a:rect l="l" t="t" r="r" b="b"/>
              <a:pathLst>
                <a:path w="2189" h="1050" extrusionOk="0">
                  <a:moveTo>
                    <a:pt x="1056" y="1"/>
                  </a:moveTo>
                  <a:cubicBezTo>
                    <a:pt x="537" y="1"/>
                    <a:pt x="1" y="407"/>
                    <a:pt x="452" y="858"/>
                  </a:cubicBezTo>
                  <a:cubicBezTo>
                    <a:pt x="605" y="997"/>
                    <a:pt x="754" y="1050"/>
                    <a:pt x="896" y="1050"/>
                  </a:cubicBezTo>
                  <a:cubicBezTo>
                    <a:pt x="1328" y="1050"/>
                    <a:pt x="1697" y="564"/>
                    <a:pt x="1908" y="522"/>
                  </a:cubicBezTo>
                  <a:cubicBezTo>
                    <a:pt x="2188" y="466"/>
                    <a:pt x="1740" y="186"/>
                    <a:pt x="1236" y="18"/>
                  </a:cubicBezTo>
                  <a:cubicBezTo>
                    <a:pt x="1177" y="6"/>
                    <a:pt x="1116" y="1"/>
                    <a:pt x="1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4808325" y="1227425"/>
              <a:ext cx="58825" cy="18475"/>
            </a:xfrm>
            <a:custGeom>
              <a:avLst/>
              <a:gdLst/>
              <a:ahLst/>
              <a:cxnLst/>
              <a:rect l="l" t="t" r="r" b="b"/>
              <a:pathLst>
                <a:path w="2353" h="739" extrusionOk="0">
                  <a:moveTo>
                    <a:pt x="1695" y="1"/>
                  </a:moveTo>
                  <a:cubicBezTo>
                    <a:pt x="1401" y="1"/>
                    <a:pt x="1320" y="268"/>
                    <a:pt x="1159" y="268"/>
                  </a:cubicBezTo>
                  <a:cubicBezTo>
                    <a:pt x="1147" y="268"/>
                    <a:pt x="1134" y="266"/>
                    <a:pt x="1120" y="263"/>
                  </a:cubicBezTo>
                  <a:cubicBezTo>
                    <a:pt x="896" y="263"/>
                    <a:pt x="0" y="431"/>
                    <a:pt x="168" y="599"/>
                  </a:cubicBezTo>
                  <a:cubicBezTo>
                    <a:pt x="280" y="711"/>
                    <a:pt x="504" y="739"/>
                    <a:pt x="756" y="739"/>
                  </a:cubicBezTo>
                  <a:cubicBezTo>
                    <a:pt x="1008" y="739"/>
                    <a:pt x="1288" y="711"/>
                    <a:pt x="1513" y="711"/>
                  </a:cubicBezTo>
                  <a:cubicBezTo>
                    <a:pt x="2353" y="599"/>
                    <a:pt x="2353" y="151"/>
                    <a:pt x="1905" y="39"/>
                  </a:cubicBezTo>
                  <a:cubicBezTo>
                    <a:pt x="1824" y="12"/>
                    <a:pt x="1755" y="1"/>
                    <a:pt x="1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5122375" y="1566975"/>
              <a:ext cx="21525" cy="12300"/>
            </a:xfrm>
            <a:custGeom>
              <a:avLst/>
              <a:gdLst/>
              <a:ahLst/>
              <a:cxnLst/>
              <a:rect l="l" t="t" r="r" b="b"/>
              <a:pathLst>
                <a:path w="861" h="492" extrusionOk="0">
                  <a:moveTo>
                    <a:pt x="655" y="1"/>
                  </a:moveTo>
                  <a:cubicBezTo>
                    <a:pt x="407" y="1"/>
                    <a:pt x="1" y="278"/>
                    <a:pt x="208" y="402"/>
                  </a:cubicBezTo>
                  <a:cubicBezTo>
                    <a:pt x="324" y="460"/>
                    <a:pt x="440" y="492"/>
                    <a:pt x="540" y="492"/>
                  </a:cubicBezTo>
                  <a:cubicBezTo>
                    <a:pt x="729" y="492"/>
                    <a:pt x="861" y="379"/>
                    <a:pt x="824" y="122"/>
                  </a:cubicBezTo>
                  <a:cubicBezTo>
                    <a:pt x="810" y="35"/>
                    <a:pt x="742" y="1"/>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4951150" y="1553225"/>
              <a:ext cx="39225" cy="15425"/>
            </a:xfrm>
            <a:custGeom>
              <a:avLst/>
              <a:gdLst/>
              <a:ahLst/>
              <a:cxnLst/>
              <a:rect l="l" t="t" r="r" b="b"/>
              <a:pathLst>
                <a:path w="1569" h="617" extrusionOk="0">
                  <a:moveTo>
                    <a:pt x="616" y="0"/>
                  </a:moveTo>
                  <a:cubicBezTo>
                    <a:pt x="112" y="0"/>
                    <a:pt x="0" y="560"/>
                    <a:pt x="280" y="616"/>
                  </a:cubicBezTo>
                  <a:cubicBezTo>
                    <a:pt x="672" y="616"/>
                    <a:pt x="1120" y="560"/>
                    <a:pt x="1456" y="336"/>
                  </a:cubicBezTo>
                  <a:cubicBezTo>
                    <a:pt x="1568" y="168"/>
                    <a:pt x="1176" y="0"/>
                    <a:pt x="6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4675300" y="1211850"/>
              <a:ext cx="66250" cy="16550"/>
            </a:xfrm>
            <a:custGeom>
              <a:avLst/>
              <a:gdLst/>
              <a:ahLst/>
              <a:cxnLst/>
              <a:rect l="l" t="t" r="r" b="b"/>
              <a:pathLst>
                <a:path w="2650" h="662" extrusionOk="0">
                  <a:moveTo>
                    <a:pt x="1867" y="0"/>
                  </a:moveTo>
                  <a:cubicBezTo>
                    <a:pt x="1455" y="0"/>
                    <a:pt x="1023" y="60"/>
                    <a:pt x="1121" y="158"/>
                  </a:cubicBezTo>
                  <a:cubicBezTo>
                    <a:pt x="1233" y="382"/>
                    <a:pt x="1" y="270"/>
                    <a:pt x="1" y="382"/>
                  </a:cubicBezTo>
                  <a:cubicBezTo>
                    <a:pt x="57" y="438"/>
                    <a:pt x="449" y="662"/>
                    <a:pt x="1065" y="662"/>
                  </a:cubicBezTo>
                  <a:cubicBezTo>
                    <a:pt x="1587" y="662"/>
                    <a:pt x="1476" y="320"/>
                    <a:pt x="1732" y="320"/>
                  </a:cubicBezTo>
                  <a:cubicBezTo>
                    <a:pt x="1750" y="320"/>
                    <a:pt x="1770" y="322"/>
                    <a:pt x="1793" y="326"/>
                  </a:cubicBezTo>
                  <a:cubicBezTo>
                    <a:pt x="1885" y="339"/>
                    <a:pt x="1984" y="346"/>
                    <a:pt x="2079" y="346"/>
                  </a:cubicBezTo>
                  <a:cubicBezTo>
                    <a:pt x="2385" y="346"/>
                    <a:pt x="2649" y="273"/>
                    <a:pt x="2521" y="102"/>
                  </a:cubicBezTo>
                  <a:cubicBezTo>
                    <a:pt x="2451" y="31"/>
                    <a:pt x="2164" y="0"/>
                    <a:pt x="18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4671100" y="1255800"/>
              <a:ext cx="71950" cy="22575"/>
            </a:xfrm>
            <a:custGeom>
              <a:avLst/>
              <a:gdLst/>
              <a:ahLst/>
              <a:cxnLst/>
              <a:rect l="l" t="t" r="r" b="b"/>
              <a:pathLst>
                <a:path w="2878" h="903" extrusionOk="0">
                  <a:moveTo>
                    <a:pt x="1654" y="1"/>
                  </a:moveTo>
                  <a:cubicBezTo>
                    <a:pt x="1431" y="1"/>
                    <a:pt x="1271" y="26"/>
                    <a:pt x="1289" y="80"/>
                  </a:cubicBezTo>
                  <a:cubicBezTo>
                    <a:pt x="1345" y="304"/>
                    <a:pt x="1177" y="304"/>
                    <a:pt x="729" y="304"/>
                  </a:cubicBezTo>
                  <a:cubicBezTo>
                    <a:pt x="225" y="304"/>
                    <a:pt x="1" y="584"/>
                    <a:pt x="225" y="808"/>
                  </a:cubicBezTo>
                  <a:cubicBezTo>
                    <a:pt x="435" y="871"/>
                    <a:pt x="660" y="902"/>
                    <a:pt x="887" y="902"/>
                  </a:cubicBezTo>
                  <a:cubicBezTo>
                    <a:pt x="1265" y="902"/>
                    <a:pt x="1646" y="815"/>
                    <a:pt x="1961" y="640"/>
                  </a:cubicBezTo>
                  <a:cubicBezTo>
                    <a:pt x="2185" y="360"/>
                    <a:pt x="2689" y="584"/>
                    <a:pt x="2801" y="304"/>
                  </a:cubicBezTo>
                  <a:cubicBezTo>
                    <a:pt x="2877" y="114"/>
                    <a:pt x="2126" y="1"/>
                    <a:pt x="16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4739700" y="1232050"/>
              <a:ext cx="67250" cy="26575"/>
            </a:xfrm>
            <a:custGeom>
              <a:avLst/>
              <a:gdLst/>
              <a:ahLst/>
              <a:cxnLst/>
              <a:rect l="l" t="t" r="r" b="b"/>
              <a:pathLst>
                <a:path w="2690" h="1063" extrusionOk="0">
                  <a:moveTo>
                    <a:pt x="1446" y="0"/>
                  </a:moveTo>
                  <a:cubicBezTo>
                    <a:pt x="1144" y="0"/>
                    <a:pt x="871" y="57"/>
                    <a:pt x="897" y="190"/>
                  </a:cubicBezTo>
                  <a:cubicBezTo>
                    <a:pt x="953" y="470"/>
                    <a:pt x="1" y="694"/>
                    <a:pt x="281" y="918"/>
                  </a:cubicBezTo>
                  <a:cubicBezTo>
                    <a:pt x="429" y="1022"/>
                    <a:pt x="644" y="1063"/>
                    <a:pt x="883" y="1063"/>
                  </a:cubicBezTo>
                  <a:cubicBezTo>
                    <a:pt x="1548" y="1063"/>
                    <a:pt x="2398" y="746"/>
                    <a:pt x="2521" y="582"/>
                  </a:cubicBezTo>
                  <a:cubicBezTo>
                    <a:pt x="2689" y="414"/>
                    <a:pt x="2241" y="414"/>
                    <a:pt x="2185" y="190"/>
                  </a:cubicBezTo>
                  <a:cubicBezTo>
                    <a:pt x="2156" y="71"/>
                    <a:pt x="1783" y="0"/>
                    <a:pt x="14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6432300" y="1472825"/>
              <a:ext cx="102175" cy="32150"/>
            </a:xfrm>
            <a:custGeom>
              <a:avLst/>
              <a:gdLst/>
              <a:ahLst/>
              <a:cxnLst/>
              <a:rect l="l" t="t" r="r" b="b"/>
              <a:pathLst>
                <a:path w="4087" h="1286" extrusionOk="0">
                  <a:moveTo>
                    <a:pt x="676" y="1"/>
                  </a:moveTo>
                  <a:cubicBezTo>
                    <a:pt x="429" y="1"/>
                    <a:pt x="0" y="593"/>
                    <a:pt x="234" y="640"/>
                  </a:cubicBezTo>
                  <a:cubicBezTo>
                    <a:pt x="794" y="696"/>
                    <a:pt x="1074" y="1200"/>
                    <a:pt x="2194" y="1256"/>
                  </a:cubicBezTo>
                  <a:cubicBezTo>
                    <a:pt x="2390" y="1277"/>
                    <a:pt x="2575" y="1286"/>
                    <a:pt x="2749" y="1286"/>
                  </a:cubicBezTo>
                  <a:cubicBezTo>
                    <a:pt x="3520" y="1286"/>
                    <a:pt x="4042" y="1103"/>
                    <a:pt x="4042" y="920"/>
                  </a:cubicBezTo>
                  <a:cubicBezTo>
                    <a:pt x="4087" y="743"/>
                    <a:pt x="3467" y="461"/>
                    <a:pt x="3039" y="461"/>
                  </a:cubicBezTo>
                  <a:cubicBezTo>
                    <a:pt x="2925" y="461"/>
                    <a:pt x="2825" y="481"/>
                    <a:pt x="2754" y="528"/>
                  </a:cubicBezTo>
                  <a:cubicBezTo>
                    <a:pt x="2714" y="552"/>
                    <a:pt x="2674" y="563"/>
                    <a:pt x="2635" y="563"/>
                  </a:cubicBezTo>
                  <a:cubicBezTo>
                    <a:pt x="2433" y="563"/>
                    <a:pt x="2244" y="288"/>
                    <a:pt x="1973" y="288"/>
                  </a:cubicBezTo>
                  <a:cubicBezTo>
                    <a:pt x="1936" y="288"/>
                    <a:pt x="1898" y="293"/>
                    <a:pt x="1858" y="304"/>
                  </a:cubicBezTo>
                  <a:cubicBezTo>
                    <a:pt x="1735" y="345"/>
                    <a:pt x="1582" y="371"/>
                    <a:pt x="1429" y="371"/>
                  </a:cubicBezTo>
                  <a:cubicBezTo>
                    <a:pt x="1165" y="371"/>
                    <a:pt x="901" y="293"/>
                    <a:pt x="794" y="80"/>
                  </a:cubicBezTo>
                  <a:cubicBezTo>
                    <a:pt x="766" y="24"/>
                    <a:pt x="725" y="1"/>
                    <a:pt x="6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3230300" y="1378200"/>
              <a:ext cx="4087175" cy="2706925"/>
            </a:xfrm>
            <a:custGeom>
              <a:avLst/>
              <a:gdLst/>
              <a:ahLst/>
              <a:cxnLst/>
              <a:rect l="l" t="t" r="r" b="b"/>
              <a:pathLst>
                <a:path w="163487" h="108277" extrusionOk="0">
                  <a:moveTo>
                    <a:pt x="36238" y="13106"/>
                  </a:moveTo>
                  <a:cubicBezTo>
                    <a:pt x="36238" y="13162"/>
                    <a:pt x="36238" y="13218"/>
                    <a:pt x="36294" y="13274"/>
                  </a:cubicBezTo>
                  <a:lnTo>
                    <a:pt x="36182" y="13274"/>
                  </a:lnTo>
                  <a:cubicBezTo>
                    <a:pt x="36182" y="13218"/>
                    <a:pt x="36238" y="13162"/>
                    <a:pt x="36238" y="13106"/>
                  </a:cubicBezTo>
                  <a:close/>
                  <a:moveTo>
                    <a:pt x="29909" y="13330"/>
                  </a:moveTo>
                  <a:lnTo>
                    <a:pt x="30021" y="13386"/>
                  </a:lnTo>
                  <a:lnTo>
                    <a:pt x="30021" y="13386"/>
                  </a:lnTo>
                  <a:lnTo>
                    <a:pt x="29853" y="13330"/>
                  </a:lnTo>
                  <a:close/>
                  <a:moveTo>
                    <a:pt x="34502" y="29740"/>
                  </a:moveTo>
                  <a:lnTo>
                    <a:pt x="34502" y="29796"/>
                  </a:lnTo>
                  <a:cubicBezTo>
                    <a:pt x="34446" y="29852"/>
                    <a:pt x="34389" y="29908"/>
                    <a:pt x="34333" y="29964"/>
                  </a:cubicBezTo>
                  <a:cubicBezTo>
                    <a:pt x="34389" y="29852"/>
                    <a:pt x="34446" y="29796"/>
                    <a:pt x="34502" y="29740"/>
                  </a:cubicBezTo>
                  <a:close/>
                  <a:moveTo>
                    <a:pt x="99111" y="30018"/>
                  </a:moveTo>
                  <a:cubicBezTo>
                    <a:pt x="99119" y="30018"/>
                    <a:pt x="99127" y="30019"/>
                    <a:pt x="99134" y="30020"/>
                  </a:cubicBezTo>
                  <a:cubicBezTo>
                    <a:pt x="99358" y="30076"/>
                    <a:pt x="98910" y="32261"/>
                    <a:pt x="98238" y="32821"/>
                  </a:cubicBezTo>
                  <a:cubicBezTo>
                    <a:pt x="97566" y="33437"/>
                    <a:pt x="96222" y="33549"/>
                    <a:pt x="96222" y="34053"/>
                  </a:cubicBezTo>
                  <a:cubicBezTo>
                    <a:pt x="96222" y="34424"/>
                    <a:pt x="95370" y="34644"/>
                    <a:pt x="94855" y="34644"/>
                  </a:cubicBezTo>
                  <a:cubicBezTo>
                    <a:pt x="94671" y="34644"/>
                    <a:pt x="94530" y="34616"/>
                    <a:pt x="94485" y="34557"/>
                  </a:cubicBezTo>
                  <a:cubicBezTo>
                    <a:pt x="94373" y="34389"/>
                    <a:pt x="95718" y="34333"/>
                    <a:pt x="96054" y="33661"/>
                  </a:cubicBezTo>
                  <a:lnTo>
                    <a:pt x="95998" y="33605"/>
                  </a:lnTo>
                  <a:cubicBezTo>
                    <a:pt x="96334" y="32933"/>
                    <a:pt x="97510" y="32597"/>
                    <a:pt x="98126" y="31644"/>
                  </a:cubicBezTo>
                  <a:cubicBezTo>
                    <a:pt x="98508" y="30990"/>
                    <a:pt x="98836" y="30018"/>
                    <a:pt x="99111" y="30018"/>
                  </a:cubicBezTo>
                  <a:close/>
                  <a:moveTo>
                    <a:pt x="25428" y="34837"/>
                  </a:moveTo>
                  <a:cubicBezTo>
                    <a:pt x="25428" y="34837"/>
                    <a:pt x="25428" y="34861"/>
                    <a:pt x="25428" y="34893"/>
                  </a:cubicBezTo>
                  <a:lnTo>
                    <a:pt x="25372" y="35005"/>
                  </a:lnTo>
                  <a:cubicBezTo>
                    <a:pt x="25372" y="34949"/>
                    <a:pt x="25428" y="34893"/>
                    <a:pt x="25428" y="34837"/>
                  </a:cubicBezTo>
                  <a:close/>
                  <a:moveTo>
                    <a:pt x="18427" y="34893"/>
                  </a:moveTo>
                  <a:cubicBezTo>
                    <a:pt x="18483" y="34949"/>
                    <a:pt x="18483" y="35061"/>
                    <a:pt x="18427" y="35117"/>
                  </a:cubicBezTo>
                  <a:lnTo>
                    <a:pt x="18427" y="34893"/>
                  </a:lnTo>
                  <a:close/>
                  <a:moveTo>
                    <a:pt x="104399" y="36237"/>
                  </a:moveTo>
                  <a:lnTo>
                    <a:pt x="104399" y="36293"/>
                  </a:lnTo>
                  <a:lnTo>
                    <a:pt x="104175" y="36293"/>
                  </a:lnTo>
                  <a:cubicBezTo>
                    <a:pt x="104231" y="36237"/>
                    <a:pt x="104287" y="36237"/>
                    <a:pt x="104399" y="36237"/>
                  </a:cubicBezTo>
                  <a:close/>
                  <a:moveTo>
                    <a:pt x="104679" y="36293"/>
                  </a:moveTo>
                  <a:lnTo>
                    <a:pt x="104679" y="36349"/>
                  </a:lnTo>
                  <a:cubicBezTo>
                    <a:pt x="104623" y="36349"/>
                    <a:pt x="104511" y="36293"/>
                    <a:pt x="104455" y="36293"/>
                  </a:cubicBezTo>
                  <a:close/>
                  <a:moveTo>
                    <a:pt x="31197" y="36405"/>
                  </a:moveTo>
                  <a:cubicBezTo>
                    <a:pt x="31197" y="36517"/>
                    <a:pt x="31197" y="36629"/>
                    <a:pt x="31253" y="36741"/>
                  </a:cubicBezTo>
                  <a:lnTo>
                    <a:pt x="31197" y="36741"/>
                  </a:lnTo>
                  <a:cubicBezTo>
                    <a:pt x="31197" y="36629"/>
                    <a:pt x="31197" y="36517"/>
                    <a:pt x="31197" y="36405"/>
                  </a:cubicBezTo>
                  <a:close/>
                  <a:moveTo>
                    <a:pt x="82052" y="36797"/>
                  </a:moveTo>
                  <a:lnTo>
                    <a:pt x="82108" y="36853"/>
                  </a:lnTo>
                  <a:cubicBezTo>
                    <a:pt x="82052" y="36853"/>
                    <a:pt x="82052" y="36853"/>
                    <a:pt x="82052" y="36797"/>
                  </a:cubicBezTo>
                  <a:close/>
                  <a:moveTo>
                    <a:pt x="24612" y="37369"/>
                  </a:moveTo>
                  <a:cubicBezTo>
                    <a:pt x="24616" y="37393"/>
                    <a:pt x="24612" y="37413"/>
                    <a:pt x="24588" y="37413"/>
                  </a:cubicBezTo>
                  <a:cubicBezTo>
                    <a:pt x="24588" y="37413"/>
                    <a:pt x="24606" y="37395"/>
                    <a:pt x="24612" y="37369"/>
                  </a:cubicBezTo>
                  <a:close/>
                  <a:moveTo>
                    <a:pt x="26828" y="37471"/>
                  </a:moveTo>
                  <a:lnTo>
                    <a:pt x="26828" y="37471"/>
                  </a:lnTo>
                  <a:cubicBezTo>
                    <a:pt x="26829" y="37582"/>
                    <a:pt x="26885" y="37638"/>
                    <a:pt x="26941" y="37749"/>
                  </a:cubicBezTo>
                  <a:cubicBezTo>
                    <a:pt x="26885" y="37693"/>
                    <a:pt x="26829" y="37582"/>
                    <a:pt x="26828" y="37471"/>
                  </a:cubicBezTo>
                  <a:close/>
                  <a:moveTo>
                    <a:pt x="26997" y="37805"/>
                  </a:moveTo>
                  <a:lnTo>
                    <a:pt x="26997" y="37805"/>
                  </a:lnTo>
                  <a:cubicBezTo>
                    <a:pt x="27053" y="37917"/>
                    <a:pt x="27109" y="37973"/>
                    <a:pt x="27165" y="38085"/>
                  </a:cubicBezTo>
                  <a:cubicBezTo>
                    <a:pt x="27109" y="38029"/>
                    <a:pt x="27109" y="37973"/>
                    <a:pt x="27053" y="37973"/>
                  </a:cubicBezTo>
                  <a:cubicBezTo>
                    <a:pt x="26997" y="37917"/>
                    <a:pt x="26997" y="37861"/>
                    <a:pt x="26997" y="37805"/>
                  </a:cubicBezTo>
                  <a:close/>
                  <a:moveTo>
                    <a:pt x="19548" y="38477"/>
                  </a:moveTo>
                  <a:cubicBezTo>
                    <a:pt x="19548" y="38477"/>
                    <a:pt x="19660" y="38477"/>
                    <a:pt x="19660" y="38533"/>
                  </a:cubicBezTo>
                  <a:lnTo>
                    <a:pt x="19548" y="38533"/>
                  </a:lnTo>
                  <a:cubicBezTo>
                    <a:pt x="19548" y="38505"/>
                    <a:pt x="19548" y="38491"/>
                    <a:pt x="19548" y="38477"/>
                  </a:cubicBezTo>
                  <a:close/>
                  <a:moveTo>
                    <a:pt x="19492" y="38533"/>
                  </a:moveTo>
                  <a:cubicBezTo>
                    <a:pt x="19492" y="38533"/>
                    <a:pt x="19492" y="38589"/>
                    <a:pt x="19492" y="38589"/>
                  </a:cubicBezTo>
                  <a:lnTo>
                    <a:pt x="19436" y="38589"/>
                  </a:lnTo>
                  <a:cubicBezTo>
                    <a:pt x="19492" y="38589"/>
                    <a:pt x="19492" y="38589"/>
                    <a:pt x="19492" y="38533"/>
                  </a:cubicBezTo>
                  <a:close/>
                  <a:moveTo>
                    <a:pt x="26380" y="39037"/>
                  </a:moveTo>
                  <a:cubicBezTo>
                    <a:pt x="26324" y="39037"/>
                    <a:pt x="26268" y="39093"/>
                    <a:pt x="26212" y="39205"/>
                  </a:cubicBezTo>
                  <a:cubicBezTo>
                    <a:pt x="26212" y="39093"/>
                    <a:pt x="26324" y="39037"/>
                    <a:pt x="26380" y="39037"/>
                  </a:cubicBezTo>
                  <a:close/>
                  <a:moveTo>
                    <a:pt x="30021" y="39653"/>
                  </a:moveTo>
                  <a:lnTo>
                    <a:pt x="30021" y="39710"/>
                  </a:lnTo>
                  <a:cubicBezTo>
                    <a:pt x="29909" y="39765"/>
                    <a:pt x="29853" y="39821"/>
                    <a:pt x="29742" y="39877"/>
                  </a:cubicBezTo>
                  <a:lnTo>
                    <a:pt x="29742" y="39877"/>
                  </a:lnTo>
                  <a:cubicBezTo>
                    <a:pt x="29853" y="39821"/>
                    <a:pt x="29909" y="39765"/>
                    <a:pt x="30021" y="39653"/>
                  </a:cubicBezTo>
                  <a:close/>
                  <a:moveTo>
                    <a:pt x="61111" y="39606"/>
                  </a:moveTo>
                  <a:cubicBezTo>
                    <a:pt x="61480" y="39606"/>
                    <a:pt x="62059" y="39744"/>
                    <a:pt x="61945" y="39934"/>
                  </a:cubicBezTo>
                  <a:lnTo>
                    <a:pt x="61945" y="39990"/>
                  </a:lnTo>
                  <a:cubicBezTo>
                    <a:pt x="61924" y="40010"/>
                    <a:pt x="61876" y="40020"/>
                    <a:pt x="61810" y="40020"/>
                  </a:cubicBezTo>
                  <a:cubicBezTo>
                    <a:pt x="61525" y="40020"/>
                    <a:pt x="60916" y="39846"/>
                    <a:pt x="60825" y="39710"/>
                  </a:cubicBezTo>
                  <a:cubicBezTo>
                    <a:pt x="60807" y="39637"/>
                    <a:pt x="60935" y="39606"/>
                    <a:pt x="61111" y="39606"/>
                  </a:cubicBezTo>
                  <a:close/>
                  <a:moveTo>
                    <a:pt x="35622" y="40438"/>
                  </a:moveTo>
                  <a:lnTo>
                    <a:pt x="35510" y="40606"/>
                  </a:lnTo>
                  <a:lnTo>
                    <a:pt x="35510" y="40550"/>
                  </a:lnTo>
                  <a:lnTo>
                    <a:pt x="35622" y="40438"/>
                  </a:lnTo>
                  <a:close/>
                  <a:moveTo>
                    <a:pt x="76003" y="39485"/>
                  </a:moveTo>
                  <a:cubicBezTo>
                    <a:pt x="76171" y="39541"/>
                    <a:pt x="75835" y="39878"/>
                    <a:pt x="75163" y="39878"/>
                  </a:cubicBezTo>
                  <a:cubicBezTo>
                    <a:pt x="74812" y="39878"/>
                    <a:pt x="74263" y="39786"/>
                    <a:pt x="73731" y="39786"/>
                  </a:cubicBezTo>
                  <a:cubicBezTo>
                    <a:pt x="73243" y="39786"/>
                    <a:pt x="72769" y="39863"/>
                    <a:pt x="72475" y="40158"/>
                  </a:cubicBezTo>
                  <a:cubicBezTo>
                    <a:pt x="71914" y="40774"/>
                    <a:pt x="72307" y="41110"/>
                    <a:pt x="72083" y="41166"/>
                  </a:cubicBezTo>
                  <a:cubicBezTo>
                    <a:pt x="72075" y="41167"/>
                    <a:pt x="72068" y="41168"/>
                    <a:pt x="72060" y="41168"/>
                  </a:cubicBezTo>
                  <a:cubicBezTo>
                    <a:pt x="71794" y="41168"/>
                    <a:pt x="71643" y="40205"/>
                    <a:pt x="71970" y="39878"/>
                  </a:cubicBezTo>
                  <a:cubicBezTo>
                    <a:pt x="72396" y="39646"/>
                    <a:pt x="72875" y="39520"/>
                    <a:pt x="73351" y="39520"/>
                  </a:cubicBezTo>
                  <a:cubicBezTo>
                    <a:pt x="73565" y="39520"/>
                    <a:pt x="73779" y="39545"/>
                    <a:pt x="73987" y="39597"/>
                  </a:cubicBezTo>
                  <a:cubicBezTo>
                    <a:pt x="74659" y="39597"/>
                    <a:pt x="75331" y="39597"/>
                    <a:pt x="76003" y="39485"/>
                  </a:cubicBezTo>
                  <a:close/>
                  <a:moveTo>
                    <a:pt x="28565" y="42006"/>
                  </a:moveTo>
                  <a:cubicBezTo>
                    <a:pt x="28621" y="42062"/>
                    <a:pt x="28621" y="42062"/>
                    <a:pt x="28677" y="42062"/>
                  </a:cubicBezTo>
                  <a:lnTo>
                    <a:pt x="28565" y="42118"/>
                  </a:lnTo>
                  <a:cubicBezTo>
                    <a:pt x="28565" y="42062"/>
                    <a:pt x="28565" y="42062"/>
                    <a:pt x="28565" y="42006"/>
                  </a:cubicBezTo>
                  <a:close/>
                  <a:moveTo>
                    <a:pt x="60667" y="40097"/>
                  </a:moveTo>
                  <a:cubicBezTo>
                    <a:pt x="60681" y="40097"/>
                    <a:pt x="60696" y="40098"/>
                    <a:pt x="60713" y="40102"/>
                  </a:cubicBezTo>
                  <a:cubicBezTo>
                    <a:pt x="60993" y="40102"/>
                    <a:pt x="60713" y="40550"/>
                    <a:pt x="60881" y="40550"/>
                  </a:cubicBezTo>
                  <a:cubicBezTo>
                    <a:pt x="61105" y="40550"/>
                    <a:pt x="61441" y="41110"/>
                    <a:pt x="61329" y="41558"/>
                  </a:cubicBezTo>
                  <a:cubicBezTo>
                    <a:pt x="61273" y="41726"/>
                    <a:pt x="61217" y="41838"/>
                    <a:pt x="61105" y="41894"/>
                  </a:cubicBezTo>
                  <a:cubicBezTo>
                    <a:pt x="60831" y="42093"/>
                    <a:pt x="60568" y="42192"/>
                    <a:pt x="60381" y="42192"/>
                  </a:cubicBezTo>
                  <a:cubicBezTo>
                    <a:pt x="60146" y="42192"/>
                    <a:pt x="60028" y="42037"/>
                    <a:pt x="60153" y="41726"/>
                  </a:cubicBezTo>
                  <a:cubicBezTo>
                    <a:pt x="60321" y="41222"/>
                    <a:pt x="60321" y="40662"/>
                    <a:pt x="60041" y="40662"/>
                  </a:cubicBezTo>
                  <a:cubicBezTo>
                    <a:pt x="59761" y="40662"/>
                    <a:pt x="59929" y="41726"/>
                    <a:pt x="59705" y="41782"/>
                  </a:cubicBezTo>
                  <a:cubicBezTo>
                    <a:pt x="59698" y="41784"/>
                    <a:pt x="59691" y="41784"/>
                    <a:pt x="59684" y="41784"/>
                  </a:cubicBezTo>
                  <a:cubicBezTo>
                    <a:pt x="59477" y="41784"/>
                    <a:pt x="59430" y="40983"/>
                    <a:pt x="59593" y="40550"/>
                  </a:cubicBezTo>
                  <a:cubicBezTo>
                    <a:pt x="59593" y="40494"/>
                    <a:pt x="59649" y="40494"/>
                    <a:pt x="59649" y="40438"/>
                  </a:cubicBezTo>
                  <a:lnTo>
                    <a:pt x="59705" y="40438"/>
                  </a:lnTo>
                  <a:cubicBezTo>
                    <a:pt x="59786" y="40316"/>
                    <a:pt x="59882" y="40275"/>
                    <a:pt x="59976" y="40275"/>
                  </a:cubicBezTo>
                  <a:cubicBezTo>
                    <a:pt x="60143" y="40275"/>
                    <a:pt x="60306" y="40402"/>
                    <a:pt x="60377" y="40438"/>
                  </a:cubicBezTo>
                  <a:cubicBezTo>
                    <a:pt x="60384" y="40441"/>
                    <a:pt x="60390" y="40442"/>
                    <a:pt x="60395" y="40442"/>
                  </a:cubicBezTo>
                  <a:cubicBezTo>
                    <a:pt x="60478" y="40442"/>
                    <a:pt x="60453" y="40097"/>
                    <a:pt x="60667" y="40097"/>
                  </a:cubicBezTo>
                  <a:close/>
                  <a:moveTo>
                    <a:pt x="28565" y="42174"/>
                  </a:moveTo>
                  <a:cubicBezTo>
                    <a:pt x="28565" y="42174"/>
                    <a:pt x="28621" y="42230"/>
                    <a:pt x="28621" y="42230"/>
                  </a:cubicBezTo>
                  <a:lnTo>
                    <a:pt x="28565" y="42230"/>
                  </a:lnTo>
                  <a:lnTo>
                    <a:pt x="28565" y="42174"/>
                  </a:lnTo>
                  <a:close/>
                  <a:moveTo>
                    <a:pt x="28565" y="42398"/>
                  </a:moveTo>
                  <a:cubicBezTo>
                    <a:pt x="28565" y="42398"/>
                    <a:pt x="28564" y="42398"/>
                    <a:pt x="28564" y="42398"/>
                  </a:cubicBezTo>
                  <a:lnTo>
                    <a:pt x="28564" y="42398"/>
                  </a:lnTo>
                  <a:cubicBezTo>
                    <a:pt x="28564" y="42398"/>
                    <a:pt x="28565" y="42398"/>
                    <a:pt x="28565" y="42398"/>
                  </a:cubicBezTo>
                  <a:close/>
                  <a:moveTo>
                    <a:pt x="28453" y="42454"/>
                  </a:moveTo>
                  <a:lnTo>
                    <a:pt x="28397" y="42510"/>
                  </a:lnTo>
                  <a:cubicBezTo>
                    <a:pt x="28341" y="42566"/>
                    <a:pt x="28285" y="42622"/>
                    <a:pt x="28229" y="42678"/>
                  </a:cubicBezTo>
                  <a:cubicBezTo>
                    <a:pt x="28285" y="42622"/>
                    <a:pt x="28341" y="42510"/>
                    <a:pt x="28453" y="42454"/>
                  </a:cubicBezTo>
                  <a:close/>
                  <a:moveTo>
                    <a:pt x="28061" y="43014"/>
                  </a:moveTo>
                  <a:cubicBezTo>
                    <a:pt x="28061" y="43070"/>
                    <a:pt x="28005" y="43070"/>
                    <a:pt x="28005" y="43126"/>
                  </a:cubicBezTo>
                  <a:cubicBezTo>
                    <a:pt x="28005" y="43070"/>
                    <a:pt x="28005" y="43070"/>
                    <a:pt x="28061" y="43014"/>
                  </a:cubicBezTo>
                  <a:close/>
                  <a:moveTo>
                    <a:pt x="28005" y="43182"/>
                  </a:moveTo>
                  <a:cubicBezTo>
                    <a:pt x="28005" y="43214"/>
                    <a:pt x="28005" y="43238"/>
                    <a:pt x="28005" y="43238"/>
                  </a:cubicBezTo>
                  <a:cubicBezTo>
                    <a:pt x="28005" y="43238"/>
                    <a:pt x="27949" y="43182"/>
                    <a:pt x="28005" y="43182"/>
                  </a:cubicBezTo>
                  <a:close/>
                  <a:moveTo>
                    <a:pt x="29517" y="43686"/>
                  </a:moveTo>
                  <a:lnTo>
                    <a:pt x="29629" y="43798"/>
                  </a:lnTo>
                  <a:lnTo>
                    <a:pt x="29517" y="43742"/>
                  </a:lnTo>
                  <a:lnTo>
                    <a:pt x="29517" y="43686"/>
                  </a:lnTo>
                  <a:close/>
                  <a:moveTo>
                    <a:pt x="68890" y="44414"/>
                  </a:moveTo>
                  <a:cubicBezTo>
                    <a:pt x="68834" y="44414"/>
                    <a:pt x="68722" y="44470"/>
                    <a:pt x="68610" y="44470"/>
                  </a:cubicBezTo>
                  <a:cubicBezTo>
                    <a:pt x="68722" y="44414"/>
                    <a:pt x="68778" y="44414"/>
                    <a:pt x="68890" y="44414"/>
                  </a:cubicBezTo>
                  <a:close/>
                  <a:moveTo>
                    <a:pt x="56960" y="44470"/>
                  </a:moveTo>
                  <a:lnTo>
                    <a:pt x="56960" y="44470"/>
                  </a:lnTo>
                  <a:cubicBezTo>
                    <a:pt x="57017" y="44526"/>
                    <a:pt x="57073" y="44582"/>
                    <a:pt x="57185" y="44638"/>
                  </a:cubicBezTo>
                  <a:lnTo>
                    <a:pt x="57129" y="44638"/>
                  </a:lnTo>
                  <a:cubicBezTo>
                    <a:pt x="57073" y="44582"/>
                    <a:pt x="56960" y="44526"/>
                    <a:pt x="56960" y="44470"/>
                  </a:cubicBezTo>
                  <a:close/>
                  <a:moveTo>
                    <a:pt x="48839" y="44526"/>
                  </a:moveTo>
                  <a:cubicBezTo>
                    <a:pt x="48839" y="44526"/>
                    <a:pt x="48839" y="44638"/>
                    <a:pt x="48895" y="44694"/>
                  </a:cubicBezTo>
                  <a:lnTo>
                    <a:pt x="48839" y="44694"/>
                  </a:lnTo>
                  <a:lnTo>
                    <a:pt x="48839" y="44526"/>
                  </a:lnTo>
                  <a:close/>
                  <a:moveTo>
                    <a:pt x="47380" y="44859"/>
                  </a:moveTo>
                  <a:lnTo>
                    <a:pt x="47383" y="44862"/>
                  </a:lnTo>
                  <a:cubicBezTo>
                    <a:pt x="47383" y="44862"/>
                    <a:pt x="47383" y="44862"/>
                    <a:pt x="47383" y="44918"/>
                  </a:cubicBezTo>
                  <a:cubicBezTo>
                    <a:pt x="47383" y="44898"/>
                    <a:pt x="47383" y="44877"/>
                    <a:pt x="47380" y="44859"/>
                  </a:cubicBezTo>
                  <a:close/>
                  <a:moveTo>
                    <a:pt x="48167" y="46094"/>
                  </a:moveTo>
                  <a:cubicBezTo>
                    <a:pt x="48167" y="46094"/>
                    <a:pt x="48223" y="46150"/>
                    <a:pt x="48223" y="46150"/>
                  </a:cubicBezTo>
                  <a:lnTo>
                    <a:pt x="48167" y="46150"/>
                  </a:lnTo>
                  <a:cubicBezTo>
                    <a:pt x="48167" y="46150"/>
                    <a:pt x="48167" y="46094"/>
                    <a:pt x="48167" y="46094"/>
                  </a:cubicBezTo>
                  <a:close/>
                  <a:moveTo>
                    <a:pt x="50520" y="46486"/>
                  </a:moveTo>
                  <a:lnTo>
                    <a:pt x="50520" y="46486"/>
                  </a:lnTo>
                  <a:cubicBezTo>
                    <a:pt x="50408" y="46598"/>
                    <a:pt x="50240" y="46710"/>
                    <a:pt x="50072" y="46822"/>
                  </a:cubicBezTo>
                  <a:lnTo>
                    <a:pt x="50016" y="46766"/>
                  </a:lnTo>
                  <a:cubicBezTo>
                    <a:pt x="50184" y="46710"/>
                    <a:pt x="50352" y="46598"/>
                    <a:pt x="50520" y="46486"/>
                  </a:cubicBezTo>
                  <a:close/>
                  <a:moveTo>
                    <a:pt x="65474" y="48279"/>
                  </a:moveTo>
                  <a:cubicBezTo>
                    <a:pt x="65642" y="48279"/>
                    <a:pt x="65698" y="48335"/>
                    <a:pt x="65866" y="48335"/>
                  </a:cubicBezTo>
                  <a:lnTo>
                    <a:pt x="65866" y="48391"/>
                  </a:lnTo>
                  <a:cubicBezTo>
                    <a:pt x="65698" y="48391"/>
                    <a:pt x="65586" y="48279"/>
                    <a:pt x="65474" y="48279"/>
                  </a:cubicBezTo>
                  <a:close/>
                  <a:moveTo>
                    <a:pt x="71697" y="48380"/>
                  </a:moveTo>
                  <a:cubicBezTo>
                    <a:pt x="71715" y="48380"/>
                    <a:pt x="71732" y="48383"/>
                    <a:pt x="71746" y="48391"/>
                  </a:cubicBezTo>
                  <a:lnTo>
                    <a:pt x="71746" y="48391"/>
                  </a:lnTo>
                  <a:cubicBezTo>
                    <a:pt x="71734" y="48385"/>
                    <a:pt x="71721" y="48382"/>
                    <a:pt x="71707" y="48382"/>
                  </a:cubicBezTo>
                  <a:cubicBezTo>
                    <a:pt x="71586" y="48382"/>
                    <a:pt x="71380" y="48577"/>
                    <a:pt x="71130" y="48727"/>
                  </a:cubicBezTo>
                  <a:cubicBezTo>
                    <a:pt x="71374" y="48532"/>
                    <a:pt x="71575" y="48380"/>
                    <a:pt x="71697" y="48380"/>
                  </a:cubicBezTo>
                  <a:close/>
                  <a:moveTo>
                    <a:pt x="53783" y="39251"/>
                  </a:moveTo>
                  <a:cubicBezTo>
                    <a:pt x="53853" y="39251"/>
                    <a:pt x="53923" y="39255"/>
                    <a:pt x="53992" y="39261"/>
                  </a:cubicBezTo>
                  <a:cubicBezTo>
                    <a:pt x="54202" y="39324"/>
                    <a:pt x="54396" y="39332"/>
                    <a:pt x="54569" y="39332"/>
                  </a:cubicBezTo>
                  <a:cubicBezTo>
                    <a:pt x="54627" y="39332"/>
                    <a:pt x="54682" y="39331"/>
                    <a:pt x="54734" y="39331"/>
                  </a:cubicBezTo>
                  <a:cubicBezTo>
                    <a:pt x="54944" y="39331"/>
                    <a:pt x="55112" y="39345"/>
                    <a:pt x="55224" y="39485"/>
                  </a:cubicBezTo>
                  <a:cubicBezTo>
                    <a:pt x="55448" y="39822"/>
                    <a:pt x="55224" y="40438"/>
                    <a:pt x="55336" y="40662"/>
                  </a:cubicBezTo>
                  <a:cubicBezTo>
                    <a:pt x="55379" y="40833"/>
                    <a:pt x="55095" y="40906"/>
                    <a:pt x="54809" y="40906"/>
                  </a:cubicBezTo>
                  <a:cubicBezTo>
                    <a:pt x="54720" y="40906"/>
                    <a:pt x="54632" y="40899"/>
                    <a:pt x="54552" y="40886"/>
                  </a:cubicBezTo>
                  <a:cubicBezTo>
                    <a:pt x="54508" y="40878"/>
                    <a:pt x="54457" y="40875"/>
                    <a:pt x="54402" y="40875"/>
                  </a:cubicBezTo>
                  <a:cubicBezTo>
                    <a:pt x="54038" y="40875"/>
                    <a:pt x="53495" y="41027"/>
                    <a:pt x="53544" y="41222"/>
                  </a:cubicBezTo>
                  <a:cubicBezTo>
                    <a:pt x="53633" y="41399"/>
                    <a:pt x="53827" y="41752"/>
                    <a:pt x="53653" y="41752"/>
                  </a:cubicBezTo>
                  <a:cubicBezTo>
                    <a:pt x="53608" y="41752"/>
                    <a:pt x="53537" y="41728"/>
                    <a:pt x="53432" y="41670"/>
                  </a:cubicBezTo>
                  <a:cubicBezTo>
                    <a:pt x="53342" y="41614"/>
                    <a:pt x="53264" y="41591"/>
                    <a:pt x="53198" y="41591"/>
                  </a:cubicBezTo>
                  <a:cubicBezTo>
                    <a:pt x="52932" y="41591"/>
                    <a:pt x="52861" y="41950"/>
                    <a:pt x="53040" y="41950"/>
                  </a:cubicBezTo>
                  <a:cubicBezTo>
                    <a:pt x="53320" y="41950"/>
                    <a:pt x="53656" y="42230"/>
                    <a:pt x="53656" y="42454"/>
                  </a:cubicBezTo>
                  <a:cubicBezTo>
                    <a:pt x="53656" y="42665"/>
                    <a:pt x="53656" y="43075"/>
                    <a:pt x="53890" y="43075"/>
                  </a:cubicBezTo>
                  <a:cubicBezTo>
                    <a:pt x="53905" y="43075"/>
                    <a:pt x="53920" y="43073"/>
                    <a:pt x="53936" y="43070"/>
                  </a:cubicBezTo>
                  <a:cubicBezTo>
                    <a:pt x="53961" y="43057"/>
                    <a:pt x="53983" y="43052"/>
                    <a:pt x="54004" y="43052"/>
                  </a:cubicBezTo>
                  <a:cubicBezTo>
                    <a:pt x="54154" y="43052"/>
                    <a:pt x="54193" y="43355"/>
                    <a:pt x="54440" y="43355"/>
                  </a:cubicBezTo>
                  <a:cubicBezTo>
                    <a:pt x="54458" y="43355"/>
                    <a:pt x="54476" y="43353"/>
                    <a:pt x="54496" y="43350"/>
                  </a:cubicBezTo>
                  <a:cubicBezTo>
                    <a:pt x="54776" y="43350"/>
                    <a:pt x="55112" y="43462"/>
                    <a:pt x="54832" y="43742"/>
                  </a:cubicBezTo>
                  <a:cubicBezTo>
                    <a:pt x="54634" y="44039"/>
                    <a:pt x="54918" y="44732"/>
                    <a:pt x="55064" y="44732"/>
                  </a:cubicBezTo>
                  <a:cubicBezTo>
                    <a:pt x="55083" y="44732"/>
                    <a:pt x="55099" y="44720"/>
                    <a:pt x="55112" y="44694"/>
                  </a:cubicBezTo>
                  <a:cubicBezTo>
                    <a:pt x="55224" y="44526"/>
                    <a:pt x="55112" y="44358"/>
                    <a:pt x="55224" y="44190"/>
                  </a:cubicBezTo>
                  <a:cubicBezTo>
                    <a:pt x="55280" y="44022"/>
                    <a:pt x="55392" y="44022"/>
                    <a:pt x="55560" y="44022"/>
                  </a:cubicBezTo>
                  <a:cubicBezTo>
                    <a:pt x="56120" y="44078"/>
                    <a:pt x="55896" y="44750"/>
                    <a:pt x="56176" y="44750"/>
                  </a:cubicBezTo>
                  <a:cubicBezTo>
                    <a:pt x="56495" y="44750"/>
                    <a:pt x="56813" y="45203"/>
                    <a:pt x="56608" y="45203"/>
                  </a:cubicBezTo>
                  <a:cubicBezTo>
                    <a:pt x="56596" y="45203"/>
                    <a:pt x="56583" y="45201"/>
                    <a:pt x="56568" y="45198"/>
                  </a:cubicBezTo>
                  <a:cubicBezTo>
                    <a:pt x="56335" y="45198"/>
                    <a:pt x="56141" y="45393"/>
                    <a:pt x="55920" y="45393"/>
                  </a:cubicBezTo>
                  <a:cubicBezTo>
                    <a:pt x="55876" y="45393"/>
                    <a:pt x="55831" y="45385"/>
                    <a:pt x="55784" y="45366"/>
                  </a:cubicBezTo>
                  <a:cubicBezTo>
                    <a:pt x="55606" y="45331"/>
                    <a:pt x="55382" y="45204"/>
                    <a:pt x="55228" y="45204"/>
                  </a:cubicBezTo>
                  <a:cubicBezTo>
                    <a:pt x="55141" y="45204"/>
                    <a:pt x="55077" y="45245"/>
                    <a:pt x="55056" y="45366"/>
                  </a:cubicBezTo>
                  <a:cubicBezTo>
                    <a:pt x="55004" y="45680"/>
                    <a:pt x="54854" y="46044"/>
                    <a:pt x="55155" y="46044"/>
                  </a:cubicBezTo>
                  <a:cubicBezTo>
                    <a:pt x="55176" y="46044"/>
                    <a:pt x="55199" y="46042"/>
                    <a:pt x="55224" y="46038"/>
                  </a:cubicBezTo>
                  <a:cubicBezTo>
                    <a:pt x="55258" y="46033"/>
                    <a:pt x="55289" y="46031"/>
                    <a:pt x="55316" y="46031"/>
                  </a:cubicBezTo>
                  <a:cubicBezTo>
                    <a:pt x="55596" y="46031"/>
                    <a:pt x="55485" y="46287"/>
                    <a:pt x="55280" y="46542"/>
                  </a:cubicBezTo>
                  <a:cubicBezTo>
                    <a:pt x="55187" y="46617"/>
                    <a:pt x="55199" y="46636"/>
                    <a:pt x="55260" y="46636"/>
                  </a:cubicBezTo>
                  <a:cubicBezTo>
                    <a:pt x="55320" y="46636"/>
                    <a:pt x="55428" y="46617"/>
                    <a:pt x="55525" y="46617"/>
                  </a:cubicBezTo>
                  <a:cubicBezTo>
                    <a:pt x="55623" y="46617"/>
                    <a:pt x="55710" y="46636"/>
                    <a:pt x="55728" y="46710"/>
                  </a:cubicBezTo>
                  <a:cubicBezTo>
                    <a:pt x="55728" y="46934"/>
                    <a:pt x="55952" y="46990"/>
                    <a:pt x="55896" y="47326"/>
                  </a:cubicBezTo>
                  <a:cubicBezTo>
                    <a:pt x="55840" y="47663"/>
                    <a:pt x="55840" y="48055"/>
                    <a:pt x="55896" y="48391"/>
                  </a:cubicBezTo>
                  <a:cubicBezTo>
                    <a:pt x="55896" y="48503"/>
                    <a:pt x="55840" y="48671"/>
                    <a:pt x="55784" y="48783"/>
                  </a:cubicBezTo>
                  <a:lnTo>
                    <a:pt x="55840" y="48839"/>
                  </a:lnTo>
                  <a:cubicBezTo>
                    <a:pt x="55280" y="49119"/>
                    <a:pt x="54720" y="49231"/>
                    <a:pt x="54104" y="49231"/>
                  </a:cubicBezTo>
                  <a:cubicBezTo>
                    <a:pt x="53432" y="49231"/>
                    <a:pt x="53432" y="48391"/>
                    <a:pt x="52704" y="48391"/>
                  </a:cubicBezTo>
                  <a:cubicBezTo>
                    <a:pt x="52144" y="48335"/>
                    <a:pt x="51752" y="47943"/>
                    <a:pt x="51696" y="47438"/>
                  </a:cubicBezTo>
                  <a:cubicBezTo>
                    <a:pt x="51696" y="47270"/>
                    <a:pt x="51752" y="47102"/>
                    <a:pt x="51864" y="46990"/>
                  </a:cubicBezTo>
                  <a:cubicBezTo>
                    <a:pt x="52256" y="46486"/>
                    <a:pt x="52536" y="45702"/>
                    <a:pt x="52312" y="45310"/>
                  </a:cubicBezTo>
                  <a:cubicBezTo>
                    <a:pt x="52088" y="44974"/>
                    <a:pt x="51864" y="44694"/>
                    <a:pt x="51640" y="44358"/>
                  </a:cubicBezTo>
                  <a:cubicBezTo>
                    <a:pt x="51192" y="43854"/>
                    <a:pt x="50688" y="43238"/>
                    <a:pt x="50744" y="42958"/>
                  </a:cubicBezTo>
                  <a:cubicBezTo>
                    <a:pt x="50744" y="42566"/>
                    <a:pt x="50912" y="42342"/>
                    <a:pt x="50408" y="41894"/>
                  </a:cubicBezTo>
                  <a:cubicBezTo>
                    <a:pt x="49904" y="41502"/>
                    <a:pt x="50464" y="41222"/>
                    <a:pt x="50800" y="40774"/>
                  </a:cubicBezTo>
                  <a:cubicBezTo>
                    <a:pt x="51192" y="40326"/>
                    <a:pt x="51808" y="40214"/>
                    <a:pt x="52200" y="39934"/>
                  </a:cubicBezTo>
                  <a:lnTo>
                    <a:pt x="52368" y="39822"/>
                  </a:lnTo>
                  <a:cubicBezTo>
                    <a:pt x="52761" y="39429"/>
                    <a:pt x="53283" y="39251"/>
                    <a:pt x="53783" y="39251"/>
                  </a:cubicBezTo>
                  <a:close/>
                  <a:moveTo>
                    <a:pt x="61889" y="50127"/>
                  </a:moveTo>
                  <a:lnTo>
                    <a:pt x="61889" y="50183"/>
                  </a:lnTo>
                  <a:cubicBezTo>
                    <a:pt x="61889" y="50183"/>
                    <a:pt x="61833" y="50127"/>
                    <a:pt x="61889" y="50127"/>
                  </a:cubicBezTo>
                  <a:close/>
                  <a:moveTo>
                    <a:pt x="41110" y="53151"/>
                  </a:moveTo>
                  <a:lnTo>
                    <a:pt x="41166" y="53207"/>
                  </a:lnTo>
                  <a:cubicBezTo>
                    <a:pt x="41166" y="53375"/>
                    <a:pt x="41166" y="53543"/>
                    <a:pt x="41110" y="53711"/>
                  </a:cubicBezTo>
                  <a:cubicBezTo>
                    <a:pt x="41110" y="53543"/>
                    <a:pt x="41110" y="53319"/>
                    <a:pt x="41110" y="53151"/>
                  </a:cubicBezTo>
                  <a:close/>
                  <a:moveTo>
                    <a:pt x="41054" y="53991"/>
                  </a:moveTo>
                  <a:cubicBezTo>
                    <a:pt x="40998" y="54047"/>
                    <a:pt x="40998" y="54103"/>
                    <a:pt x="40998" y="54103"/>
                  </a:cubicBezTo>
                  <a:cubicBezTo>
                    <a:pt x="40998" y="54047"/>
                    <a:pt x="40998" y="53991"/>
                    <a:pt x="41054" y="53991"/>
                  </a:cubicBezTo>
                  <a:close/>
                  <a:moveTo>
                    <a:pt x="61497" y="55280"/>
                  </a:moveTo>
                  <a:lnTo>
                    <a:pt x="61497" y="55336"/>
                  </a:lnTo>
                  <a:cubicBezTo>
                    <a:pt x="61497" y="55336"/>
                    <a:pt x="61441" y="55336"/>
                    <a:pt x="61441" y="55280"/>
                  </a:cubicBezTo>
                  <a:close/>
                  <a:moveTo>
                    <a:pt x="82668" y="56904"/>
                  </a:moveTo>
                  <a:lnTo>
                    <a:pt x="82668" y="56960"/>
                  </a:lnTo>
                  <a:lnTo>
                    <a:pt x="82612" y="56960"/>
                  </a:lnTo>
                  <a:cubicBezTo>
                    <a:pt x="82633" y="56939"/>
                    <a:pt x="82668" y="56904"/>
                    <a:pt x="82668" y="56904"/>
                  </a:cubicBezTo>
                  <a:close/>
                  <a:moveTo>
                    <a:pt x="26100" y="60488"/>
                  </a:moveTo>
                  <a:lnTo>
                    <a:pt x="25428" y="60880"/>
                  </a:lnTo>
                  <a:lnTo>
                    <a:pt x="24812" y="61216"/>
                  </a:lnTo>
                  <a:lnTo>
                    <a:pt x="26100" y="60488"/>
                  </a:lnTo>
                  <a:close/>
                  <a:moveTo>
                    <a:pt x="86140" y="61832"/>
                  </a:moveTo>
                  <a:cubicBezTo>
                    <a:pt x="86092" y="61832"/>
                    <a:pt x="86085" y="61874"/>
                    <a:pt x="86048" y="61886"/>
                  </a:cubicBezTo>
                  <a:lnTo>
                    <a:pt x="86048" y="61886"/>
                  </a:lnTo>
                  <a:cubicBezTo>
                    <a:pt x="86069" y="61855"/>
                    <a:pt x="86105" y="61832"/>
                    <a:pt x="86140" y="61832"/>
                  </a:cubicBezTo>
                  <a:close/>
                  <a:moveTo>
                    <a:pt x="55056" y="63961"/>
                  </a:moveTo>
                  <a:lnTo>
                    <a:pt x="55056" y="64017"/>
                  </a:lnTo>
                  <a:cubicBezTo>
                    <a:pt x="54776" y="64129"/>
                    <a:pt x="54440" y="64185"/>
                    <a:pt x="54216" y="64297"/>
                  </a:cubicBezTo>
                  <a:lnTo>
                    <a:pt x="54104" y="64297"/>
                  </a:lnTo>
                  <a:cubicBezTo>
                    <a:pt x="54384" y="64185"/>
                    <a:pt x="54720" y="64073"/>
                    <a:pt x="55056" y="63961"/>
                  </a:cubicBezTo>
                  <a:close/>
                  <a:moveTo>
                    <a:pt x="13332" y="67490"/>
                  </a:moveTo>
                  <a:lnTo>
                    <a:pt x="13332" y="67490"/>
                  </a:lnTo>
                  <a:cubicBezTo>
                    <a:pt x="13387" y="67545"/>
                    <a:pt x="13443" y="67545"/>
                    <a:pt x="13499" y="67545"/>
                  </a:cubicBezTo>
                  <a:lnTo>
                    <a:pt x="13499" y="67601"/>
                  </a:lnTo>
                  <a:cubicBezTo>
                    <a:pt x="13443" y="67545"/>
                    <a:pt x="13387" y="67545"/>
                    <a:pt x="13332" y="67490"/>
                  </a:cubicBezTo>
                  <a:close/>
                  <a:moveTo>
                    <a:pt x="97398" y="68385"/>
                  </a:moveTo>
                  <a:lnTo>
                    <a:pt x="97398" y="68497"/>
                  </a:lnTo>
                  <a:cubicBezTo>
                    <a:pt x="97398" y="68508"/>
                    <a:pt x="97398" y="68512"/>
                    <a:pt x="97397" y="68512"/>
                  </a:cubicBezTo>
                  <a:cubicBezTo>
                    <a:pt x="97396" y="68512"/>
                    <a:pt x="97387" y="68430"/>
                    <a:pt x="97342" y="68385"/>
                  </a:cubicBezTo>
                  <a:close/>
                  <a:moveTo>
                    <a:pt x="24252" y="68497"/>
                  </a:moveTo>
                  <a:cubicBezTo>
                    <a:pt x="24252" y="68497"/>
                    <a:pt x="24196" y="68497"/>
                    <a:pt x="24140" y="68553"/>
                  </a:cubicBezTo>
                  <a:lnTo>
                    <a:pt x="24140" y="68497"/>
                  </a:lnTo>
                  <a:close/>
                  <a:moveTo>
                    <a:pt x="15963" y="69617"/>
                  </a:moveTo>
                  <a:lnTo>
                    <a:pt x="15963" y="69673"/>
                  </a:lnTo>
                  <a:lnTo>
                    <a:pt x="15795" y="69673"/>
                  </a:lnTo>
                  <a:cubicBezTo>
                    <a:pt x="15795" y="69673"/>
                    <a:pt x="15739" y="69673"/>
                    <a:pt x="15739" y="69729"/>
                  </a:cubicBezTo>
                  <a:cubicBezTo>
                    <a:pt x="15728" y="69740"/>
                    <a:pt x="15722" y="69745"/>
                    <a:pt x="15718" y="69745"/>
                  </a:cubicBezTo>
                  <a:cubicBezTo>
                    <a:pt x="15702" y="69745"/>
                    <a:pt x="15739" y="69663"/>
                    <a:pt x="15739" y="69617"/>
                  </a:cubicBezTo>
                  <a:lnTo>
                    <a:pt x="15795" y="69673"/>
                  </a:lnTo>
                  <a:cubicBezTo>
                    <a:pt x="15851" y="69617"/>
                    <a:pt x="15907" y="69617"/>
                    <a:pt x="15963" y="69617"/>
                  </a:cubicBezTo>
                  <a:close/>
                  <a:moveTo>
                    <a:pt x="5322" y="73034"/>
                  </a:moveTo>
                  <a:lnTo>
                    <a:pt x="5322" y="73090"/>
                  </a:lnTo>
                  <a:cubicBezTo>
                    <a:pt x="5322" y="73097"/>
                    <a:pt x="5321" y="73105"/>
                    <a:pt x="5319" y="73112"/>
                  </a:cubicBezTo>
                  <a:lnTo>
                    <a:pt x="5319" y="73112"/>
                  </a:lnTo>
                  <a:cubicBezTo>
                    <a:pt x="5322" y="73082"/>
                    <a:pt x="5322" y="73054"/>
                    <a:pt x="5322" y="73034"/>
                  </a:cubicBezTo>
                  <a:close/>
                  <a:moveTo>
                    <a:pt x="25764" y="73426"/>
                  </a:moveTo>
                  <a:cubicBezTo>
                    <a:pt x="25764" y="73482"/>
                    <a:pt x="25820" y="73482"/>
                    <a:pt x="25820" y="73538"/>
                  </a:cubicBezTo>
                  <a:cubicBezTo>
                    <a:pt x="25820" y="73482"/>
                    <a:pt x="25764" y="73482"/>
                    <a:pt x="25764" y="73482"/>
                  </a:cubicBezTo>
                  <a:lnTo>
                    <a:pt x="25764" y="73426"/>
                  </a:lnTo>
                  <a:close/>
                  <a:moveTo>
                    <a:pt x="26324" y="77290"/>
                  </a:moveTo>
                  <a:lnTo>
                    <a:pt x="26324" y="77290"/>
                  </a:lnTo>
                  <a:cubicBezTo>
                    <a:pt x="26268" y="77346"/>
                    <a:pt x="26212" y="77402"/>
                    <a:pt x="26212" y="77458"/>
                  </a:cubicBezTo>
                  <a:cubicBezTo>
                    <a:pt x="26212" y="77402"/>
                    <a:pt x="26212" y="77402"/>
                    <a:pt x="26212" y="77346"/>
                  </a:cubicBezTo>
                  <a:lnTo>
                    <a:pt x="26324" y="77290"/>
                  </a:lnTo>
                  <a:close/>
                  <a:moveTo>
                    <a:pt x="39255" y="79223"/>
                  </a:moveTo>
                  <a:cubicBezTo>
                    <a:pt x="39430" y="79223"/>
                    <a:pt x="39598" y="79251"/>
                    <a:pt x="39766" y="79307"/>
                  </a:cubicBezTo>
                  <a:cubicBezTo>
                    <a:pt x="40102" y="79363"/>
                    <a:pt x="40326" y="79475"/>
                    <a:pt x="40270" y="79587"/>
                  </a:cubicBezTo>
                  <a:cubicBezTo>
                    <a:pt x="40270" y="79699"/>
                    <a:pt x="39710" y="79699"/>
                    <a:pt x="39710" y="80091"/>
                  </a:cubicBezTo>
                  <a:lnTo>
                    <a:pt x="39710" y="80147"/>
                  </a:lnTo>
                  <a:cubicBezTo>
                    <a:pt x="39766" y="80483"/>
                    <a:pt x="39598" y="80819"/>
                    <a:pt x="39374" y="80987"/>
                  </a:cubicBezTo>
                  <a:lnTo>
                    <a:pt x="39318" y="80931"/>
                  </a:lnTo>
                  <a:lnTo>
                    <a:pt x="39318" y="80931"/>
                  </a:lnTo>
                  <a:cubicBezTo>
                    <a:pt x="39094" y="81043"/>
                    <a:pt x="39654" y="81379"/>
                    <a:pt x="39374" y="81435"/>
                  </a:cubicBezTo>
                  <a:cubicBezTo>
                    <a:pt x="39353" y="81440"/>
                    <a:pt x="39329" y="81442"/>
                    <a:pt x="39302" y="81442"/>
                  </a:cubicBezTo>
                  <a:cubicBezTo>
                    <a:pt x="39106" y="81442"/>
                    <a:pt x="38760" y="81324"/>
                    <a:pt x="38449" y="81324"/>
                  </a:cubicBezTo>
                  <a:cubicBezTo>
                    <a:pt x="38340" y="81324"/>
                    <a:pt x="38235" y="81339"/>
                    <a:pt x="38142" y="81379"/>
                  </a:cubicBezTo>
                  <a:cubicBezTo>
                    <a:pt x="38123" y="81387"/>
                    <a:pt x="38105" y="81390"/>
                    <a:pt x="38088" y="81390"/>
                  </a:cubicBezTo>
                  <a:cubicBezTo>
                    <a:pt x="37871" y="81390"/>
                    <a:pt x="37934" y="80720"/>
                    <a:pt x="38142" y="80147"/>
                  </a:cubicBezTo>
                  <a:cubicBezTo>
                    <a:pt x="38254" y="79755"/>
                    <a:pt x="38478" y="79363"/>
                    <a:pt x="38702" y="79307"/>
                  </a:cubicBezTo>
                  <a:cubicBezTo>
                    <a:pt x="38898" y="79251"/>
                    <a:pt x="39080" y="79223"/>
                    <a:pt x="39255" y="79223"/>
                  </a:cubicBezTo>
                  <a:close/>
                  <a:moveTo>
                    <a:pt x="36014" y="82163"/>
                  </a:moveTo>
                  <a:cubicBezTo>
                    <a:pt x="36014" y="82163"/>
                    <a:pt x="36070" y="82163"/>
                    <a:pt x="36126" y="82219"/>
                  </a:cubicBezTo>
                  <a:cubicBezTo>
                    <a:pt x="36182" y="82499"/>
                    <a:pt x="36238" y="82779"/>
                    <a:pt x="36294" y="83059"/>
                  </a:cubicBezTo>
                  <a:cubicBezTo>
                    <a:pt x="36350" y="83563"/>
                    <a:pt x="36518" y="84123"/>
                    <a:pt x="36798" y="84571"/>
                  </a:cubicBezTo>
                  <a:cubicBezTo>
                    <a:pt x="37190" y="84907"/>
                    <a:pt x="37134" y="85355"/>
                    <a:pt x="37190" y="85579"/>
                  </a:cubicBezTo>
                  <a:cubicBezTo>
                    <a:pt x="37302" y="85859"/>
                    <a:pt x="37638" y="86139"/>
                    <a:pt x="37414" y="86195"/>
                  </a:cubicBezTo>
                  <a:cubicBezTo>
                    <a:pt x="37363" y="86216"/>
                    <a:pt x="37319" y="86225"/>
                    <a:pt x="37281" y="86225"/>
                  </a:cubicBezTo>
                  <a:cubicBezTo>
                    <a:pt x="37111" y="86225"/>
                    <a:pt x="37057" y="86042"/>
                    <a:pt x="36966" y="85859"/>
                  </a:cubicBezTo>
                  <a:lnTo>
                    <a:pt x="36966" y="85915"/>
                  </a:lnTo>
                  <a:cubicBezTo>
                    <a:pt x="36798" y="85579"/>
                    <a:pt x="36574" y="85187"/>
                    <a:pt x="36406" y="85075"/>
                  </a:cubicBezTo>
                  <a:cubicBezTo>
                    <a:pt x="36014" y="84851"/>
                    <a:pt x="35846" y="82219"/>
                    <a:pt x="36014" y="82163"/>
                  </a:cubicBezTo>
                  <a:close/>
                  <a:moveTo>
                    <a:pt x="39221" y="87148"/>
                  </a:moveTo>
                  <a:cubicBezTo>
                    <a:pt x="39262" y="87148"/>
                    <a:pt x="39262" y="87153"/>
                    <a:pt x="39262" y="87204"/>
                  </a:cubicBezTo>
                  <a:cubicBezTo>
                    <a:pt x="39243" y="87185"/>
                    <a:pt x="39231" y="87166"/>
                    <a:pt x="39221" y="87148"/>
                  </a:cubicBezTo>
                  <a:close/>
                  <a:moveTo>
                    <a:pt x="39878" y="87092"/>
                  </a:moveTo>
                  <a:cubicBezTo>
                    <a:pt x="40158" y="87092"/>
                    <a:pt x="40438" y="88100"/>
                    <a:pt x="40438" y="88660"/>
                  </a:cubicBezTo>
                  <a:cubicBezTo>
                    <a:pt x="40438" y="88772"/>
                    <a:pt x="40438" y="88884"/>
                    <a:pt x="40382" y="88940"/>
                  </a:cubicBezTo>
                  <a:cubicBezTo>
                    <a:pt x="40270" y="89332"/>
                    <a:pt x="40718" y="90228"/>
                    <a:pt x="40718" y="90620"/>
                  </a:cubicBezTo>
                  <a:cubicBezTo>
                    <a:pt x="40718" y="90676"/>
                    <a:pt x="40718" y="90732"/>
                    <a:pt x="40718" y="90788"/>
                  </a:cubicBezTo>
                  <a:cubicBezTo>
                    <a:pt x="40691" y="90823"/>
                    <a:pt x="40658" y="90839"/>
                    <a:pt x="40621" y="90839"/>
                  </a:cubicBezTo>
                  <a:cubicBezTo>
                    <a:pt x="40363" y="90839"/>
                    <a:pt x="39927" y="90047"/>
                    <a:pt x="39878" y="89556"/>
                  </a:cubicBezTo>
                  <a:cubicBezTo>
                    <a:pt x="39766" y="88996"/>
                    <a:pt x="40214" y="88716"/>
                    <a:pt x="39934" y="88156"/>
                  </a:cubicBezTo>
                  <a:cubicBezTo>
                    <a:pt x="39710" y="87596"/>
                    <a:pt x="39598" y="87260"/>
                    <a:pt x="39766" y="87148"/>
                  </a:cubicBezTo>
                  <a:cubicBezTo>
                    <a:pt x="39766" y="87092"/>
                    <a:pt x="39822" y="87092"/>
                    <a:pt x="39878" y="87092"/>
                  </a:cubicBezTo>
                  <a:close/>
                  <a:moveTo>
                    <a:pt x="32728" y="93565"/>
                  </a:moveTo>
                  <a:cubicBezTo>
                    <a:pt x="32732" y="93565"/>
                    <a:pt x="32755" y="93575"/>
                    <a:pt x="32777" y="93589"/>
                  </a:cubicBezTo>
                  <a:lnTo>
                    <a:pt x="32777" y="93589"/>
                  </a:lnTo>
                  <a:cubicBezTo>
                    <a:pt x="32773" y="93589"/>
                    <a:pt x="32770" y="93588"/>
                    <a:pt x="32765" y="93588"/>
                  </a:cubicBezTo>
                  <a:cubicBezTo>
                    <a:pt x="32732" y="93572"/>
                    <a:pt x="32724" y="93565"/>
                    <a:pt x="32728" y="93565"/>
                  </a:cubicBezTo>
                  <a:close/>
                  <a:moveTo>
                    <a:pt x="32821" y="93642"/>
                  </a:moveTo>
                  <a:lnTo>
                    <a:pt x="32821" y="93642"/>
                  </a:lnTo>
                  <a:cubicBezTo>
                    <a:pt x="32821" y="93643"/>
                    <a:pt x="32821" y="93643"/>
                    <a:pt x="32821" y="93644"/>
                  </a:cubicBezTo>
                  <a:lnTo>
                    <a:pt x="32821" y="93644"/>
                  </a:lnTo>
                  <a:cubicBezTo>
                    <a:pt x="32821" y="93644"/>
                    <a:pt x="32821" y="93643"/>
                    <a:pt x="32821" y="93642"/>
                  </a:cubicBezTo>
                  <a:close/>
                  <a:moveTo>
                    <a:pt x="35734" y="96893"/>
                  </a:moveTo>
                  <a:cubicBezTo>
                    <a:pt x="35902" y="96893"/>
                    <a:pt x="36014" y="97061"/>
                    <a:pt x="36014" y="97229"/>
                  </a:cubicBezTo>
                  <a:lnTo>
                    <a:pt x="35958" y="97229"/>
                  </a:lnTo>
                  <a:cubicBezTo>
                    <a:pt x="35958" y="97061"/>
                    <a:pt x="35902" y="96949"/>
                    <a:pt x="35734" y="96893"/>
                  </a:cubicBezTo>
                  <a:close/>
                  <a:moveTo>
                    <a:pt x="36710" y="97374"/>
                  </a:moveTo>
                  <a:cubicBezTo>
                    <a:pt x="36747" y="97374"/>
                    <a:pt x="36814" y="97413"/>
                    <a:pt x="36854" y="97453"/>
                  </a:cubicBezTo>
                  <a:cubicBezTo>
                    <a:pt x="36798" y="97453"/>
                    <a:pt x="36742" y="97453"/>
                    <a:pt x="36686" y="97397"/>
                  </a:cubicBezTo>
                  <a:cubicBezTo>
                    <a:pt x="36686" y="97381"/>
                    <a:pt x="36695" y="97374"/>
                    <a:pt x="36710" y="97374"/>
                  </a:cubicBezTo>
                  <a:close/>
                  <a:moveTo>
                    <a:pt x="94766" y="0"/>
                  </a:moveTo>
                  <a:cubicBezTo>
                    <a:pt x="94429" y="56"/>
                    <a:pt x="94037" y="168"/>
                    <a:pt x="93701" y="224"/>
                  </a:cubicBezTo>
                  <a:cubicBezTo>
                    <a:pt x="93197" y="336"/>
                    <a:pt x="93141" y="785"/>
                    <a:pt x="92861" y="897"/>
                  </a:cubicBezTo>
                  <a:cubicBezTo>
                    <a:pt x="92581" y="1009"/>
                    <a:pt x="92077" y="1569"/>
                    <a:pt x="92301" y="1625"/>
                  </a:cubicBezTo>
                  <a:cubicBezTo>
                    <a:pt x="92525" y="1681"/>
                    <a:pt x="92413" y="1793"/>
                    <a:pt x="92469" y="1961"/>
                  </a:cubicBezTo>
                  <a:cubicBezTo>
                    <a:pt x="92469" y="2043"/>
                    <a:pt x="92379" y="2095"/>
                    <a:pt x="92221" y="2095"/>
                  </a:cubicBezTo>
                  <a:cubicBezTo>
                    <a:pt x="92163" y="2095"/>
                    <a:pt x="92096" y="2088"/>
                    <a:pt x="92021" y="2073"/>
                  </a:cubicBezTo>
                  <a:cubicBezTo>
                    <a:pt x="91951" y="2059"/>
                    <a:pt x="91839" y="2052"/>
                    <a:pt x="91711" y="2052"/>
                  </a:cubicBezTo>
                  <a:cubicBezTo>
                    <a:pt x="91328" y="2052"/>
                    <a:pt x="90803" y="2115"/>
                    <a:pt x="90845" y="2241"/>
                  </a:cubicBezTo>
                  <a:cubicBezTo>
                    <a:pt x="90845" y="2465"/>
                    <a:pt x="91349" y="2521"/>
                    <a:pt x="91349" y="2633"/>
                  </a:cubicBezTo>
                  <a:cubicBezTo>
                    <a:pt x="91333" y="2666"/>
                    <a:pt x="91287" y="2679"/>
                    <a:pt x="91227" y="2679"/>
                  </a:cubicBezTo>
                  <a:cubicBezTo>
                    <a:pt x="91083" y="2679"/>
                    <a:pt x="90852" y="2600"/>
                    <a:pt x="90733" y="2521"/>
                  </a:cubicBezTo>
                  <a:cubicBezTo>
                    <a:pt x="90677" y="2483"/>
                    <a:pt x="90590" y="2465"/>
                    <a:pt x="90497" y="2465"/>
                  </a:cubicBezTo>
                  <a:cubicBezTo>
                    <a:pt x="90310" y="2465"/>
                    <a:pt x="90098" y="2539"/>
                    <a:pt x="90061" y="2689"/>
                  </a:cubicBezTo>
                  <a:cubicBezTo>
                    <a:pt x="89994" y="2790"/>
                    <a:pt x="89846" y="2810"/>
                    <a:pt x="89714" y="2810"/>
                  </a:cubicBezTo>
                  <a:cubicBezTo>
                    <a:pt x="89626" y="2810"/>
                    <a:pt x="89546" y="2801"/>
                    <a:pt x="89501" y="2801"/>
                  </a:cubicBezTo>
                  <a:cubicBezTo>
                    <a:pt x="89477" y="2789"/>
                    <a:pt x="89448" y="2785"/>
                    <a:pt x="89416" y="2785"/>
                  </a:cubicBezTo>
                  <a:cubicBezTo>
                    <a:pt x="89329" y="2785"/>
                    <a:pt x="89216" y="2817"/>
                    <a:pt x="89109" y="2817"/>
                  </a:cubicBezTo>
                  <a:cubicBezTo>
                    <a:pt x="89070" y="2817"/>
                    <a:pt x="89032" y="2813"/>
                    <a:pt x="88997" y="2801"/>
                  </a:cubicBezTo>
                  <a:cubicBezTo>
                    <a:pt x="88829" y="2689"/>
                    <a:pt x="89333" y="2465"/>
                    <a:pt x="89221" y="2353"/>
                  </a:cubicBezTo>
                  <a:cubicBezTo>
                    <a:pt x="89188" y="2303"/>
                    <a:pt x="89117" y="2283"/>
                    <a:pt x="89031" y="2283"/>
                  </a:cubicBezTo>
                  <a:cubicBezTo>
                    <a:pt x="88824" y="2283"/>
                    <a:pt x="88532" y="2402"/>
                    <a:pt x="88493" y="2521"/>
                  </a:cubicBezTo>
                  <a:cubicBezTo>
                    <a:pt x="88478" y="2578"/>
                    <a:pt x="88446" y="2599"/>
                    <a:pt x="88402" y="2599"/>
                  </a:cubicBezTo>
                  <a:cubicBezTo>
                    <a:pt x="88289" y="2599"/>
                    <a:pt x="88103" y="2458"/>
                    <a:pt x="87975" y="2458"/>
                  </a:cubicBezTo>
                  <a:cubicBezTo>
                    <a:pt x="87960" y="2458"/>
                    <a:pt x="87946" y="2460"/>
                    <a:pt x="87933" y="2465"/>
                  </a:cubicBezTo>
                  <a:cubicBezTo>
                    <a:pt x="87821" y="2521"/>
                    <a:pt x="87653" y="2633"/>
                    <a:pt x="87429" y="2689"/>
                  </a:cubicBezTo>
                  <a:cubicBezTo>
                    <a:pt x="87378" y="2714"/>
                    <a:pt x="87316" y="2722"/>
                    <a:pt x="87249" y="2722"/>
                  </a:cubicBezTo>
                  <a:cubicBezTo>
                    <a:pt x="87130" y="2722"/>
                    <a:pt x="86998" y="2696"/>
                    <a:pt x="86892" y="2696"/>
                  </a:cubicBezTo>
                  <a:cubicBezTo>
                    <a:pt x="86795" y="2696"/>
                    <a:pt x="86721" y="2718"/>
                    <a:pt x="86700" y="2801"/>
                  </a:cubicBezTo>
                  <a:cubicBezTo>
                    <a:pt x="86588" y="2969"/>
                    <a:pt x="87149" y="3025"/>
                    <a:pt x="87149" y="3081"/>
                  </a:cubicBezTo>
                  <a:cubicBezTo>
                    <a:pt x="87149" y="3193"/>
                    <a:pt x="85916" y="3193"/>
                    <a:pt x="85860" y="3305"/>
                  </a:cubicBezTo>
                  <a:cubicBezTo>
                    <a:pt x="85804" y="3417"/>
                    <a:pt x="85412" y="3417"/>
                    <a:pt x="84852" y="3417"/>
                  </a:cubicBezTo>
                  <a:cubicBezTo>
                    <a:pt x="84348" y="3473"/>
                    <a:pt x="84572" y="3697"/>
                    <a:pt x="84124" y="3809"/>
                  </a:cubicBezTo>
                  <a:cubicBezTo>
                    <a:pt x="83732" y="3865"/>
                    <a:pt x="83508" y="3865"/>
                    <a:pt x="83396" y="4089"/>
                  </a:cubicBezTo>
                  <a:cubicBezTo>
                    <a:pt x="83330" y="4220"/>
                    <a:pt x="83188" y="4275"/>
                    <a:pt x="83047" y="4275"/>
                  </a:cubicBezTo>
                  <a:cubicBezTo>
                    <a:pt x="82948" y="4275"/>
                    <a:pt x="82850" y="4247"/>
                    <a:pt x="82780" y="4201"/>
                  </a:cubicBezTo>
                  <a:cubicBezTo>
                    <a:pt x="82749" y="4155"/>
                    <a:pt x="82698" y="4138"/>
                    <a:pt x="82643" y="4138"/>
                  </a:cubicBezTo>
                  <a:cubicBezTo>
                    <a:pt x="82496" y="4138"/>
                    <a:pt x="82322" y="4257"/>
                    <a:pt x="82444" y="4257"/>
                  </a:cubicBezTo>
                  <a:cubicBezTo>
                    <a:pt x="82643" y="4307"/>
                    <a:pt x="82488" y="4490"/>
                    <a:pt x="82372" y="4490"/>
                  </a:cubicBezTo>
                  <a:cubicBezTo>
                    <a:pt x="82358" y="4490"/>
                    <a:pt x="82344" y="4487"/>
                    <a:pt x="82332" y="4481"/>
                  </a:cubicBezTo>
                  <a:cubicBezTo>
                    <a:pt x="82322" y="4476"/>
                    <a:pt x="82309" y="4474"/>
                    <a:pt x="82295" y="4474"/>
                  </a:cubicBezTo>
                  <a:cubicBezTo>
                    <a:pt x="82167" y="4474"/>
                    <a:pt x="81908" y="4656"/>
                    <a:pt x="82005" y="4656"/>
                  </a:cubicBezTo>
                  <a:cubicBezTo>
                    <a:pt x="82016" y="4656"/>
                    <a:pt x="82031" y="4654"/>
                    <a:pt x="82052" y="4649"/>
                  </a:cubicBezTo>
                  <a:cubicBezTo>
                    <a:pt x="82276" y="4649"/>
                    <a:pt x="82388" y="4817"/>
                    <a:pt x="82276" y="4929"/>
                  </a:cubicBezTo>
                  <a:cubicBezTo>
                    <a:pt x="82249" y="4970"/>
                    <a:pt x="82202" y="4984"/>
                    <a:pt x="82144" y="4984"/>
                  </a:cubicBezTo>
                  <a:cubicBezTo>
                    <a:pt x="82005" y="4984"/>
                    <a:pt x="81803" y="4902"/>
                    <a:pt x="81659" y="4902"/>
                  </a:cubicBezTo>
                  <a:cubicBezTo>
                    <a:pt x="81616" y="4902"/>
                    <a:pt x="81577" y="4909"/>
                    <a:pt x="81548" y="4929"/>
                  </a:cubicBezTo>
                  <a:cubicBezTo>
                    <a:pt x="81436" y="5097"/>
                    <a:pt x="81772" y="5209"/>
                    <a:pt x="81996" y="5209"/>
                  </a:cubicBezTo>
                  <a:cubicBezTo>
                    <a:pt x="82026" y="5199"/>
                    <a:pt x="82055" y="5195"/>
                    <a:pt x="82084" y="5195"/>
                  </a:cubicBezTo>
                  <a:cubicBezTo>
                    <a:pt x="82218" y="5195"/>
                    <a:pt x="82332" y="5295"/>
                    <a:pt x="82332" y="5433"/>
                  </a:cubicBezTo>
                  <a:cubicBezTo>
                    <a:pt x="82332" y="5481"/>
                    <a:pt x="82296" y="5497"/>
                    <a:pt x="82242" y="5497"/>
                  </a:cubicBezTo>
                  <a:cubicBezTo>
                    <a:pt x="82127" y="5497"/>
                    <a:pt x="81931" y="5424"/>
                    <a:pt x="81823" y="5424"/>
                  </a:cubicBezTo>
                  <a:cubicBezTo>
                    <a:pt x="81802" y="5424"/>
                    <a:pt x="81785" y="5427"/>
                    <a:pt x="81772" y="5433"/>
                  </a:cubicBezTo>
                  <a:cubicBezTo>
                    <a:pt x="81660" y="5545"/>
                    <a:pt x="81828" y="5657"/>
                    <a:pt x="82052" y="5657"/>
                  </a:cubicBezTo>
                  <a:cubicBezTo>
                    <a:pt x="82276" y="5713"/>
                    <a:pt x="82108" y="5769"/>
                    <a:pt x="82332" y="5937"/>
                  </a:cubicBezTo>
                  <a:lnTo>
                    <a:pt x="82332" y="5993"/>
                  </a:lnTo>
                  <a:cubicBezTo>
                    <a:pt x="82500" y="6105"/>
                    <a:pt x="82220" y="6161"/>
                    <a:pt x="82276" y="6329"/>
                  </a:cubicBezTo>
                  <a:cubicBezTo>
                    <a:pt x="82276" y="6400"/>
                    <a:pt x="82186" y="6471"/>
                    <a:pt x="82120" y="6471"/>
                  </a:cubicBezTo>
                  <a:cubicBezTo>
                    <a:pt x="82082" y="6471"/>
                    <a:pt x="82052" y="6447"/>
                    <a:pt x="82052" y="6385"/>
                  </a:cubicBezTo>
                  <a:cubicBezTo>
                    <a:pt x="82052" y="6324"/>
                    <a:pt x="81866" y="6279"/>
                    <a:pt x="81681" y="6279"/>
                  </a:cubicBezTo>
                  <a:cubicBezTo>
                    <a:pt x="81528" y="6279"/>
                    <a:pt x="81374" y="6309"/>
                    <a:pt x="81324" y="6385"/>
                  </a:cubicBezTo>
                  <a:cubicBezTo>
                    <a:pt x="81222" y="6521"/>
                    <a:pt x="81161" y="6595"/>
                    <a:pt x="81092" y="6595"/>
                  </a:cubicBezTo>
                  <a:cubicBezTo>
                    <a:pt x="81047" y="6595"/>
                    <a:pt x="80998" y="6564"/>
                    <a:pt x="80932" y="6497"/>
                  </a:cubicBezTo>
                  <a:cubicBezTo>
                    <a:pt x="80880" y="6463"/>
                    <a:pt x="80801" y="6449"/>
                    <a:pt x="80700" y="6449"/>
                  </a:cubicBezTo>
                  <a:cubicBezTo>
                    <a:pt x="80475" y="6449"/>
                    <a:pt x="80142" y="6515"/>
                    <a:pt x="79756" y="6553"/>
                  </a:cubicBezTo>
                  <a:cubicBezTo>
                    <a:pt x="79083" y="6609"/>
                    <a:pt x="78411" y="6665"/>
                    <a:pt x="77739" y="6777"/>
                  </a:cubicBezTo>
                  <a:cubicBezTo>
                    <a:pt x="77459" y="6833"/>
                    <a:pt x="77179" y="7281"/>
                    <a:pt x="77459" y="7561"/>
                  </a:cubicBezTo>
                  <a:cubicBezTo>
                    <a:pt x="77739" y="7785"/>
                    <a:pt x="77459" y="7897"/>
                    <a:pt x="77459" y="8121"/>
                  </a:cubicBezTo>
                  <a:cubicBezTo>
                    <a:pt x="77459" y="8289"/>
                    <a:pt x="78131" y="8626"/>
                    <a:pt x="78523" y="8682"/>
                  </a:cubicBezTo>
                  <a:cubicBezTo>
                    <a:pt x="78915" y="8682"/>
                    <a:pt x="79251" y="9130"/>
                    <a:pt x="78971" y="9410"/>
                  </a:cubicBezTo>
                  <a:cubicBezTo>
                    <a:pt x="78913" y="9483"/>
                    <a:pt x="78824" y="9514"/>
                    <a:pt x="78716" y="9514"/>
                  </a:cubicBezTo>
                  <a:cubicBezTo>
                    <a:pt x="78411" y="9514"/>
                    <a:pt x="77958" y="9266"/>
                    <a:pt x="77627" y="9018"/>
                  </a:cubicBezTo>
                  <a:cubicBezTo>
                    <a:pt x="77067" y="8682"/>
                    <a:pt x="76451" y="8513"/>
                    <a:pt x="75835" y="8513"/>
                  </a:cubicBezTo>
                  <a:cubicBezTo>
                    <a:pt x="75499" y="8513"/>
                    <a:pt x="75667" y="8233"/>
                    <a:pt x="75275" y="8233"/>
                  </a:cubicBezTo>
                  <a:cubicBezTo>
                    <a:pt x="74827" y="8233"/>
                    <a:pt x="74491" y="8626"/>
                    <a:pt x="74771" y="8626"/>
                  </a:cubicBezTo>
                  <a:cubicBezTo>
                    <a:pt x="75051" y="8626"/>
                    <a:pt x="75219" y="8626"/>
                    <a:pt x="75107" y="8738"/>
                  </a:cubicBezTo>
                  <a:cubicBezTo>
                    <a:pt x="74939" y="8850"/>
                    <a:pt x="75163" y="8850"/>
                    <a:pt x="75499" y="9018"/>
                  </a:cubicBezTo>
                  <a:cubicBezTo>
                    <a:pt x="75756" y="9128"/>
                    <a:pt x="75556" y="9238"/>
                    <a:pt x="75294" y="9238"/>
                  </a:cubicBezTo>
                  <a:cubicBezTo>
                    <a:pt x="75155" y="9238"/>
                    <a:pt x="74999" y="9207"/>
                    <a:pt x="74883" y="9130"/>
                  </a:cubicBezTo>
                  <a:cubicBezTo>
                    <a:pt x="74778" y="9067"/>
                    <a:pt x="74657" y="9035"/>
                    <a:pt x="74538" y="9035"/>
                  </a:cubicBezTo>
                  <a:cubicBezTo>
                    <a:pt x="74340" y="9035"/>
                    <a:pt x="74148" y="9123"/>
                    <a:pt x="74043" y="9298"/>
                  </a:cubicBezTo>
                  <a:cubicBezTo>
                    <a:pt x="73931" y="9466"/>
                    <a:pt x="74435" y="10026"/>
                    <a:pt x="75051" y="10138"/>
                  </a:cubicBezTo>
                  <a:cubicBezTo>
                    <a:pt x="75723" y="10250"/>
                    <a:pt x="75499" y="10418"/>
                    <a:pt x="75779" y="10530"/>
                  </a:cubicBezTo>
                  <a:cubicBezTo>
                    <a:pt x="76059" y="10642"/>
                    <a:pt x="75835" y="10754"/>
                    <a:pt x="75667" y="10754"/>
                  </a:cubicBezTo>
                  <a:cubicBezTo>
                    <a:pt x="75443" y="10754"/>
                    <a:pt x="75051" y="10474"/>
                    <a:pt x="74771" y="10306"/>
                  </a:cubicBezTo>
                  <a:cubicBezTo>
                    <a:pt x="74666" y="10253"/>
                    <a:pt x="74513" y="10239"/>
                    <a:pt x="74346" y="10239"/>
                  </a:cubicBezTo>
                  <a:cubicBezTo>
                    <a:pt x="74144" y="10239"/>
                    <a:pt x="73922" y="10260"/>
                    <a:pt x="73743" y="10260"/>
                  </a:cubicBezTo>
                  <a:cubicBezTo>
                    <a:pt x="73596" y="10260"/>
                    <a:pt x="73479" y="10246"/>
                    <a:pt x="73427" y="10194"/>
                  </a:cubicBezTo>
                  <a:cubicBezTo>
                    <a:pt x="73203" y="9970"/>
                    <a:pt x="73539" y="9802"/>
                    <a:pt x="73371" y="9634"/>
                  </a:cubicBezTo>
                  <a:cubicBezTo>
                    <a:pt x="73203" y="9522"/>
                    <a:pt x="73371" y="9186"/>
                    <a:pt x="73539" y="8850"/>
                  </a:cubicBezTo>
                  <a:cubicBezTo>
                    <a:pt x="73707" y="8513"/>
                    <a:pt x="73539" y="8065"/>
                    <a:pt x="73203" y="7897"/>
                  </a:cubicBezTo>
                  <a:cubicBezTo>
                    <a:pt x="73164" y="7882"/>
                    <a:pt x="73130" y="7875"/>
                    <a:pt x="73101" y="7875"/>
                  </a:cubicBezTo>
                  <a:cubicBezTo>
                    <a:pt x="72924" y="7875"/>
                    <a:pt x="72930" y="8137"/>
                    <a:pt x="72979" y="8233"/>
                  </a:cubicBezTo>
                  <a:cubicBezTo>
                    <a:pt x="73091" y="8513"/>
                    <a:pt x="72979" y="8794"/>
                    <a:pt x="72811" y="9018"/>
                  </a:cubicBezTo>
                  <a:cubicBezTo>
                    <a:pt x="72587" y="9354"/>
                    <a:pt x="71858" y="9354"/>
                    <a:pt x="71858" y="9522"/>
                  </a:cubicBezTo>
                  <a:cubicBezTo>
                    <a:pt x="71858" y="9690"/>
                    <a:pt x="71354" y="9858"/>
                    <a:pt x="71522" y="10026"/>
                  </a:cubicBezTo>
                  <a:cubicBezTo>
                    <a:pt x="71858" y="10362"/>
                    <a:pt x="72195" y="10698"/>
                    <a:pt x="72419" y="11090"/>
                  </a:cubicBezTo>
                  <a:cubicBezTo>
                    <a:pt x="72531" y="11314"/>
                    <a:pt x="71858" y="12042"/>
                    <a:pt x="71970" y="12434"/>
                  </a:cubicBezTo>
                  <a:cubicBezTo>
                    <a:pt x="72083" y="12826"/>
                    <a:pt x="71858" y="13050"/>
                    <a:pt x="72027" y="13218"/>
                  </a:cubicBezTo>
                  <a:cubicBezTo>
                    <a:pt x="72068" y="13301"/>
                    <a:pt x="72132" y="13322"/>
                    <a:pt x="72205" y="13322"/>
                  </a:cubicBezTo>
                  <a:cubicBezTo>
                    <a:pt x="72285" y="13322"/>
                    <a:pt x="72376" y="13297"/>
                    <a:pt x="72458" y="13297"/>
                  </a:cubicBezTo>
                  <a:cubicBezTo>
                    <a:pt x="72505" y="13297"/>
                    <a:pt x="72549" y="13305"/>
                    <a:pt x="72587" y="13330"/>
                  </a:cubicBezTo>
                  <a:cubicBezTo>
                    <a:pt x="72629" y="13352"/>
                    <a:pt x="72674" y="13361"/>
                    <a:pt x="72722" y="13361"/>
                  </a:cubicBezTo>
                  <a:cubicBezTo>
                    <a:pt x="72924" y="13361"/>
                    <a:pt x="73176" y="13197"/>
                    <a:pt x="73539" y="13106"/>
                  </a:cubicBezTo>
                  <a:cubicBezTo>
                    <a:pt x="73562" y="13103"/>
                    <a:pt x="73586" y="13101"/>
                    <a:pt x="73611" y="13101"/>
                  </a:cubicBezTo>
                  <a:cubicBezTo>
                    <a:pt x="74027" y="13101"/>
                    <a:pt x="74787" y="13508"/>
                    <a:pt x="75051" y="13666"/>
                  </a:cubicBezTo>
                  <a:cubicBezTo>
                    <a:pt x="75331" y="13778"/>
                    <a:pt x="75163" y="14002"/>
                    <a:pt x="75331" y="14226"/>
                  </a:cubicBezTo>
                  <a:cubicBezTo>
                    <a:pt x="75499" y="14450"/>
                    <a:pt x="74995" y="14506"/>
                    <a:pt x="74995" y="14842"/>
                  </a:cubicBezTo>
                  <a:cubicBezTo>
                    <a:pt x="74939" y="15178"/>
                    <a:pt x="75835" y="15346"/>
                    <a:pt x="75891" y="15458"/>
                  </a:cubicBezTo>
                  <a:cubicBezTo>
                    <a:pt x="75906" y="15473"/>
                    <a:pt x="75869" y="15480"/>
                    <a:pt x="75801" y="15480"/>
                  </a:cubicBezTo>
                  <a:cubicBezTo>
                    <a:pt x="75615" y="15480"/>
                    <a:pt x="75200" y="15428"/>
                    <a:pt x="74995" y="15346"/>
                  </a:cubicBezTo>
                  <a:cubicBezTo>
                    <a:pt x="74715" y="15290"/>
                    <a:pt x="74715" y="14954"/>
                    <a:pt x="74659" y="14842"/>
                  </a:cubicBezTo>
                  <a:cubicBezTo>
                    <a:pt x="74547" y="14786"/>
                    <a:pt x="74827" y="14506"/>
                    <a:pt x="74827" y="14282"/>
                  </a:cubicBezTo>
                  <a:cubicBezTo>
                    <a:pt x="74883" y="14058"/>
                    <a:pt x="74547" y="13946"/>
                    <a:pt x="74435" y="13778"/>
                  </a:cubicBezTo>
                  <a:cubicBezTo>
                    <a:pt x="74323" y="13666"/>
                    <a:pt x="74155" y="13442"/>
                    <a:pt x="73931" y="13442"/>
                  </a:cubicBezTo>
                  <a:cubicBezTo>
                    <a:pt x="73539" y="13498"/>
                    <a:pt x="73091" y="13610"/>
                    <a:pt x="72755" y="13778"/>
                  </a:cubicBezTo>
                  <a:cubicBezTo>
                    <a:pt x="72475" y="14002"/>
                    <a:pt x="72755" y="14618"/>
                    <a:pt x="72867" y="14898"/>
                  </a:cubicBezTo>
                  <a:cubicBezTo>
                    <a:pt x="73035" y="15178"/>
                    <a:pt x="72195" y="15570"/>
                    <a:pt x="72251" y="15794"/>
                  </a:cubicBezTo>
                  <a:cubicBezTo>
                    <a:pt x="72307" y="16018"/>
                    <a:pt x="71970" y="16130"/>
                    <a:pt x="71634" y="16355"/>
                  </a:cubicBezTo>
                  <a:cubicBezTo>
                    <a:pt x="71298" y="16523"/>
                    <a:pt x="70906" y="16691"/>
                    <a:pt x="70962" y="16971"/>
                  </a:cubicBezTo>
                  <a:cubicBezTo>
                    <a:pt x="70962" y="17094"/>
                    <a:pt x="70865" y="17141"/>
                    <a:pt x="70736" y="17141"/>
                  </a:cubicBezTo>
                  <a:cubicBezTo>
                    <a:pt x="70573" y="17141"/>
                    <a:pt x="70360" y="17065"/>
                    <a:pt x="70234" y="16971"/>
                  </a:cubicBezTo>
                  <a:cubicBezTo>
                    <a:pt x="70173" y="16925"/>
                    <a:pt x="70104" y="16908"/>
                    <a:pt x="70028" y="16908"/>
                  </a:cubicBezTo>
                  <a:cubicBezTo>
                    <a:pt x="69827" y="16908"/>
                    <a:pt x="69583" y="17027"/>
                    <a:pt x="69338" y="17027"/>
                  </a:cubicBezTo>
                  <a:cubicBezTo>
                    <a:pt x="69058" y="17027"/>
                    <a:pt x="69011" y="16832"/>
                    <a:pt x="68842" y="16832"/>
                  </a:cubicBezTo>
                  <a:cubicBezTo>
                    <a:pt x="68808" y="16832"/>
                    <a:pt x="68769" y="16840"/>
                    <a:pt x="68722" y="16859"/>
                  </a:cubicBezTo>
                  <a:cubicBezTo>
                    <a:pt x="68681" y="16879"/>
                    <a:pt x="68638" y="16888"/>
                    <a:pt x="68596" y="16888"/>
                  </a:cubicBezTo>
                  <a:cubicBezTo>
                    <a:pt x="68408" y="16888"/>
                    <a:pt x="68239" y="16705"/>
                    <a:pt x="68330" y="16523"/>
                  </a:cubicBezTo>
                  <a:cubicBezTo>
                    <a:pt x="68350" y="16442"/>
                    <a:pt x="68407" y="16412"/>
                    <a:pt x="68470" y="16412"/>
                  </a:cubicBezTo>
                  <a:cubicBezTo>
                    <a:pt x="68584" y="16412"/>
                    <a:pt x="68722" y="16507"/>
                    <a:pt x="68722" y="16579"/>
                  </a:cubicBezTo>
                  <a:cubicBezTo>
                    <a:pt x="68747" y="16654"/>
                    <a:pt x="68795" y="16685"/>
                    <a:pt x="68861" y="16685"/>
                  </a:cubicBezTo>
                  <a:cubicBezTo>
                    <a:pt x="68941" y="16685"/>
                    <a:pt x="69047" y="16640"/>
                    <a:pt x="69170" y="16579"/>
                  </a:cubicBezTo>
                  <a:cubicBezTo>
                    <a:pt x="69226" y="16545"/>
                    <a:pt x="69266" y="16531"/>
                    <a:pt x="69298" y="16531"/>
                  </a:cubicBezTo>
                  <a:cubicBezTo>
                    <a:pt x="69423" y="16531"/>
                    <a:pt x="69405" y="16747"/>
                    <a:pt x="69674" y="16747"/>
                  </a:cubicBezTo>
                  <a:cubicBezTo>
                    <a:pt x="70010" y="16747"/>
                    <a:pt x="69786" y="16579"/>
                    <a:pt x="70066" y="16579"/>
                  </a:cubicBezTo>
                  <a:cubicBezTo>
                    <a:pt x="70107" y="16589"/>
                    <a:pt x="70143" y="16593"/>
                    <a:pt x="70173" y="16593"/>
                  </a:cubicBezTo>
                  <a:cubicBezTo>
                    <a:pt x="70305" y="16593"/>
                    <a:pt x="70326" y="16502"/>
                    <a:pt x="70234" y="16411"/>
                  </a:cubicBezTo>
                  <a:cubicBezTo>
                    <a:pt x="70178" y="16298"/>
                    <a:pt x="70458" y="16186"/>
                    <a:pt x="70570" y="16130"/>
                  </a:cubicBezTo>
                  <a:cubicBezTo>
                    <a:pt x="70738" y="16018"/>
                    <a:pt x="70682" y="15794"/>
                    <a:pt x="70850" y="15682"/>
                  </a:cubicBezTo>
                  <a:cubicBezTo>
                    <a:pt x="71018" y="15626"/>
                    <a:pt x="70906" y="15458"/>
                    <a:pt x="71074" y="15458"/>
                  </a:cubicBezTo>
                  <a:cubicBezTo>
                    <a:pt x="71186" y="15402"/>
                    <a:pt x="71298" y="15178"/>
                    <a:pt x="71410" y="15178"/>
                  </a:cubicBezTo>
                  <a:cubicBezTo>
                    <a:pt x="71578" y="15178"/>
                    <a:pt x="71690" y="14954"/>
                    <a:pt x="71578" y="14786"/>
                  </a:cubicBezTo>
                  <a:cubicBezTo>
                    <a:pt x="71466" y="14674"/>
                    <a:pt x="71634" y="14338"/>
                    <a:pt x="71802" y="14282"/>
                  </a:cubicBezTo>
                  <a:cubicBezTo>
                    <a:pt x="71914" y="14226"/>
                    <a:pt x="71970" y="14114"/>
                    <a:pt x="71802" y="14002"/>
                  </a:cubicBezTo>
                  <a:cubicBezTo>
                    <a:pt x="71634" y="13890"/>
                    <a:pt x="71130" y="13554"/>
                    <a:pt x="71186" y="13274"/>
                  </a:cubicBezTo>
                  <a:cubicBezTo>
                    <a:pt x="71186" y="13050"/>
                    <a:pt x="71074" y="12658"/>
                    <a:pt x="71186" y="12490"/>
                  </a:cubicBezTo>
                  <a:cubicBezTo>
                    <a:pt x="71242" y="12266"/>
                    <a:pt x="71242" y="11986"/>
                    <a:pt x="71186" y="11762"/>
                  </a:cubicBezTo>
                  <a:cubicBezTo>
                    <a:pt x="71186" y="11482"/>
                    <a:pt x="71298" y="11202"/>
                    <a:pt x="71354" y="10922"/>
                  </a:cubicBezTo>
                  <a:cubicBezTo>
                    <a:pt x="71410" y="10530"/>
                    <a:pt x="70962" y="10138"/>
                    <a:pt x="70738" y="10026"/>
                  </a:cubicBezTo>
                  <a:cubicBezTo>
                    <a:pt x="70514" y="9914"/>
                    <a:pt x="70626" y="9690"/>
                    <a:pt x="70962" y="9410"/>
                  </a:cubicBezTo>
                  <a:cubicBezTo>
                    <a:pt x="71298" y="9130"/>
                    <a:pt x="71354" y="8289"/>
                    <a:pt x="71298" y="8065"/>
                  </a:cubicBezTo>
                  <a:cubicBezTo>
                    <a:pt x="71298" y="7897"/>
                    <a:pt x="70626" y="7729"/>
                    <a:pt x="70346" y="7729"/>
                  </a:cubicBezTo>
                  <a:cubicBezTo>
                    <a:pt x="70199" y="7746"/>
                    <a:pt x="70051" y="7753"/>
                    <a:pt x="69903" y="7753"/>
                  </a:cubicBezTo>
                  <a:cubicBezTo>
                    <a:pt x="69547" y="7753"/>
                    <a:pt x="69191" y="7713"/>
                    <a:pt x="68834" y="7673"/>
                  </a:cubicBezTo>
                  <a:cubicBezTo>
                    <a:pt x="68814" y="7668"/>
                    <a:pt x="68796" y="7666"/>
                    <a:pt x="68778" y="7666"/>
                  </a:cubicBezTo>
                  <a:cubicBezTo>
                    <a:pt x="68590" y="7666"/>
                    <a:pt x="68488" y="7917"/>
                    <a:pt x="68386" y="8121"/>
                  </a:cubicBezTo>
                  <a:cubicBezTo>
                    <a:pt x="68162" y="8457"/>
                    <a:pt x="67994" y="8850"/>
                    <a:pt x="67882" y="9242"/>
                  </a:cubicBezTo>
                  <a:cubicBezTo>
                    <a:pt x="67714" y="9746"/>
                    <a:pt x="67098" y="9970"/>
                    <a:pt x="66818" y="10026"/>
                  </a:cubicBezTo>
                  <a:cubicBezTo>
                    <a:pt x="66538" y="10138"/>
                    <a:pt x="66370" y="10530"/>
                    <a:pt x="66482" y="10754"/>
                  </a:cubicBezTo>
                  <a:cubicBezTo>
                    <a:pt x="66525" y="10819"/>
                    <a:pt x="66586" y="10834"/>
                    <a:pt x="66650" y="10834"/>
                  </a:cubicBezTo>
                  <a:cubicBezTo>
                    <a:pt x="66702" y="10834"/>
                    <a:pt x="66756" y="10824"/>
                    <a:pt x="66806" y="10824"/>
                  </a:cubicBezTo>
                  <a:cubicBezTo>
                    <a:pt x="66853" y="10824"/>
                    <a:pt x="66897" y="10833"/>
                    <a:pt x="66930" y="10866"/>
                  </a:cubicBezTo>
                  <a:cubicBezTo>
                    <a:pt x="67098" y="10978"/>
                    <a:pt x="66930" y="11426"/>
                    <a:pt x="66818" y="11482"/>
                  </a:cubicBezTo>
                  <a:cubicBezTo>
                    <a:pt x="66762" y="11538"/>
                    <a:pt x="66986" y="11706"/>
                    <a:pt x="66818" y="11874"/>
                  </a:cubicBezTo>
                  <a:cubicBezTo>
                    <a:pt x="66594" y="11986"/>
                    <a:pt x="66426" y="12266"/>
                    <a:pt x="66538" y="12378"/>
                  </a:cubicBezTo>
                  <a:cubicBezTo>
                    <a:pt x="66650" y="12546"/>
                    <a:pt x="67210" y="12602"/>
                    <a:pt x="67490" y="12770"/>
                  </a:cubicBezTo>
                  <a:cubicBezTo>
                    <a:pt x="67714" y="12882"/>
                    <a:pt x="67602" y="13162"/>
                    <a:pt x="67826" y="13386"/>
                  </a:cubicBezTo>
                  <a:cubicBezTo>
                    <a:pt x="67994" y="13610"/>
                    <a:pt x="68162" y="13498"/>
                    <a:pt x="68274" y="13610"/>
                  </a:cubicBezTo>
                  <a:cubicBezTo>
                    <a:pt x="68386" y="13778"/>
                    <a:pt x="67938" y="14394"/>
                    <a:pt x="67770" y="14394"/>
                  </a:cubicBezTo>
                  <a:cubicBezTo>
                    <a:pt x="67765" y="14396"/>
                    <a:pt x="67760" y="14398"/>
                    <a:pt x="67754" y="14398"/>
                  </a:cubicBezTo>
                  <a:cubicBezTo>
                    <a:pt x="67609" y="14398"/>
                    <a:pt x="67033" y="13774"/>
                    <a:pt x="66818" y="13666"/>
                  </a:cubicBezTo>
                  <a:cubicBezTo>
                    <a:pt x="66650" y="13498"/>
                    <a:pt x="65922" y="13274"/>
                    <a:pt x="65586" y="13106"/>
                  </a:cubicBezTo>
                  <a:cubicBezTo>
                    <a:pt x="65194" y="12994"/>
                    <a:pt x="64858" y="12826"/>
                    <a:pt x="64522" y="12658"/>
                  </a:cubicBezTo>
                  <a:cubicBezTo>
                    <a:pt x="64073" y="12378"/>
                    <a:pt x="63569" y="12266"/>
                    <a:pt x="63065" y="12266"/>
                  </a:cubicBezTo>
                  <a:cubicBezTo>
                    <a:pt x="62337" y="12266"/>
                    <a:pt x="61889" y="12154"/>
                    <a:pt x="61665" y="12154"/>
                  </a:cubicBezTo>
                  <a:cubicBezTo>
                    <a:pt x="61645" y="12159"/>
                    <a:pt x="61628" y="12161"/>
                    <a:pt x="61612" y="12161"/>
                  </a:cubicBezTo>
                  <a:cubicBezTo>
                    <a:pt x="61447" y="12161"/>
                    <a:pt x="61458" y="11910"/>
                    <a:pt x="61049" y="11706"/>
                  </a:cubicBezTo>
                  <a:cubicBezTo>
                    <a:pt x="60730" y="11569"/>
                    <a:pt x="60486" y="11396"/>
                    <a:pt x="60255" y="11396"/>
                  </a:cubicBezTo>
                  <a:cubicBezTo>
                    <a:pt x="60202" y="11396"/>
                    <a:pt x="60149" y="11405"/>
                    <a:pt x="60097" y="11426"/>
                  </a:cubicBezTo>
                  <a:cubicBezTo>
                    <a:pt x="59873" y="11538"/>
                    <a:pt x="59985" y="11986"/>
                    <a:pt x="60321" y="12042"/>
                  </a:cubicBezTo>
                  <a:cubicBezTo>
                    <a:pt x="60713" y="12098"/>
                    <a:pt x="60545" y="12322"/>
                    <a:pt x="60937" y="12322"/>
                  </a:cubicBezTo>
                  <a:cubicBezTo>
                    <a:pt x="60989" y="12315"/>
                    <a:pt x="61035" y="12311"/>
                    <a:pt x="61078" y="12311"/>
                  </a:cubicBezTo>
                  <a:cubicBezTo>
                    <a:pt x="61357" y="12311"/>
                    <a:pt x="61441" y="12463"/>
                    <a:pt x="61441" y="12658"/>
                  </a:cubicBezTo>
                  <a:cubicBezTo>
                    <a:pt x="61441" y="12938"/>
                    <a:pt x="61609" y="13162"/>
                    <a:pt x="61777" y="13330"/>
                  </a:cubicBezTo>
                  <a:cubicBezTo>
                    <a:pt x="61945" y="13498"/>
                    <a:pt x="61833" y="13722"/>
                    <a:pt x="61553" y="13722"/>
                  </a:cubicBezTo>
                  <a:cubicBezTo>
                    <a:pt x="61217" y="13722"/>
                    <a:pt x="60825" y="13778"/>
                    <a:pt x="60993" y="14002"/>
                  </a:cubicBezTo>
                  <a:cubicBezTo>
                    <a:pt x="61105" y="14152"/>
                    <a:pt x="61018" y="14226"/>
                    <a:pt x="60864" y="14226"/>
                  </a:cubicBezTo>
                  <a:cubicBezTo>
                    <a:pt x="60788" y="14226"/>
                    <a:pt x="60694" y="14208"/>
                    <a:pt x="60601" y="14170"/>
                  </a:cubicBezTo>
                  <a:cubicBezTo>
                    <a:pt x="60265" y="14058"/>
                    <a:pt x="60489" y="13834"/>
                    <a:pt x="60601" y="13722"/>
                  </a:cubicBezTo>
                  <a:cubicBezTo>
                    <a:pt x="60713" y="13554"/>
                    <a:pt x="60321" y="13442"/>
                    <a:pt x="60097" y="13330"/>
                  </a:cubicBezTo>
                  <a:cubicBezTo>
                    <a:pt x="60090" y="13328"/>
                    <a:pt x="60081" y="13327"/>
                    <a:pt x="60072" y="13327"/>
                  </a:cubicBezTo>
                  <a:cubicBezTo>
                    <a:pt x="59862" y="13327"/>
                    <a:pt x="59135" y="13893"/>
                    <a:pt x="58921" y="13946"/>
                  </a:cubicBezTo>
                  <a:cubicBezTo>
                    <a:pt x="58873" y="13970"/>
                    <a:pt x="58811" y="13979"/>
                    <a:pt x="58737" y="13979"/>
                  </a:cubicBezTo>
                  <a:cubicBezTo>
                    <a:pt x="58534" y="13979"/>
                    <a:pt x="58243" y="13914"/>
                    <a:pt x="57928" y="13914"/>
                  </a:cubicBezTo>
                  <a:cubicBezTo>
                    <a:pt x="57813" y="13914"/>
                    <a:pt x="57695" y="13923"/>
                    <a:pt x="57577" y="13946"/>
                  </a:cubicBezTo>
                  <a:cubicBezTo>
                    <a:pt x="57049" y="14104"/>
                    <a:pt x="57068" y="14511"/>
                    <a:pt x="56885" y="14511"/>
                  </a:cubicBezTo>
                  <a:cubicBezTo>
                    <a:pt x="56874" y="14511"/>
                    <a:pt x="56862" y="14510"/>
                    <a:pt x="56848" y="14506"/>
                  </a:cubicBezTo>
                  <a:cubicBezTo>
                    <a:pt x="56806" y="14492"/>
                    <a:pt x="56736" y="14489"/>
                    <a:pt x="56652" y="14489"/>
                  </a:cubicBezTo>
                  <a:cubicBezTo>
                    <a:pt x="56567" y="14489"/>
                    <a:pt x="56467" y="14492"/>
                    <a:pt x="56365" y="14492"/>
                  </a:cubicBezTo>
                  <a:cubicBezTo>
                    <a:pt x="56162" y="14492"/>
                    <a:pt x="55952" y="14478"/>
                    <a:pt x="55840" y="14394"/>
                  </a:cubicBezTo>
                  <a:cubicBezTo>
                    <a:pt x="55612" y="14303"/>
                    <a:pt x="55719" y="14211"/>
                    <a:pt x="55888" y="14211"/>
                  </a:cubicBezTo>
                  <a:cubicBezTo>
                    <a:pt x="55926" y="14211"/>
                    <a:pt x="55967" y="14216"/>
                    <a:pt x="56008" y="14226"/>
                  </a:cubicBezTo>
                  <a:cubicBezTo>
                    <a:pt x="56232" y="14226"/>
                    <a:pt x="56344" y="14114"/>
                    <a:pt x="56176" y="14002"/>
                  </a:cubicBezTo>
                  <a:cubicBezTo>
                    <a:pt x="56064" y="13834"/>
                    <a:pt x="56400" y="13554"/>
                    <a:pt x="56400" y="13442"/>
                  </a:cubicBezTo>
                  <a:cubicBezTo>
                    <a:pt x="56392" y="13424"/>
                    <a:pt x="56361" y="13416"/>
                    <a:pt x="56316" y="13416"/>
                  </a:cubicBezTo>
                  <a:cubicBezTo>
                    <a:pt x="56078" y="13416"/>
                    <a:pt x="55422" y="13637"/>
                    <a:pt x="55280" y="13778"/>
                  </a:cubicBezTo>
                  <a:cubicBezTo>
                    <a:pt x="55168" y="13890"/>
                    <a:pt x="55280" y="14114"/>
                    <a:pt x="55168" y="14170"/>
                  </a:cubicBezTo>
                  <a:cubicBezTo>
                    <a:pt x="55135" y="14192"/>
                    <a:pt x="55109" y="14201"/>
                    <a:pt x="55086" y="14201"/>
                  </a:cubicBezTo>
                  <a:cubicBezTo>
                    <a:pt x="54992" y="14201"/>
                    <a:pt x="54956" y="14047"/>
                    <a:pt x="54776" y="14002"/>
                  </a:cubicBezTo>
                  <a:cubicBezTo>
                    <a:pt x="54160" y="14002"/>
                    <a:pt x="53544" y="14170"/>
                    <a:pt x="52984" y="14506"/>
                  </a:cubicBezTo>
                  <a:cubicBezTo>
                    <a:pt x="52760" y="14842"/>
                    <a:pt x="52256" y="14842"/>
                    <a:pt x="52256" y="15010"/>
                  </a:cubicBezTo>
                  <a:cubicBezTo>
                    <a:pt x="52256" y="15178"/>
                    <a:pt x="51640" y="15122"/>
                    <a:pt x="51360" y="15234"/>
                  </a:cubicBezTo>
                  <a:cubicBezTo>
                    <a:pt x="51136" y="15402"/>
                    <a:pt x="51304" y="15850"/>
                    <a:pt x="51192" y="16074"/>
                  </a:cubicBezTo>
                  <a:cubicBezTo>
                    <a:pt x="51154" y="16224"/>
                    <a:pt x="50694" y="16249"/>
                    <a:pt x="50308" y="16249"/>
                  </a:cubicBezTo>
                  <a:cubicBezTo>
                    <a:pt x="50115" y="16249"/>
                    <a:pt x="49941" y="16242"/>
                    <a:pt x="49848" y="16242"/>
                  </a:cubicBezTo>
                  <a:cubicBezTo>
                    <a:pt x="49835" y="16245"/>
                    <a:pt x="49824" y="16246"/>
                    <a:pt x="49812" y="16246"/>
                  </a:cubicBezTo>
                  <a:cubicBezTo>
                    <a:pt x="49558" y="16246"/>
                    <a:pt x="49446" y="15682"/>
                    <a:pt x="49231" y="15682"/>
                  </a:cubicBezTo>
                  <a:cubicBezTo>
                    <a:pt x="49007" y="15626"/>
                    <a:pt x="49119" y="15290"/>
                    <a:pt x="49231" y="15178"/>
                  </a:cubicBezTo>
                  <a:cubicBezTo>
                    <a:pt x="49343" y="15010"/>
                    <a:pt x="49512" y="15178"/>
                    <a:pt x="49792" y="14954"/>
                  </a:cubicBezTo>
                  <a:cubicBezTo>
                    <a:pt x="49867" y="14894"/>
                    <a:pt x="49942" y="14874"/>
                    <a:pt x="50014" y="14874"/>
                  </a:cubicBezTo>
                  <a:cubicBezTo>
                    <a:pt x="50152" y="14874"/>
                    <a:pt x="50278" y="14947"/>
                    <a:pt x="50369" y="14947"/>
                  </a:cubicBezTo>
                  <a:cubicBezTo>
                    <a:pt x="50407" y="14947"/>
                    <a:pt x="50439" y="14935"/>
                    <a:pt x="50464" y="14898"/>
                  </a:cubicBezTo>
                  <a:cubicBezTo>
                    <a:pt x="50576" y="14786"/>
                    <a:pt x="50016" y="14450"/>
                    <a:pt x="50016" y="14170"/>
                  </a:cubicBezTo>
                  <a:cubicBezTo>
                    <a:pt x="49974" y="13963"/>
                    <a:pt x="49624" y="13847"/>
                    <a:pt x="49309" y="13847"/>
                  </a:cubicBezTo>
                  <a:cubicBezTo>
                    <a:pt x="49200" y="13847"/>
                    <a:pt x="49094" y="13861"/>
                    <a:pt x="49007" y="13890"/>
                  </a:cubicBezTo>
                  <a:cubicBezTo>
                    <a:pt x="48884" y="13911"/>
                    <a:pt x="48761" y="13924"/>
                    <a:pt x="48638" y="13924"/>
                  </a:cubicBezTo>
                  <a:cubicBezTo>
                    <a:pt x="48425" y="13924"/>
                    <a:pt x="48212" y="13885"/>
                    <a:pt x="47999" y="13778"/>
                  </a:cubicBezTo>
                  <a:cubicBezTo>
                    <a:pt x="47968" y="13762"/>
                    <a:pt x="47941" y="13755"/>
                    <a:pt x="47918" y="13755"/>
                  </a:cubicBezTo>
                  <a:cubicBezTo>
                    <a:pt x="47783" y="13755"/>
                    <a:pt x="47831" y="14010"/>
                    <a:pt x="48167" y="14058"/>
                  </a:cubicBezTo>
                  <a:cubicBezTo>
                    <a:pt x="48503" y="14170"/>
                    <a:pt x="48335" y="14450"/>
                    <a:pt x="48391" y="14618"/>
                  </a:cubicBezTo>
                  <a:cubicBezTo>
                    <a:pt x="48391" y="14954"/>
                    <a:pt x="48279" y="15234"/>
                    <a:pt x="48111" y="15514"/>
                  </a:cubicBezTo>
                  <a:cubicBezTo>
                    <a:pt x="47887" y="15794"/>
                    <a:pt x="48055" y="15794"/>
                    <a:pt x="48335" y="15794"/>
                  </a:cubicBezTo>
                  <a:cubicBezTo>
                    <a:pt x="48671" y="15794"/>
                    <a:pt x="48615" y="16186"/>
                    <a:pt x="48615" y="16467"/>
                  </a:cubicBezTo>
                  <a:cubicBezTo>
                    <a:pt x="48615" y="16803"/>
                    <a:pt x="48391" y="16859"/>
                    <a:pt x="48391" y="17083"/>
                  </a:cubicBezTo>
                  <a:cubicBezTo>
                    <a:pt x="48391" y="17141"/>
                    <a:pt x="48372" y="17161"/>
                    <a:pt x="48343" y="17161"/>
                  </a:cubicBezTo>
                  <a:cubicBezTo>
                    <a:pt x="48277" y="17161"/>
                    <a:pt x="48160" y="17059"/>
                    <a:pt x="48094" y="17059"/>
                  </a:cubicBezTo>
                  <a:cubicBezTo>
                    <a:pt x="48077" y="17059"/>
                    <a:pt x="48064" y="17066"/>
                    <a:pt x="48055" y="17083"/>
                  </a:cubicBezTo>
                  <a:cubicBezTo>
                    <a:pt x="48030" y="17108"/>
                    <a:pt x="48008" y="17119"/>
                    <a:pt x="47987" y="17119"/>
                  </a:cubicBezTo>
                  <a:cubicBezTo>
                    <a:pt x="47918" y="17119"/>
                    <a:pt x="47875" y="16989"/>
                    <a:pt x="47831" y="16859"/>
                  </a:cubicBezTo>
                  <a:cubicBezTo>
                    <a:pt x="47794" y="16709"/>
                    <a:pt x="47557" y="16709"/>
                    <a:pt x="47338" y="16709"/>
                  </a:cubicBezTo>
                  <a:cubicBezTo>
                    <a:pt x="47228" y="16709"/>
                    <a:pt x="47122" y="16709"/>
                    <a:pt x="47047" y="16691"/>
                  </a:cubicBezTo>
                  <a:cubicBezTo>
                    <a:pt x="46999" y="16681"/>
                    <a:pt x="46956" y="16676"/>
                    <a:pt x="46917" y="16676"/>
                  </a:cubicBezTo>
                  <a:cubicBezTo>
                    <a:pt x="46729" y="16676"/>
                    <a:pt x="46636" y="16785"/>
                    <a:pt x="46543" y="16971"/>
                  </a:cubicBezTo>
                  <a:cubicBezTo>
                    <a:pt x="46319" y="17139"/>
                    <a:pt x="46095" y="17251"/>
                    <a:pt x="45815" y="17251"/>
                  </a:cubicBezTo>
                  <a:cubicBezTo>
                    <a:pt x="45591" y="17251"/>
                    <a:pt x="45255" y="17643"/>
                    <a:pt x="45087" y="17811"/>
                  </a:cubicBezTo>
                  <a:cubicBezTo>
                    <a:pt x="44863" y="17923"/>
                    <a:pt x="44807" y="18203"/>
                    <a:pt x="45143" y="18483"/>
                  </a:cubicBezTo>
                  <a:cubicBezTo>
                    <a:pt x="45423" y="18763"/>
                    <a:pt x="45479" y="18987"/>
                    <a:pt x="45423" y="19099"/>
                  </a:cubicBezTo>
                  <a:cubicBezTo>
                    <a:pt x="45423" y="19169"/>
                    <a:pt x="45285" y="19200"/>
                    <a:pt x="45113" y="19200"/>
                  </a:cubicBezTo>
                  <a:cubicBezTo>
                    <a:pt x="44874" y="19200"/>
                    <a:pt x="44568" y="19140"/>
                    <a:pt x="44471" y="19043"/>
                  </a:cubicBezTo>
                  <a:cubicBezTo>
                    <a:pt x="44303" y="18917"/>
                    <a:pt x="44103" y="18854"/>
                    <a:pt x="43896" y="18854"/>
                  </a:cubicBezTo>
                  <a:cubicBezTo>
                    <a:pt x="43827" y="18854"/>
                    <a:pt x="43757" y="18861"/>
                    <a:pt x="43687" y="18875"/>
                  </a:cubicBezTo>
                  <a:cubicBezTo>
                    <a:pt x="43679" y="18877"/>
                    <a:pt x="43670" y="18879"/>
                    <a:pt x="43661" y="18879"/>
                  </a:cubicBezTo>
                  <a:cubicBezTo>
                    <a:pt x="43471" y="18879"/>
                    <a:pt x="43004" y="18368"/>
                    <a:pt x="42791" y="18315"/>
                  </a:cubicBezTo>
                  <a:cubicBezTo>
                    <a:pt x="42567" y="18315"/>
                    <a:pt x="42399" y="18651"/>
                    <a:pt x="42287" y="18763"/>
                  </a:cubicBezTo>
                  <a:cubicBezTo>
                    <a:pt x="42231" y="18931"/>
                    <a:pt x="42399" y="18987"/>
                    <a:pt x="42567" y="19211"/>
                  </a:cubicBezTo>
                  <a:cubicBezTo>
                    <a:pt x="42679" y="19491"/>
                    <a:pt x="43071" y="19491"/>
                    <a:pt x="43295" y="19491"/>
                  </a:cubicBezTo>
                  <a:cubicBezTo>
                    <a:pt x="43519" y="19491"/>
                    <a:pt x="43463" y="19827"/>
                    <a:pt x="43407" y="19995"/>
                  </a:cubicBezTo>
                  <a:cubicBezTo>
                    <a:pt x="43336" y="20066"/>
                    <a:pt x="43153" y="20137"/>
                    <a:pt x="43000" y="20137"/>
                  </a:cubicBezTo>
                  <a:cubicBezTo>
                    <a:pt x="42911" y="20137"/>
                    <a:pt x="42832" y="20113"/>
                    <a:pt x="42791" y="20051"/>
                  </a:cubicBezTo>
                  <a:cubicBezTo>
                    <a:pt x="42679" y="19939"/>
                    <a:pt x="42175" y="20051"/>
                    <a:pt x="42175" y="19883"/>
                  </a:cubicBezTo>
                  <a:cubicBezTo>
                    <a:pt x="42175" y="19730"/>
                    <a:pt x="41849" y="19484"/>
                    <a:pt x="41537" y="19484"/>
                  </a:cubicBezTo>
                  <a:cubicBezTo>
                    <a:pt x="41506" y="19484"/>
                    <a:pt x="41476" y="19486"/>
                    <a:pt x="41446" y="19491"/>
                  </a:cubicBezTo>
                  <a:cubicBezTo>
                    <a:pt x="41411" y="19497"/>
                    <a:pt x="41379" y="19500"/>
                    <a:pt x="41350" y="19500"/>
                  </a:cubicBezTo>
                  <a:cubicBezTo>
                    <a:pt x="41099" y="19500"/>
                    <a:pt x="41054" y="19294"/>
                    <a:pt x="41054" y="19043"/>
                  </a:cubicBezTo>
                  <a:cubicBezTo>
                    <a:pt x="41054" y="18763"/>
                    <a:pt x="40886" y="18595"/>
                    <a:pt x="40886" y="18427"/>
                  </a:cubicBezTo>
                  <a:cubicBezTo>
                    <a:pt x="40886" y="18315"/>
                    <a:pt x="40718" y="18091"/>
                    <a:pt x="40886" y="17923"/>
                  </a:cubicBezTo>
                  <a:cubicBezTo>
                    <a:pt x="41054" y="17811"/>
                    <a:pt x="40886" y="17587"/>
                    <a:pt x="40942" y="17419"/>
                  </a:cubicBezTo>
                  <a:cubicBezTo>
                    <a:pt x="40942" y="17251"/>
                    <a:pt x="40606" y="16971"/>
                    <a:pt x="40326" y="16971"/>
                  </a:cubicBezTo>
                  <a:cubicBezTo>
                    <a:pt x="40046" y="16971"/>
                    <a:pt x="40102" y="16691"/>
                    <a:pt x="39822" y="16635"/>
                  </a:cubicBezTo>
                  <a:cubicBezTo>
                    <a:pt x="39542" y="16523"/>
                    <a:pt x="39262" y="16298"/>
                    <a:pt x="39094" y="16018"/>
                  </a:cubicBezTo>
                  <a:cubicBezTo>
                    <a:pt x="39094" y="15850"/>
                    <a:pt x="38646" y="15794"/>
                    <a:pt x="38814" y="15738"/>
                  </a:cubicBezTo>
                  <a:cubicBezTo>
                    <a:pt x="38854" y="15729"/>
                    <a:pt x="38893" y="15724"/>
                    <a:pt x="38933" y="15724"/>
                  </a:cubicBezTo>
                  <a:cubicBezTo>
                    <a:pt x="39116" y="15724"/>
                    <a:pt x="39292" y="15824"/>
                    <a:pt x="39430" y="15962"/>
                  </a:cubicBezTo>
                  <a:cubicBezTo>
                    <a:pt x="39710" y="16242"/>
                    <a:pt x="40102" y="16411"/>
                    <a:pt x="40494" y="16467"/>
                  </a:cubicBezTo>
                  <a:cubicBezTo>
                    <a:pt x="41054" y="16523"/>
                    <a:pt x="41278" y="16747"/>
                    <a:pt x="41894" y="16859"/>
                  </a:cubicBezTo>
                  <a:cubicBezTo>
                    <a:pt x="42567" y="16971"/>
                    <a:pt x="42903" y="17027"/>
                    <a:pt x="43743" y="17195"/>
                  </a:cubicBezTo>
                  <a:cubicBezTo>
                    <a:pt x="43795" y="17201"/>
                    <a:pt x="43848" y="17204"/>
                    <a:pt x="43902" y="17204"/>
                  </a:cubicBezTo>
                  <a:cubicBezTo>
                    <a:pt x="44773" y="17204"/>
                    <a:pt x="45828" y="16397"/>
                    <a:pt x="46039" y="16186"/>
                  </a:cubicBezTo>
                  <a:cubicBezTo>
                    <a:pt x="46263" y="15906"/>
                    <a:pt x="45983" y="15458"/>
                    <a:pt x="45983" y="15234"/>
                  </a:cubicBezTo>
                  <a:cubicBezTo>
                    <a:pt x="45983" y="15066"/>
                    <a:pt x="45591" y="15010"/>
                    <a:pt x="45535" y="14898"/>
                  </a:cubicBezTo>
                  <a:cubicBezTo>
                    <a:pt x="45367" y="14674"/>
                    <a:pt x="45143" y="14506"/>
                    <a:pt x="44863" y="14506"/>
                  </a:cubicBezTo>
                  <a:cubicBezTo>
                    <a:pt x="44527" y="14506"/>
                    <a:pt x="44471" y="14114"/>
                    <a:pt x="44191" y="14114"/>
                  </a:cubicBezTo>
                  <a:cubicBezTo>
                    <a:pt x="44163" y="14121"/>
                    <a:pt x="44136" y="14125"/>
                    <a:pt x="44107" y="14125"/>
                  </a:cubicBezTo>
                  <a:cubicBezTo>
                    <a:pt x="43905" y="14125"/>
                    <a:pt x="43660" y="13947"/>
                    <a:pt x="43071" y="13554"/>
                  </a:cubicBezTo>
                  <a:cubicBezTo>
                    <a:pt x="42511" y="13162"/>
                    <a:pt x="41894" y="12938"/>
                    <a:pt x="41222" y="12882"/>
                  </a:cubicBezTo>
                  <a:cubicBezTo>
                    <a:pt x="41138" y="12910"/>
                    <a:pt x="41068" y="12938"/>
                    <a:pt x="41005" y="12938"/>
                  </a:cubicBezTo>
                  <a:cubicBezTo>
                    <a:pt x="40942" y="12938"/>
                    <a:pt x="40886" y="12910"/>
                    <a:pt x="40830" y="12826"/>
                  </a:cubicBezTo>
                  <a:cubicBezTo>
                    <a:pt x="40746" y="12742"/>
                    <a:pt x="40634" y="12700"/>
                    <a:pt x="40529" y="12700"/>
                  </a:cubicBezTo>
                  <a:cubicBezTo>
                    <a:pt x="40424" y="12700"/>
                    <a:pt x="40326" y="12742"/>
                    <a:pt x="40270" y="12826"/>
                  </a:cubicBezTo>
                  <a:cubicBezTo>
                    <a:pt x="40224" y="12849"/>
                    <a:pt x="40181" y="12858"/>
                    <a:pt x="40137" y="12858"/>
                  </a:cubicBezTo>
                  <a:cubicBezTo>
                    <a:pt x="39994" y="12858"/>
                    <a:pt x="39856" y="12761"/>
                    <a:pt x="39651" y="12761"/>
                  </a:cubicBezTo>
                  <a:cubicBezTo>
                    <a:pt x="39617" y="12761"/>
                    <a:pt x="39581" y="12764"/>
                    <a:pt x="39542" y="12770"/>
                  </a:cubicBezTo>
                  <a:cubicBezTo>
                    <a:pt x="39506" y="12776"/>
                    <a:pt x="39471" y="12779"/>
                    <a:pt x="39439" y="12779"/>
                  </a:cubicBezTo>
                  <a:cubicBezTo>
                    <a:pt x="39172" y="12779"/>
                    <a:pt x="39044" y="12590"/>
                    <a:pt x="39094" y="12490"/>
                  </a:cubicBezTo>
                  <a:cubicBezTo>
                    <a:pt x="39206" y="12434"/>
                    <a:pt x="39710" y="12490"/>
                    <a:pt x="39710" y="12322"/>
                  </a:cubicBezTo>
                  <a:cubicBezTo>
                    <a:pt x="39654" y="12154"/>
                    <a:pt x="39486" y="12322"/>
                    <a:pt x="39150" y="12098"/>
                  </a:cubicBezTo>
                  <a:cubicBezTo>
                    <a:pt x="39053" y="12039"/>
                    <a:pt x="38968" y="12015"/>
                    <a:pt x="38896" y="12015"/>
                  </a:cubicBezTo>
                  <a:cubicBezTo>
                    <a:pt x="38760" y="12015"/>
                    <a:pt x="38663" y="12101"/>
                    <a:pt x="38590" y="12210"/>
                  </a:cubicBezTo>
                  <a:cubicBezTo>
                    <a:pt x="38565" y="12286"/>
                    <a:pt x="38505" y="12316"/>
                    <a:pt x="38432" y="12316"/>
                  </a:cubicBezTo>
                  <a:cubicBezTo>
                    <a:pt x="38343" y="12316"/>
                    <a:pt x="38234" y="12271"/>
                    <a:pt x="38142" y="12210"/>
                  </a:cubicBezTo>
                  <a:lnTo>
                    <a:pt x="37862" y="12210"/>
                  </a:lnTo>
                  <a:cubicBezTo>
                    <a:pt x="37739" y="12149"/>
                    <a:pt x="37582" y="12104"/>
                    <a:pt x="37457" y="12104"/>
                  </a:cubicBezTo>
                  <a:cubicBezTo>
                    <a:pt x="37354" y="12104"/>
                    <a:pt x="37271" y="12134"/>
                    <a:pt x="37246" y="12210"/>
                  </a:cubicBezTo>
                  <a:cubicBezTo>
                    <a:pt x="37218" y="12266"/>
                    <a:pt x="37134" y="12294"/>
                    <a:pt x="37057" y="12294"/>
                  </a:cubicBezTo>
                  <a:cubicBezTo>
                    <a:pt x="36980" y="12294"/>
                    <a:pt x="36910" y="12266"/>
                    <a:pt x="36910" y="12210"/>
                  </a:cubicBezTo>
                  <a:cubicBezTo>
                    <a:pt x="36910" y="12042"/>
                    <a:pt x="36406" y="11874"/>
                    <a:pt x="36406" y="11818"/>
                  </a:cubicBezTo>
                  <a:cubicBezTo>
                    <a:pt x="36378" y="11762"/>
                    <a:pt x="36420" y="11734"/>
                    <a:pt x="36497" y="11734"/>
                  </a:cubicBezTo>
                  <a:cubicBezTo>
                    <a:pt x="36574" y="11734"/>
                    <a:pt x="36686" y="11762"/>
                    <a:pt x="36798" y="11818"/>
                  </a:cubicBezTo>
                  <a:cubicBezTo>
                    <a:pt x="36845" y="11849"/>
                    <a:pt x="36887" y="11863"/>
                    <a:pt x="36929" y="11863"/>
                  </a:cubicBezTo>
                  <a:cubicBezTo>
                    <a:pt x="37037" y="11863"/>
                    <a:pt x="37140" y="11771"/>
                    <a:pt x="37302" y="11650"/>
                  </a:cubicBezTo>
                  <a:cubicBezTo>
                    <a:pt x="37526" y="11482"/>
                    <a:pt x="37806" y="11650"/>
                    <a:pt x="37862" y="11426"/>
                  </a:cubicBezTo>
                  <a:cubicBezTo>
                    <a:pt x="37862" y="11258"/>
                    <a:pt x="37526" y="11146"/>
                    <a:pt x="37414" y="11034"/>
                  </a:cubicBezTo>
                  <a:cubicBezTo>
                    <a:pt x="37277" y="10942"/>
                    <a:pt x="37140" y="10851"/>
                    <a:pt x="36972" y="10851"/>
                  </a:cubicBezTo>
                  <a:cubicBezTo>
                    <a:pt x="36934" y="10851"/>
                    <a:pt x="36895" y="10856"/>
                    <a:pt x="36854" y="10866"/>
                  </a:cubicBezTo>
                  <a:cubicBezTo>
                    <a:pt x="36804" y="10876"/>
                    <a:pt x="36763" y="10880"/>
                    <a:pt x="36729" y="10880"/>
                  </a:cubicBezTo>
                  <a:cubicBezTo>
                    <a:pt x="36569" y="10880"/>
                    <a:pt x="36544" y="10780"/>
                    <a:pt x="36406" y="10642"/>
                  </a:cubicBezTo>
                  <a:cubicBezTo>
                    <a:pt x="36376" y="10622"/>
                    <a:pt x="36337" y="10613"/>
                    <a:pt x="36294" y="10613"/>
                  </a:cubicBezTo>
                  <a:cubicBezTo>
                    <a:pt x="36093" y="10613"/>
                    <a:pt x="35790" y="10813"/>
                    <a:pt x="35790" y="11090"/>
                  </a:cubicBezTo>
                  <a:cubicBezTo>
                    <a:pt x="35790" y="11249"/>
                    <a:pt x="35727" y="11307"/>
                    <a:pt x="35673" y="11307"/>
                  </a:cubicBezTo>
                  <a:cubicBezTo>
                    <a:pt x="35613" y="11307"/>
                    <a:pt x="35563" y="11234"/>
                    <a:pt x="35622" y="11146"/>
                  </a:cubicBezTo>
                  <a:cubicBezTo>
                    <a:pt x="35734" y="10978"/>
                    <a:pt x="35454" y="10754"/>
                    <a:pt x="35734" y="10698"/>
                  </a:cubicBezTo>
                  <a:cubicBezTo>
                    <a:pt x="35958" y="10642"/>
                    <a:pt x="35790" y="10306"/>
                    <a:pt x="35398" y="10250"/>
                  </a:cubicBezTo>
                  <a:cubicBezTo>
                    <a:pt x="34950" y="10250"/>
                    <a:pt x="34782" y="10586"/>
                    <a:pt x="34894" y="10698"/>
                  </a:cubicBezTo>
                  <a:cubicBezTo>
                    <a:pt x="35006" y="10810"/>
                    <a:pt x="34614" y="11314"/>
                    <a:pt x="34446" y="11314"/>
                  </a:cubicBezTo>
                  <a:cubicBezTo>
                    <a:pt x="34277" y="11314"/>
                    <a:pt x="34446" y="10866"/>
                    <a:pt x="34446" y="10642"/>
                  </a:cubicBezTo>
                  <a:cubicBezTo>
                    <a:pt x="34446" y="10565"/>
                    <a:pt x="34426" y="10528"/>
                    <a:pt x="34386" y="10528"/>
                  </a:cubicBezTo>
                  <a:cubicBezTo>
                    <a:pt x="34310" y="10528"/>
                    <a:pt x="34162" y="10664"/>
                    <a:pt x="33941" y="10922"/>
                  </a:cubicBezTo>
                  <a:cubicBezTo>
                    <a:pt x="33605" y="11314"/>
                    <a:pt x="33325" y="11594"/>
                    <a:pt x="33157" y="11650"/>
                  </a:cubicBezTo>
                  <a:cubicBezTo>
                    <a:pt x="33146" y="11654"/>
                    <a:pt x="33136" y="11655"/>
                    <a:pt x="33126" y="11655"/>
                  </a:cubicBezTo>
                  <a:cubicBezTo>
                    <a:pt x="32991" y="11655"/>
                    <a:pt x="33011" y="11303"/>
                    <a:pt x="33325" y="11146"/>
                  </a:cubicBezTo>
                  <a:cubicBezTo>
                    <a:pt x="33605" y="10978"/>
                    <a:pt x="33605" y="10586"/>
                    <a:pt x="33829" y="10586"/>
                  </a:cubicBezTo>
                  <a:cubicBezTo>
                    <a:pt x="33997" y="10586"/>
                    <a:pt x="33997" y="10362"/>
                    <a:pt x="33717" y="10250"/>
                  </a:cubicBezTo>
                  <a:cubicBezTo>
                    <a:pt x="33696" y="10245"/>
                    <a:pt x="33676" y="10243"/>
                    <a:pt x="33657" y="10243"/>
                  </a:cubicBezTo>
                  <a:cubicBezTo>
                    <a:pt x="33429" y="10243"/>
                    <a:pt x="33373" y="10538"/>
                    <a:pt x="33269" y="10642"/>
                  </a:cubicBezTo>
                  <a:cubicBezTo>
                    <a:pt x="33263" y="10648"/>
                    <a:pt x="33251" y="10651"/>
                    <a:pt x="33235" y="10651"/>
                  </a:cubicBezTo>
                  <a:cubicBezTo>
                    <a:pt x="33122" y="10651"/>
                    <a:pt x="32806" y="10521"/>
                    <a:pt x="32727" y="10521"/>
                  </a:cubicBezTo>
                  <a:cubicBezTo>
                    <a:pt x="32716" y="10521"/>
                    <a:pt x="32709" y="10523"/>
                    <a:pt x="32709" y="10530"/>
                  </a:cubicBezTo>
                  <a:cubicBezTo>
                    <a:pt x="32765" y="10642"/>
                    <a:pt x="32485" y="10698"/>
                    <a:pt x="32597" y="10866"/>
                  </a:cubicBezTo>
                  <a:cubicBezTo>
                    <a:pt x="32670" y="10975"/>
                    <a:pt x="32624" y="11061"/>
                    <a:pt x="32553" y="11061"/>
                  </a:cubicBezTo>
                  <a:cubicBezTo>
                    <a:pt x="32514" y="11061"/>
                    <a:pt x="32468" y="11036"/>
                    <a:pt x="32429" y="10978"/>
                  </a:cubicBezTo>
                  <a:cubicBezTo>
                    <a:pt x="32392" y="10903"/>
                    <a:pt x="32336" y="10872"/>
                    <a:pt x="32272" y="10872"/>
                  </a:cubicBezTo>
                  <a:cubicBezTo>
                    <a:pt x="32143" y="10872"/>
                    <a:pt x="31981" y="10996"/>
                    <a:pt x="31869" y="11146"/>
                  </a:cubicBezTo>
                  <a:cubicBezTo>
                    <a:pt x="31757" y="11370"/>
                    <a:pt x="31533" y="11370"/>
                    <a:pt x="31701" y="11426"/>
                  </a:cubicBezTo>
                  <a:cubicBezTo>
                    <a:pt x="31813" y="11594"/>
                    <a:pt x="31813" y="11818"/>
                    <a:pt x="31589" y="11930"/>
                  </a:cubicBezTo>
                  <a:cubicBezTo>
                    <a:pt x="31582" y="11932"/>
                    <a:pt x="31576" y="11933"/>
                    <a:pt x="31570" y="11933"/>
                  </a:cubicBezTo>
                  <a:cubicBezTo>
                    <a:pt x="31431" y="11933"/>
                    <a:pt x="31467" y="11367"/>
                    <a:pt x="31328" y="11367"/>
                  </a:cubicBezTo>
                  <a:cubicBezTo>
                    <a:pt x="31322" y="11367"/>
                    <a:pt x="31316" y="11368"/>
                    <a:pt x="31309" y="11370"/>
                  </a:cubicBezTo>
                  <a:cubicBezTo>
                    <a:pt x="31296" y="11374"/>
                    <a:pt x="31285" y="11376"/>
                    <a:pt x="31275" y="11376"/>
                  </a:cubicBezTo>
                  <a:cubicBezTo>
                    <a:pt x="31159" y="11376"/>
                    <a:pt x="31270" y="11090"/>
                    <a:pt x="31477" y="11090"/>
                  </a:cubicBezTo>
                  <a:cubicBezTo>
                    <a:pt x="31701" y="11090"/>
                    <a:pt x="31925" y="10754"/>
                    <a:pt x="31869" y="10698"/>
                  </a:cubicBezTo>
                  <a:cubicBezTo>
                    <a:pt x="31869" y="10647"/>
                    <a:pt x="31813" y="10620"/>
                    <a:pt x="31750" y="10620"/>
                  </a:cubicBezTo>
                  <a:cubicBezTo>
                    <a:pt x="31674" y="10620"/>
                    <a:pt x="31589" y="10661"/>
                    <a:pt x="31589" y="10754"/>
                  </a:cubicBezTo>
                  <a:cubicBezTo>
                    <a:pt x="31589" y="10855"/>
                    <a:pt x="31468" y="10875"/>
                    <a:pt x="31311" y="10875"/>
                  </a:cubicBezTo>
                  <a:cubicBezTo>
                    <a:pt x="31206" y="10875"/>
                    <a:pt x="31085" y="10866"/>
                    <a:pt x="30973" y="10866"/>
                  </a:cubicBezTo>
                  <a:cubicBezTo>
                    <a:pt x="30693" y="10866"/>
                    <a:pt x="30693" y="11202"/>
                    <a:pt x="31029" y="11426"/>
                  </a:cubicBezTo>
                  <a:cubicBezTo>
                    <a:pt x="31271" y="11547"/>
                    <a:pt x="31135" y="11639"/>
                    <a:pt x="30977" y="11639"/>
                  </a:cubicBezTo>
                  <a:cubicBezTo>
                    <a:pt x="30916" y="11639"/>
                    <a:pt x="30852" y="11625"/>
                    <a:pt x="30805" y="11594"/>
                  </a:cubicBezTo>
                  <a:cubicBezTo>
                    <a:pt x="30721" y="11510"/>
                    <a:pt x="30623" y="11468"/>
                    <a:pt x="30518" y="11468"/>
                  </a:cubicBezTo>
                  <a:cubicBezTo>
                    <a:pt x="30413" y="11468"/>
                    <a:pt x="30301" y="11510"/>
                    <a:pt x="30189" y="11594"/>
                  </a:cubicBezTo>
                  <a:cubicBezTo>
                    <a:pt x="30021" y="11650"/>
                    <a:pt x="30637" y="11874"/>
                    <a:pt x="30637" y="11986"/>
                  </a:cubicBezTo>
                  <a:cubicBezTo>
                    <a:pt x="30643" y="11992"/>
                    <a:pt x="30645" y="11995"/>
                    <a:pt x="30642" y="11995"/>
                  </a:cubicBezTo>
                  <a:cubicBezTo>
                    <a:pt x="30625" y="11995"/>
                    <a:pt x="30462" y="11898"/>
                    <a:pt x="30365" y="11898"/>
                  </a:cubicBezTo>
                  <a:cubicBezTo>
                    <a:pt x="30336" y="11898"/>
                    <a:pt x="30312" y="11907"/>
                    <a:pt x="30301" y="11930"/>
                  </a:cubicBezTo>
                  <a:cubicBezTo>
                    <a:pt x="30282" y="11940"/>
                    <a:pt x="30256" y="11944"/>
                    <a:pt x="30226" y="11944"/>
                  </a:cubicBezTo>
                  <a:cubicBezTo>
                    <a:pt x="30084" y="11944"/>
                    <a:pt x="29853" y="11835"/>
                    <a:pt x="29853" y="11650"/>
                  </a:cubicBezTo>
                  <a:cubicBezTo>
                    <a:pt x="29853" y="11612"/>
                    <a:pt x="29824" y="11597"/>
                    <a:pt x="29783" y="11597"/>
                  </a:cubicBezTo>
                  <a:cubicBezTo>
                    <a:pt x="29643" y="11597"/>
                    <a:pt x="29356" y="11775"/>
                    <a:pt x="29573" y="11818"/>
                  </a:cubicBezTo>
                  <a:cubicBezTo>
                    <a:pt x="29909" y="11874"/>
                    <a:pt x="29797" y="12042"/>
                    <a:pt x="29797" y="12322"/>
                  </a:cubicBezTo>
                  <a:cubicBezTo>
                    <a:pt x="29797" y="12415"/>
                    <a:pt x="29760" y="12453"/>
                    <a:pt x="29712" y="12453"/>
                  </a:cubicBezTo>
                  <a:cubicBezTo>
                    <a:pt x="29616" y="12453"/>
                    <a:pt x="29480" y="12303"/>
                    <a:pt x="29517" y="12154"/>
                  </a:cubicBezTo>
                  <a:cubicBezTo>
                    <a:pt x="29543" y="12050"/>
                    <a:pt x="29496" y="12006"/>
                    <a:pt x="29417" y="12006"/>
                  </a:cubicBezTo>
                  <a:cubicBezTo>
                    <a:pt x="29325" y="12006"/>
                    <a:pt x="29189" y="12064"/>
                    <a:pt x="29069" y="12154"/>
                  </a:cubicBezTo>
                  <a:cubicBezTo>
                    <a:pt x="29031" y="12182"/>
                    <a:pt x="29006" y="12195"/>
                    <a:pt x="28990" y="12195"/>
                  </a:cubicBezTo>
                  <a:cubicBezTo>
                    <a:pt x="28912" y="12195"/>
                    <a:pt x="29059" y="11892"/>
                    <a:pt x="29013" y="11706"/>
                  </a:cubicBezTo>
                  <a:cubicBezTo>
                    <a:pt x="28995" y="11653"/>
                    <a:pt x="28960" y="11633"/>
                    <a:pt x="28912" y="11633"/>
                  </a:cubicBezTo>
                  <a:cubicBezTo>
                    <a:pt x="28809" y="11633"/>
                    <a:pt x="28644" y="11724"/>
                    <a:pt x="28453" y="11762"/>
                  </a:cubicBezTo>
                  <a:cubicBezTo>
                    <a:pt x="28229" y="11818"/>
                    <a:pt x="28117" y="11818"/>
                    <a:pt x="28229" y="11986"/>
                  </a:cubicBezTo>
                  <a:cubicBezTo>
                    <a:pt x="28379" y="12136"/>
                    <a:pt x="28395" y="12331"/>
                    <a:pt x="28237" y="12331"/>
                  </a:cubicBezTo>
                  <a:cubicBezTo>
                    <a:pt x="28218" y="12331"/>
                    <a:pt x="28197" y="12328"/>
                    <a:pt x="28173" y="12322"/>
                  </a:cubicBezTo>
                  <a:cubicBezTo>
                    <a:pt x="28120" y="12309"/>
                    <a:pt x="28076" y="12302"/>
                    <a:pt x="28041" y="12302"/>
                  </a:cubicBezTo>
                  <a:cubicBezTo>
                    <a:pt x="27925" y="12302"/>
                    <a:pt x="27893" y="12375"/>
                    <a:pt x="27893" y="12546"/>
                  </a:cubicBezTo>
                  <a:cubicBezTo>
                    <a:pt x="27921" y="12630"/>
                    <a:pt x="27865" y="12672"/>
                    <a:pt x="27795" y="12672"/>
                  </a:cubicBezTo>
                  <a:cubicBezTo>
                    <a:pt x="27725" y="12672"/>
                    <a:pt x="27641" y="12630"/>
                    <a:pt x="27613" y="12546"/>
                  </a:cubicBezTo>
                  <a:cubicBezTo>
                    <a:pt x="27613" y="12448"/>
                    <a:pt x="27537" y="12403"/>
                    <a:pt x="27443" y="12403"/>
                  </a:cubicBezTo>
                  <a:cubicBezTo>
                    <a:pt x="27323" y="12403"/>
                    <a:pt x="27171" y="12476"/>
                    <a:pt x="27109" y="12602"/>
                  </a:cubicBezTo>
                  <a:cubicBezTo>
                    <a:pt x="26997" y="12770"/>
                    <a:pt x="26660" y="12938"/>
                    <a:pt x="26716" y="13106"/>
                  </a:cubicBezTo>
                  <a:cubicBezTo>
                    <a:pt x="26716" y="13172"/>
                    <a:pt x="26741" y="13194"/>
                    <a:pt x="26781" y="13194"/>
                  </a:cubicBezTo>
                  <a:cubicBezTo>
                    <a:pt x="26864" y="13194"/>
                    <a:pt x="27014" y="13099"/>
                    <a:pt x="27156" y="13099"/>
                  </a:cubicBezTo>
                  <a:cubicBezTo>
                    <a:pt x="27178" y="13099"/>
                    <a:pt x="27199" y="13101"/>
                    <a:pt x="27221" y="13106"/>
                  </a:cubicBezTo>
                  <a:cubicBezTo>
                    <a:pt x="27389" y="13218"/>
                    <a:pt x="27221" y="13330"/>
                    <a:pt x="27277" y="13386"/>
                  </a:cubicBezTo>
                  <a:cubicBezTo>
                    <a:pt x="27364" y="13473"/>
                    <a:pt x="27383" y="13663"/>
                    <a:pt x="27308" y="13663"/>
                  </a:cubicBezTo>
                  <a:cubicBezTo>
                    <a:pt x="27287" y="13663"/>
                    <a:pt x="27258" y="13647"/>
                    <a:pt x="27221" y="13610"/>
                  </a:cubicBezTo>
                  <a:cubicBezTo>
                    <a:pt x="27137" y="13554"/>
                    <a:pt x="27039" y="13512"/>
                    <a:pt x="26962" y="13512"/>
                  </a:cubicBezTo>
                  <a:cubicBezTo>
                    <a:pt x="26884" y="13512"/>
                    <a:pt x="26828" y="13554"/>
                    <a:pt x="26828" y="13666"/>
                  </a:cubicBezTo>
                  <a:cubicBezTo>
                    <a:pt x="26812" y="13732"/>
                    <a:pt x="26786" y="13759"/>
                    <a:pt x="26755" y="13759"/>
                  </a:cubicBezTo>
                  <a:cubicBezTo>
                    <a:pt x="26679" y="13759"/>
                    <a:pt x="26572" y="13601"/>
                    <a:pt x="26492" y="13442"/>
                  </a:cubicBezTo>
                  <a:cubicBezTo>
                    <a:pt x="26464" y="13404"/>
                    <a:pt x="26437" y="13389"/>
                    <a:pt x="26411" y="13389"/>
                  </a:cubicBezTo>
                  <a:cubicBezTo>
                    <a:pt x="26299" y="13389"/>
                    <a:pt x="26207" y="13681"/>
                    <a:pt x="26090" y="13681"/>
                  </a:cubicBezTo>
                  <a:cubicBezTo>
                    <a:pt x="26075" y="13681"/>
                    <a:pt x="26060" y="13677"/>
                    <a:pt x="26044" y="13666"/>
                  </a:cubicBezTo>
                  <a:cubicBezTo>
                    <a:pt x="25876" y="13554"/>
                    <a:pt x="26324" y="13162"/>
                    <a:pt x="26212" y="12994"/>
                  </a:cubicBezTo>
                  <a:cubicBezTo>
                    <a:pt x="26189" y="12959"/>
                    <a:pt x="26168" y="12943"/>
                    <a:pt x="26147" y="12943"/>
                  </a:cubicBezTo>
                  <a:cubicBezTo>
                    <a:pt x="26067" y="12943"/>
                    <a:pt x="25986" y="13165"/>
                    <a:pt x="25764" y="13386"/>
                  </a:cubicBezTo>
                  <a:cubicBezTo>
                    <a:pt x="25484" y="13666"/>
                    <a:pt x="25148" y="13666"/>
                    <a:pt x="25260" y="13778"/>
                  </a:cubicBezTo>
                  <a:cubicBezTo>
                    <a:pt x="25372" y="13890"/>
                    <a:pt x="24980" y="13946"/>
                    <a:pt x="24924" y="14170"/>
                  </a:cubicBezTo>
                  <a:cubicBezTo>
                    <a:pt x="24868" y="14394"/>
                    <a:pt x="24308" y="14506"/>
                    <a:pt x="23972" y="14730"/>
                  </a:cubicBezTo>
                  <a:cubicBezTo>
                    <a:pt x="23776" y="14842"/>
                    <a:pt x="23790" y="14898"/>
                    <a:pt x="23874" y="14898"/>
                  </a:cubicBezTo>
                  <a:cubicBezTo>
                    <a:pt x="23958" y="14898"/>
                    <a:pt x="24112" y="14842"/>
                    <a:pt x="24196" y="14730"/>
                  </a:cubicBezTo>
                  <a:cubicBezTo>
                    <a:pt x="24420" y="14506"/>
                    <a:pt x="24476" y="14618"/>
                    <a:pt x="24812" y="14450"/>
                  </a:cubicBezTo>
                  <a:cubicBezTo>
                    <a:pt x="25031" y="14275"/>
                    <a:pt x="25318" y="14135"/>
                    <a:pt x="25486" y="14135"/>
                  </a:cubicBezTo>
                  <a:cubicBezTo>
                    <a:pt x="25534" y="14135"/>
                    <a:pt x="25572" y="14146"/>
                    <a:pt x="25596" y="14170"/>
                  </a:cubicBezTo>
                  <a:cubicBezTo>
                    <a:pt x="25636" y="14210"/>
                    <a:pt x="25690" y="14229"/>
                    <a:pt x="25748" y="14229"/>
                  </a:cubicBezTo>
                  <a:cubicBezTo>
                    <a:pt x="25853" y="14229"/>
                    <a:pt x="25972" y="14167"/>
                    <a:pt x="26044" y="14058"/>
                  </a:cubicBezTo>
                  <a:cubicBezTo>
                    <a:pt x="26100" y="13974"/>
                    <a:pt x="26198" y="13932"/>
                    <a:pt x="26296" y="13932"/>
                  </a:cubicBezTo>
                  <a:cubicBezTo>
                    <a:pt x="26394" y="13932"/>
                    <a:pt x="26492" y="13974"/>
                    <a:pt x="26548" y="14058"/>
                  </a:cubicBezTo>
                  <a:cubicBezTo>
                    <a:pt x="26660" y="14226"/>
                    <a:pt x="26268" y="14338"/>
                    <a:pt x="26436" y="14506"/>
                  </a:cubicBezTo>
                  <a:cubicBezTo>
                    <a:pt x="26582" y="14616"/>
                    <a:pt x="26443" y="14701"/>
                    <a:pt x="26328" y="14701"/>
                  </a:cubicBezTo>
                  <a:cubicBezTo>
                    <a:pt x="26267" y="14701"/>
                    <a:pt x="26212" y="14677"/>
                    <a:pt x="26212" y="14618"/>
                  </a:cubicBezTo>
                  <a:cubicBezTo>
                    <a:pt x="26212" y="14497"/>
                    <a:pt x="26096" y="14405"/>
                    <a:pt x="26010" y="14405"/>
                  </a:cubicBezTo>
                  <a:cubicBezTo>
                    <a:pt x="25977" y="14405"/>
                    <a:pt x="25948" y="14419"/>
                    <a:pt x="25932" y="14450"/>
                  </a:cubicBezTo>
                  <a:cubicBezTo>
                    <a:pt x="25820" y="14618"/>
                    <a:pt x="25708" y="14786"/>
                    <a:pt x="25540" y="14786"/>
                  </a:cubicBezTo>
                  <a:cubicBezTo>
                    <a:pt x="25372" y="14842"/>
                    <a:pt x="25260" y="15066"/>
                    <a:pt x="25260" y="15346"/>
                  </a:cubicBezTo>
                  <a:cubicBezTo>
                    <a:pt x="25260" y="15486"/>
                    <a:pt x="25190" y="15486"/>
                    <a:pt x="25113" y="15486"/>
                  </a:cubicBezTo>
                  <a:cubicBezTo>
                    <a:pt x="25036" y="15486"/>
                    <a:pt x="24952" y="15486"/>
                    <a:pt x="24924" y="15626"/>
                  </a:cubicBezTo>
                  <a:cubicBezTo>
                    <a:pt x="24812" y="16018"/>
                    <a:pt x="24532" y="16355"/>
                    <a:pt x="24252" y="16635"/>
                  </a:cubicBezTo>
                  <a:cubicBezTo>
                    <a:pt x="23916" y="16915"/>
                    <a:pt x="24252" y="16971"/>
                    <a:pt x="24140" y="17195"/>
                  </a:cubicBezTo>
                  <a:cubicBezTo>
                    <a:pt x="24075" y="17260"/>
                    <a:pt x="23984" y="17274"/>
                    <a:pt x="23892" y="17274"/>
                  </a:cubicBezTo>
                  <a:cubicBezTo>
                    <a:pt x="23816" y="17274"/>
                    <a:pt x="23739" y="17265"/>
                    <a:pt x="23673" y="17265"/>
                  </a:cubicBezTo>
                  <a:cubicBezTo>
                    <a:pt x="23610" y="17265"/>
                    <a:pt x="23557" y="17273"/>
                    <a:pt x="23524" y="17307"/>
                  </a:cubicBezTo>
                  <a:cubicBezTo>
                    <a:pt x="23356" y="17419"/>
                    <a:pt x="23580" y="17867"/>
                    <a:pt x="23412" y="17979"/>
                  </a:cubicBezTo>
                  <a:cubicBezTo>
                    <a:pt x="23244" y="18147"/>
                    <a:pt x="23412" y="18371"/>
                    <a:pt x="23412" y="18539"/>
                  </a:cubicBezTo>
                  <a:cubicBezTo>
                    <a:pt x="23412" y="18581"/>
                    <a:pt x="23384" y="18595"/>
                    <a:pt x="23341" y="18595"/>
                  </a:cubicBezTo>
                  <a:cubicBezTo>
                    <a:pt x="23255" y="18595"/>
                    <a:pt x="23110" y="18539"/>
                    <a:pt x="23010" y="18539"/>
                  </a:cubicBezTo>
                  <a:cubicBezTo>
                    <a:pt x="22960" y="18539"/>
                    <a:pt x="22922" y="18553"/>
                    <a:pt x="22908" y="18595"/>
                  </a:cubicBezTo>
                  <a:cubicBezTo>
                    <a:pt x="22852" y="18763"/>
                    <a:pt x="22460" y="18707"/>
                    <a:pt x="22348" y="18763"/>
                  </a:cubicBezTo>
                  <a:cubicBezTo>
                    <a:pt x="22236" y="18819"/>
                    <a:pt x="22572" y="19099"/>
                    <a:pt x="22796" y="19267"/>
                  </a:cubicBezTo>
                  <a:cubicBezTo>
                    <a:pt x="22942" y="19376"/>
                    <a:pt x="22826" y="19462"/>
                    <a:pt x="22713" y="19462"/>
                  </a:cubicBezTo>
                  <a:cubicBezTo>
                    <a:pt x="22652" y="19462"/>
                    <a:pt x="22591" y="19437"/>
                    <a:pt x="22572" y="19379"/>
                  </a:cubicBezTo>
                  <a:cubicBezTo>
                    <a:pt x="22559" y="19326"/>
                    <a:pt x="22533" y="19304"/>
                    <a:pt x="22496" y="19304"/>
                  </a:cubicBezTo>
                  <a:cubicBezTo>
                    <a:pt x="22377" y="19304"/>
                    <a:pt x="22143" y="19531"/>
                    <a:pt x="21844" y="19659"/>
                  </a:cubicBezTo>
                  <a:cubicBezTo>
                    <a:pt x="21508" y="19827"/>
                    <a:pt x="21620" y="20163"/>
                    <a:pt x="21396" y="20163"/>
                  </a:cubicBezTo>
                  <a:cubicBezTo>
                    <a:pt x="21116" y="20163"/>
                    <a:pt x="21172" y="20611"/>
                    <a:pt x="21004" y="20723"/>
                  </a:cubicBezTo>
                  <a:cubicBezTo>
                    <a:pt x="20969" y="20749"/>
                    <a:pt x="20941" y="20761"/>
                    <a:pt x="20917" y="20761"/>
                  </a:cubicBezTo>
                  <a:cubicBezTo>
                    <a:pt x="20789" y="20761"/>
                    <a:pt x="20792" y="20434"/>
                    <a:pt x="20556" y="20387"/>
                  </a:cubicBezTo>
                  <a:cubicBezTo>
                    <a:pt x="20276" y="20387"/>
                    <a:pt x="20276" y="20611"/>
                    <a:pt x="20444" y="20835"/>
                  </a:cubicBezTo>
                  <a:cubicBezTo>
                    <a:pt x="20612" y="21115"/>
                    <a:pt x="20220" y="20891"/>
                    <a:pt x="20052" y="21115"/>
                  </a:cubicBezTo>
                  <a:cubicBezTo>
                    <a:pt x="19884" y="21339"/>
                    <a:pt x="19380" y="21227"/>
                    <a:pt x="19267" y="21395"/>
                  </a:cubicBezTo>
                  <a:cubicBezTo>
                    <a:pt x="19155" y="21563"/>
                    <a:pt x="19604" y="21563"/>
                    <a:pt x="19660" y="21731"/>
                  </a:cubicBezTo>
                  <a:cubicBezTo>
                    <a:pt x="19707" y="21779"/>
                    <a:pt x="19644" y="21796"/>
                    <a:pt x="19535" y="21796"/>
                  </a:cubicBezTo>
                  <a:cubicBezTo>
                    <a:pt x="19385" y="21796"/>
                    <a:pt x="19149" y="21764"/>
                    <a:pt x="18987" y="21731"/>
                  </a:cubicBezTo>
                  <a:cubicBezTo>
                    <a:pt x="18952" y="21717"/>
                    <a:pt x="18924" y="21711"/>
                    <a:pt x="18899" y="21711"/>
                  </a:cubicBezTo>
                  <a:cubicBezTo>
                    <a:pt x="18729" y="21711"/>
                    <a:pt x="18784" y="22011"/>
                    <a:pt x="18539" y="22011"/>
                  </a:cubicBezTo>
                  <a:cubicBezTo>
                    <a:pt x="18515" y="22005"/>
                    <a:pt x="18491" y="22002"/>
                    <a:pt x="18466" y="22002"/>
                  </a:cubicBezTo>
                  <a:cubicBezTo>
                    <a:pt x="18261" y="22002"/>
                    <a:pt x="18053" y="22197"/>
                    <a:pt x="18203" y="22347"/>
                  </a:cubicBezTo>
                  <a:cubicBezTo>
                    <a:pt x="18310" y="22454"/>
                    <a:pt x="18236" y="22493"/>
                    <a:pt x="18125" y="22493"/>
                  </a:cubicBezTo>
                  <a:cubicBezTo>
                    <a:pt x="18061" y="22493"/>
                    <a:pt x="17985" y="22480"/>
                    <a:pt x="17923" y="22459"/>
                  </a:cubicBezTo>
                  <a:cubicBezTo>
                    <a:pt x="17892" y="22439"/>
                    <a:pt x="17862" y="22429"/>
                    <a:pt x="17832" y="22429"/>
                  </a:cubicBezTo>
                  <a:cubicBezTo>
                    <a:pt x="17697" y="22429"/>
                    <a:pt x="17577" y="22612"/>
                    <a:pt x="17531" y="22795"/>
                  </a:cubicBezTo>
                  <a:cubicBezTo>
                    <a:pt x="17475" y="22963"/>
                    <a:pt x="17867" y="23075"/>
                    <a:pt x="17867" y="23187"/>
                  </a:cubicBezTo>
                  <a:cubicBezTo>
                    <a:pt x="17811" y="23243"/>
                    <a:pt x="17531" y="23411"/>
                    <a:pt x="17755" y="23467"/>
                  </a:cubicBezTo>
                  <a:cubicBezTo>
                    <a:pt x="17979" y="23523"/>
                    <a:pt x="17811" y="23691"/>
                    <a:pt x="17699" y="23747"/>
                  </a:cubicBezTo>
                  <a:cubicBezTo>
                    <a:pt x="17531" y="23803"/>
                    <a:pt x="17531" y="23971"/>
                    <a:pt x="17699" y="24140"/>
                  </a:cubicBezTo>
                  <a:cubicBezTo>
                    <a:pt x="17811" y="24308"/>
                    <a:pt x="17419" y="24364"/>
                    <a:pt x="17643" y="24588"/>
                  </a:cubicBezTo>
                  <a:cubicBezTo>
                    <a:pt x="17699" y="24681"/>
                    <a:pt x="17749" y="24706"/>
                    <a:pt x="17795" y="24706"/>
                  </a:cubicBezTo>
                  <a:cubicBezTo>
                    <a:pt x="17847" y="24706"/>
                    <a:pt x="17894" y="24673"/>
                    <a:pt x="17938" y="24673"/>
                  </a:cubicBezTo>
                  <a:cubicBezTo>
                    <a:pt x="17971" y="24673"/>
                    <a:pt x="18003" y="24692"/>
                    <a:pt x="18035" y="24756"/>
                  </a:cubicBezTo>
                  <a:cubicBezTo>
                    <a:pt x="18051" y="24803"/>
                    <a:pt x="18081" y="24824"/>
                    <a:pt x="18121" y="24824"/>
                  </a:cubicBezTo>
                  <a:cubicBezTo>
                    <a:pt x="18223" y="24824"/>
                    <a:pt x="18395" y="24692"/>
                    <a:pt x="18595" y="24532"/>
                  </a:cubicBezTo>
                  <a:cubicBezTo>
                    <a:pt x="18637" y="24490"/>
                    <a:pt x="18674" y="24474"/>
                    <a:pt x="18706" y="24474"/>
                  </a:cubicBezTo>
                  <a:cubicBezTo>
                    <a:pt x="18840" y="24474"/>
                    <a:pt x="18884" y="24760"/>
                    <a:pt x="18740" y="24760"/>
                  </a:cubicBezTo>
                  <a:cubicBezTo>
                    <a:pt x="18730" y="24760"/>
                    <a:pt x="18719" y="24759"/>
                    <a:pt x="18707" y="24756"/>
                  </a:cubicBezTo>
                  <a:cubicBezTo>
                    <a:pt x="18539" y="24756"/>
                    <a:pt x="18259" y="24868"/>
                    <a:pt x="18315" y="25092"/>
                  </a:cubicBezTo>
                  <a:cubicBezTo>
                    <a:pt x="18340" y="25190"/>
                    <a:pt x="18278" y="25234"/>
                    <a:pt x="18201" y="25234"/>
                  </a:cubicBezTo>
                  <a:cubicBezTo>
                    <a:pt x="18103" y="25234"/>
                    <a:pt x="17979" y="25161"/>
                    <a:pt x="17979" y="25036"/>
                  </a:cubicBezTo>
                  <a:cubicBezTo>
                    <a:pt x="17995" y="24958"/>
                    <a:pt x="17972" y="24928"/>
                    <a:pt x="17934" y="24928"/>
                  </a:cubicBezTo>
                  <a:cubicBezTo>
                    <a:pt x="17835" y="24928"/>
                    <a:pt x="17634" y="25138"/>
                    <a:pt x="17755" y="25260"/>
                  </a:cubicBezTo>
                  <a:cubicBezTo>
                    <a:pt x="17923" y="25428"/>
                    <a:pt x="17699" y="25540"/>
                    <a:pt x="17699" y="25708"/>
                  </a:cubicBezTo>
                  <a:cubicBezTo>
                    <a:pt x="17699" y="25786"/>
                    <a:pt x="17760" y="25827"/>
                    <a:pt x="17841" y="25827"/>
                  </a:cubicBezTo>
                  <a:cubicBezTo>
                    <a:pt x="17935" y="25827"/>
                    <a:pt x="18057" y="25772"/>
                    <a:pt x="18147" y="25652"/>
                  </a:cubicBezTo>
                  <a:cubicBezTo>
                    <a:pt x="18173" y="25574"/>
                    <a:pt x="18248" y="25532"/>
                    <a:pt x="18325" y="25532"/>
                  </a:cubicBezTo>
                  <a:cubicBezTo>
                    <a:pt x="18415" y="25532"/>
                    <a:pt x="18509" y="25588"/>
                    <a:pt x="18539" y="25708"/>
                  </a:cubicBezTo>
                  <a:cubicBezTo>
                    <a:pt x="18595" y="25932"/>
                    <a:pt x="18315" y="25764"/>
                    <a:pt x="18315" y="26044"/>
                  </a:cubicBezTo>
                  <a:cubicBezTo>
                    <a:pt x="18315" y="26158"/>
                    <a:pt x="18287" y="26179"/>
                    <a:pt x="18246" y="26179"/>
                  </a:cubicBezTo>
                  <a:cubicBezTo>
                    <a:pt x="18223" y="26179"/>
                    <a:pt x="18195" y="26172"/>
                    <a:pt x="18166" y="26172"/>
                  </a:cubicBezTo>
                  <a:cubicBezTo>
                    <a:pt x="18122" y="26172"/>
                    <a:pt x="18075" y="26188"/>
                    <a:pt x="18035" y="26268"/>
                  </a:cubicBezTo>
                  <a:cubicBezTo>
                    <a:pt x="17867" y="26492"/>
                    <a:pt x="18595" y="26884"/>
                    <a:pt x="18819" y="26940"/>
                  </a:cubicBezTo>
                  <a:cubicBezTo>
                    <a:pt x="19069" y="26990"/>
                    <a:pt x="19274" y="27173"/>
                    <a:pt x="19632" y="27173"/>
                  </a:cubicBezTo>
                  <a:cubicBezTo>
                    <a:pt x="19676" y="27173"/>
                    <a:pt x="19722" y="27170"/>
                    <a:pt x="19772" y="27164"/>
                  </a:cubicBezTo>
                  <a:cubicBezTo>
                    <a:pt x="20332" y="26940"/>
                    <a:pt x="20836" y="26548"/>
                    <a:pt x="21228" y="26100"/>
                  </a:cubicBezTo>
                  <a:cubicBezTo>
                    <a:pt x="21271" y="26035"/>
                    <a:pt x="21340" y="26020"/>
                    <a:pt x="21418" y="26020"/>
                  </a:cubicBezTo>
                  <a:cubicBezTo>
                    <a:pt x="21481" y="26020"/>
                    <a:pt x="21550" y="26030"/>
                    <a:pt x="21616" y="26030"/>
                  </a:cubicBezTo>
                  <a:cubicBezTo>
                    <a:pt x="21678" y="26030"/>
                    <a:pt x="21738" y="26021"/>
                    <a:pt x="21788" y="25988"/>
                  </a:cubicBezTo>
                  <a:cubicBezTo>
                    <a:pt x="21956" y="25820"/>
                    <a:pt x="21844" y="25484"/>
                    <a:pt x="21956" y="25372"/>
                  </a:cubicBezTo>
                  <a:cubicBezTo>
                    <a:pt x="21966" y="25368"/>
                    <a:pt x="21975" y="25367"/>
                    <a:pt x="21984" y="25367"/>
                  </a:cubicBezTo>
                  <a:cubicBezTo>
                    <a:pt x="22131" y="25367"/>
                    <a:pt x="22186" y="25767"/>
                    <a:pt x="22292" y="25820"/>
                  </a:cubicBezTo>
                  <a:cubicBezTo>
                    <a:pt x="22404" y="25876"/>
                    <a:pt x="22460" y="25932"/>
                    <a:pt x="22460" y="26156"/>
                  </a:cubicBezTo>
                  <a:lnTo>
                    <a:pt x="22460" y="26268"/>
                  </a:lnTo>
                  <a:cubicBezTo>
                    <a:pt x="22460" y="26548"/>
                    <a:pt x="22572" y="26828"/>
                    <a:pt x="22852" y="27052"/>
                  </a:cubicBezTo>
                  <a:cubicBezTo>
                    <a:pt x="23076" y="27276"/>
                    <a:pt x="22908" y="27556"/>
                    <a:pt x="23132" y="27836"/>
                  </a:cubicBezTo>
                  <a:cubicBezTo>
                    <a:pt x="23356" y="28172"/>
                    <a:pt x="23244" y="28340"/>
                    <a:pt x="23524" y="28564"/>
                  </a:cubicBezTo>
                  <a:cubicBezTo>
                    <a:pt x="23748" y="28732"/>
                    <a:pt x="23748" y="28900"/>
                    <a:pt x="23692" y="29180"/>
                  </a:cubicBezTo>
                  <a:cubicBezTo>
                    <a:pt x="23580" y="29404"/>
                    <a:pt x="23860" y="29348"/>
                    <a:pt x="23916" y="29516"/>
                  </a:cubicBezTo>
                  <a:cubicBezTo>
                    <a:pt x="23860" y="29740"/>
                    <a:pt x="23860" y="29964"/>
                    <a:pt x="23916" y="30188"/>
                  </a:cubicBezTo>
                  <a:cubicBezTo>
                    <a:pt x="23935" y="30244"/>
                    <a:pt x="23966" y="30263"/>
                    <a:pt x="24014" y="30263"/>
                  </a:cubicBezTo>
                  <a:cubicBezTo>
                    <a:pt x="24109" y="30263"/>
                    <a:pt x="24271" y="30188"/>
                    <a:pt x="24532" y="30188"/>
                  </a:cubicBezTo>
                  <a:cubicBezTo>
                    <a:pt x="24868" y="30188"/>
                    <a:pt x="24812" y="29908"/>
                    <a:pt x="24812" y="29684"/>
                  </a:cubicBezTo>
                  <a:cubicBezTo>
                    <a:pt x="24812" y="29460"/>
                    <a:pt x="24980" y="29572"/>
                    <a:pt x="25036" y="29460"/>
                  </a:cubicBezTo>
                  <a:cubicBezTo>
                    <a:pt x="25067" y="29368"/>
                    <a:pt x="25183" y="29326"/>
                    <a:pt x="25327" y="29326"/>
                  </a:cubicBezTo>
                  <a:cubicBezTo>
                    <a:pt x="25445" y="29326"/>
                    <a:pt x="25582" y="29354"/>
                    <a:pt x="25708" y="29404"/>
                  </a:cubicBezTo>
                  <a:cubicBezTo>
                    <a:pt x="25759" y="29424"/>
                    <a:pt x="25804" y="29434"/>
                    <a:pt x="25844" y="29434"/>
                  </a:cubicBezTo>
                  <a:cubicBezTo>
                    <a:pt x="26027" y="29434"/>
                    <a:pt x="26110" y="29242"/>
                    <a:pt x="26156" y="29012"/>
                  </a:cubicBezTo>
                  <a:cubicBezTo>
                    <a:pt x="26172" y="28932"/>
                    <a:pt x="26193" y="28902"/>
                    <a:pt x="26217" y="28902"/>
                  </a:cubicBezTo>
                  <a:cubicBezTo>
                    <a:pt x="26277" y="28902"/>
                    <a:pt x="26357" y="29084"/>
                    <a:pt x="26436" y="29124"/>
                  </a:cubicBezTo>
                  <a:cubicBezTo>
                    <a:pt x="26440" y="29127"/>
                    <a:pt x="26444" y="29129"/>
                    <a:pt x="26448" y="29129"/>
                  </a:cubicBezTo>
                  <a:cubicBezTo>
                    <a:pt x="26524" y="29129"/>
                    <a:pt x="26779" y="28713"/>
                    <a:pt x="26884" y="28396"/>
                  </a:cubicBezTo>
                  <a:cubicBezTo>
                    <a:pt x="26935" y="28270"/>
                    <a:pt x="26940" y="28212"/>
                    <a:pt x="26905" y="28212"/>
                  </a:cubicBezTo>
                  <a:cubicBezTo>
                    <a:pt x="26861" y="28212"/>
                    <a:pt x="26758" y="28298"/>
                    <a:pt x="26604" y="28452"/>
                  </a:cubicBezTo>
                  <a:cubicBezTo>
                    <a:pt x="26551" y="28506"/>
                    <a:pt x="26514" y="28528"/>
                    <a:pt x="26490" y="28528"/>
                  </a:cubicBezTo>
                  <a:cubicBezTo>
                    <a:pt x="26387" y="28528"/>
                    <a:pt x="26514" y="28119"/>
                    <a:pt x="26604" y="27892"/>
                  </a:cubicBezTo>
                  <a:cubicBezTo>
                    <a:pt x="26660" y="27556"/>
                    <a:pt x="26716" y="27164"/>
                    <a:pt x="26716" y="26772"/>
                  </a:cubicBezTo>
                  <a:cubicBezTo>
                    <a:pt x="26772" y="26548"/>
                    <a:pt x="26941" y="26324"/>
                    <a:pt x="27165" y="26324"/>
                  </a:cubicBezTo>
                  <a:cubicBezTo>
                    <a:pt x="27501" y="26212"/>
                    <a:pt x="27949" y="25820"/>
                    <a:pt x="27837" y="25652"/>
                  </a:cubicBezTo>
                  <a:cubicBezTo>
                    <a:pt x="27781" y="25484"/>
                    <a:pt x="28341" y="25204"/>
                    <a:pt x="28341" y="24980"/>
                  </a:cubicBezTo>
                  <a:cubicBezTo>
                    <a:pt x="28341" y="24812"/>
                    <a:pt x="27781" y="24308"/>
                    <a:pt x="27557" y="24196"/>
                  </a:cubicBezTo>
                  <a:cubicBezTo>
                    <a:pt x="27473" y="24112"/>
                    <a:pt x="27333" y="24112"/>
                    <a:pt x="27214" y="24112"/>
                  </a:cubicBezTo>
                  <a:cubicBezTo>
                    <a:pt x="27095" y="24112"/>
                    <a:pt x="26997" y="24112"/>
                    <a:pt x="26997" y="24027"/>
                  </a:cubicBezTo>
                  <a:cubicBezTo>
                    <a:pt x="27053" y="23747"/>
                    <a:pt x="26997" y="23411"/>
                    <a:pt x="26941" y="23131"/>
                  </a:cubicBezTo>
                  <a:cubicBezTo>
                    <a:pt x="26884" y="22907"/>
                    <a:pt x="27221" y="22627"/>
                    <a:pt x="27221" y="22347"/>
                  </a:cubicBezTo>
                  <a:cubicBezTo>
                    <a:pt x="27221" y="22123"/>
                    <a:pt x="27221" y="21843"/>
                    <a:pt x="27445" y="21787"/>
                  </a:cubicBezTo>
                  <a:cubicBezTo>
                    <a:pt x="27613" y="21675"/>
                    <a:pt x="27501" y="21451"/>
                    <a:pt x="27781" y="21395"/>
                  </a:cubicBezTo>
                  <a:cubicBezTo>
                    <a:pt x="28117" y="21339"/>
                    <a:pt x="28061" y="20891"/>
                    <a:pt x="28341" y="20779"/>
                  </a:cubicBezTo>
                  <a:cubicBezTo>
                    <a:pt x="28677" y="20667"/>
                    <a:pt x="28677" y="20555"/>
                    <a:pt x="29069" y="20331"/>
                  </a:cubicBezTo>
                  <a:cubicBezTo>
                    <a:pt x="29573" y="20163"/>
                    <a:pt x="29965" y="19827"/>
                    <a:pt x="30301" y="19435"/>
                  </a:cubicBezTo>
                  <a:cubicBezTo>
                    <a:pt x="30413" y="19211"/>
                    <a:pt x="29909" y="18931"/>
                    <a:pt x="30245" y="18707"/>
                  </a:cubicBezTo>
                  <a:cubicBezTo>
                    <a:pt x="30581" y="18427"/>
                    <a:pt x="30301" y="18147"/>
                    <a:pt x="30525" y="18035"/>
                  </a:cubicBezTo>
                  <a:cubicBezTo>
                    <a:pt x="30749" y="17979"/>
                    <a:pt x="30917" y="17811"/>
                    <a:pt x="31029" y="17643"/>
                  </a:cubicBezTo>
                  <a:cubicBezTo>
                    <a:pt x="31094" y="17577"/>
                    <a:pt x="31168" y="17563"/>
                    <a:pt x="31260" y="17563"/>
                  </a:cubicBezTo>
                  <a:cubicBezTo>
                    <a:pt x="31334" y="17563"/>
                    <a:pt x="31421" y="17572"/>
                    <a:pt x="31525" y="17572"/>
                  </a:cubicBezTo>
                  <a:cubicBezTo>
                    <a:pt x="31623" y="17572"/>
                    <a:pt x="31736" y="17564"/>
                    <a:pt x="31869" y="17531"/>
                  </a:cubicBezTo>
                  <a:lnTo>
                    <a:pt x="32317" y="17531"/>
                  </a:lnTo>
                  <a:cubicBezTo>
                    <a:pt x="32541" y="17643"/>
                    <a:pt x="32709" y="17699"/>
                    <a:pt x="32933" y="17811"/>
                  </a:cubicBezTo>
                  <a:cubicBezTo>
                    <a:pt x="33269" y="17979"/>
                    <a:pt x="33213" y="18203"/>
                    <a:pt x="33213" y="18427"/>
                  </a:cubicBezTo>
                  <a:cubicBezTo>
                    <a:pt x="33213" y="18602"/>
                    <a:pt x="33213" y="18742"/>
                    <a:pt x="33133" y="18742"/>
                  </a:cubicBezTo>
                  <a:cubicBezTo>
                    <a:pt x="33111" y="18742"/>
                    <a:pt x="33082" y="18731"/>
                    <a:pt x="33045" y="18707"/>
                  </a:cubicBezTo>
                  <a:cubicBezTo>
                    <a:pt x="33017" y="18679"/>
                    <a:pt x="32982" y="18665"/>
                    <a:pt x="32945" y="18665"/>
                  </a:cubicBezTo>
                  <a:cubicBezTo>
                    <a:pt x="32832" y="18665"/>
                    <a:pt x="32695" y="18791"/>
                    <a:pt x="32653" y="19043"/>
                  </a:cubicBezTo>
                  <a:cubicBezTo>
                    <a:pt x="32541" y="19435"/>
                    <a:pt x="32261" y="19715"/>
                    <a:pt x="31925" y="19883"/>
                  </a:cubicBezTo>
                  <a:cubicBezTo>
                    <a:pt x="31645" y="19883"/>
                    <a:pt x="31645" y="20163"/>
                    <a:pt x="31421" y="20219"/>
                  </a:cubicBezTo>
                  <a:cubicBezTo>
                    <a:pt x="31197" y="20275"/>
                    <a:pt x="31029" y="20443"/>
                    <a:pt x="31029" y="20667"/>
                  </a:cubicBezTo>
                  <a:cubicBezTo>
                    <a:pt x="31029" y="20891"/>
                    <a:pt x="30693" y="20947"/>
                    <a:pt x="30469" y="20947"/>
                  </a:cubicBezTo>
                  <a:cubicBezTo>
                    <a:pt x="30245" y="20947"/>
                    <a:pt x="30301" y="21339"/>
                    <a:pt x="30133" y="21451"/>
                  </a:cubicBezTo>
                  <a:cubicBezTo>
                    <a:pt x="29965" y="21563"/>
                    <a:pt x="29965" y="21675"/>
                    <a:pt x="30133" y="21899"/>
                  </a:cubicBezTo>
                  <a:cubicBezTo>
                    <a:pt x="30245" y="22123"/>
                    <a:pt x="30133" y="22291"/>
                    <a:pt x="30189" y="22459"/>
                  </a:cubicBezTo>
                  <a:cubicBezTo>
                    <a:pt x="30357" y="22683"/>
                    <a:pt x="30413" y="23019"/>
                    <a:pt x="30357" y="23299"/>
                  </a:cubicBezTo>
                  <a:cubicBezTo>
                    <a:pt x="30198" y="23671"/>
                    <a:pt x="29988" y="24144"/>
                    <a:pt x="30110" y="24144"/>
                  </a:cubicBezTo>
                  <a:cubicBezTo>
                    <a:pt x="30117" y="24144"/>
                    <a:pt x="30124" y="24142"/>
                    <a:pt x="30133" y="24140"/>
                  </a:cubicBezTo>
                  <a:cubicBezTo>
                    <a:pt x="30144" y="24136"/>
                    <a:pt x="30156" y="24134"/>
                    <a:pt x="30169" y="24134"/>
                  </a:cubicBezTo>
                  <a:cubicBezTo>
                    <a:pt x="30333" y="24134"/>
                    <a:pt x="30609" y="24425"/>
                    <a:pt x="30815" y="24425"/>
                  </a:cubicBezTo>
                  <a:cubicBezTo>
                    <a:pt x="30831" y="24425"/>
                    <a:pt x="30846" y="24423"/>
                    <a:pt x="30861" y="24420"/>
                  </a:cubicBezTo>
                  <a:cubicBezTo>
                    <a:pt x="31068" y="24420"/>
                    <a:pt x="31131" y="24706"/>
                    <a:pt x="31316" y="24706"/>
                  </a:cubicBezTo>
                  <a:cubicBezTo>
                    <a:pt x="31332" y="24706"/>
                    <a:pt x="31348" y="24704"/>
                    <a:pt x="31365" y="24700"/>
                  </a:cubicBezTo>
                  <a:cubicBezTo>
                    <a:pt x="31386" y="24694"/>
                    <a:pt x="31404" y="24692"/>
                    <a:pt x="31422" y="24692"/>
                  </a:cubicBezTo>
                  <a:cubicBezTo>
                    <a:pt x="31577" y="24692"/>
                    <a:pt x="31634" y="24875"/>
                    <a:pt x="32051" y="24875"/>
                  </a:cubicBezTo>
                  <a:cubicBezTo>
                    <a:pt x="32097" y="24875"/>
                    <a:pt x="32149" y="24873"/>
                    <a:pt x="32205" y="24868"/>
                  </a:cubicBezTo>
                  <a:cubicBezTo>
                    <a:pt x="32877" y="24868"/>
                    <a:pt x="34165" y="24308"/>
                    <a:pt x="34670" y="24308"/>
                  </a:cubicBezTo>
                  <a:cubicBezTo>
                    <a:pt x="34894" y="24308"/>
                    <a:pt x="35118" y="24308"/>
                    <a:pt x="35342" y="24252"/>
                  </a:cubicBezTo>
                  <a:cubicBezTo>
                    <a:pt x="35454" y="24196"/>
                    <a:pt x="35566" y="24196"/>
                    <a:pt x="35678" y="24140"/>
                  </a:cubicBezTo>
                  <a:cubicBezTo>
                    <a:pt x="35702" y="24127"/>
                    <a:pt x="35725" y="24122"/>
                    <a:pt x="35747" y="24122"/>
                  </a:cubicBezTo>
                  <a:cubicBezTo>
                    <a:pt x="35927" y="24122"/>
                    <a:pt x="36032" y="24494"/>
                    <a:pt x="36182" y="24644"/>
                  </a:cubicBezTo>
                  <a:cubicBezTo>
                    <a:pt x="36266" y="24728"/>
                    <a:pt x="36406" y="24728"/>
                    <a:pt x="36546" y="24728"/>
                  </a:cubicBezTo>
                  <a:cubicBezTo>
                    <a:pt x="36686" y="24728"/>
                    <a:pt x="36826" y="24728"/>
                    <a:pt x="36910" y="24812"/>
                  </a:cubicBezTo>
                  <a:cubicBezTo>
                    <a:pt x="36975" y="24877"/>
                    <a:pt x="36926" y="24904"/>
                    <a:pt x="36817" y="24904"/>
                  </a:cubicBezTo>
                  <a:cubicBezTo>
                    <a:pt x="36740" y="24904"/>
                    <a:pt x="36634" y="24891"/>
                    <a:pt x="36518" y="24868"/>
                  </a:cubicBezTo>
                  <a:cubicBezTo>
                    <a:pt x="36238" y="24868"/>
                    <a:pt x="36182" y="25036"/>
                    <a:pt x="35790" y="25148"/>
                  </a:cubicBezTo>
                  <a:cubicBezTo>
                    <a:pt x="35342" y="25316"/>
                    <a:pt x="35510" y="25372"/>
                    <a:pt x="35398" y="25428"/>
                  </a:cubicBezTo>
                  <a:cubicBezTo>
                    <a:pt x="35342" y="25484"/>
                    <a:pt x="35286" y="25540"/>
                    <a:pt x="35174" y="25540"/>
                  </a:cubicBezTo>
                  <a:cubicBezTo>
                    <a:pt x="35133" y="25556"/>
                    <a:pt x="35082" y="25563"/>
                    <a:pt x="35023" y="25563"/>
                  </a:cubicBezTo>
                  <a:cubicBezTo>
                    <a:pt x="34707" y="25563"/>
                    <a:pt x="34164" y="25365"/>
                    <a:pt x="33816" y="25365"/>
                  </a:cubicBezTo>
                  <a:cubicBezTo>
                    <a:pt x="33781" y="25365"/>
                    <a:pt x="33748" y="25367"/>
                    <a:pt x="33717" y="25372"/>
                  </a:cubicBezTo>
                  <a:cubicBezTo>
                    <a:pt x="33269" y="25484"/>
                    <a:pt x="32429" y="25484"/>
                    <a:pt x="32261" y="25652"/>
                  </a:cubicBezTo>
                  <a:cubicBezTo>
                    <a:pt x="32037" y="25876"/>
                    <a:pt x="31533" y="25932"/>
                    <a:pt x="31757" y="26156"/>
                  </a:cubicBezTo>
                  <a:cubicBezTo>
                    <a:pt x="31981" y="26324"/>
                    <a:pt x="31757" y="26436"/>
                    <a:pt x="31925" y="26604"/>
                  </a:cubicBezTo>
                  <a:cubicBezTo>
                    <a:pt x="32064" y="26789"/>
                    <a:pt x="32127" y="26898"/>
                    <a:pt x="32271" y="26898"/>
                  </a:cubicBezTo>
                  <a:cubicBezTo>
                    <a:pt x="32301" y="26898"/>
                    <a:pt x="32335" y="26893"/>
                    <a:pt x="32373" y="26884"/>
                  </a:cubicBezTo>
                  <a:cubicBezTo>
                    <a:pt x="32597" y="26884"/>
                    <a:pt x="32765" y="26996"/>
                    <a:pt x="32541" y="27220"/>
                  </a:cubicBezTo>
                  <a:cubicBezTo>
                    <a:pt x="32317" y="27444"/>
                    <a:pt x="32485" y="27612"/>
                    <a:pt x="32485" y="28004"/>
                  </a:cubicBezTo>
                  <a:cubicBezTo>
                    <a:pt x="32485" y="28256"/>
                    <a:pt x="32233" y="28288"/>
                    <a:pt x="32013" y="28288"/>
                  </a:cubicBezTo>
                  <a:cubicBezTo>
                    <a:pt x="31939" y="28288"/>
                    <a:pt x="31869" y="28284"/>
                    <a:pt x="31813" y="28284"/>
                  </a:cubicBezTo>
                  <a:cubicBezTo>
                    <a:pt x="31589" y="28284"/>
                    <a:pt x="31253" y="27612"/>
                    <a:pt x="31141" y="27500"/>
                  </a:cubicBezTo>
                  <a:cubicBezTo>
                    <a:pt x="31123" y="27482"/>
                    <a:pt x="31098" y="27474"/>
                    <a:pt x="31068" y="27474"/>
                  </a:cubicBezTo>
                  <a:cubicBezTo>
                    <a:pt x="30907" y="27474"/>
                    <a:pt x="30592" y="27695"/>
                    <a:pt x="30357" y="27836"/>
                  </a:cubicBezTo>
                  <a:cubicBezTo>
                    <a:pt x="30133" y="28004"/>
                    <a:pt x="30245" y="28340"/>
                    <a:pt x="30077" y="28452"/>
                  </a:cubicBezTo>
                  <a:cubicBezTo>
                    <a:pt x="29853" y="28620"/>
                    <a:pt x="29797" y="28956"/>
                    <a:pt x="29965" y="29236"/>
                  </a:cubicBezTo>
                  <a:cubicBezTo>
                    <a:pt x="30077" y="29516"/>
                    <a:pt x="30077" y="29852"/>
                    <a:pt x="29853" y="30132"/>
                  </a:cubicBezTo>
                  <a:cubicBezTo>
                    <a:pt x="29741" y="30244"/>
                    <a:pt x="29797" y="30244"/>
                    <a:pt x="29909" y="30300"/>
                  </a:cubicBezTo>
                  <a:cubicBezTo>
                    <a:pt x="29965" y="30356"/>
                    <a:pt x="30021" y="30412"/>
                    <a:pt x="30021" y="30468"/>
                  </a:cubicBezTo>
                  <a:cubicBezTo>
                    <a:pt x="30133" y="30636"/>
                    <a:pt x="29629" y="30636"/>
                    <a:pt x="29797" y="30860"/>
                  </a:cubicBezTo>
                  <a:cubicBezTo>
                    <a:pt x="29881" y="30972"/>
                    <a:pt x="29783" y="31028"/>
                    <a:pt x="29664" y="31028"/>
                  </a:cubicBezTo>
                  <a:cubicBezTo>
                    <a:pt x="29545" y="31028"/>
                    <a:pt x="29405" y="30972"/>
                    <a:pt x="29405" y="30860"/>
                  </a:cubicBezTo>
                  <a:cubicBezTo>
                    <a:pt x="29405" y="30766"/>
                    <a:pt x="29305" y="30731"/>
                    <a:pt x="29189" y="30731"/>
                  </a:cubicBezTo>
                  <a:cubicBezTo>
                    <a:pt x="29031" y="30731"/>
                    <a:pt x="28845" y="30796"/>
                    <a:pt x="28845" y="30860"/>
                  </a:cubicBezTo>
                  <a:cubicBezTo>
                    <a:pt x="28901" y="30916"/>
                    <a:pt x="28845" y="31028"/>
                    <a:pt x="28845" y="31084"/>
                  </a:cubicBezTo>
                  <a:cubicBezTo>
                    <a:pt x="28733" y="31196"/>
                    <a:pt x="28565" y="31308"/>
                    <a:pt x="28397" y="31308"/>
                  </a:cubicBezTo>
                  <a:cubicBezTo>
                    <a:pt x="28061" y="31308"/>
                    <a:pt x="28005" y="30972"/>
                    <a:pt x="28005" y="30804"/>
                  </a:cubicBezTo>
                  <a:cubicBezTo>
                    <a:pt x="28005" y="30770"/>
                    <a:pt x="27949" y="30755"/>
                    <a:pt x="27858" y="30755"/>
                  </a:cubicBezTo>
                  <a:cubicBezTo>
                    <a:pt x="27498" y="30755"/>
                    <a:pt x="26581" y="30996"/>
                    <a:pt x="26268" y="31308"/>
                  </a:cubicBezTo>
                  <a:cubicBezTo>
                    <a:pt x="25932" y="31644"/>
                    <a:pt x="25092" y="31532"/>
                    <a:pt x="25092" y="31700"/>
                  </a:cubicBezTo>
                  <a:cubicBezTo>
                    <a:pt x="25092" y="31792"/>
                    <a:pt x="25018" y="31883"/>
                    <a:pt x="24929" y="31883"/>
                  </a:cubicBezTo>
                  <a:cubicBezTo>
                    <a:pt x="24909" y="31883"/>
                    <a:pt x="24889" y="31879"/>
                    <a:pt x="24868" y="31868"/>
                  </a:cubicBezTo>
                  <a:cubicBezTo>
                    <a:pt x="24812" y="31868"/>
                    <a:pt x="24812" y="31812"/>
                    <a:pt x="24756" y="31812"/>
                  </a:cubicBezTo>
                  <a:cubicBezTo>
                    <a:pt x="24756" y="31588"/>
                    <a:pt x="24644" y="31532"/>
                    <a:pt x="24308" y="31532"/>
                  </a:cubicBezTo>
                  <a:cubicBezTo>
                    <a:pt x="24028" y="31532"/>
                    <a:pt x="24476" y="31252"/>
                    <a:pt x="24364" y="31084"/>
                  </a:cubicBezTo>
                  <a:cubicBezTo>
                    <a:pt x="24346" y="31057"/>
                    <a:pt x="24324" y="31046"/>
                    <a:pt x="24298" y="31046"/>
                  </a:cubicBezTo>
                  <a:cubicBezTo>
                    <a:pt x="24180" y="31046"/>
                    <a:pt x="23989" y="31271"/>
                    <a:pt x="23787" y="31271"/>
                  </a:cubicBezTo>
                  <a:cubicBezTo>
                    <a:pt x="23756" y="31271"/>
                    <a:pt x="23724" y="31265"/>
                    <a:pt x="23692" y="31252"/>
                  </a:cubicBezTo>
                  <a:cubicBezTo>
                    <a:pt x="23674" y="31249"/>
                    <a:pt x="23655" y="31247"/>
                    <a:pt x="23635" y="31247"/>
                  </a:cubicBezTo>
                  <a:cubicBezTo>
                    <a:pt x="23361" y="31247"/>
                    <a:pt x="23005" y="31600"/>
                    <a:pt x="22796" y="31756"/>
                  </a:cubicBezTo>
                  <a:cubicBezTo>
                    <a:pt x="22732" y="31820"/>
                    <a:pt x="22654" y="31848"/>
                    <a:pt x="22581" y="31848"/>
                  </a:cubicBezTo>
                  <a:cubicBezTo>
                    <a:pt x="22398" y="31848"/>
                    <a:pt x="22244" y="31676"/>
                    <a:pt x="22404" y="31476"/>
                  </a:cubicBezTo>
                  <a:cubicBezTo>
                    <a:pt x="22503" y="31311"/>
                    <a:pt x="22485" y="31263"/>
                    <a:pt x="22396" y="31263"/>
                  </a:cubicBezTo>
                  <a:cubicBezTo>
                    <a:pt x="22334" y="31263"/>
                    <a:pt x="22238" y="31286"/>
                    <a:pt x="22124" y="31308"/>
                  </a:cubicBezTo>
                  <a:cubicBezTo>
                    <a:pt x="22052" y="31337"/>
                    <a:pt x="21975" y="31351"/>
                    <a:pt x="21902" y="31351"/>
                  </a:cubicBezTo>
                  <a:cubicBezTo>
                    <a:pt x="21693" y="31351"/>
                    <a:pt x="21508" y="31236"/>
                    <a:pt x="21508" y="31028"/>
                  </a:cubicBezTo>
                  <a:cubicBezTo>
                    <a:pt x="21564" y="30972"/>
                    <a:pt x="21508" y="30916"/>
                    <a:pt x="21508" y="30860"/>
                  </a:cubicBezTo>
                  <a:cubicBezTo>
                    <a:pt x="21396" y="30692"/>
                    <a:pt x="21172" y="30580"/>
                    <a:pt x="21172" y="30468"/>
                  </a:cubicBezTo>
                  <a:cubicBezTo>
                    <a:pt x="21172" y="30407"/>
                    <a:pt x="21202" y="30383"/>
                    <a:pt x="21249" y="30383"/>
                  </a:cubicBezTo>
                  <a:cubicBezTo>
                    <a:pt x="21329" y="30383"/>
                    <a:pt x="21458" y="30453"/>
                    <a:pt x="21564" y="30524"/>
                  </a:cubicBezTo>
                  <a:cubicBezTo>
                    <a:pt x="21648" y="30608"/>
                    <a:pt x="21788" y="30650"/>
                    <a:pt x="21907" y="30650"/>
                  </a:cubicBezTo>
                  <a:cubicBezTo>
                    <a:pt x="22026" y="30650"/>
                    <a:pt x="22124" y="30608"/>
                    <a:pt x="22124" y="30524"/>
                  </a:cubicBezTo>
                  <a:cubicBezTo>
                    <a:pt x="22174" y="30375"/>
                    <a:pt x="22090" y="30003"/>
                    <a:pt x="21913" y="30003"/>
                  </a:cubicBezTo>
                  <a:cubicBezTo>
                    <a:pt x="21891" y="30003"/>
                    <a:pt x="21868" y="30008"/>
                    <a:pt x="21844" y="30020"/>
                  </a:cubicBezTo>
                  <a:cubicBezTo>
                    <a:pt x="21732" y="30076"/>
                    <a:pt x="21662" y="30104"/>
                    <a:pt x="21613" y="30104"/>
                  </a:cubicBezTo>
                  <a:cubicBezTo>
                    <a:pt x="21564" y="30104"/>
                    <a:pt x="21536" y="30076"/>
                    <a:pt x="21508" y="30020"/>
                  </a:cubicBezTo>
                  <a:cubicBezTo>
                    <a:pt x="21396" y="29908"/>
                    <a:pt x="21676" y="29684"/>
                    <a:pt x="21732" y="29516"/>
                  </a:cubicBezTo>
                  <a:cubicBezTo>
                    <a:pt x="21788" y="29292"/>
                    <a:pt x="22180" y="29404"/>
                    <a:pt x="22236" y="29236"/>
                  </a:cubicBezTo>
                  <a:cubicBezTo>
                    <a:pt x="22292" y="29068"/>
                    <a:pt x="21956" y="28900"/>
                    <a:pt x="21844" y="28844"/>
                  </a:cubicBezTo>
                  <a:cubicBezTo>
                    <a:pt x="21732" y="28676"/>
                    <a:pt x="21732" y="28452"/>
                    <a:pt x="21844" y="28340"/>
                  </a:cubicBezTo>
                  <a:cubicBezTo>
                    <a:pt x="22012" y="28116"/>
                    <a:pt x="22012" y="27836"/>
                    <a:pt x="21900" y="27612"/>
                  </a:cubicBezTo>
                  <a:cubicBezTo>
                    <a:pt x="21872" y="27584"/>
                    <a:pt x="21826" y="27570"/>
                    <a:pt x="21773" y="27570"/>
                  </a:cubicBezTo>
                  <a:cubicBezTo>
                    <a:pt x="21613" y="27570"/>
                    <a:pt x="21382" y="27696"/>
                    <a:pt x="21340" y="27948"/>
                  </a:cubicBezTo>
                  <a:cubicBezTo>
                    <a:pt x="21340" y="28228"/>
                    <a:pt x="21004" y="28116"/>
                    <a:pt x="20892" y="28172"/>
                  </a:cubicBezTo>
                  <a:cubicBezTo>
                    <a:pt x="20780" y="28228"/>
                    <a:pt x="21060" y="28396"/>
                    <a:pt x="20892" y="28508"/>
                  </a:cubicBezTo>
                  <a:cubicBezTo>
                    <a:pt x="20872" y="28538"/>
                    <a:pt x="20854" y="28550"/>
                    <a:pt x="20836" y="28550"/>
                  </a:cubicBezTo>
                  <a:cubicBezTo>
                    <a:pt x="20755" y="28550"/>
                    <a:pt x="20684" y="28284"/>
                    <a:pt x="20500" y="28284"/>
                  </a:cubicBezTo>
                  <a:cubicBezTo>
                    <a:pt x="20220" y="28284"/>
                    <a:pt x="20220" y="28676"/>
                    <a:pt x="20052" y="28844"/>
                  </a:cubicBezTo>
                  <a:cubicBezTo>
                    <a:pt x="19996" y="29124"/>
                    <a:pt x="19996" y="29460"/>
                    <a:pt x="20052" y="29740"/>
                  </a:cubicBezTo>
                  <a:cubicBezTo>
                    <a:pt x="20108" y="30020"/>
                    <a:pt x="20444" y="30188"/>
                    <a:pt x="20388" y="30468"/>
                  </a:cubicBezTo>
                  <a:cubicBezTo>
                    <a:pt x="20332" y="30580"/>
                    <a:pt x="20444" y="30692"/>
                    <a:pt x="20500" y="30804"/>
                  </a:cubicBezTo>
                  <a:cubicBezTo>
                    <a:pt x="20556" y="30916"/>
                    <a:pt x="20668" y="31084"/>
                    <a:pt x="20612" y="31196"/>
                  </a:cubicBezTo>
                  <a:cubicBezTo>
                    <a:pt x="20556" y="31308"/>
                    <a:pt x="20668" y="31588"/>
                    <a:pt x="20836" y="31868"/>
                  </a:cubicBezTo>
                  <a:cubicBezTo>
                    <a:pt x="21004" y="32205"/>
                    <a:pt x="20500" y="31981"/>
                    <a:pt x="20500" y="32205"/>
                  </a:cubicBezTo>
                  <a:cubicBezTo>
                    <a:pt x="20500" y="32256"/>
                    <a:pt x="20458" y="32276"/>
                    <a:pt x="20398" y="32276"/>
                  </a:cubicBezTo>
                  <a:cubicBezTo>
                    <a:pt x="20258" y="32276"/>
                    <a:pt x="20018" y="32171"/>
                    <a:pt x="19940" y="32093"/>
                  </a:cubicBezTo>
                  <a:cubicBezTo>
                    <a:pt x="19895" y="32078"/>
                    <a:pt x="19829" y="32071"/>
                    <a:pt x="19758" y="32071"/>
                  </a:cubicBezTo>
                  <a:cubicBezTo>
                    <a:pt x="19564" y="32071"/>
                    <a:pt x="19323" y="32123"/>
                    <a:pt x="19323" y="32205"/>
                  </a:cubicBezTo>
                  <a:cubicBezTo>
                    <a:pt x="19323" y="32261"/>
                    <a:pt x="19323" y="32317"/>
                    <a:pt x="19323" y="32373"/>
                  </a:cubicBezTo>
                  <a:cubicBezTo>
                    <a:pt x="19323" y="32412"/>
                    <a:pt x="19295" y="32452"/>
                    <a:pt x="19239" y="32452"/>
                  </a:cubicBezTo>
                  <a:cubicBezTo>
                    <a:pt x="19216" y="32452"/>
                    <a:pt x="19188" y="32445"/>
                    <a:pt x="19155" y="32429"/>
                  </a:cubicBezTo>
                  <a:cubicBezTo>
                    <a:pt x="19118" y="32410"/>
                    <a:pt x="19056" y="32404"/>
                    <a:pt x="18977" y="32404"/>
                  </a:cubicBezTo>
                  <a:cubicBezTo>
                    <a:pt x="18819" y="32404"/>
                    <a:pt x="18595" y="32429"/>
                    <a:pt x="18371" y="32429"/>
                  </a:cubicBezTo>
                  <a:cubicBezTo>
                    <a:pt x="17979" y="32485"/>
                    <a:pt x="17867" y="32877"/>
                    <a:pt x="18035" y="32989"/>
                  </a:cubicBezTo>
                  <a:cubicBezTo>
                    <a:pt x="18095" y="33079"/>
                    <a:pt x="17995" y="33136"/>
                    <a:pt x="17880" y="33136"/>
                  </a:cubicBezTo>
                  <a:cubicBezTo>
                    <a:pt x="17780" y="33136"/>
                    <a:pt x="17669" y="33093"/>
                    <a:pt x="17643" y="32989"/>
                  </a:cubicBezTo>
                  <a:cubicBezTo>
                    <a:pt x="17625" y="32914"/>
                    <a:pt x="17575" y="32883"/>
                    <a:pt x="17519" y="32883"/>
                  </a:cubicBezTo>
                  <a:cubicBezTo>
                    <a:pt x="17407" y="32883"/>
                    <a:pt x="17270" y="33007"/>
                    <a:pt x="17307" y="33157"/>
                  </a:cubicBezTo>
                  <a:cubicBezTo>
                    <a:pt x="17307" y="33437"/>
                    <a:pt x="16915" y="33493"/>
                    <a:pt x="16915" y="33829"/>
                  </a:cubicBezTo>
                  <a:cubicBezTo>
                    <a:pt x="16971" y="34109"/>
                    <a:pt x="16523" y="34389"/>
                    <a:pt x="16299" y="34557"/>
                  </a:cubicBezTo>
                  <a:lnTo>
                    <a:pt x="16187" y="34613"/>
                  </a:lnTo>
                  <a:cubicBezTo>
                    <a:pt x="16019" y="34725"/>
                    <a:pt x="15851" y="34781"/>
                    <a:pt x="15627" y="34837"/>
                  </a:cubicBezTo>
                  <a:lnTo>
                    <a:pt x="15459" y="34837"/>
                  </a:lnTo>
                  <a:cubicBezTo>
                    <a:pt x="15179" y="34837"/>
                    <a:pt x="14955" y="35061"/>
                    <a:pt x="15011" y="35565"/>
                  </a:cubicBezTo>
                  <a:cubicBezTo>
                    <a:pt x="15011" y="36069"/>
                    <a:pt x="14675" y="36069"/>
                    <a:pt x="14171" y="36125"/>
                  </a:cubicBezTo>
                  <a:cubicBezTo>
                    <a:pt x="13723" y="36125"/>
                    <a:pt x="13835" y="36517"/>
                    <a:pt x="13667" y="36685"/>
                  </a:cubicBezTo>
                  <a:cubicBezTo>
                    <a:pt x="13601" y="36694"/>
                    <a:pt x="13536" y="36699"/>
                    <a:pt x="13471" y="36699"/>
                  </a:cubicBezTo>
                  <a:cubicBezTo>
                    <a:pt x="13149" y="36699"/>
                    <a:pt x="12845" y="36582"/>
                    <a:pt x="12659" y="36349"/>
                  </a:cubicBezTo>
                  <a:cubicBezTo>
                    <a:pt x="12642" y="36267"/>
                    <a:pt x="12578" y="36233"/>
                    <a:pt x="12500" y="36233"/>
                  </a:cubicBezTo>
                  <a:cubicBezTo>
                    <a:pt x="12314" y="36233"/>
                    <a:pt x="12052" y="36431"/>
                    <a:pt x="12211" y="36629"/>
                  </a:cubicBezTo>
                  <a:cubicBezTo>
                    <a:pt x="12435" y="36909"/>
                    <a:pt x="12491" y="37301"/>
                    <a:pt x="12323" y="37469"/>
                  </a:cubicBezTo>
                  <a:cubicBezTo>
                    <a:pt x="12293" y="37489"/>
                    <a:pt x="12258" y="37497"/>
                    <a:pt x="12220" y="37497"/>
                  </a:cubicBezTo>
                  <a:cubicBezTo>
                    <a:pt x="12093" y="37497"/>
                    <a:pt x="11926" y="37414"/>
                    <a:pt x="11773" y="37414"/>
                  </a:cubicBezTo>
                  <a:cubicBezTo>
                    <a:pt x="11710" y="37414"/>
                    <a:pt x="11649" y="37428"/>
                    <a:pt x="11594" y="37469"/>
                  </a:cubicBezTo>
                  <a:cubicBezTo>
                    <a:pt x="11550" y="37502"/>
                    <a:pt x="11515" y="37516"/>
                    <a:pt x="11485" y="37516"/>
                  </a:cubicBezTo>
                  <a:cubicBezTo>
                    <a:pt x="11362" y="37516"/>
                    <a:pt x="11326" y="37290"/>
                    <a:pt x="11146" y="37245"/>
                  </a:cubicBezTo>
                  <a:cubicBezTo>
                    <a:pt x="11089" y="37222"/>
                    <a:pt x="11039" y="37213"/>
                    <a:pt x="10991" y="37213"/>
                  </a:cubicBezTo>
                  <a:cubicBezTo>
                    <a:pt x="10835" y="37213"/>
                    <a:pt x="10714" y="37310"/>
                    <a:pt x="10487" y="37310"/>
                  </a:cubicBezTo>
                  <a:cubicBezTo>
                    <a:pt x="10448" y="37310"/>
                    <a:pt x="10407" y="37308"/>
                    <a:pt x="10362" y="37301"/>
                  </a:cubicBezTo>
                  <a:cubicBezTo>
                    <a:pt x="9970" y="37301"/>
                    <a:pt x="9746" y="37525"/>
                    <a:pt x="9858" y="37693"/>
                  </a:cubicBezTo>
                  <a:cubicBezTo>
                    <a:pt x="10026" y="37861"/>
                    <a:pt x="9858" y="38029"/>
                    <a:pt x="9970" y="38197"/>
                  </a:cubicBezTo>
                  <a:cubicBezTo>
                    <a:pt x="10082" y="38309"/>
                    <a:pt x="10642" y="38309"/>
                    <a:pt x="11034" y="38533"/>
                  </a:cubicBezTo>
                  <a:cubicBezTo>
                    <a:pt x="11230" y="38617"/>
                    <a:pt x="11356" y="38617"/>
                    <a:pt x="11454" y="38617"/>
                  </a:cubicBezTo>
                  <a:cubicBezTo>
                    <a:pt x="11552" y="38617"/>
                    <a:pt x="11622" y="38617"/>
                    <a:pt x="11706" y="38701"/>
                  </a:cubicBezTo>
                  <a:cubicBezTo>
                    <a:pt x="11931" y="38869"/>
                    <a:pt x="11987" y="38757"/>
                    <a:pt x="11987" y="39037"/>
                  </a:cubicBezTo>
                  <a:cubicBezTo>
                    <a:pt x="11987" y="39373"/>
                    <a:pt x="12267" y="39653"/>
                    <a:pt x="12603" y="39766"/>
                  </a:cubicBezTo>
                  <a:cubicBezTo>
                    <a:pt x="12995" y="39878"/>
                    <a:pt x="12715" y="40102"/>
                    <a:pt x="12827" y="40382"/>
                  </a:cubicBezTo>
                  <a:cubicBezTo>
                    <a:pt x="12939" y="40606"/>
                    <a:pt x="12659" y="40998"/>
                    <a:pt x="12715" y="41334"/>
                  </a:cubicBezTo>
                  <a:cubicBezTo>
                    <a:pt x="12715" y="41782"/>
                    <a:pt x="12603" y="42286"/>
                    <a:pt x="12323" y="42734"/>
                  </a:cubicBezTo>
                  <a:lnTo>
                    <a:pt x="12267" y="42734"/>
                  </a:lnTo>
                  <a:cubicBezTo>
                    <a:pt x="12067" y="42734"/>
                    <a:pt x="11514" y="42557"/>
                    <a:pt x="11079" y="42557"/>
                  </a:cubicBezTo>
                  <a:cubicBezTo>
                    <a:pt x="11025" y="42557"/>
                    <a:pt x="10972" y="42560"/>
                    <a:pt x="10922" y="42566"/>
                  </a:cubicBezTo>
                  <a:cubicBezTo>
                    <a:pt x="10828" y="42578"/>
                    <a:pt x="10683" y="42582"/>
                    <a:pt x="10508" y="42582"/>
                  </a:cubicBezTo>
                  <a:cubicBezTo>
                    <a:pt x="10029" y="42582"/>
                    <a:pt x="9323" y="42550"/>
                    <a:pt x="8789" y="42550"/>
                  </a:cubicBezTo>
                  <a:cubicBezTo>
                    <a:pt x="8593" y="42550"/>
                    <a:pt x="8420" y="42554"/>
                    <a:pt x="8290" y="42566"/>
                  </a:cubicBezTo>
                  <a:cubicBezTo>
                    <a:pt x="8239" y="42571"/>
                    <a:pt x="8192" y="42573"/>
                    <a:pt x="8149" y="42573"/>
                  </a:cubicBezTo>
                  <a:cubicBezTo>
                    <a:pt x="7717" y="42573"/>
                    <a:pt x="7643" y="42342"/>
                    <a:pt x="7338" y="42342"/>
                  </a:cubicBezTo>
                  <a:cubicBezTo>
                    <a:pt x="7002" y="42342"/>
                    <a:pt x="7170" y="42734"/>
                    <a:pt x="6722" y="42734"/>
                  </a:cubicBezTo>
                  <a:cubicBezTo>
                    <a:pt x="6218" y="42734"/>
                    <a:pt x="6218" y="43014"/>
                    <a:pt x="6554" y="43294"/>
                  </a:cubicBezTo>
                  <a:cubicBezTo>
                    <a:pt x="6722" y="43462"/>
                    <a:pt x="6722" y="43798"/>
                    <a:pt x="6666" y="44078"/>
                  </a:cubicBezTo>
                  <a:cubicBezTo>
                    <a:pt x="6610" y="44246"/>
                    <a:pt x="6610" y="44414"/>
                    <a:pt x="6666" y="44582"/>
                  </a:cubicBezTo>
                  <a:cubicBezTo>
                    <a:pt x="6722" y="45254"/>
                    <a:pt x="6554" y="45926"/>
                    <a:pt x="6162" y="46486"/>
                  </a:cubicBezTo>
                  <a:cubicBezTo>
                    <a:pt x="5882" y="46822"/>
                    <a:pt x="6162" y="46934"/>
                    <a:pt x="6498" y="47214"/>
                  </a:cubicBezTo>
                  <a:cubicBezTo>
                    <a:pt x="6778" y="47438"/>
                    <a:pt x="6610" y="48335"/>
                    <a:pt x="6610" y="48503"/>
                  </a:cubicBezTo>
                  <a:cubicBezTo>
                    <a:pt x="6610" y="48652"/>
                    <a:pt x="6734" y="48677"/>
                    <a:pt x="6900" y="48677"/>
                  </a:cubicBezTo>
                  <a:cubicBezTo>
                    <a:pt x="6983" y="48677"/>
                    <a:pt x="7077" y="48671"/>
                    <a:pt x="7170" y="48671"/>
                  </a:cubicBezTo>
                  <a:cubicBezTo>
                    <a:pt x="7394" y="48671"/>
                    <a:pt x="7618" y="48615"/>
                    <a:pt x="7842" y="48559"/>
                  </a:cubicBezTo>
                  <a:cubicBezTo>
                    <a:pt x="7898" y="48531"/>
                    <a:pt x="7968" y="48517"/>
                    <a:pt x="8038" y="48517"/>
                  </a:cubicBezTo>
                  <a:cubicBezTo>
                    <a:pt x="8108" y="48517"/>
                    <a:pt x="8178" y="48531"/>
                    <a:pt x="8234" y="48559"/>
                  </a:cubicBezTo>
                  <a:cubicBezTo>
                    <a:pt x="8559" y="48721"/>
                    <a:pt x="8726" y="49458"/>
                    <a:pt x="9141" y="49458"/>
                  </a:cubicBezTo>
                  <a:cubicBezTo>
                    <a:pt x="9156" y="49458"/>
                    <a:pt x="9171" y="49457"/>
                    <a:pt x="9186" y="49455"/>
                  </a:cubicBezTo>
                  <a:cubicBezTo>
                    <a:pt x="9410" y="49455"/>
                    <a:pt x="9298" y="49287"/>
                    <a:pt x="9410" y="49231"/>
                  </a:cubicBezTo>
                  <a:cubicBezTo>
                    <a:pt x="9429" y="49193"/>
                    <a:pt x="9460" y="49181"/>
                    <a:pt x="9501" y="49181"/>
                  </a:cubicBezTo>
                  <a:cubicBezTo>
                    <a:pt x="9584" y="49181"/>
                    <a:pt x="9709" y="49231"/>
                    <a:pt x="9858" y="49231"/>
                  </a:cubicBezTo>
                  <a:cubicBezTo>
                    <a:pt x="10026" y="49231"/>
                    <a:pt x="10138" y="48951"/>
                    <a:pt x="10530" y="48895"/>
                  </a:cubicBezTo>
                  <a:lnTo>
                    <a:pt x="11538" y="48895"/>
                  </a:lnTo>
                  <a:cubicBezTo>
                    <a:pt x="11577" y="48904"/>
                    <a:pt x="11615" y="48909"/>
                    <a:pt x="11653" y="48909"/>
                  </a:cubicBezTo>
                  <a:cubicBezTo>
                    <a:pt x="11836" y="48909"/>
                    <a:pt x="12006" y="48800"/>
                    <a:pt x="12099" y="48615"/>
                  </a:cubicBezTo>
                  <a:cubicBezTo>
                    <a:pt x="12211" y="48391"/>
                    <a:pt x="12491" y="48223"/>
                    <a:pt x="12715" y="48223"/>
                  </a:cubicBezTo>
                  <a:cubicBezTo>
                    <a:pt x="13051" y="48167"/>
                    <a:pt x="12995" y="47831"/>
                    <a:pt x="13051" y="47663"/>
                  </a:cubicBezTo>
                  <a:cubicBezTo>
                    <a:pt x="13051" y="47495"/>
                    <a:pt x="13555" y="47214"/>
                    <a:pt x="13611" y="47046"/>
                  </a:cubicBezTo>
                  <a:cubicBezTo>
                    <a:pt x="13667" y="46934"/>
                    <a:pt x="13331" y="46374"/>
                    <a:pt x="13611" y="45926"/>
                  </a:cubicBezTo>
                  <a:cubicBezTo>
                    <a:pt x="13891" y="45422"/>
                    <a:pt x="14283" y="45422"/>
                    <a:pt x="14283" y="45142"/>
                  </a:cubicBezTo>
                  <a:cubicBezTo>
                    <a:pt x="14283" y="44862"/>
                    <a:pt x="14563" y="44806"/>
                    <a:pt x="14955" y="44750"/>
                  </a:cubicBezTo>
                  <a:cubicBezTo>
                    <a:pt x="15347" y="44694"/>
                    <a:pt x="15459" y="44414"/>
                    <a:pt x="15795" y="44302"/>
                  </a:cubicBezTo>
                  <a:cubicBezTo>
                    <a:pt x="16075" y="44190"/>
                    <a:pt x="16243" y="43910"/>
                    <a:pt x="16131" y="43630"/>
                  </a:cubicBezTo>
                  <a:cubicBezTo>
                    <a:pt x="16131" y="43574"/>
                    <a:pt x="16131" y="43518"/>
                    <a:pt x="16075" y="43406"/>
                  </a:cubicBezTo>
                  <a:cubicBezTo>
                    <a:pt x="15963" y="42958"/>
                    <a:pt x="16355" y="42734"/>
                    <a:pt x="16747" y="42678"/>
                  </a:cubicBezTo>
                  <a:cubicBezTo>
                    <a:pt x="16834" y="42668"/>
                    <a:pt x="16920" y="42664"/>
                    <a:pt x="17006" y="42664"/>
                  </a:cubicBezTo>
                  <a:cubicBezTo>
                    <a:pt x="17423" y="42664"/>
                    <a:pt x="17832" y="42772"/>
                    <a:pt x="18203" y="42958"/>
                  </a:cubicBezTo>
                  <a:cubicBezTo>
                    <a:pt x="18281" y="43016"/>
                    <a:pt x="18365" y="43047"/>
                    <a:pt x="18458" y="43047"/>
                  </a:cubicBezTo>
                  <a:cubicBezTo>
                    <a:pt x="18634" y="43047"/>
                    <a:pt x="18843" y="42935"/>
                    <a:pt x="19099" y="42678"/>
                  </a:cubicBezTo>
                  <a:cubicBezTo>
                    <a:pt x="19211" y="42510"/>
                    <a:pt x="19436" y="42342"/>
                    <a:pt x="19660" y="42286"/>
                  </a:cubicBezTo>
                  <a:cubicBezTo>
                    <a:pt x="19772" y="42286"/>
                    <a:pt x="19884" y="42230"/>
                    <a:pt x="19996" y="42174"/>
                  </a:cubicBezTo>
                  <a:cubicBezTo>
                    <a:pt x="20276" y="42062"/>
                    <a:pt x="20164" y="41838"/>
                    <a:pt x="20556" y="41726"/>
                  </a:cubicBezTo>
                  <a:cubicBezTo>
                    <a:pt x="20613" y="41719"/>
                    <a:pt x="20669" y="41715"/>
                    <a:pt x="20724" y="41715"/>
                  </a:cubicBezTo>
                  <a:cubicBezTo>
                    <a:pt x="21102" y="41715"/>
                    <a:pt x="21431" y="41880"/>
                    <a:pt x="21676" y="42174"/>
                  </a:cubicBezTo>
                  <a:cubicBezTo>
                    <a:pt x="21844" y="42398"/>
                    <a:pt x="21900" y="42454"/>
                    <a:pt x="21900" y="42622"/>
                  </a:cubicBezTo>
                  <a:cubicBezTo>
                    <a:pt x="22012" y="43070"/>
                    <a:pt x="22292" y="43406"/>
                    <a:pt x="22684" y="43630"/>
                  </a:cubicBezTo>
                  <a:cubicBezTo>
                    <a:pt x="23244" y="43966"/>
                    <a:pt x="23468" y="44358"/>
                    <a:pt x="23748" y="44526"/>
                  </a:cubicBezTo>
                  <a:cubicBezTo>
                    <a:pt x="24028" y="44694"/>
                    <a:pt x="24308" y="44638"/>
                    <a:pt x="24476" y="44862"/>
                  </a:cubicBezTo>
                  <a:cubicBezTo>
                    <a:pt x="24700" y="45030"/>
                    <a:pt x="24924" y="45198"/>
                    <a:pt x="25204" y="45310"/>
                  </a:cubicBezTo>
                  <a:cubicBezTo>
                    <a:pt x="25484" y="45422"/>
                    <a:pt x="25484" y="45758"/>
                    <a:pt x="25764" y="45758"/>
                  </a:cubicBezTo>
                  <a:cubicBezTo>
                    <a:pt x="26044" y="45814"/>
                    <a:pt x="25820" y="46038"/>
                    <a:pt x="25988" y="46262"/>
                  </a:cubicBezTo>
                  <a:cubicBezTo>
                    <a:pt x="26156" y="46486"/>
                    <a:pt x="26212" y="46822"/>
                    <a:pt x="26044" y="47102"/>
                  </a:cubicBezTo>
                  <a:cubicBezTo>
                    <a:pt x="25876" y="47326"/>
                    <a:pt x="25988" y="47719"/>
                    <a:pt x="26044" y="47719"/>
                  </a:cubicBezTo>
                  <a:cubicBezTo>
                    <a:pt x="26100" y="47719"/>
                    <a:pt x="26380" y="47270"/>
                    <a:pt x="26436" y="47046"/>
                  </a:cubicBezTo>
                  <a:cubicBezTo>
                    <a:pt x="26492" y="46822"/>
                    <a:pt x="26716" y="46822"/>
                    <a:pt x="26884" y="46598"/>
                  </a:cubicBezTo>
                  <a:cubicBezTo>
                    <a:pt x="27109" y="46374"/>
                    <a:pt x="26604" y="46318"/>
                    <a:pt x="26548" y="45982"/>
                  </a:cubicBezTo>
                  <a:cubicBezTo>
                    <a:pt x="26469" y="45743"/>
                    <a:pt x="26673" y="45532"/>
                    <a:pt x="26940" y="45532"/>
                  </a:cubicBezTo>
                  <a:cubicBezTo>
                    <a:pt x="27047" y="45532"/>
                    <a:pt x="27164" y="45566"/>
                    <a:pt x="27277" y="45646"/>
                  </a:cubicBezTo>
                  <a:cubicBezTo>
                    <a:pt x="27503" y="45776"/>
                    <a:pt x="27655" y="45905"/>
                    <a:pt x="27753" y="45905"/>
                  </a:cubicBezTo>
                  <a:cubicBezTo>
                    <a:pt x="27825" y="45905"/>
                    <a:pt x="27869" y="45836"/>
                    <a:pt x="27893" y="45646"/>
                  </a:cubicBezTo>
                  <a:cubicBezTo>
                    <a:pt x="27893" y="45254"/>
                    <a:pt x="26604" y="44750"/>
                    <a:pt x="26324" y="44582"/>
                  </a:cubicBezTo>
                  <a:cubicBezTo>
                    <a:pt x="26044" y="44358"/>
                    <a:pt x="26212" y="44078"/>
                    <a:pt x="25764" y="44078"/>
                  </a:cubicBezTo>
                  <a:cubicBezTo>
                    <a:pt x="25743" y="44080"/>
                    <a:pt x="25721" y="44082"/>
                    <a:pt x="25700" y="44082"/>
                  </a:cubicBezTo>
                  <a:cubicBezTo>
                    <a:pt x="25213" y="44082"/>
                    <a:pt x="24693" y="43489"/>
                    <a:pt x="24532" y="42846"/>
                  </a:cubicBezTo>
                  <a:cubicBezTo>
                    <a:pt x="24364" y="42174"/>
                    <a:pt x="23580" y="42118"/>
                    <a:pt x="23412" y="41726"/>
                  </a:cubicBezTo>
                  <a:cubicBezTo>
                    <a:pt x="23244" y="41278"/>
                    <a:pt x="23580" y="41278"/>
                    <a:pt x="23412" y="40942"/>
                  </a:cubicBezTo>
                  <a:cubicBezTo>
                    <a:pt x="23300" y="40718"/>
                    <a:pt x="23524" y="40550"/>
                    <a:pt x="23748" y="40494"/>
                  </a:cubicBezTo>
                  <a:cubicBezTo>
                    <a:pt x="23916" y="40382"/>
                    <a:pt x="24084" y="40382"/>
                    <a:pt x="24252" y="40382"/>
                  </a:cubicBezTo>
                  <a:cubicBezTo>
                    <a:pt x="24364" y="40438"/>
                    <a:pt x="24364" y="40550"/>
                    <a:pt x="24420" y="40662"/>
                  </a:cubicBezTo>
                  <a:cubicBezTo>
                    <a:pt x="24420" y="40774"/>
                    <a:pt x="24420" y="40998"/>
                    <a:pt x="24532" y="40998"/>
                  </a:cubicBezTo>
                  <a:cubicBezTo>
                    <a:pt x="24700" y="40998"/>
                    <a:pt x="25148" y="40998"/>
                    <a:pt x="25148" y="41222"/>
                  </a:cubicBezTo>
                  <a:cubicBezTo>
                    <a:pt x="25316" y="41670"/>
                    <a:pt x="25540" y="42006"/>
                    <a:pt x="25820" y="42342"/>
                  </a:cubicBezTo>
                  <a:cubicBezTo>
                    <a:pt x="26044" y="42566"/>
                    <a:pt x="26436" y="42510"/>
                    <a:pt x="26492" y="42678"/>
                  </a:cubicBezTo>
                  <a:cubicBezTo>
                    <a:pt x="26492" y="42846"/>
                    <a:pt x="26828" y="43014"/>
                    <a:pt x="27165" y="43014"/>
                  </a:cubicBezTo>
                  <a:cubicBezTo>
                    <a:pt x="27277" y="43070"/>
                    <a:pt x="27389" y="43126"/>
                    <a:pt x="27501" y="43182"/>
                  </a:cubicBezTo>
                  <a:cubicBezTo>
                    <a:pt x="27669" y="43294"/>
                    <a:pt x="27781" y="43350"/>
                    <a:pt x="27893" y="43462"/>
                  </a:cubicBezTo>
                  <a:cubicBezTo>
                    <a:pt x="28061" y="43630"/>
                    <a:pt x="28285" y="43742"/>
                    <a:pt x="28453" y="43910"/>
                  </a:cubicBezTo>
                  <a:lnTo>
                    <a:pt x="28509" y="43910"/>
                  </a:lnTo>
                  <a:cubicBezTo>
                    <a:pt x="28789" y="44078"/>
                    <a:pt x="28957" y="44134"/>
                    <a:pt x="28733" y="44358"/>
                  </a:cubicBezTo>
                  <a:cubicBezTo>
                    <a:pt x="28509" y="44750"/>
                    <a:pt x="28509" y="45198"/>
                    <a:pt x="28733" y="45534"/>
                  </a:cubicBezTo>
                  <a:cubicBezTo>
                    <a:pt x="28957" y="45702"/>
                    <a:pt x="29013" y="46094"/>
                    <a:pt x="29237" y="46262"/>
                  </a:cubicBezTo>
                  <a:lnTo>
                    <a:pt x="29293" y="46262"/>
                  </a:lnTo>
                  <a:cubicBezTo>
                    <a:pt x="29573" y="46374"/>
                    <a:pt x="29741" y="46654"/>
                    <a:pt x="29685" y="46934"/>
                  </a:cubicBezTo>
                  <a:cubicBezTo>
                    <a:pt x="29685" y="47112"/>
                    <a:pt x="29842" y="47222"/>
                    <a:pt x="30000" y="47222"/>
                  </a:cubicBezTo>
                  <a:cubicBezTo>
                    <a:pt x="30091" y="47222"/>
                    <a:pt x="30183" y="47185"/>
                    <a:pt x="30245" y="47102"/>
                  </a:cubicBezTo>
                  <a:cubicBezTo>
                    <a:pt x="30288" y="47070"/>
                    <a:pt x="30342" y="47056"/>
                    <a:pt x="30401" y="47056"/>
                  </a:cubicBezTo>
                  <a:cubicBezTo>
                    <a:pt x="30645" y="47056"/>
                    <a:pt x="30973" y="47292"/>
                    <a:pt x="30973" y="47382"/>
                  </a:cubicBezTo>
                  <a:cubicBezTo>
                    <a:pt x="30973" y="47419"/>
                    <a:pt x="30947" y="47432"/>
                    <a:pt x="30903" y="47432"/>
                  </a:cubicBezTo>
                  <a:cubicBezTo>
                    <a:pt x="30799" y="47432"/>
                    <a:pt x="30594" y="47359"/>
                    <a:pt x="30403" y="47359"/>
                  </a:cubicBezTo>
                  <a:cubicBezTo>
                    <a:pt x="30303" y="47359"/>
                    <a:pt x="30208" y="47378"/>
                    <a:pt x="30133" y="47438"/>
                  </a:cubicBezTo>
                  <a:cubicBezTo>
                    <a:pt x="29797" y="47663"/>
                    <a:pt x="30357" y="47887"/>
                    <a:pt x="30301" y="48111"/>
                  </a:cubicBezTo>
                  <a:cubicBezTo>
                    <a:pt x="30245" y="48391"/>
                    <a:pt x="30413" y="48671"/>
                    <a:pt x="30693" y="48671"/>
                  </a:cubicBezTo>
                  <a:cubicBezTo>
                    <a:pt x="30942" y="48671"/>
                    <a:pt x="31191" y="49025"/>
                    <a:pt x="31361" y="49025"/>
                  </a:cubicBezTo>
                  <a:cubicBezTo>
                    <a:pt x="31382" y="49025"/>
                    <a:pt x="31402" y="49019"/>
                    <a:pt x="31421" y="49007"/>
                  </a:cubicBezTo>
                  <a:cubicBezTo>
                    <a:pt x="31589" y="48951"/>
                    <a:pt x="31253" y="48335"/>
                    <a:pt x="31309" y="48223"/>
                  </a:cubicBezTo>
                  <a:cubicBezTo>
                    <a:pt x="31319" y="48203"/>
                    <a:pt x="31337" y="48195"/>
                    <a:pt x="31362" y="48195"/>
                  </a:cubicBezTo>
                  <a:cubicBezTo>
                    <a:pt x="31443" y="48195"/>
                    <a:pt x="31588" y="48278"/>
                    <a:pt x="31699" y="48278"/>
                  </a:cubicBezTo>
                  <a:cubicBezTo>
                    <a:pt x="31746" y="48278"/>
                    <a:pt x="31786" y="48263"/>
                    <a:pt x="31813" y="48223"/>
                  </a:cubicBezTo>
                  <a:cubicBezTo>
                    <a:pt x="31981" y="48055"/>
                    <a:pt x="31701" y="47887"/>
                    <a:pt x="31477" y="47887"/>
                  </a:cubicBezTo>
                  <a:cubicBezTo>
                    <a:pt x="31460" y="47891"/>
                    <a:pt x="31445" y="47893"/>
                    <a:pt x="31432" y="47893"/>
                  </a:cubicBezTo>
                  <a:cubicBezTo>
                    <a:pt x="31320" y="47893"/>
                    <a:pt x="31423" y="47727"/>
                    <a:pt x="31596" y="47727"/>
                  </a:cubicBezTo>
                  <a:cubicBezTo>
                    <a:pt x="31646" y="47727"/>
                    <a:pt x="31700" y="47740"/>
                    <a:pt x="31757" y="47775"/>
                  </a:cubicBezTo>
                  <a:cubicBezTo>
                    <a:pt x="31831" y="47819"/>
                    <a:pt x="31897" y="47836"/>
                    <a:pt x="31957" y="47836"/>
                  </a:cubicBezTo>
                  <a:cubicBezTo>
                    <a:pt x="32122" y="47836"/>
                    <a:pt x="32235" y="47704"/>
                    <a:pt x="32317" y="47663"/>
                  </a:cubicBezTo>
                  <a:cubicBezTo>
                    <a:pt x="32485" y="47663"/>
                    <a:pt x="32485" y="47158"/>
                    <a:pt x="32093" y="47046"/>
                  </a:cubicBezTo>
                  <a:cubicBezTo>
                    <a:pt x="32041" y="47033"/>
                    <a:pt x="31996" y="47028"/>
                    <a:pt x="31956" y="47028"/>
                  </a:cubicBezTo>
                  <a:cubicBezTo>
                    <a:pt x="31750" y="47028"/>
                    <a:pt x="31692" y="47174"/>
                    <a:pt x="31597" y="47174"/>
                  </a:cubicBezTo>
                  <a:cubicBezTo>
                    <a:pt x="31553" y="47174"/>
                    <a:pt x="31500" y="47142"/>
                    <a:pt x="31421" y="47046"/>
                  </a:cubicBezTo>
                  <a:cubicBezTo>
                    <a:pt x="31141" y="46710"/>
                    <a:pt x="31701" y="46878"/>
                    <a:pt x="31701" y="46654"/>
                  </a:cubicBezTo>
                  <a:cubicBezTo>
                    <a:pt x="31701" y="46374"/>
                    <a:pt x="31253" y="46038"/>
                    <a:pt x="31029" y="45758"/>
                  </a:cubicBezTo>
                  <a:cubicBezTo>
                    <a:pt x="30884" y="45541"/>
                    <a:pt x="31043" y="45418"/>
                    <a:pt x="31204" y="45418"/>
                  </a:cubicBezTo>
                  <a:cubicBezTo>
                    <a:pt x="31293" y="45418"/>
                    <a:pt x="31381" y="45455"/>
                    <a:pt x="31421" y="45534"/>
                  </a:cubicBezTo>
                  <a:cubicBezTo>
                    <a:pt x="31477" y="45646"/>
                    <a:pt x="31589" y="45688"/>
                    <a:pt x="31715" y="45688"/>
                  </a:cubicBezTo>
                  <a:cubicBezTo>
                    <a:pt x="31841" y="45688"/>
                    <a:pt x="31981" y="45646"/>
                    <a:pt x="32093" y="45590"/>
                  </a:cubicBezTo>
                  <a:cubicBezTo>
                    <a:pt x="32261" y="45534"/>
                    <a:pt x="31869" y="45142"/>
                    <a:pt x="32205" y="45030"/>
                  </a:cubicBezTo>
                  <a:cubicBezTo>
                    <a:pt x="32294" y="44992"/>
                    <a:pt x="32362" y="44977"/>
                    <a:pt x="32417" y="44977"/>
                  </a:cubicBezTo>
                  <a:cubicBezTo>
                    <a:pt x="32603" y="44977"/>
                    <a:pt x="32623" y="45155"/>
                    <a:pt x="32709" y="45198"/>
                  </a:cubicBezTo>
                  <a:cubicBezTo>
                    <a:pt x="32821" y="45198"/>
                    <a:pt x="32933" y="44862"/>
                    <a:pt x="33269" y="44862"/>
                  </a:cubicBezTo>
                  <a:cubicBezTo>
                    <a:pt x="33493" y="44918"/>
                    <a:pt x="33661" y="44974"/>
                    <a:pt x="33829" y="45142"/>
                  </a:cubicBezTo>
                  <a:cubicBezTo>
                    <a:pt x="33941" y="45254"/>
                    <a:pt x="34109" y="45310"/>
                    <a:pt x="34277" y="45366"/>
                  </a:cubicBezTo>
                  <a:cubicBezTo>
                    <a:pt x="34614" y="45366"/>
                    <a:pt x="34726" y="45030"/>
                    <a:pt x="35006" y="44918"/>
                  </a:cubicBezTo>
                  <a:cubicBezTo>
                    <a:pt x="35118" y="44862"/>
                    <a:pt x="35342" y="44862"/>
                    <a:pt x="35559" y="44862"/>
                  </a:cubicBezTo>
                  <a:cubicBezTo>
                    <a:pt x="35776" y="44862"/>
                    <a:pt x="35986" y="44862"/>
                    <a:pt x="36070" y="44806"/>
                  </a:cubicBezTo>
                  <a:cubicBezTo>
                    <a:pt x="36182" y="44694"/>
                    <a:pt x="35678" y="44470"/>
                    <a:pt x="35454" y="44302"/>
                  </a:cubicBezTo>
                  <a:cubicBezTo>
                    <a:pt x="35342" y="44190"/>
                    <a:pt x="35286" y="44078"/>
                    <a:pt x="35286" y="43910"/>
                  </a:cubicBezTo>
                  <a:cubicBezTo>
                    <a:pt x="35286" y="43798"/>
                    <a:pt x="35230" y="43742"/>
                    <a:pt x="35174" y="43742"/>
                  </a:cubicBezTo>
                  <a:cubicBezTo>
                    <a:pt x="35118" y="43686"/>
                    <a:pt x="34838" y="43182"/>
                    <a:pt x="35006" y="43126"/>
                  </a:cubicBezTo>
                  <a:cubicBezTo>
                    <a:pt x="35174" y="43126"/>
                    <a:pt x="35342" y="42566"/>
                    <a:pt x="35622" y="42454"/>
                  </a:cubicBezTo>
                  <a:cubicBezTo>
                    <a:pt x="35678" y="42398"/>
                    <a:pt x="35790" y="42342"/>
                    <a:pt x="35790" y="42286"/>
                  </a:cubicBezTo>
                  <a:cubicBezTo>
                    <a:pt x="35790" y="42118"/>
                    <a:pt x="35790" y="42006"/>
                    <a:pt x="35790" y="41838"/>
                  </a:cubicBezTo>
                  <a:cubicBezTo>
                    <a:pt x="35790" y="41614"/>
                    <a:pt x="35958" y="41222"/>
                    <a:pt x="36182" y="41222"/>
                  </a:cubicBezTo>
                  <a:cubicBezTo>
                    <a:pt x="36406" y="41166"/>
                    <a:pt x="36630" y="41222"/>
                    <a:pt x="36574" y="40774"/>
                  </a:cubicBezTo>
                  <a:lnTo>
                    <a:pt x="36574" y="40718"/>
                  </a:lnTo>
                  <a:cubicBezTo>
                    <a:pt x="36574" y="40382"/>
                    <a:pt x="36630" y="40382"/>
                    <a:pt x="36966" y="40158"/>
                  </a:cubicBezTo>
                  <a:cubicBezTo>
                    <a:pt x="37302" y="39878"/>
                    <a:pt x="37358" y="39429"/>
                    <a:pt x="37638" y="39373"/>
                  </a:cubicBezTo>
                  <a:cubicBezTo>
                    <a:pt x="37918" y="39261"/>
                    <a:pt x="38254" y="39205"/>
                    <a:pt x="38534" y="39205"/>
                  </a:cubicBezTo>
                  <a:cubicBezTo>
                    <a:pt x="38982" y="39317"/>
                    <a:pt x="38310" y="39597"/>
                    <a:pt x="38646" y="39766"/>
                  </a:cubicBezTo>
                  <a:cubicBezTo>
                    <a:pt x="38739" y="39822"/>
                    <a:pt x="38907" y="39834"/>
                    <a:pt x="39090" y="39834"/>
                  </a:cubicBezTo>
                  <a:cubicBezTo>
                    <a:pt x="39236" y="39834"/>
                    <a:pt x="39391" y="39826"/>
                    <a:pt x="39525" y="39826"/>
                  </a:cubicBezTo>
                  <a:cubicBezTo>
                    <a:pt x="39726" y="39826"/>
                    <a:pt x="39878" y="39844"/>
                    <a:pt x="39878" y="39934"/>
                  </a:cubicBezTo>
                  <a:cubicBezTo>
                    <a:pt x="39934" y="40158"/>
                    <a:pt x="38814" y="40382"/>
                    <a:pt x="38870" y="40494"/>
                  </a:cubicBezTo>
                  <a:cubicBezTo>
                    <a:pt x="38870" y="40606"/>
                    <a:pt x="39430" y="40774"/>
                    <a:pt x="39654" y="40886"/>
                  </a:cubicBezTo>
                  <a:cubicBezTo>
                    <a:pt x="39822" y="40998"/>
                    <a:pt x="39598" y="41390"/>
                    <a:pt x="39654" y="41502"/>
                  </a:cubicBezTo>
                  <a:cubicBezTo>
                    <a:pt x="39670" y="41533"/>
                    <a:pt x="39707" y="41547"/>
                    <a:pt x="39758" y="41547"/>
                  </a:cubicBezTo>
                  <a:cubicBezTo>
                    <a:pt x="39889" y="41547"/>
                    <a:pt x="40109" y="41455"/>
                    <a:pt x="40270" y="41334"/>
                  </a:cubicBezTo>
                  <a:cubicBezTo>
                    <a:pt x="40550" y="41166"/>
                    <a:pt x="40718" y="41222"/>
                    <a:pt x="41054" y="40998"/>
                  </a:cubicBezTo>
                  <a:cubicBezTo>
                    <a:pt x="41166" y="40908"/>
                    <a:pt x="41341" y="40890"/>
                    <a:pt x="41518" y="40890"/>
                  </a:cubicBezTo>
                  <a:cubicBezTo>
                    <a:pt x="41635" y="40890"/>
                    <a:pt x="41754" y="40898"/>
                    <a:pt x="41855" y="40898"/>
                  </a:cubicBezTo>
                  <a:cubicBezTo>
                    <a:pt x="41982" y="40898"/>
                    <a:pt x="42081" y="40886"/>
                    <a:pt x="42119" y="40830"/>
                  </a:cubicBezTo>
                  <a:cubicBezTo>
                    <a:pt x="42164" y="40738"/>
                    <a:pt x="41986" y="40647"/>
                    <a:pt x="41584" y="40647"/>
                  </a:cubicBezTo>
                  <a:cubicBezTo>
                    <a:pt x="41493" y="40647"/>
                    <a:pt x="41391" y="40651"/>
                    <a:pt x="41278" y="40662"/>
                  </a:cubicBezTo>
                  <a:cubicBezTo>
                    <a:pt x="40942" y="40662"/>
                    <a:pt x="40606" y="40382"/>
                    <a:pt x="40662" y="39990"/>
                  </a:cubicBezTo>
                  <a:cubicBezTo>
                    <a:pt x="40886" y="39653"/>
                    <a:pt x="41278" y="39485"/>
                    <a:pt x="41670" y="39373"/>
                  </a:cubicBezTo>
                  <a:cubicBezTo>
                    <a:pt x="42007" y="39317"/>
                    <a:pt x="42343" y="39205"/>
                    <a:pt x="42679" y="39093"/>
                  </a:cubicBezTo>
                  <a:cubicBezTo>
                    <a:pt x="42847" y="38981"/>
                    <a:pt x="43071" y="38925"/>
                    <a:pt x="43295" y="38869"/>
                  </a:cubicBezTo>
                  <a:cubicBezTo>
                    <a:pt x="43491" y="38841"/>
                    <a:pt x="43687" y="38827"/>
                    <a:pt x="43834" y="38827"/>
                  </a:cubicBezTo>
                  <a:cubicBezTo>
                    <a:pt x="43981" y="38827"/>
                    <a:pt x="44079" y="38841"/>
                    <a:pt x="44079" y="38869"/>
                  </a:cubicBezTo>
                  <a:cubicBezTo>
                    <a:pt x="44135" y="38981"/>
                    <a:pt x="43295" y="39373"/>
                    <a:pt x="43127" y="39429"/>
                  </a:cubicBezTo>
                  <a:cubicBezTo>
                    <a:pt x="42959" y="39485"/>
                    <a:pt x="43407" y="39766"/>
                    <a:pt x="43407" y="39878"/>
                  </a:cubicBezTo>
                  <a:cubicBezTo>
                    <a:pt x="43407" y="40046"/>
                    <a:pt x="42903" y="40102"/>
                    <a:pt x="42959" y="40326"/>
                  </a:cubicBezTo>
                  <a:cubicBezTo>
                    <a:pt x="43015" y="40606"/>
                    <a:pt x="42791" y="40718"/>
                    <a:pt x="42511" y="40718"/>
                  </a:cubicBezTo>
                  <a:cubicBezTo>
                    <a:pt x="42231" y="40718"/>
                    <a:pt x="42175" y="40830"/>
                    <a:pt x="42287" y="40886"/>
                  </a:cubicBezTo>
                  <a:cubicBezTo>
                    <a:pt x="42455" y="40886"/>
                    <a:pt x="42455" y="41278"/>
                    <a:pt x="42959" y="41390"/>
                  </a:cubicBezTo>
                  <a:cubicBezTo>
                    <a:pt x="43519" y="41614"/>
                    <a:pt x="44023" y="41950"/>
                    <a:pt x="44415" y="42454"/>
                  </a:cubicBezTo>
                  <a:cubicBezTo>
                    <a:pt x="44471" y="42510"/>
                    <a:pt x="44527" y="42566"/>
                    <a:pt x="44583" y="42622"/>
                  </a:cubicBezTo>
                  <a:cubicBezTo>
                    <a:pt x="45087" y="42846"/>
                    <a:pt x="45759" y="42790"/>
                    <a:pt x="45815" y="43294"/>
                  </a:cubicBezTo>
                  <a:cubicBezTo>
                    <a:pt x="45927" y="43798"/>
                    <a:pt x="46263" y="43630"/>
                    <a:pt x="46151" y="44134"/>
                  </a:cubicBezTo>
                  <a:cubicBezTo>
                    <a:pt x="46095" y="44190"/>
                    <a:pt x="46039" y="44302"/>
                    <a:pt x="45927" y="44358"/>
                  </a:cubicBezTo>
                  <a:cubicBezTo>
                    <a:pt x="45535" y="44694"/>
                    <a:pt x="45031" y="44862"/>
                    <a:pt x="44471" y="44862"/>
                  </a:cubicBezTo>
                  <a:cubicBezTo>
                    <a:pt x="44247" y="44834"/>
                    <a:pt x="44009" y="44820"/>
                    <a:pt x="43771" y="44820"/>
                  </a:cubicBezTo>
                  <a:cubicBezTo>
                    <a:pt x="43533" y="44820"/>
                    <a:pt x="43295" y="44834"/>
                    <a:pt x="43071" y="44862"/>
                  </a:cubicBezTo>
                  <a:cubicBezTo>
                    <a:pt x="42657" y="44862"/>
                    <a:pt x="42530" y="44576"/>
                    <a:pt x="42204" y="44576"/>
                  </a:cubicBezTo>
                  <a:cubicBezTo>
                    <a:pt x="42177" y="44576"/>
                    <a:pt x="42149" y="44578"/>
                    <a:pt x="42119" y="44582"/>
                  </a:cubicBezTo>
                  <a:cubicBezTo>
                    <a:pt x="41782" y="44582"/>
                    <a:pt x="41782" y="44246"/>
                    <a:pt x="41446" y="44246"/>
                  </a:cubicBezTo>
                  <a:cubicBezTo>
                    <a:pt x="41110" y="44246"/>
                    <a:pt x="41334" y="44078"/>
                    <a:pt x="40270" y="43966"/>
                  </a:cubicBezTo>
                  <a:cubicBezTo>
                    <a:pt x="40121" y="43947"/>
                    <a:pt x="39973" y="43938"/>
                    <a:pt x="39827" y="43938"/>
                  </a:cubicBezTo>
                  <a:cubicBezTo>
                    <a:pt x="39099" y="43938"/>
                    <a:pt x="38422" y="44171"/>
                    <a:pt x="37862" y="44638"/>
                  </a:cubicBezTo>
                  <a:cubicBezTo>
                    <a:pt x="37741" y="44739"/>
                    <a:pt x="37503" y="44767"/>
                    <a:pt x="37241" y="44767"/>
                  </a:cubicBezTo>
                  <a:cubicBezTo>
                    <a:pt x="36910" y="44767"/>
                    <a:pt x="36539" y="44722"/>
                    <a:pt x="36314" y="44722"/>
                  </a:cubicBezTo>
                  <a:cubicBezTo>
                    <a:pt x="36224" y="44722"/>
                    <a:pt x="36157" y="44730"/>
                    <a:pt x="36126" y="44750"/>
                  </a:cubicBezTo>
                  <a:cubicBezTo>
                    <a:pt x="36014" y="44806"/>
                    <a:pt x="36126" y="45142"/>
                    <a:pt x="35734" y="45310"/>
                  </a:cubicBezTo>
                  <a:cubicBezTo>
                    <a:pt x="35538" y="45394"/>
                    <a:pt x="35202" y="45394"/>
                    <a:pt x="34880" y="45394"/>
                  </a:cubicBezTo>
                  <a:cubicBezTo>
                    <a:pt x="34558" y="45394"/>
                    <a:pt x="34249" y="45394"/>
                    <a:pt x="34109" y="45478"/>
                  </a:cubicBezTo>
                  <a:cubicBezTo>
                    <a:pt x="33793" y="45636"/>
                    <a:pt x="33675" y="46043"/>
                    <a:pt x="33897" y="46043"/>
                  </a:cubicBezTo>
                  <a:cubicBezTo>
                    <a:pt x="33910" y="46043"/>
                    <a:pt x="33925" y="46042"/>
                    <a:pt x="33941" y="46038"/>
                  </a:cubicBezTo>
                  <a:cubicBezTo>
                    <a:pt x="34221" y="46038"/>
                    <a:pt x="34333" y="46150"/>
                    <a:pt x="34277" y="46262"/>
                  </a:cubicBezTo>
                  <a:cubicBezTo>
                    <a:pt x="34165" y="46374"/>
                    <a:pt x="34502" y="46710"/>
                    <a:pt x="34333" y="46878"/>
                  </a:cubicBezTo>
                  <a:cubicBezTo>
                    <a:pt x="34165" y="46990"/>
                    <a:pt x="34165" y="47270"/>
                    <a:pt x="34333" y="47438"/>
                  </a:cubicBezTo>
                  <a:cubicBezTo>
                    <a:pt x="34502" y="47551"/>
                    <a:pt x="34558" y="47831"/>
                    <a:pt x="34333" y="47831"/>
                  </a:cubicBezTo>
                  <a:cubicBezTo>
                    <a:pt x="34109" y="47887"/>
                    <a:pt x="34726" y="48111"/>
                    <a:pt x="34726" y="48279"/>
                  </a:cubicBezTo>
                  <a:cubicBezTo>
                    <a:pt x="34726" y="48391"/>
                    <a:pt x="35230" y="48447"/>
                    <a:pt x="35230" y="48559"/>
                  </a:cubicBezTo>
                  <a:cubicBezTo>
                    <a:pt x="35230" y="48665"/>
                    <a:pt x="35297" y="48704"/>
                    <a:pt x="35404" y="48704"/>
                  </a:cubicBezTo>
                  <a:cubicBezTo>
                    <a:pt x="35465" y="48704"/>
                    <a:pt x="35540" y="48691"/>
                    <a:pt x="35622" y="48671"/>
                  </a:cubicBezTo>
                  <a:cubicBezTo>
                    <a:pt x="35643" y="48666"/>
                    <a:pt x="35662" y="48664"/>
                    <a:pt x="35681" y="48664"/>
                  </a:cubicBezTo>
                  <a:cubicBezTo>
                    <a:pt x="35911" y="48664"/>
                    <a:pt x="35970" y="48968"/>
                    <a:pt x="36126" y="49175"/>
                  </a:cubicBezTo>
                  <a:cubicBezTo>
                    <a:pt x="36182" y="49249"/>
                    <a:pt x="36312" y="49281"/>
                    <a:pt x="36462" y="49281"/>
                  </a:cubicBezTo>
                  <a:cubicBezTo>
                    <a:pt x="36760" y="49281"/>
                    <a:pt x="37134" y="49156"/>
                    <a:pt x="37134" y="49007"/>
                  </a:cubicBezTo>
                  <a:cubicBezTo>
                    <a:pt x="37134" y="48790"/>
                    <a:pt x="37302" y="48707"/>
                    <a:pt x="37534" y="48707"/>
                  </a:cubicBezTo>
                  <a:cubicBezTo>
                    <a:pt x="37602" y="48707"/>
                    <a:pt x="37674" y="48714"/>
                    <a:pt x="37750" y="48727"/>
                  </a:cubicBezTo>
                  <a:cubicBezTo>
                    <a:pt x="38142" y="48727"/>
                    <a:pt x="38646" y="49287"/>
                    <a:pt x="38870" y="49343"/>
                  </a:cubicBezTo>
                  <a:cubicBezTo>
                    <a:pt x="38889" y="49349"/>
                    <a:pt x="38910" y="49352"/>
                    <a:pt x="38934" y="49352"/>
                  </a:cubicBezTo>
                  <a:cubicBezTo>
                    <a:pt x="39123" y="49352"/>
                    <a:pt x="39455" y="49175"/>
                    <a:pt x="39654" y="49175"/>
                  </a:cubicBezTo>
                  <a:cubicBezTo>
                    <a:pt x="39934" y="49175"/>
                    <a:pt x="40270" y="48783"/>
                    <a:pt x="40382" y="48727"/>
                  </a:cubicBezTo>
                  <a:cubicBezTo>
                    <a:pt x="40395" y="48722"/>
                    <a:pt x="40409" y="48720"/>
                    <a:pt x="40423" y="48720"/>
                  </a:cubicBezTo>
                  <a:cubicBezTo>
                    <a:pt x="40560" y="48720"/>
                    <a:pt x="40728" y="48918"/>
                    <a:pt x="40901" y="48918"/>
                  </a:cubicBezTo>
                  <a:cubicBezTo>
                    <a:pt x="40934" y="48918"/>
                    <a:pt x="40966" y="48911"/>
                    <a:pt x="40998" y="48895"/>
                  </a:cubicBezTo>
                  <a:cubicBezTo>
                    <a:pt x="41170" y="48809"/>
                    <a:pt x="41342" y="48690"/>
                    <a:pt x="41489" y="48690"/>
                  </a:cubicBezTo>
                  <a:cubicBezTo>
                    <a:pt x="41533" y="48690"/>
                    <a:pt x="41575" y="48701"/>
                    <a:pt x="41614" y="48727"/>
                  </a:cubicBezTo>
                  <a:cubicBezTo>
                    <a:pt x="41726" y="48783"/>
                    <a:pt x="41278" y="49175"/>
                    <a:pt x="41390" y="49343"/>
                  </a:cubicBezTo>
                  <a:cubicBezTo>
                    <a:pt x="41446" y="49455"/>
                    <a:pt x="41446" y="49511"/>
                    <a:pt x="41390" y="49623"/>
                  </a:cubicBezTo>
                  <a:cubicBezTo>
                    <a:pt x="41390" y="49735"/>
                    <a:pt x="41334" y="49903"/>
                    <a:pt x="41390" y="50015"/>
                  </a:cubicBezTo>
                  <a:cubicBezTo>
                    <a:pt x="41502" y="50127"/>
                    <a:pt x="41390" y="50351"/>
                    <a:pt x="41334" y="50575"/>
                  </a:cubicBezTo>
                  <a:cubicBezTo>
                    <a:pt x="41334" y="50631"/>
                    <a:pt x="41334" y="50687"/>
                    <a:pt x="41334" y="50687"/>
                  </a:cubicBezTo>
                  <a:cubicBezTo>
                    <a:pt x="41166" y="51135"/>
                    <a:pt x="40998" y="51527"/>
                    <a:pt x="40774" y="51863"/>
                  </a:cubicBezTo>
                  <a:cubicBezTo>
                    <a:pt x="40718" y="51975"/>
                    <a:pt x="40662" y="52087"/>
                    <a:pt x="40662" y="52255"/>
                  </a:cubicBezTo>
                  <a:cubicBezTo>
                    <a:pt x="40494" y="52703"/>
                    <a:pt x="40270" y="53207"/>
                    <a:pt x="39990" y="53655"/>
                  </a:cubicBezTo>
                  <a:lnTo>
                    <a:pt x="39934" y="53767"/>
                  </a:lnTo>
                  <a:cubicBezTo>
                    <a:pt x="39915" y="53787"/>
                    <a:pt x="39887" y="53794"/>
                    <a:pt x="39853" y="53794"/>
                  </a:cubicBezTo>
                  <a:cubicBezTo>
                    <a:pt x="39723" y="53794"/>
                    <a:pt x="39498" y="53684"/>
                    <a:pt x="39271" y="53684"/>
                  </a:cubicBezTo>
                  <a:cubicBezTo>
                    <a:pt x="39212" y="53684"/>
                    <a:pt x="39152" y="53692"/>
                    <a:pt x="39094" y="53711"/>
                  </a:cubicBezTo>
                  <a:cubicBezTo>
                    <a:pt x="39015" y="53725"/>
                    <a:pt x="38932" y="53732"/>
                    <a:pt x="38849" y="53732"/>
                  </a:cubicBezTo>
                  <a:cubicBezTo>
                    <a:pt x="38579" y="53732"/>
                    <a:pt x="38300" y="53658"/>
                    <a:pt x="38086" y="53487"/>
                  </a:cubicBezTo>
                  <a:cubicBezTo>
                    <a:pt x="37941" y="53458"/>
                    <a:pt x="37797" y="53444"/>
                    <a:pt x="37653" y="53444"/>
                  </a:cubicBezTo>
                  <a:cubicBezTo>
                    <a:pt x="37240" y="53444"/>
                    <a:pt x="36836" y="53560"/>
                    <a:pt x="36462" y="53767"/>
                  </a:cubicBezTo>
                  <a:cubicBezTo>
                    <a:pt x="36363" y="53899"/>
                    <a:pt x="36188" y="53953"/>
                    <a:pt x="35992" y="53953"/>
                  </a:cubicBezTo>
                  <a:cubicBezTo>
                    <a:pt x="35854" y="53953"/>
                    <a:pt x="35705" y="53926"/>
                    <a:pt x="35566" y="53879"/>
                  </a:cubicBezTo>
                  <a:cubicBezTo>
                    <a:pt x="35118" y="53655"/>
                    <a:pt x="34614" y="53487"/>
                    <a:pt x="34109" y="53431"/>
                  </a:cubicBezTo>
                  <a:cubicBezTo>
                    <a:pt x="34042" y="53441"/>
                    <a:pt x="33973" y="53446"/>
                    <a:pt x="33904" y="53446"/>
                  </a:cubicBezTo>
                  <a:cubicBezTo>
                    <a:pt x="33567" y="53446"/>
                    <a:pt x="33212" y="53337"/>
                    <a:pt x="32933" y="53151"/>
                  </a:cubicBezTo>
                  <a:cubicBezTo>
                    <a:pt x="32877" y="52983"/>
                    <a:pt x="32541" y="52983"/>
                    <a:pt x="31869" y="52871"/>
                  </a:cubicBezTo>
                  <a:cubicBezTo>
                    <a:pt x="31197" y="52759"/>
                    <a:pt x="31421" y="52311"/>
                    <a:pt x="30693" y="52255"/>
                  </a:cubicBezTo>
                  <a:cubicBezTo>
                    <a:pt x="30659" y="52253"/>
                    <a:pt x="30625" y="52252"/>
                    <a:pt x="30591" y="52252"/>
                  </a:cubicBezTo>
                  <a:cubicBezTo>
                    <a:pt x="29824" y="52252"/>
                    <a:pt x="28901" y="52830"/>
                    <a:pt x="28901" y="53151"/>
                  </a:cubicBezTo>
                  <a:cubicBezTo>
                    <a:pt x="28901" y="53487"/>
                    <a:pt x="29293" y="53879"/>
                    <a:pt x="29013" y="54159"/>
                  </a:cubicBezTo>
                  <a:cubicBezTo>
                    <a:pt x="28845" y="54355"/>
                    <a:pt x="28621" y="54453"/>
                    <a:pt x="28397" y="54453"/>
                  </a:cubicBezTo>
                  <a:cubicBezTo>
                    <a:pt x="28173" y="54453"/>
                    <a:pt x="27949" y="54355"/>
                    <a:pt x="27781" y="54159"/>
                  </a:cubicBezTo>
                  <a:cubicBezTo>
                    <a:pt x="27389" y="53823"/>
                    <a:pt x="26884" y="53655"/>
                    <a:pt x="26324" y="53655"/>
                  </a:cubicBezTo>
                  <a:cubicBezTo>
                    <a:pt x="25876" y="53655"/>
                    <a:pt x="25540" y="53375"/>
                    <a:pt x="25596" y="53095"/>
                  </a:cubicBezTo>
                  <a:cubicBezTo>
                    <a:pt x="25596" y="52815"/>
                    <a:pt x="25428" y="52703"/>
                    <a:pt x="25036" y="52647"/>
                  </a:cubicBezTo>
                  <a:cubicBezTo>
                    <a:pt x="24711" y="52462"/>
                    <a:pt x="24310" y="52353"/>
                    <a:pt x="23895" y="52353"/>
                  </a:cubicBezTo>
                  <a:cubicBezTo>
                    <a:pt x="23809" y="52353"/>
                    <a:pt x="23723" y="52358"/>
                    <a:pt x="23636" y="52367"/>
                  </a:cubicBezTo>
                  <a:cubicBezTo>
                    <a:pt x="23586" y="52377"/>
                    <a:pt x="23535" y="52382"/>
                    <a:pt x="23483" y="52382"/>
                  </a:cubicBezTo>
                  <a:cubicBezTo>
                    <a:pt x="23239" y="52382"/>
                    <a:pt x="22970" y="52281"/>
                    <a:pt x="22740" y="52143"/>
                  </a:cubicBezTo>
                  <a:cubicBezTo>
                    <a:pt x="22572" y="52031"/>
                    <a:pt x="22460" y="51919"/>
                    <a:pt x="22460" y="51807"/>
                  </a:cubicBezTo>
                  <a:cubicBezTo>
                    <a:pt x="22460" y="51762"/>
                    <a:pt x="22315" y="51536"/>
                    <a:pt x="22200" y="51536"/>
                  </a:cubicBezTo>
                  <a:cubicBezTo>
                    <a:pt x="22172" y="51536"/>
                    <a:pt x="22146" y="51550"/>
                    <a:pt x="22124" y="51583"/>
                  </a:cubicBezTo>
                  <a:cubicBezTo>
                    <a:pt x="22095" y="51612"/>
                    <a:pt x="22044" y="51626"/>
                    <a:pt x="21982" y="51626"/>
                  </a:cubicBezTo>
                  <a:cubicBezTo>
                    <a:pt x="21807" y="51626"/>
                    <a:pt x="21549" y="51511"/>
                    <a:pt x="21508" y="51303"/>
                  </a:cubicBezTo>
                  <a:cubicBezTo>
                    <a:pt x="21452" y="51023"/>
                    <a:pt x="21788" y="51023"/>
                    <a:pt x="22124" y="50743"/>
                  </a:cubicBezTo>
                  <a:cubicBezTo>
                    <a:pt x="22460" y="50463"/>
                    <a:pt x="22460" y="49959"/>
                    <a:pt x="22124" y="49679"/>
                  </a:cubicBezTo>
                  <a:cubicBezTo>
                    <a:pt x="21788" y="49399"/>
                    <a:pt x="22012" y="49231"/>
                    <a:pt x="22236" y="49007"/>
                  </a:cubicBezTo>
                  <a:cubicBezTo>
                    <a:pt x="22444" y="48799"/>
                    <a:pt x="22343" y="48684"/>
                    <a:pt x="22232" y="48684"/>
                  </a:cubicBezTo>
                  <a:cubicBezTo>
                    <a:pt x="22193" y="48684"/>
                    <a:pt x="22153" y="48698"/>
                    <a:pt x="22124" y="48727"/>
                  </a:cubicBezTo>
                  <a:cubicBezTo>
                    <a:pt x="22102" y="48770"/>
                    <a:pt x="22047" y="48797"/>
                    <a:pt x="21987" y="48797"/>
                  </a:cubicBezTo>
                  <a:cubicBezTo>
                    <a:pt x="21893" y="48797"/>
                    <a:pt x="21788" y="48730"/>
                    <a:pt x="21788" y="48559"/>
                  </a:cubicBezTo>
                  <a:cubicBezTo>
                    <a:pt x="21757" y="48405"/>
                    <a:pt x="21523" y="48319"/>
                    <a:pt x="21263" y="48319"/>
                  </a:cubicBezTo>
                  <a:cubicBezTo>
                    <a:pt x="21050" y="48319"/>
                    <a:pt x="20819" y="48376"/>
                    <a:pt x="20668" y="48503"/>
                  </a:cubicBezTo>
                  <a:cubicBezTo>
                    <a:pt x="20586" y="48585"/>
                    <a:pt x="20504" y="48637"/>
                    <a:pt x="20400" y="48637"/>
                  </a:cubicBezTo>
                  <a:cubicBezTo>
                    <a:pt x="20362" y="48637"/>
                    <a:pt x="20321" y="48630"/>
                    <a:pt x="20276" y="48615"/>
                  </a:cubicBezTo>
                  <a:cubicBezTo>
                    <a:pt x="20201" y="48633"/>
                    <a:pt x="20126" y="48640"/>
                    <a:pt x="20054" y="48640"/>
                  </a:cubicBezTo>
                  <a:cubicBezTo>
                    <a:pt x="19908" y="48640"/>
                    <a:pt x="19772" y="48615"/>
                    <a:pt x="19660" y="48615"/>
                  </a:cubicBezTo>
                  <a:cubicBezTo>
                    <a:pt x="19380" y="48615"/>
                    <a:pt x="19099" y="48615"/>
                    <a:pt x="18819" y="48671"/>
                  </a:cubicBezTo>
                  <a:cubicBezTo>
                    <a:pt x="18640" y="48671"/>
                    <a:pt x="18174" y="48957"/>
                    <a:pt x="17909" y="48957"/>
                  </a:cubicBezTo>
                  <a:cubicBezTo>
                    <a:pt x="17843" y="48957"/>
                    <a:pt x="17789" y="48939"/>
                    <a:pt x="17755" y="48895"/>
                  </a:cubicBezTo>
                  <a:cubicBezTo>
                    <a:pt x="17706" y="48845"/>
                    <a:pt x="17562" y="48826"/>
                    <a:pt x="17361" y="48826"/>
                  </a:cubicBezTo>
                  <a:cubicBezTo>
                    <a:pt x="16660" y="48826"/>
                    <a:pt x="15266" y="49063"/>
                    <a:pt x="14787" y="49063"/>
                  </a:cubicBezTo>
                  <a:cubicBezTo>
                    <a:pt x="14171" y="49063"/>
                    <a:pt x="13891" y="49735"/>
                    <a:pt x="13555" y="49735"/>
                  </a:cubicBezTo>
                  <a:cubicBezTo>
                    <a:pt x="13051" y="49791"/>
                    <a:pt x="12659" y="50015"/>
                    <a:pt x="12323" y="50351"/>
                  </a:cubicBezTo>
                  <a:cubicBezTo>
                    <a:pt x="12211" y="50463"/>
                    <a:pt x="12155" y="50519"/>
                    <a:pt x="12043" y="50519"/>
                  </a:cubicBezTo>
                  <a:cubicBezTo>
                    <a:pt x="11762" y="50519"/>
                    <a:pt x="11370" y="50295"/>
                    <a:pt x="11090" y="50295"/>
                  </a:cubicBezTo>
                  <a:cubicBezTo>
                    <a:pt x="10894" y="50295"/>
                    <a:pt x="10642" y="50337"/>
                    <a:pt x="10397" y="50337"/>
                  </a:cubicBezTo>
                  <a:cubicBezTo>
                    <a:pt x="10152" y="50337"/>
                    <a:pt x="9914" y="50295"/>
                    <a:pt x="9746" y="50127"/>
                  </a:cubicBezTo>
                  <a:cubicBezTo>
                    <a:pt x="9536" y="49875"/>
                    <a:pt x="9358" y="49749"/>
                    <a:pt x="9211" y="49749"/>
                  </a:cubicBezTo>
                  <a:cubicBezTo>
                    <a:pt x="9162" y="49749"/>
                    <a:pt x="9116" y="49763"/>
                    <a:pt x="9074" y="49791"/>
                  </a:cubicBezTo>
                  <a:cubicBezTo>
                    <a:pt x="8850" y="49903"/>
                    <a:pt x="8458" y="51079"/>
                    <a:pt x="8178" y="51415"/>
                  </a:cubicBezTo>
                  <a:cubicBezTo>
                    <a:pt x="7898" y="51751"/>
                    <a:pt x="7450" y="51975"/>
                    <a:pt x="7002" y="51975"/>
                  </a:cubicBezTo>
                  <a:cubicBezTo>
                    <a:pt x="6666" y="51975"/>
                    <a:pt x="6666" y="52479"/>
                    <a:pt x="6386" y="52703"/>
                  </a:cubicBezTo>
                  <a:cubicBezTo>
                    <a:pt x="6162" y="52927"/>
                    <a:pt x="6274" y="53207"/>
                    <a:pt x="5938" y="53431"/>
                  </a:cubicBezTo>
                  <a:cubicBezTo>
                    <a:pt x="5658" y="53655"/>
                    <a:pt x="5826" y="54383"/>
                    <a:pt x="5938" y="54607"/>
                  </a:cubicBezTo>
                  <a:cubicBezTo>
                    <a:pt x="6106" y="54887"/>
                    <a:pt x="5434" y="55672"/>
                    <a:pt x="5042" y="55896"/>
                  </a:cubicBezTo>
                  <a:cubicBezTo>
                    <a:pt x="4650" y="56176"/>
                    <a:pt x="4482" y="56624"/>
                    <a:pt x="3865" y="56680"/>
                  </a:cubicBezTo>
                  <a:cubicBezTo>
                    <a:pt x="3641" y="56736"/>
                    <a:pt x="3473" y="56848"/>
                    <a:pt x="3305" y="56960"/>
                  </a:cubicBezTo>
                  <a:cubicBezTo>
                    <a:pt x="3137" y="57184"/>
                    <a:pt x="2969" y="57408"/>
                    <a:pt x="2857" y="57688"/>
                  </a:cubicBezTo>
                  <a:cubicBezTo>
                    <a:pt x="2745" y="58024"/>
                    <a:pt x="1849" y="58584"/>
                    <a:pt x="1849" y="59144"/>
                  </a:cubicBezTo>
                  <a:cubicBezTo>
                    <a:pt x="1793" y="59648"/>
                    <a:pt x="953" y="60432"/>
                    <a:pt x="449" y="61552"/>
                  </a:cubicBezTo>
                  <a:cubicBezTo>
                    <a:pt x="281" y="61832"/>
                    <a:pt x="225" y="62056"/>
                    <a:pt x="169" y="62336"/>
                  </a:cubicBezTo>
                  <a:cubicBezTo>
                    <a:pt x="169" y="62840"/>
                    <a:pt x="449" y="63008"/>
                    <a:pt x="617" y="63233"/>
                  </a:cubicBezTo>
                  <a:cubicBezTo>
                    <a:pt x="785" y="63401"/>
                    <a:pt x="449" y="63961"/>
                    <a:pt x="785" y="64465"/>
                  </a:cubicBezTo>
                  <a:cubicBezTo>
                    <a:pt x="1177" y="64969"/>
                    <a:pt x="729" y="65753"/>
                    <a:pt x="561" y="66033"/>
                  </a:cubicBezTo>
                  <a:cubicBezTo>
                    <a:pt x="449" y="66257"/>
                    <a:pt x="393" y="66481"/>
                    <a:pt x="393" y="66705"/>
                  </a:cubicBezTo>
                  <a:cubicBezTo>
                    <a:pt x="393" y="66929"/>
                    <a:pt x="337" y="67153"/>
                    <a:pt x="225" y="67377"/>
                  </a:cubicBezTo>
                  <a:cubicBezTo>
                    <a:pt x="1" y="67769"/>
                    <a:pt x="337" y="68329"/>
                    <a:pt x="505" y="68497"/>
                  </a:cubicBezTo>
                  <a:cubicBezTo>
                    <a:pt x="561" y="68497"/>
                    <a:pt x="561" y="68553"/>
                    <a:pt x="561" y="68609"/>
                  </a:cubicBezTo>
                  <a:cubicBezTo>
                    <a:pt x="561" y="68777"/>
                    <a:pt x="505" y="68945"/>
                    <a:pt x="505" y="69113"/>
                  </a:cubicBezTo>
                  <a:cubicBezTo>
                    <a:pt x="449" y="69225"/>
                    <a:pt x="505" y="69393"/>
                    <a:pt x="561" y="69449"/>
                  </a:cubicBezTo>
                  <a:lnTo>
                    <a:pt x="673" y="69561"/>
                  </a:lnTo>
                  <a:cubicBezTo>
                    <a:pt x="841" y="69785"/>
                    <a:pt x="897" y="69953"/>
                    <a:pt x="1289" y="70065"/>
                  </a:cubicBezTo>
                  <a:cubicBezTo>
                    <a:pt x="1681" y="70177"/>
                    <a:pt x="1289" y="70401"/>
                    <a:pt x="1625" y="70625"/>
                  </a:cubicBezTo>
                  <a:lnTo>
                    <a:pt x="1681" y="70737"/>
                  </a:lnTo>
                  <a:cubicBezTo>
                    <a:pt x="1961" y="70906"/>
                    <a:pt x="1961" y="71186"/>
                    <a:pt x="2241" y="71410"/>
                  </a:cubicBezTo>
                  <a:cubicBezTo>
                    <a:pt x="2633" y="71634"/>
                    <a:pt x="2969" y="71970"/>
                    <a:pt x="3137" y="72362"/>
                  </a:cubicBezTo>
                  <a:cubicBezTo>
                    <a:pt x="3193" y="72474"/>
                    <a:pt x="3249" y="72586"/>
                    <a:pt x="3249" y="72642"/>
                  </a:cubicBezTo>
                  <a:cubicBezTo>
                    <a:pt x="3361" y="73090"/>
                    <a:pt x="3585" y="73426"/>
                    <a:pt x="3921" y="73650"/>
                  </a:cubicBezTo>
                  <a:cubicBezTo>
                    <a:pt x="4033" y="73762"/>
                    <a:pt x="4257" y="73930"/>
                    <a:pt x="4538" y="74098"/>
                  </a:cubicBezTo>
                  <a:cubicBezTo>
                    <a:pt x="4818" y="74266"/>
                    <a:pt x="5210" y="74546"/>
                    <a:pt x="5546" y="74770"/>
                  </a:cubicBezTo>
                  <a:cubicBezTo>
                    <a:pt x="6106" y="75218"/>
                    <a:pt x="6722" y="75610"/>
                    <a:pt x="7394" y="75946"/>
                  </a:cubicBezTo>
                  <a:lnTo>
                    <a:pt x="7562" y="75946"/>
                  </a:lnTo>
                  <a:cubicBezTo>
                    <a:pt x="8066" y="75946"/>
                    <a:pt x="8906" y="75610"/>
                    <a:pt x="9914" y="75442"/>
                  </a:cubicBezTo>
                  <a:cubicBezTo>
                    <a:pt x="10107" y="75399"/>
                    <a:pt x="10299" y="75381"/>
                    <a:pt x="10492" y="75381"/>
                  </a:cubicBezTo>
                  <a:cubicBezTo>
                    <a:pt x="10803" y="75381"/>
                    <a:pt x="11115" y="75429"/>
                    <a:pt x="11426" y="75498"/>
                  </a:cubicBezTo>
                  <a:cubicBezTo>
                    <a:pt x="11650" y="75554"/>
                    <a:pt x="11818" y="75666"/>
                    <a:pt x="12043" y="75722"/>
                  </a:cubicBezTo>
                  <a:cubicBezTo>
                    <a:pt x="12547" y="75610"/>
                    <a:pt x="13051" y="75386"/>
                    <a:pt x="13555" y="75106"/>
                  </a:cubicBezTo>
                  <a:cubicBezTo>
                    <a:pt x="13891" y="74938"/>
                    <a:pt x="14283" y="74882"/>
                    <a:pt x="14451" y="74714"/>
                  </a:cubicBezTo>
                  <a:cubicBezTo>
                    <a:pt x="14507" y="74714"/>
                    <a:pt x="14563" y="74658"/>
                    <a:pt x="14619" y="74602"/>
                  </a:cubicBezTo>
                  <a:cubicBezTo>
                    <a:pt x="14731" y="74546"/>
                    <a:pt x="14899" y="74490"/>
                    <a:pt x="15067" y="74434"/>
                  </a:cubicBezTo>
                  <a:cubicBezTo>
                    <a:pt x="15235" y="74434"/>
                    <a:pt x="15403" y="74378"/>
                    <a:pt x="15571" y="74378"/>
                  </a:cubicBezTo>
                  <a:cubicBezTo>
                    <a:pt x="15804" y="74378"/>
                    <a:pt x="15960" y="74183"/>
                    <a:pt x="16070" y="74183"/>
                  </a:cubicBezTo>
                  <a:cubicBezTo>
                    <a:pt x="16092" y="74183"/>
                    <a:pt x="16112" y="74191"/>
                    <a:pt x="16131" y="74210"/>
                  </a:cubicBezTo>
                  <a:cubicBezTo>
                    <a:pt x="16243" y="74434"/>
                    <a:pt x="16915" y="74434"/>
                    <a:pt x="17307" y="74546"/>
                  </a:cubicBezTo>
                  <a:cubicBezTo>
                    <a:pt x="17699" y="74658"/>
                    <a:pt x="17979" y="74994"/>
                    <a:pt x="18035" y="75330"/>
                  </a:cubicBezTo>
                  <a:cubicBezTo>
                    <a:pt x="18091" y="75610"/>
                    <a:pt x="18259" y="75890"/>
                    <a:pt x="18483" y="76058"/>
                  </a:cubicBezTo>
                  <a:cubicBezTo>
                    <a:pt x="18502" y="76064"/>
                    <a:pt x="18524" y="76067"/>
                    <a:pt x="18549" y="76067"/>
                  </a:cubicBezTo>
                  <a:cubicBezTo>
                    <a:pt x="18748" y="76067"/>
                    <a:pt x="19118" y="75890"/>
                    <a:pt x="19267" y="75890"/>
                  </a:cubicBezTo>
                  <a:cubicBezTo>
                    <a:pt x="19604" y="75890"/>
                    <a:pt x="19996" y="75834"/>
                    <a:pt x="20332" y="75778"/>
                  </a:cubicBezTo>
                  <a:cubicBezTo>
                    <a:pt x="20360" y="75750"/>
                    <a:pt x="20374" y="75736"/>
                    <a:pt x="20388" y="75736"/>
                  </a:cubicBezTo>
                  <a:cubicBezTo>
                    <a:pt x="20402" y="75736"/>
                    <a:pt x="20416" y="75750"/>
                    <a:pt x="20444" y="75778"/>
                  </a:cubicBezTo>
                  <a:cubicBezTo>
                    <a:pt x="20556" y="75890"/>
                    <a:pt x="20668" y="76058"/>
                    <a:pt x="20780" y="76170"/>
                  </a:cubicBezTo>
                  <a:cubicBezTo>
                    <a:pt x="20853" y="76292"/>
                    <a:pt x="20958" y="76319"/>
                    <a:pt x="21063" y="76319"/>
                  </a:cubicBezTo>
                  <a:cubicBezTo>
                    <a:pt x="21142" y="76319"/>
                    <a:pt x="21220" y="76304"/>
                    <a:pt x="21284" y="76304"/>
                  </a:cubicBezTo>
                  <a:cubicBezTo>
                    <a:pt x="21330" y="76304"/>
                    <a:pt x="21369" y="76312"/>
                    <a:pt x="21396" y="76338"/>
                  </a:cubicBezTo>
                  <a:cubicBezTo>
                    <a:pt x="21564" y="76562"/>
                    <a:pt x="21620" y="76842"/>
                    <a:pt x="21620" y="77066"/>
                  </a:cubicBezTo>
                  <a:cubicBezTo>
                    <a:pt x="21564" y="77234"/>
                    <a:pt x="21396" y="77626"/>
                    <a:pt x="21452" y="77794"/>
                  </a:cubicBezTo>
                  <a:cubicBezTo>
                    <a:pt x="21564" y="77962"/>
                    <a:pt x="21508" y="78242"/>
                    <a:pt x="21284" y="78298"/>
                  </a:cubicBezTo>
                  <a:cubicBezTo>
                    <a:pt x="21004" y="78410"/>
                    <a:pt x="21060" y="78578"/>
                    <a:pt x="21284" y="78635"/>
                  </a:cubicBezTo>
                  <a:cubicBezTo>
                    <a:pt x="21508" y="78635"/>
                    <a:pt x="21340" y="78747"/>
                    <a:pt x="21284" y="78803"/>
                  </a:cubicBezTo>
                  <a:cubicBezTo>
                    <a:pt x="21228" y="78859"/>
                    <a:pt x="21172" y="78915"/>
                    <a:pt x="21116" y="78971"/>
                  </a:cubicBezTo>
                  <a:cubicBezTo>
                    <a:pt x="21004" y="79083"/>
                    <a:pt x="21396" y="79251"/>
                    <a:pt x="21452" y="79363"/>
                  </a:cubicBezTo>
                  <a:cubicBezTo>
                    <a:pt x="21508" y="79531"/>
                    <a:pt x="21004" y="79475"/>
                    <a:pt x="21004" y="79699"/>
                  </a:cubicBezTo>
                  <a:cubicBezTo>
                    <a:pt x="21004" y="79923"/>
                    <a:pt x="20892" y="80091"/>
                    <a:pt x="20668" y="80203"/>
                  </a:cubicBezTo>
                  <a:cubicBezTo>
                    <a:pt x="20556" y="80315"/>
                    <a:pt x="21060" y="80763"/>
                    <a:pt x="21060" y="80931"/>
                  </a:cubicBezTo>
                  <a:cubicBezTo>
                    <a:pt x="21116" y="81043"/>
                    <a:pt x="21228" y="81211"/>
                    <a:pt x="21676" y="81603"/>
                  </a:cubicBezTo>
                  <a:cubicBezTo>
                    <a:pt x="22124" y="82051"/>
                    <a:pt x="21844" y="82107"/>
                    <a:pt x="22404" y="82611"/>
                  </a:cubicBezTo>
                  <a:lnTo>
                    <a:pt x="22516" y="82667"/>
                  </a:lnTo>
                  <a:cubicBezTo>
                    <a:pt x="22796" y="82891"/>
                    <a:pt x="23076" y="83171"/>
                    <a:pt x="23188" y="83507"/>
                  </a:cubicBezTo>
                  <a:cubicBezTo>
                    <a:pt x="23356" y="83787"/>
                    <a:pt x="23412" y="84067"/>
                    <a:pt x="23468" y="84347"/>
                  </a:cubicBezTo>
                  <a:lnTo>
                    <a:pt x="23468" y="84403"/>
                  </a:lnTo>
                  <a:cubicBezTo>
                    <a:pt x="23692" y="85019"/>
                    <a:pt x="23916" y="85523"/>
                    <a:pt x="24196" y="86083"/>
                  </a:cubicBezTo>
                  <a:cubicBezTo>
                    <a:pt x="24308" y="86307"/>
                    <a:pt x="24084" y="86476"/>
                    <a:pt x="24084" y="86924"/>
                  </a:cubicBezTo>
                  <a:cubicBezTo>
                    <a:pt x="24084" y="87316"/>
                    <a:pt x="24532" y="88044"/>
                    <a:pt x="24532" y="88548"/>
                  </a:cubicBezTo>
                  <a:cubicBezTo>
                    <a:pt x="24532" y="88996"/>
                    <a:pt x="24308" y="89444"/>
                    <a:pt x="23972" y="89724"/>
                  </a:cubicBezTo>
                  <a:cubicBezTo>
                    <a:pt x="23636" y="90116"/>
                    <a:pt x="23468" y="90676"/>
                    <a:pt x="23412" y="91236"/>
                  </a:cubicBezTo>
                  <a:cubicBezTo>
                    <a:pt x="23412" y="91684"/>
                    <a:pt x="23020" y="92132"/>
                    <a:pt x="23020" y="92300"/>
                  </a:cubicBezTo>
                  <a:cubicBezTo>
                    <a:pt x="23020" y="92692"/>
                    <a:pt x="22964" y="93028"/>
                    <a:pt x="22908" y="93364"/>
                  </a:cubicBezTo>
                  <a:cubicBezTo>
                    <a:pt x="22964" y="93756"/>
                    <a:pt x="23076" y="94148"/>
                    <a:pt x="23356" y="94429"/>
                  </a:cubicBezTo>
                  <a:cubicBezTo>
                    <a:pt x="23692" y="94933"/>
                    <a:pt x="23916" y="95437"/>
                    <a:pt x="24140" y="95997"/>
                  </a:cubicBezTo>
                  <a:cubicBezTo>
                    <a:pt x="24308" y="96613"/>
                    <a:pt x="24812" y="97229"/>
                    <a:pt x="24924" y="97677"/>
                  </a:cubicBezTo>
                  <a:cubicBezTo>
                    <a:pt x="25036" y="98125"/>
                    <a:pt x="24812" y="98741"/>
                    <a:pt x="24924" y="99021"/>
                  </a:cubicBezTo>
                  <a:cubicBezTo>
                    <a:pt x="25092" y="99413"/>
                    <a:pt x="25148" y="99805"/>
                    <a:pt x="25204" y="100253"/>
                  </a:cubicBezTo>
                  <a:cubicBezTo>
                    <a:pt x="25260" y="100701"/>
                    <a:pt x="25316" y="101709"/>
                    <a:pt x="25764" y="102158"/>
                  </a:cubicBezTo>
                  <a:cubicBezTo>
                    <a:pt x="25932" y="102326"/>
                    <a:pt x="26100" y="102550"/>
                    <a:pt x="26212" y="102774"/>
                  </a:cubicBezTo>
                  <a:cubicBezTo>
                    <a:pt x="26492" y="103166"/>
                    <a:pt x="26660" y="103614"/>
                    <a:pt x="26828" y="104006"/>
                  </a:cubicBezTo>
                  <a:cubicBezTo>
                    <a:pt x="26997" y="104622"/>
                    <a:pt x="27445" y="105238"/>
                    <a:pt x="27557" y="105574"/>
                  </a:cubicBezTo>
                  <a:cubicBezTo>
                    <a:pt x="27669" y="105966"/>
                    <a:pt x="27837" y="106302"/>
                    <a:pt x="27557" y="106302"/>
                  </a:cubicBezTo>
                  <a:cubicBezTo>
                    <a:pt x="27333" y="106302"/>
                    <a:pt x="27333" y="106526"/>
                    <a:pt x="27557" y="106918"/>
                  </a:cubicBezTo>
                  <a:cubicBezTo>
                    <a:pt x="27837" y="107310"/>
                    <a:pt x="27613" y="107534"/>
                    <a:pt x="27837" y="107646"/>
                  </a:cubicBezTo>
                  <a:cubicBezTo>
                    <a:pt x="28061" y="107702"/>
                    <a:pt x="28005" y="107814"/>
                    <a:pt x="28173" y="107814"/>
                  </a:cubicBezTo>
                  <a:cubicBezTo>
                    <a:pt x="28341" y="107814"/>
                    <a:pt x="28453" y="108038"/>
                    <a:pt x="28565" y="108150"/>
                  </a:cubicBezTo>
                  <a:cubicBezTo>
                    <a:pt x="28649" y="108234"/>
                    <a:pt x="28747" y="108276"/>
                    <a:pt x="28838" y="108276"/>
                  </a:cubicBezTo>
                  <a:cubicBezTo>
                    <a:pt x="28929" y="108276"/>
                    <a:pt x="29013" y="108234"/>
                    <a:pt x="29069" y="108150"/>
                  </a:cubicBezTo>
                  <a:cubicBezTo>
                    <a:pt x="29237" y="107926"/>
                    <a:pt x="29629" y="107870"/>
                    <a:pt x="30021" y="107870"/>
                  </a:cubicBezTo>
                  <a:cubicBezTo>
                    <a:pt x="30413" y="107870"/>
                    <a:pt x="30357" y="107702"/>
                    <a:pt x="30749" y="107590"/>
                  </a:cubicBezTo>
                  <a:cubicBezTo>
                    <a:pt x="30945" y="107534"/>
                    <a:pt x="31141" y="107506"/>
                    <a:pt x="31337" y="107506"/>
                  </a:cubicBezTo>
                  <a:cubicBezTo>
                    <a:pt x="31533" y="107506"/>
                    <a:pt x="31729" y="107534"/>
                    <a:pt x="31925" y="107590"/>
                  </a:cubicBezTo>
                  <a:cubicBezTo>
                    <a:pt x="32024" y="107630"/>
                    <a:pt x="32124" y="107649"/>
                    <a:pt x="32220" y="107649"/>
                  </a:cubicBezTo>
                  <a:cubicBezTo>
                    <a:pt x="32397" y="107649"/>
                    <a:pt x="32565" y="107587"/>
                    <a:pt x="32709" y="107478"/>
                  </a:cubicBezTo>
                  <a:cubicBezTo>
                    <a:pt x="32729" y="107472"/>
                    <a:pt x="32751" y="107469"/>
                    <a:pt x="32773" y="107469"/>
                  </a:cubicBezTo>
                  <a:cubicBezTo>
                    <a:pt x="32874" y="107469"/>
                    <a:pt x="32996" y="107524"/>
                    <a:pt x="33087" y="107524"/>
                  </a:cubicBezTo>
                  <a:cubicBezTo>
                    <a:pt x="33147" y="107524"/>
                    <a:pt x="33194" y="107500"/>
                    <a:pt x="33213" y="107422"/>
                  </a:cubicBezTo>
                  <a:cubicBezTo>
                    <a:pt x="33213" y="107222"/>
                    <a:pt x="33385" y="107194"/>
                    <a:pt x="33585" y="107194"/>
                  </a:cubicBezTo>
                  <a:cubicBezTo>
                    <a:pt x="33665" y="107194"/>
                    <a:pt x="33749" y="107198"/>
                    <a:pt x="33829" y="107198"/>
                  </a:cubicBezTo>
                  <a:cubicBezTo>
                    <a:pt x="34446" y="106974"/>
                    <a:pt x="35006" y="106638"/>
                    <a:pt x="35454" y="106134"/>
                  </a:cubicBezTo>
                  <a:cubicBezTo>
                    <a:pt x="36182" y="105462"/>
                    <a:pt x="36798" y="104678"/>
                    <a:pt x="37358" y="103838"/>
                  </a:cubicBezTo>
                  <a:cubicBezTo>
                    <a:pt x="37638" y="103390"/>
                    <a:pt x="38030" y="102942"/>
                    <a:pt x="38478" y="102606"/>
                  </a:cubicBezTo>
                  <a:cubicBezTo>
                    <a:pt x="38702" y="102214"/>
                    <a:pt x="38814" y="101765"/>
                    <a:pt x="38870" y="101317"/>
                  </a:cubicBezTo>
                  <a:cubicBezTo>
                    <a:pt x="38870" y="101149"/>
                    <a:pt x="38870" y="100981"/>
                    <a:pt x="38870" y="100925"/>
                  </a:cubicBezTo>
                  <a:cubicBezTo>
                    <a:pt x="38870" y="100533"/>
                    <a:pt x="38646" y="100813"/>
                    <a:pt x="38590" y="100589"/>
                  </a:cubicBezTo>
                  <a:cubicBezTo>
                    <a:pt x="38478" y="100365"/>
                    <a:pt x="39150" y="99917"/>
                    <a:pt x="39822" y="99693"/>
                  </a:cubicBezTo>
                  <a:cubicBezTo>
                    <a:pt x="40438" y="99469"/>
                    <a:pt x="40718" y="99301"/>
                    <a:pt x="40774" y="99077"/>
                  </a:cubicBezTo>
                  <a:cubicBezTo>
                    <a:pt x="40886" y="98853"/>
                    <a:pt x="40774" y="98181"/>
                    <a:pt x="40886" y="97957"/>
                  </a:cubicBezTo>
                  <a:cubicBezTo>
                    <a:pt x="40942" y="97677"/>
                    <a:pt x="40830" y="97509"/>
                    <a:pt x="40718" y="96949"/>
                  </a:cubicBezTo>
                  <a:cubicBezTo>
                    <a:pt x="40662" y="96389"/>
                    <a:pt x="40438" y="96221"/>
                    <a:pt x="40326" y="95941"/>
                  </a:cubicBezTo>
                  <a:cubicBezTo>
                    <a:pt x="40270" y="95661"/>
                    <a:pt x="40270" y="95381"/>
                    <a:pt x="40494" y="95325"/>
                  </a:cubicBezTo>
                  <a:cubicBezTo>
                    <a:pt x="40662" y="95325"/>
                    <a:pt x="40662" y="95269"/>
                    <a:pt x="40830" y="94933"/>
                  </a:cubicBezTo>
                  <a:cubicBezTo>
                    <a:pt x="40998" y="94597"/>
                    <a:pt x="41166" y="94765"/>
                    <a:pt x="41558" y="94485"/>
                  </a:cubicBezTo>
                  <a:cubicBezTo>
                    <a:pt x="41894" y="94261"/>
                    <a:pt x="41838" y="93980"/>
                    <a:pt x="42343" y="93588"/>
                  </a:cubicBezTo>
                  <a:cubicBezTo>
                    <a:pt x="42847" y="93196"/>
                    <a:pt x="43407" y="93252"/>
                    <a:pt x="43911" y="92916"/>
                  </a:cubicBezTo>
                  <a:cubicBezTo>
                    <a:pt x="44415" y="92580"/>
                    <a:pt x="45255" y="91516"/>
                    <a:pt x="45143" y="91236"/>
                  </a:cubicBezTo>
                  <a:cubicBezTo>
                    <a:pt x="45031" y="90732"/>
                    <a:pt x="44919" y="90228"/>
                    <a:pt x="44975" y="89724"/>
                  </a:cubicBezTo>
                  <a:cubicBezTo>
                    <a:pt x="44975" y="89332"/>
                    <a:pt x="44863" y="88324"/>
                    <a:pt x="44863" y="87820"/>
                  </a:cubicBezTo>
                  <a:cubicBezTo>
                    <a:pt x="44863" y="87372"/>
                    <a:pt x="44359" y="87596"/>
                    <a:pt x="44303" y="87148"/>
                  </a:cubicBezTo>
                  <a:cubicBezTo>
                    <a:pt x="44303" y="86700"/>
                    <a:pt x="44023" y="86644"/>
                    <a:pt x="44023" y="86307"/>
                  </a:cubicBezTo>
                  <a:cubicBezTo>
                    <a:pt x="44023" y="86027"/>
                    <a:pt x="44023" y="85691"/>
                    <a:pt x="43967" y="85691"/>
                  </a:cubicBezTo>
                  <a:cubicBezTo>
                    <a:pt x="43855" y="85635"/>
                    <a:pt x="43911" y="85355"/>
                    <a:pt x="44079" y="85075"/>
                  </a:cubicBezTo>
                  <a:cubicBezTo>
                    <a:pt x="44303" y="84795"/>
                    <a:pt x="43743" y="84739"/>
                    <a:pt x="43687" y="84403"/>
                  </a:cubicBezTo>
                  <a:cubicBezTo>
                    <a:pt x="43687" y="83955"/>
                    <a:pt x="43855" y="83563"/>
                    <a:pt x="44023" y="83171"/>
                  </a:cubicBezTo>
                  <a:cubicBezTo>
                    <a:pt x="44247" y="82611"/>
                    <a:pt x="44471" y="82051"/>
                    <a:pt x="44807" y="81491"/>
                  </a:cubicBezTo>
                  <a:cubicBezTo>
                    <a:pt x="44975" y="81211"/>
                    <a:pt x="45143" y="81267"/>
                    <a:pt x="45311" y="81043"/>
                  </a:cubicBezTo>
                  <a:cubicBezTo>
                    <a:pt x="45345" y="80992"/>
                    <a:pt x="45373" y="80982"/>
                    <a:pt x="45403" y="80982"/>
                  </a:cubicBezTo>
                  <a:cubicBezTo>
                    <a:pt x="45422" y="80982"/>
                    <a:pt x="45443" y="80987"/>
                    <a:pt x="45465" y="80987"/>
                  </a:cubicBezTo>
                  <a:cubicBezTo>
                    <a:pt x="45521" y="80987"/>
                    <a:pt x="45591" y="80959"/>
                    <a:pt x="45703" y="80763"/>
                  </a:cubicBezTo>
                  <a:cubicBezTo>
                    <a:pt x="45703" y="80763"/>
                    <a:pt x="45759" y="80707"/>
                    <a:pt x="45759" y="80707"/>
                  </a:cubicBezTo>
                  <a:cubicBezTo>
                    <a:pt x="46095" y="80259"/>
                    <a:pt x="46935" y="79475"/>
                    <a:pt x="47551" y="78859"/>
                  </a:cubicBezTo>
                  <a:cubicBezTo>
                    <a:pt x="47943" y="78410"/>
                    <a:pt x="48391" y="78018"/>
                    <a:pt x="48951" y="77794"/>
                  </a:cubicBezTo>
                  <a:cubicBezTo>
                    <a:pt x="49680" y="77234"/>
                    <a:pt x="50296" y="76618"/>
                    <a:pt x="50856" y="75890"/>
                  </a:cubicBezTo>
                  <a:cubicBezTo>
                    <a:pt x="51248" y="75442"/>
                    <a:pt x="51584" y="74994"/>
                    <a:pt x="51752" y="74434"/>
                  </a:cubicBezTo>
                  <a:cubicBezTo>
                    <a:pt x="51920" y="73986"/>
                    <a:pt x="52144" y="73538"/>
                    <a:pt x="52480" y="73202"/>
                  </a:cubicBezTo>
                  <a:cubicBezTo>
                    <a:pt x="52816" y="72754"/>
                    <a:pt x="53096" y="72250"/>
                    <a:pt x="53264" y="71690"/>
                  </a:cubicBezTo>
                  <a:cubicBezTo>
                    <a:pt x="53264" y="71410"/>
                    <a:pt x="53488" y="70793"/>
                    <a:pt x="53488" y="70289"/>
                  </a:cubicBezTo>
                  <a:cubicBezTo>
                    <a:pt x="53522" y="69983"/>
                    <a:pt x="53369" y="69842"/>
                    <a:pt x="53219" y="69842"/>
                  </a:cubicBezTo>
                  <a:cubicBezTo>
                    <a:pt x="53123" y="69842"/>
                    <a:pt x="53028" y="69900"/>
                    <a:pt x="52984" y="70009"/>
                  </a:cubicBezTo>
                  <a:cubicBezTo>
                    <a:pt x="52872" y="70289"/>
                    <a:pt x="51864" y="70513"/>
                    <a:pt x="51248" y="70513"/>
                  </a:cubicBezTo>
                  <a:cubicBezTo>
                    <a:pt x="51171" y="70504"/>
                    <a:pt x="51094" y="70499"/>
                    <a:pt x="51017" y="70499"/>
                  </a:cubicBezTo>
                  <a:cubicBezTo>
                    <a:pt x="50648" y="70499"/>
                    <a:pt x="50284" y="70608"/>
                    <a:pt x="49960" y="70793"/>
                  </a:cubicBezTo>
                  <a:cubicBezTo>
                    <a:pt x="49885" y="70868"/>
                    <a:pt x="49767" y="70887"/>
                    <a:pt x="49636" y="70887"/>
                  </a:cubicBezTo>
                  <a:cubicBezTo>
                    <a:pt x="49505" y="70887"/>
                    <a:pt x="49362" y="70868"/>
                    <a:pt x="49238" y="70868"/>
                  </a:cubicBezTo>
                  <a:cubicBezTo>
                    <a:pt x="49113" y="70868"/>
                    <a:pt x="49007" y="70887"/>
                    <a:pt x="48951" y="70962"/>
                  </a:cubicBezTo>
                  <a:cubicBezTo>
                    <a:pt x="48836" y="71106"/>
                    <a:pt x="48556" y="71221"/>
                    <a:pt x="48273" y="71221"/>
                  </a:cubicBezTo>
                  <a:cubicBezTo>
                    <a:pt x="48009" y="71221"/>
                    <a:pt x="47743" y="71120"/>
                    <a:pt x="47607" y="70850"/>
                  </a:cubicBezTo>
                  <a:cubicBezTo>
                    <a:pt x="47551" y="70681"/>
                    <a:pt x="47383" y="70513"/>
                    <a:pt x="47215" y="70401"/>
                  </a:cubicBezTo>
                  <a:cubicBezTo>
                    <a:pt x="47047" y="70289"/>
                    <a:pt x="46823" y="70289"/>
                    <a:pt x="46823" y="70233"/>
                  </a:cubicBezTo>
                  <a:cubicBezTo>
                    <a:pt x="46767" y="70177"/>
                    <a:pt x="47047" y="69897"/>
                    <a:pt x="47271" y="69897"/>
                  </a:cubicBezTo>
                  <a:cubicBezTo>
                    <a:pt x="47495" y="69841"/>
                    <a:pt x="47383" y="69561"/>
                    <a:pt x="47215" y="69393"/>
                  </a:cubicBezTo>
                  <a:lnTo>
                    <a:pt x="47103" y="69337"/>
                  </a:lnTo>
                  <a:cubicBezTo>
                    <a:pt x="46767" y="69001"/>
                    <a:pt x="46487" y="68721"/>
                    <a:pt x="46263" y="68385"/>
                  </a:cubicBezTo>
                  <a:cubicBezTo>
                    <a:pt x="45927" y="67937"/>
                    <a:pt x="45479" y="67657"/>
                    <a:pt x="44975" y="67489"/>
                  </a:cubicBezTo>
                  <a:cubicBezTo>
                    <a:pt x="44695" y="67489"/>
                    <a:pt x="44695" y="67041"/>
                    <a:pt x="44471" y="66985"/>
                  </a:cubicBezTo>
                  <a:cubicBezTo>
                    <a:pt x="44303" y="66985"/>
                    <a:pt x="43911" y="66313"/>
                    <a:pt x="43911" y="65865"/>
                  </a:cubicBezTo>
                  <a:cubicBezTo>
                    <a:pt x="43855" y="65529"/>
                    <a:pt x="43687" y="65249"/>
                    <a:pt x="43463" y="64969"/>
                  </a:cubicBezTo>
                  <a:cubicBezTo>
                    <a:pt x="43351" y="64801"/>
                    <a:pt x="43183" y="64633"/>
                    <a:pt x="42959" y="64521"/>
                  </a:cubicBezTo>
                  <a:cubicBezTo>
                    <a:pt x="42679" y="64409"/>
                    <a:pt x="42511" y="63905"/>
                    <a:pt x="42511" y="63289"/>
                  </a:cubicBezTo>
                  <a:cubicBezTo>
                    <a:pt x="42511" y="62840"/>
                    <a:pt x="42455" y="62392"/>
                    <a:pt x="42343" y="62000"/>
                  </a:cubicBezTo>
                  <a:cubicBezTo>
                    <a:pt x="42231" y="61664"/>
                    <a:pt x="41951" y="61328"/>
                    <a:pt x="41614" y="61160"/>
                  </a:cubicBezTo>
                  <a:cubicBezTo>
                    <a:pt x="41390" y="61048"/>
                    <a:pt x="41222" y="60824"/>
                    <a:pt x="41222" y="60600"/>
                  </a:cubicBezTo>
                  <a:cubicBezTo>
                    <a:pt x="41166" y="60488"/>
                    <a:pt x="41166" y="60376"/>
                    <a:pt x="41222" y="60264"/>
                  </a:cubicBezTo>
                  <a:cubicBezTo>
                    <a:pt x="41278" y="59872"/>
                    <a:pt x="40998" y="59928"/>
                    <a:pt x="40830" y="59368"/>
                  </a:cubicBezTo>
                  <a:cubicBezTo>
                    <a:pt x="40662" y="58864"/>
                    <a:pt x="40046" y="58080"/>
                    <a:pt x="39990" y="57800"/>
                  </a:cubicBezTo>
                  <a:cubicBezTo>
                    <a:pt x="39990" y="57464"/>
                    <a:pt x="39598" y="57296"/>
                    <a:pt x="39598" y="56960"/>
                  </a:cubicBezTo>
                  <a:cubicBezTo>
                    <a:pt x="39654" y="56624"/>
                    <a:pt x="39430" y="56624"/>
                    <a:pt x="39094" y="56120"/>
                  </a:cubicBezTo>
                  <a:cubicBezTo>
                    <a:pt x="38814" y="55672"/>
                    <a:pt x="38646" y="55167"/>
                    <a:pt x="38702" y="54663"/>
                  </a:cubicBezTo>
                  <a:lnTo>
                    <a:pt x="38702" y="54663"/>
                  </a:lnTo>
                  <a:cubicBezTo>
                    <a:pt x="38814" y="54663"/>
                    <a:pt x="39150" y="55392"/>
                    <a:pt x="39262" y="55672"/>
                  </a:cubicBezTo>
                  <a:cubicBezTo>
                    <a:pt x="39374" y="55952"/>
                    <a:pt x="39766" y="56736"/>
                    <a:pt x="40046" y="56736"/>
                  </a:cubicBezTo>
                  <a:cubicBezTo>
                    <a:pt x="40320" y="56736"/>
                    <a:pt x="40433" y="55614"/>
                    <a:pt x="40490" y="55614"/>
                  </a:cubicBezTo>
                  <a:cubicBezTo>
                    <a:pt x="40492" y="55614"/>
                    <a:pt x="40493" y="55614"/>
                    <a:pt x="40494" y="55616"/>
                  </a:cubicBezTo>
                  <a:cubicBezTo>
                    <a:pt x="40550" y="55728"/>
                    <a:pt x="40494" y="56456"/>
                    <a:pt x="40662" y="56512"/>
                  </a:cubicBezTo>
                  <a:cubicBezTo>
                    <a:pt x="40774" y="56568"/>
                    <a:pt x="40942" y="56848"/>
                    <a:pt x="41278" y="57296"/>
                  </a:cubicBezTo>
                  <a:cubicBezTo>
                    <a:pt x="41782" y="57800"/>
                    <a:pt x="42175" y="58416"/>
                    <a:pt x="42455" y="59032"/>
                  </a:cubicBezTo>
                  <a:cubicBezTo>
                    <a:pt x="42455" y="59312"/>
                    <a:pt x="42567" y="59592"/>
                    <a:pt x="43015" y="59928"/>
                  </a:cubicBezTo>
                  <a:cubicBezTo>
                    <a:pt x="43519" y="60208"/>
                    <a:pt x="43519" y="60600"/>
                    <a:pt x="43743" y="60824"/>
                  </a:cubicBezTo>
                  <a:cubicBezTo>
                    <a:pt x="43967" y="60992"/>
                    <a:pt x="43911" y="61216"/>
                    <a:pt x="43911" y="61664"/>
                  </a:cubicBezTo>
                  <a:cubicBezTo>
                    <a:pt x="43911" y="62224"/>
                    <a:pt x="44191" y="62672"/>
                    <a:pt x="44583" y="63008"/>
                  </a:cubicBezTo>
                  <a:cubicBezTo>
                    <a:pt x="44975" y="63233"/>
                    <a:pt x="45311" y="63625"/>
                    <a:pt x="45479" y="64017"/>
                  </a:cubicBezTo>
                  <a:cubicBezTo>
                    <a:pt x="45647" y="64465"/>
                    <a:pt x="45871" y="64913"/>
                    <a:pt x="46207" y="65249"/>
                  </a:cubicBezTo>
                  <a:cubicBezTo>
                    <a:pt x="46431" y="65529"/>
                    <a:pt x="46319" y="65641"/>
                    <a:pt x="46431" y="65865"/>
                  </a:cubicBezTo>
                  <a:cubicBezTo>
                    <a:pt x="46543" y="65977"/>
                    <a:pt x="46655" y="66145"/>
                    <a:pt x="46711" y="66313"/>
                  </a:cubicBezTo>
                  <a:cubicBezTo>
                    <a:pt x="46767" y="66481"/>
                    <a:pt x="46823" y="66649"/>
                    <a:pt x="46767" y="66761"/>
                  </a:cubicBezTo>
                  <a:cubicBezTo>
                    <a:pt x="46711" y="67209"/>
                    <a:pt x="46767" y="67657"/>
                    <a:pt x="46991" y="68049"/>
                  </a:cubicBezTo>
                  <a:cubicBezTo>
                    <a:pt x="47271" y="68385"/>
                    <a:pt x="47159" y="69057"/>
                    <a:pt x="47271" y="69225"/>
                  </a:cubicBezTo>
                  <a:cubicBezTo>
                    <a:pt x="47439" y="69263"/>
                    <a:pt x="47607" y="69281"/>
                    <a:pt x="47773" y="69281"/>
                  </a:cubicBezTo>
                  <a:cubicBezTo>
                    <a:pt x="48105" y="69281"/>
                    <a:pt x="48429" y="69207"/>
                    <a:pt x="48727" y="69057"/>
                  </a:cubicBezTo>
                  <a:cubicBezTo>
                    <a:pt x="49007" y="68833"/>
                    <a:pt x="49343" y="68721"/>
                    <a:pt x="49736" y="68721"/>
                  </a:cubicBezTo>
                  <a:cubicBezTo>
                    <a:pt x="50072" y="68721"/>
                    <a:pt x="50352" y="68553"/>
                    <a:pt x="50576" y="68329"/>
                  </a:cubicBezTo>
                  <a:cubicBezTo>
                    <a:pt x="50688" y="68161"/>
                    <a:pt x="51192" y="68161"/>
                    <a:pt x="51360" y="68161"/>
                  </a:cubicBezTo>
                  <a:cubicBezTo>
                    <a:pt x="51383" y="68167"/>
                    <a:pt x="51406" y="68170"/>
                    <a:pt x="51429" y="68170"/>
                  </a:cubicBezTo>
                  <a:cubicBezTo>
                    <a:pt x="51620" y="68170"/>
                    <a:pt x="51775" y="67969"/>
                    <a:pt x="51976" y="67769"/>
                  </a:cubicBezTo>
                  <a:cubicBezTo>
                    <a:pt x="52536" y="67489"/>
                    <a:pt x="53096" y="67321"/>
                    <a:pt x="53656" y="67209"/>
                  </a:cubicBezTo>
                  <a:cubicBezTo>
                    <a:pt x="54384" y="66985"/>
                    <a:pt x="54216" y="66649"/>
                    <a:pt x="54384" y="66425"/>
                  </a:cubicBezTo>
                  <a:cubicBezTo>
                    <a:pt x="54608" y="66201"/>
                    <a:pt x="54776" y="66313"/>
                    <a:pt x="55112" y="66145"/>
                  </a:cubicBezTo>
                  <a:lnTo>
                    <a:pt x="55336" y="66089"/>
                  </a:lnTo>
                  <a:cubicBezTo>
                    <a:pt x="55784" y="65865"/>
                    <a:pt x="56288" y="65977"/>
                    <a:pt x="56624" y="65865"/>
                  </a:cubicBezTo>
                  <a:cubicBezTo>
                    <a:pt x="56960" y="65809"/>
                    <a:pt x="56624" y="65473"/>
                    <a:pt x="56904" y="65249"/>
                  </a:cubicBezTo>
                  <a:cubicBezTo>
                    <a:pt x="57050" y="65152"/>
                    <a:pt x="57206" y="65128"/>
                    <a:pt x="57350" y="65128"/>
                  </a:cubicBezTo>
                  <a:cubicBezTo>
                    <a:pt x="57485" y="65128"/>
                    <a:pt x="57609" y="65149"/>
                    <a:pt x="57704" y="65149"/>
                  </a:cubicBezTo>
                  <a:cubicBezTo>
                    <a:pt x="57741" y="65149"/>
                    <a:pt x="57774" y="65146"/>
                    <a:pt x="57801" y="65137"/>
                  </a:cubicBezTo>
                  <a:cubicBezTo>
                    <a:pt x="57969" y="65025"/>
                    <a:pt x="58025" y="64521"/>
                    <a:pt x="58305" y="64409"/>
                  </a:cubicBezTo>
                  <a:cubicBezTo>
                    <a:pt x="58529" y="64297"/>
                    <a:pt x="58809" y="64409"/>
                    <a:pt x="58809" y="64185"/>
                  </a:cubicBezTo>
                  <a:cubicBezTo>
                    <a:pt x="58753" y="63905"/>
                    <a:pt x="58809" y="63121"/>
                    <a:pt x="59089" y="63121"/>
                  </a:cubicBezTo>
                  <a:cubicBezTo>
                    <a:pt x="59313" y="63065"/>
                    <a:pt x="59705" y="62784"/>
                    <a:pt x="59705" y="62672"/>
                  </a:cubicBezTo>
                  <a:cubicBezTo>
                    <a:pt x="59873" y="62336"/>
                    <a:pt x="60097" y="62000"/>
                    <a:pt x="60377" y="61720"/>
                  </a:cubicBezTo>
                  <a:cubicBezTo>
                    <a:pt x="60489" y="61496"/>
                    <a:pt x="60545" y="61328"/>
                    <a:pt x="60321" y="61328"/>
                  </a:cubicBezTo>
                  <a:cubicBezTo>
                    <a:pt x="60097" y="61272"/>
                    <a:pt x="59705" y="60656"/>
                    <a:pt x="59649" y="60488"/>
                  </a:cubicBezTo>
                  <a:cubicBezTo>
                    <a:pt x="59537" y="60320"/>
                    <a:pt x="58865" y="60432"/>
                    <a:pt x="58305" y="59984"/>
                  </a:cubicBezTo>
                  <a:cubicBezTo>
                    <a:pt x="58081" y="59760"/>
                    <a:pt x="57913" y="59480"/>
                    <a:pt x="57913" y="59144"/>
                  </a:cubicBezTo>
                  <a:cubicBezTo>
                    <a:pt x="57801" y="58640"/>
                    <a:pt x="57745" y="58192"/>
                    <a:pt x="57689" y="58192"/>
                  </a:cubicBezTo>
                  <a:cubicBezTo>
                    <a:pt x="57684" y="58189"/>
                    <a:pt x="57678" y="58188"/>
                    <a:pt x="57672" y="58188"/>
                  </a:cubicBezTo>
                  <a:cubicBezTo>
                    <a:pt x="57525" y="58188"/>
                    <a:pt x="56951" y="58771"/>
                    <a:pt x="56736" y="59200"/>
                  </a:cubicBezTo>
                  <a:cubicBezTo>
                    <a:pt x="56434" y="59705"/>
                    <a:pt x="55949" y="59936"/>
                    <a:pt x="55405" y="59936"/>
                  </a:cubicBezTo>
                  <a:cubicBezTo>
                    <a:pt x="55346" y="59936"/>
                    <a:pt x="55285" y="59934"/>
                    <a:pt x="55224" y="59928"/>
                  </a:cubicBezTo>
                  <a:cubicBezTo>
                    <a:pt x="55134" y="59898"/>
                    <a:pt x="55044" y="59884"/>
                    <a:pt x="54956" y="59884"/>
                  </a:cubicBezTo>
                  <a:cubicBezTo>
                    <a:pt x="54716" y="59884"/>
                    <a:pt x="54492" y="59988"/>
                    <a:pt x="54328" y="60152"/>
                  </a:cubicBezTo>
                  <a:lnTo>
                    <a:pt x="54160" y="60152"/>
                  </a:lnTo>
                  <a:cubicBezTo>
                    <a:pt x="53992" y="59984"/>
                    <a:pt x="53880" y="59816"/>
                    <a:pt x="53824" y="59648"/>
                  </a:cubicBezTo>
                  <a:cubicBezTo>
                    <a:pt x="53768" y="59536"/>
                    <a:pt x="53768" y="59480"/>
                    <a:pt x="53824" y="59424"/>
                  </a:cubicBezTo>
                  <a:cubicBezTo>
                    <a:pt x="53992" y="59144"/>
                    <a:pt x="54048" y="58472"/>
                    <a:pt x="53712" y="58416"/>
                  </a:cubicBezTo>
                  <a:cubicBezTo>
                    <a:pt x="53686" y="58407"/>
                    <a:pt x="53662" y="58403"/>
                    <a:pt x="53638" y="58403"/>
                  </a:cubicBezTo>
                  <a:cubicBezTo>
                    <a:pt x="53351" y="58403"/>
                    <a:pt x="53208" y="58989"/>
                    <a:pt x="53208" y="59144"/>
                  </a:cubicBezTo>
                  <a:lnTo>
                    <a:pt x="53152" y="59144"/>
                  </a:lnTo>
                  <a:cubicBezTo>
                    <a:pt x="52984" y="59032"/>
                    <a:pt x="52592" y="58472"/>
                    <a:pt x="52704" y="58304"/>
                  </a:cubicBezTo>
                  <a:cubicBezTo>
                    <a:pt x="52872" y="58192"/>
                    <a:pt x="52648" y="57688"/>
                    <a:pt x="52368" y="57464"/>
                  </a:cubicBezTo>
                  <a:cubicBezTo>
                    <a:pt x="52088" y="57240"/>
                    <a:pt x="51584" y="56736"/>
                    <a:pt x="51584" y="56512"/>
                  </a:cubicBezTo>
                  <a:cubicBezTo>
                    <a:pt x="51528" y="56400"/>
                    <a:pt x="51528" y="56288"/>
                    <a:pt x="51472" y="56176"/>
                  </a:cubicBezTo>
                  <a:cubicBezTo>
                    <a:pt x="51304" y="55896"/>
                    <a:pt x="51192" y="55560"/>
                    <a:pt x="51080" y="55223"/>
                  </a:cubicBezTo>
                  <a:cubicBezTo>
                    <a:pt x="51080" y="55167"/>
                    <a:pt x="51136" y="55111"/>
                    <a:pt x="51136" y="55055"/>
                  </a:cubicBezTo>
                  <a:cubicBezTo>
                    <a:pt x="51248" y="54999"/>
                    <a:pt x="51360" y="54943"/>
                    <a:pt x="51528" y="54887"/>
                  </a:cubicBezTo>
                  <a:lnTo>
                    <a:pt x="51696" y="54887"/>
                  </a:lnTo>
                  <a:cubicBezTo>
                    <a:pt x="51875" y="54887"/>
                    <a:pt x="51911" y="54744"/>
                    <a:pt x="52004" y="54744"/>
                  </a:cubicBezTo>
                  <a:cubicBezTo>
                    <a:pt x="52027" y="54744"/>
                    <a:pt x="52054" y="54753"/>
                    <a:pt x="52088" y="54775"/>
                  </a:cubicBezTo>
                  <a:cubicBezTo>
                    <a:pt x="52144" y="54831"/>
                    <a:pt x="52200" y="54850"/>
                    <a:pt x="52256" y="54850"/>
                  </a:cubicBezTo>
                  <a:cubicBezTo>
                    <a:pt x="52368" y="54850"/>
                    <a:pt x="52480" y="54775"/>
                    <a:pt x="52592" y="54775"/>
                  </a:cubicBezTo>
                  <a:cubicBezTo>
                    <a:pt x="52760" y="54775"/>
                    <a:pt x="53208" y="55616"/>
                    <a:pt x="53432" y="56008"/>
                  </a:cubicBezTo>
                  <a:cubicBezTo>
                    <a:pt x="53600" y="56456"/>
                    <a:pt x="53600" y="56568"/>
                    <a:pt x="53880" y="56736"/>
                  </a:cubicBezTo>
                  <a:cubicBezTo>
                    <a:pt x="54160" y="56904"/>
                    <a:pt x="54440" y="56792"/>
                    <a:pt x="54832" y="57184"/>
                  </a:cubicBezTo>
                  <a:cubicBezTo>
                    <a:pt x="55336" y="57632"/>
                    <a:pt x="55952" y="57856"/>
                    <a:pt x="56624" y="57912"/>
                  </a:cubicBezTo>
                  <a:cubicBezTo>
                    <a:pt x="56973" y="57912"/>
                    <a:pt x="57233" y="57558"/>
                    <a:pt x="57719" y="57558"/>
                  </a:cubicBezTo>
                  <a:cubicBezTo>
                    <a:pt x="57780" y="57558"/>
                    <a:pt x="57844" y="57563"/>
                    <a:pt x="57913" y="57576"/>
                  </a:cubicBezTo>
                  <a:cubicBezTo>
                    <a:pt x="58473" y="57688"/>
                    <a:pt x="58305" y="58360"/>
                    <a:pt x="58473" y="58584"/>
                  </a:cubicBezTo>
                  <a:cubicBezTo>
                    <a:pt x="58697" y="58864"/>
                    <a:pt x="60881" y="58976"/>
                    <a:pt x="61217" y="59088"/>
                  </a:cubicBezTo>
                  <a:cubicBezTo>
                    <a:pt x="61497" y="59144"/>
                    <a:pt x="61777" y="59200"/>
                    <a:pt x="62057" y="59200"/>
                  </a:cubicBezTo>
                  <a:cubicBezTo>
                    <a:pt x="62561" y="59200"/>
                    <a:pt x="63065" y="59200"/>
                    <a:pt x="63513" y="59088"/>
                  </a:cubicBezTo>
                  <a:cubicBezTo>
                    <a:pt x="63622" y="58979"/>
                    <a:pt x="63777" y="58918"/>
                    <a:pt x="63919" y="58918"/>
                  </a:cubicBezTo>
                  <a:cubicBezTo>
                    <a:pt x="63996" y="58918"/>
                    <a:pt x="64070" y="58936"/>
                    <a:pt x="64129" y="58976"/>
                  </a:cubicBezTo>
                  <a:cubicBezTo>
                    <a:pt x="64353" y="59060"/>
                    <a:pt x="64578" y="59102"/>
                    <a:pt x="64795" y="59102"/>
                  </a:cubicBezTo>
                  <a:cubicBezTo>
                    <a:pt x="65012" y="59102"/>
                    <a:pt x="65222" y="59060"/>
                    <a:pt x="65418" y="58976"/>
                  </a:cubicBezTo>
                  <a:cubicBezTo>
                    <a:pt x="65536" y="58909"/>
                    <a:pt x="65638" y="58882"/>
                    <a:pt x="65724" y="58882"/>
                  </a:cubicBezTo>
                  <a:cubicBezTo>
                    <a:pt x="65924" y="58882"/>
                    <a:pt x="66034" y="59027"/>
                    <a:pt x="66034" y="59144"/>
                  </a:cubicBezTo>
                  <a:cubicBezTo>
                    <a:pt x="66034" y="59368"/>
                    <a:pt x="66202" y="59424"/>
                    <a:pt x="66426" y="59592"/>
                  </a:cubicBezTo>
                  <a:cubicBezTo>
                    <a:pt x="66594" y="59760"/>
                    <a:pt x="66426" y="59928"/>
                    <a:pt x="66594" y="60152"/>
                  </a:cubicBezTo>
                  <a:cubicBezTo>
                    <a:pt x="66706" y="60320"/>
                    <a:pt x="66930" y="60264"/>
                    <a:pt x="67266" y="60432"/>
                  </a:cubicBezTo>
                  <a:cubicBezTo>
                    <a:pt x="67322" y="60488"/>
                    <a:pt x="67378" y="60488"/>
                    <a:pt x="67378" y="60488"/>
                  </a:cubicBezTo>
                  <a:cubicBezTo>
                    <a:pt x="67658" y="60712"/>
                    <a:pt x="67714" y="61048"/>
                    <a:pt x="68106" y="61216"/>
                  </a:cubicBezTo>
                  <a:cubicBezTo>
                    <a:pt x="68163" y="61245"/>
                    <a:pt x="68224" y="61255"/>
                    <a:pt x="68287" y="61255"/>
                  </a:cubicBezTo>
                  <a:cubicBezTo>
                    <a:pt x="68490" y="61255"/>
                    <a:pt x="68709" y="61144"/>
                    <a:pt x="68836" y="61144"/>
                  </a:cubicBezTo>
                  <a:cubicBezTo>
                    <a:pt x="68904" y="61144"/>
                    <a:pt x="68946" y="61175"/>
                    <a:pt x="68946" y="61272"/>
                  </a:cubicBezTo>
                  <a:cubicBezTo>
                    <a:pt x="68946" y="61608"/>
                    <a:pt x="67882" y="61552"/>
                    <a:pt x="67882" y="61608"/>
                  </a:cubicBezTo>
                  <a:cubicBezTo>
                    <a:pt x="67828" y="61716"/>
                    <a:pt x="68862" y="63015"/>
                    <a:pt x="69489" y="63015"/>
                  </a:cubicBezTo>
                  <a:cubicBezTo>
                    <a:pt x="69514" y="63015"/>
                    <a:pt x="69539" y="63013"/>
                    <a:pt x="69562" y="63008"/>
                  </a:cubicBezTo>
                  <a:cubicBezTo>
                    <a:pt x="70122" y="62896"/>
                    <a:pt x="70514" y="62280"/>
                    <a:pt x="70346" y="62168"/>
                  </a:cubicBezTo>
                  <a:cubicBezTo>
                    <a:pt x="70243" y="62065"/>
                    <a:pt x="70426" y="61770"/>
                    <a:pt x="70587" y="61770"/>
                  </a:cubicBezTo>
                  <a:cubicBezTo>
                    <a:pt x="70600" y="61770"/>
                    <a:pt x="70614" y="61772"/>
                    <a:pt x="70626" y="61776"/>
                  </a:cubicBezTo>
                  <a:cubicBezTo>
                    <a:pt x="70794" y="61832"/>
                    <a:pt x="70626" y="62448"/>
                    <a:pt x="70794" y="62560"/>
                  </a:cubicBezTo>
                  <a:cubicBezTo>
                    <a:pt x="71018" y="62672"/>
                    <a:pt x="70906" y="63008"/>
                    <a:pt x="70794" y="63289"/>
                  </a:cubicBezTo>
                  <a:cubicBezTo>
                    <a:pt x="70794" y="63737"/>
                    <a:pt x="70850" y="64185"/>
                    <a:pt x="70962" y="64633"/>
                  </a:cubicBezTo>
                  <a:cubicBezTo>
                    <a:pt x="70962" y="64969"/>
                    <a:pt x="71242" y="65529"/>
                    <a:pt x="71354" y="66033"/>
                  </a:cubicBezTo>
                  <a:cubicBezTo>
                    <a:pt x="71466" y="66761"/>
                    <a:pt x="71690" y="67433"/>
                    <a:pt x="72027" y="68105"/>
                  </a:cubicBezTo>
                  <a:cubicBezTo>
                    <a:pt x="72363" y="68721"/>
                    <a:pt x="72587" y="69897"/>
                    <a:pt x="72811" y="70177"/>
                  </a:cubicBezTo>
                  <a:cubicBezTo>
                    <a:pt x="73203" y="70625"/>
                    <a:pt x="73427" y="71186"/>
                    <a:pt x="73539" y="71802"/>
                  </a:cubicBezTo>
                  <a:cubicBezTo>
                    <a:pt x="73651" y="72362"/>
                    <a:pt x="73931" y="72866"/>
                    <a:pt x="74323" y="73202"/>
                  </a:cubicBezTo>
                  <a:cubicBezTo>
                    <a:pt x="74354" y="73233"/>
                    <a:pt x="74394" y="73246"/>
                    <a:pt x="74440" y="73246"/>
                  </a:cubicBezTo>
                  <a:cubicBezTo>
                    <a:pt x="74644" y="73246"/>
                    <a:pt x="74959" y="72972"/>
                    <a:pt x="75051" y="72698"/>
                  </a:cubicBezTo>
                  <a:cubicBezTo>
                    <a:pt x="75163" y="72362"/>
                    <a:pt x="75779" y="72250"/>
                    <a:pt x="75779" y="72026"/>
                  </a:cubicBezTo>
                  <a:cubicBezTo>
                    <a:pt x="75779" y="71746"/>
                    <a:pt x="75835" y="71522"/>
                    <a:pt x="76059" y="71466"/>
                  </a:cubicBezTo>
                  <a:cubicBezTo>
                    <a:pt x="76283" y="71466"/>
                    <a:pt x="76283" y="71242"/>
                    <a:pt x="76283" y="70906"/>
                  </a:cubicBezTo>
                  <a:cubicBezTo>
                    <a:pt x="76227" y="70569"/>
                    <a:pt x="76339" y="70233"/>
                    <a:pt x="76507" y="69897"/>
                  </a:cubicBezTo>
                  <a:cubicBezTo>
                    <a:pt x="76731" y="69505"/>
                    <a:pt x="76731" y="69057"/>
                    <a:pt x="76619" y="68609"/>
                  </a:cubicBezTo>
                  <a:cubicBezTo>
                    <a:pt x="76507" y="68329"/>
                    <a:pt x="76507" y="67937"/>
                    <a:pt x="76675" y="67657"/>
                  </a:cubicBezTo>
                  <a:cubicBezTo>
                    <a:pt x="76787" y="67377"/>
                    <a:pt x="76731" y="67041"/>
                    <a:pt x="76955" y="66985"/>
                  </a:cubicBezTo>
                  <a:cubicBezTo>
                    <a:pt x="77291" y="66929"/>
                    <a:pt x="77571" y="66705"/>
                    <a:pt x="77739" y="66481"/>
                  </a:cubicBezTo>
                  <a:cubicBezTo>
                    <a:pt x="78131" y="66089"/>
                    <a:pt x="78523" y="65809"/>
                    <a:pt x="78971" y="65529"/>
                  </a:cubicBezTo>
                  <a:cubicBezTo>
                    <a:pt x="79419" y="65137"/>
                    <a:pt x="79868" y="64689"/>
                    <a:pt x="80204" y="64241"/>
                  </a:cubicBezTo>
                  <a:cubicBezTo>
                    <a:pt x="80428" y="63849"/>
                    <a:pt x="81100" y="63681"/>
                    <a:pt x="81436" y="63401"/>
                  </a:cubicBezTo>
                  <a:cubicBezTo>
                    <a:pt x="81716" y="63065"/>
                    <a:pt x="81604" y="62896"/>
                    <a:pt x="81660" y="62560"/>
                  </a:cubicBezTo>
                  <a:cubicBezTo>
                    <a:pt x="81716" y="62224"/>
                    <a:pt x="82724" y="62112"/>
                    <a:pt x="83060" y="62112"/>
                  </a:cubicBezTo>
                  <a:lnTo>
                    <a:pt x="83284" y="62112"/>
                  </a:lnTo>
                  <a:cubicBezTo>
                    <a:pt x="83452" y="62056"/>
                    <a:pt x="83564" y="61944"/>
                    <a:pt x="83788" y="61944"/>
                  </a:cubicBezTo>
                  <a:cubicBezTo>
                    <a:pt x="84012" y="61944"/>
                    <a:pt x="84404" y="61944"/>
                    <a:pt x="84404" y="61664"/>
                  </a:cubicBezTo>
                  <a:cubicBezTo>
                    <a:pt x="84451" y="61383"/>
                    <a:pt x="84655" y="61259"/>
                    <a:pt x="84819" y="61259"/>
                  </a:cubicBezTo>
                  <a:cubicBezTo>
                    <a:pt x="84851" y="61259"/>
                    <a:pt x="84881" y="61263"/>
                    <a:pt x="84908" y="61272"/>
                  </a:cubicBezTo>
                  <a:cubicBezTo>
                    <a:pt x="85132" y="61552"/>
                    <a:pt x="85300" y="61944"/>
                    <a:pt x="85300" y="62336"/>
                  </a:cubicBezTo>
                  <a:cubicBezTo>
                    <a:pt x="85300" y="62504"/>
                    <a:pt x="85356" y="62616"/>
                    <a:pt x="85412" y="62728"/>
                  </a:cubicBezTo>
                  <a:cubicBezTo>
                    <a:pt x="85580" y="63065"/>
                    <a:pt x="85860" y="63345"/>
                    <a:pt x="86196" y="63513"/>
                  </a:cubicBezTo>
                  <a:cubicBezTo>
                    <a:pt x="86644" y="63681"/>
                    <a:pt x="86924" y="64633"/>
                    <a:pt x="87093" y="65137"/>
                  </a:cubicBezTo>
                  <a:cubicBezTo>
                    <a:pt x="87205" y="65529"/>
                    <a:pt x="87149" y="65977"/>
                    <a:pt x="86980" y="66369"/>
                  </a:cubicBezTo>
                  <a:cubicBezTo>
                    <a:pt x="86812" y="66649"/>
                    <a:pt x="87036" y="66649"/>
                    <a:pt x="87261" y="66817"/>
                  </a:cubicBezTo>
                  <a:cubicBezTo>
                    <a:pt x="87390" y="66869"/>
                    <a:pt x="87532" y="66909"/>
                    <a:pt x="87664" y="66909"/>
                  </a:cubicBezTo>
                  <a:cubicBezTo>
                    <a:pt x="87816" y="66909"/>
                    <a:pt x="87954" y="66855"/>
                    <a:pt x="88045" y="66705"/>
                  </a:cubicBezTo>
                  <a:cubicBezTo>
                    <a:pt x="88269" y="66425"/>
                    <a:pt x="88661" y="66257"/>
                    <a:pt x="88717" y="65921"/>
                  </a:cubicBezTo>
                  <a:cubicBezTo>
                    <a:pt x="88730" y="65857"/>
                    <a:pt x="88748" y="65831"/>
                    <a:pt x="88771" y="65831"/>
                  </a:cubicBezTo>
                  <a:cubicBezTo>
                    <a:pt x="88849" y="65831"/>
                    <a:pt x="88979" y="66127"/>
                    <a:pt x="89109" y="66257"/>
                  </a:cubicBezTo>
                  <a:cubicBezTo>
                    <a:pt x="89333" y="66481"/>
                    <a:pt x="89445" y="66817"/>
                    <a:pt x="89445" y="67097"/>
                  </a:cubicBezTo>
                  <a:cubicBezTo>
                    <a:pt x="89445" y="67489"/>
                    <a:pt x="89501" y="68497"/>
                    <a:pt x="89837" y="68833"/>
                  </a:cubicBezTo>
                  <a:cubicBezTo>
                    <a:pt x="90117" y="69169"/>
                    <a:pt x="90229" y="69617"/>
                    <a:pt x="90173" y="70065"/>
                  </a:cubicBezTo>
                  <a:cubicBezTo>
                    <a:pt x="90061" y="70289"/>
                    <a:pt x="90341" y="70793"/>
                    <a:pt x="90229" y="71018"/>
                  </a:cubicBezTo>
                  <a:cubicBezTo>
                    <a:pt x="90229" y="71074"/>
                    <a:pt x="90229" y="71130"/>
                    <a:pt x="90229" y="71242"/>
                  </a:cubicBezTo>
                  <a:cubicBezTo>
                    <a:pt x="90117" y="71578"/>
                    <a:pt x="90061" y="72082"/>
                    <a:pt x="90005" y="72362"/>
                  </a:cubicBezTo>
                  <a:cubicBezTo>
                    <a:pt x="89893" y="72642"/>
                    <a:pt x="89837" y="73090"/>
                    <a:pt x="90005" y="73090"/>
                  </a:cubicBezTo>
                  <a:cubicBezTo>
                    <a:pt x="90229" y="73090"/>
                    <a:pt x="90677" y="73594"/>
                    <a:pt x="91069" y="74098"/>
                  </a:cubicBezTo>
                  <a:cubicBezTo>
                    <a:pt x="91181" y="74210"/>
                    <a:pt x="91237" y="74322"/>
                    <a:pt x="91293" y="74490"/>
                  </a:cubicBezTo>
                  <a:cubicBezTo>
                    <a:pt x="91461" y="74882"/>
                    <a:pt x="91517" y="75274"/>
                    <a:pt x="91517" y="75666"/>
                  </a:cubicBezTo>
                  <a:cubicBezTo>
                    <a:pt x="91517" y="76170"/>
                    <a:pt x="92245" y="76898"/>
                    <a:pt x="92301" y="77178"/>
                  </a:cubicBezTo>
                  <a:cubicBezTo>
                    <a:pt x="92413" y="77514"/>
                    <a:pt x="92637" y="77570"/>
                    <a:pt x="93085" y="77906"/>
                  </a:cubicBezTo>
                  <a:cubicBezTo>
                    <a:pt x="93512" y="78173"/>
                    <a:pt x="94346" y="78694"/>
                    <a:pt x="94569" y="78694"/>
                  </a:cubicBezTo>
                  <a:cubicBezTo>
                    <a:pt x="94580" y="78694"/>
                    <a:pt x="94590" y="78693"/>
                    <a:pt x="94598" y="78691"/>
                  </a:cubicBezTo>
                  <a:cubicBezTo>
                    <a:pt x="94766" y="78578"/>
                    <a:pt x="94317" y="77794"/>
                    <a:pt x="94093" y="77570"/>
                  </a:cubicBezTo>
                  <a:cubicBezTo>
                    <a:pt x="93813" y="77290"/>
                    <a:pt x="94093" y="76562"/>
                    <a:pt x="94093" y="76002"/>
                  </a:cubicBezTo>
                  <a:cubicBezTo>
                    <a:pt x="94093" y="75498"/>
                    <a:pt x="93589" y="75554"/>
                    <a:pt x="93477" y="75218"/>
                  </a:cubicBezTo>
                  <a:cubicBezTo>
                    <a:pt x="93365" y="74826"/>
                    <a:pt x="93141" y="75050"/>
                    <a:pt x="93085" y="74826"/>
                  </a:cubicBezTo>
                  <a:cubicBezTo>
                    <a:pt x="93085" y="74770"/>
                    <a:pt x="93029" y="74714"/>
                    <a:pt x="93029" y="74714"/>
                  </a:cubicBezTo>
                  <a:cubicBezTo>
                    <a:pt x="92805" y="74434"/>
                    <a:pt x="92469" y="74266"/>
                    <a:pt x="92133" y="74154"/>
                  </a:cubicBezTo>
                  <a:cubicBezTo>
                    <a:pt x="91741" y="74154"/>
                    <a:pt x="91517" y="73538"/>
                    <a:pt x="91573" y="73258"/>
                  </a:cubicBezTo>
                  <a:cubicBezTo>
                    <a:pt x="91629" y="73034"/>
                    <a:pt x="91293" y="72754"/>
                    <a:pt x="91293" y="72586"/>
                  </a:cubicBezTo>
                  <a:cubicBezTo>
                    <a:pt x="91293" y="72362"/>
                    <a:pt x="91069" y="72362"/>
                    <a:pt x="90789" y="72194"/>
                  </a:cubicBezTo>
                  <a:cubicBezTo>
                    <a:pt x="90509" y="72082"/>
                    <a:pt x="90845" y="71298"/>
                    <a:pt x="90845" y="70962"/>
                  </a:cubicBezTo>
                  <a:cubicBezTo>
                    <a:pt x="90901" y="70625"/>
                    <a:pt x="91461" y="69617"/>
                    <a:pt x="91293" y="69337"/>
                  </a:cubicBezTo>
                  <a:cubicBezTo>
                    <a:pt x="91185" y="69157"/>
                    <a:pt x="91450" y="68976"/>
                    <a:pt x="91681" y="68976"/>
                  </a:cubicBezTo>
                  <a:cubicBezTo>
                    <a:pt x="91808" y="68976"/>
                    <a:pt x="91925" y="69030"/>
                    <a:pt x="91965" y="69169"/>
                  </a:cubicBezTo>
                  <a:cubicBezTo>
                    <a:pt x="92077" y="69505"/>
                    <a:pt x="92077" y="69617"/>
                    <a:pt x="92581" y="69617"/>
                  </a:cubicBezTo>
                  <a:cubicBezTo>
                    <a:pt x="93029" y="69617"/>
                    <a:pt x="93029" y="69953"/>
                    <a:pt x="93421" y="70065"/>
                  </a:cubicBezTo>
                  <a:lnTo>
                    <a:pt x="93477" y="70065"/>
                  </a:lnTo>
                  <a:cubicBezTo>
                    <a:pt x="93757" y="70177"/>
                    <a:pt x="93645" y="70569"/>
                    <a:pt x="93645" y="70737"/>
                  </a:cubicBezTo>
                  <a:cubicBezTo>
                    <a:pt x="93673" y="70850"/>
                    <a:pt x="93757" y="70878"/>
                    <a:pt x="93855" y="70878"/>
                  </a:cubicBezTo>
                  <a:cubicBezTo>
                    <a:pt x="93953" y="70878"/>
                    <a:pt x="94065" y="70850"/>
                    <a:pt x="94149" y="70850"/>
                  </a:cubicBezTo>
                  <a:cubicBezTo>
                    <a:pt x="94317" y="70850"/>
                    <a:pt x="94037" y="71074"/>
                    <a:pt x="94149" y="71242"/>
                  </a:cubicBezTo>
                  <a:cubicBezTo>
                    <a:pt x="94177" y="71284"/>
                    <a:pt x="94226" y="71298"/>
                    <a:pt x="94285" y="71298"/>
                  </a:cubicBezTo>
                  <a:cubicBezTo>
                    <a:pt x="94402" y="71298"/>
                    <a:pt x="94558" y="71242"/>
                    <a:pt x="94661" y="71242"/>
                  </a:cubicBezTo>
                  <a:cubicBezTo>
                    <a:pt x="94713" y="71242"/>
                    <a:pt x="94752" y="71256"/>
                    <a:pt x="94766" y="71298"/>
                  </a:cubicBezTo>
                  <a:cubicBezTo>
                    <a:pt x="94822" y="71354"/>
                    <a:pt x="94822" y="71410"/>
                    <a:pt x="94878" y="71466"/>
                  </a:cubicBezTo>
                  <a:cubicBezTo>
                    <a:pt x="94934" y="71578"/>
                    <a:pt x="95102" y="71634"/>
                    <a:pt x="95214" y="71690"/>
                  </a:cubicBezTo>
                  <a:cubicBezTo>
                    <a:pt x="95382" y="71802"/>
                    <a:pt x="94990" y="72026"/>
                    <a:pt x="94990" y="72418"/>
                  </a:cubicBezTo>
                  <a:cubicBezTo>
                    <a:pt x="94990" y="72674"/>
                    <a:pt x="95110" y="72787"/>
                    <a:pt x="95224" y="72787"/>
                  </a:cubicBezTo>
                  <a:cubicBezTo>
                    <a:pt x="95284" y="72787"/>
                    <a:pt x="95343" y="72756"/>
                    <a:pt x="95382" y="72698"/>
                  </a:cubicBezTo>
                  <a:cubicBezTo>
                    <a:pt x="95550" y="72474"/>
                    <a:pt x="95830" y="72306"/>
                    <a:pt x="96110" y="72194"/>
                  </a:cubicBezTo>
                  <a:cubicBezTo>
                    <a:pt x="96278" y="72138"/>
                    <a:pt x="96110" y="71858"/>
                    <a:pt x="96278" y="71858"/>
                  </a:cubicBezTo>
                  <a:cubicBezTo>
                    <a:pt x="96446" y="71858"/>
                    <a:pt x="96390" y="71578"/>
                    <a:pt x="96502" y="71466"/>
                  </a:cubicBezTo>
                  <a:cubicBezTo>
                    <a:pt x="96535" y="71365"/>
                    <a:pt x="96589" y="71345"/>
                    <a:pt x="96687" y="71345"/>
                  </a:cubicBezTo>
                  <a:cubicBezTo>
                    <a:pt x="96753" y="71345"/>
                    <a:pt x="96838" y="71354"/>
                    <a:pt x="96950" y="71354"/>
                  </a:cubicBezTo>
                  <a:cubicBezTo>
                    <a:pt x="97342" y="71298"/>
                    <a:pt x="97734" y="71130"/>
                    <a:pt x="98014" y="70850"/>
                  </a:cubicBezTo>
                  <a:cubicBezTo>
                    <a:pt x="98406" y="70625"/>
                    <a:pt x="98518" y="70569"/>
                    <a:pt x="98630" y="69785"/>
                  </a:cubicBezTo>
                  <a:cubicBezTo>
                    <a:pt x="98686" y="69225"/>
                    <a:pt x="98630" y="68553"/>
                    <a:pt x="98462" y="67993"/>
                  </a:cubicBezTo>
                  <a:cubicBezTo>
                    <a:pt x="98462" y="67775"/>
                    <a:pt x="97930" y="66759"/>
                    <a:pt x="97748" y="66759"/>
                  </a:cubicBezTo>
                  <a:cubicBezTo>
                    <a:pt x="97743" y="66759"/>
                    <a:pt x="97738" y="66760"/>
                    <a:pt x="97734" y="66761"/>
                  </a:cubicBezTo>
                  <a:cubicBezTo>
                    <a:pt x="97510" y="66761"/>
                    <a:pt x="96614" y="65809"/>
                    <a:pt x="96446" y="65697"/>
                  </a:cubicBezTo>
                  <a:cubicBezTo>
                    <a:pt x="96278" y="65529"/>
                    <a:pt x="96334" y="65249"/>
                    <a:pt x="96110" y="65081"/>
                  </a:cubicBezTo>
                  <a:cubicBezTo>
                    <a:pt x="95886" y="64745"/>
                    <a:pt x="95830" y="64353"/>
                    <a:pt x="95886" y="64017"/>
                  </a:cubicBezTo>
                  <a:cubicBezTo>
                    <a:pt x="95942" y="63625"/>
                    <a:pt x="96502" y="63569"/>
                    <a:pt x="96446" y="63289"/>
                  </a:cubicBezTo>
                  <a:cubicBezTo>
                    <a:pt x="96446" y="63008"/>
                    <a:pt x="96502" y="62840"/>
                    <a:pt x="96782" y="62840"/>
                  </a:cubicBezTo>
                  <a:cubicBezTo>
                    <a:pt x="97006" y="62784"/>
                    <a:pt x="97230" y="62672"/>
                    <a:pt x="97398" y="62392"/>
                  </a:cubicBezTo>
                  <a:cubicBezTo>
                    <a:pt x="97398" y="62392"/>
                    <a:pt x="97454" y="62392"/>
                    <a:pt x="97454" y="62336"/>
                  </a:cubicBezTo>
                  <a:cubicBezTo>
                    <a:pt x="97496" y="62322"/>
                    <a:pt x="97545" y="62319"/>
                    <a:pt x="97596" y="62319"/>
                  </a:cubicBezTo>
                  <a:cubicBezTo>
                    <a:pt x="97646" y="62319"/>
                    <a:pt x="97699" y="62322"/>
                    <a:pt x="97748" y="62322"/>
                  </a:cubicBezTo>
                  <a:cubicBezTo>
                    <a:pt x="97846" y="62322"/>
                    <a:pt x="97930" y="62308"/>
                    <a:pt x="97958" y="62224"/>
                  </a:cubicBezTo>
                  <a:cubicBezTo>
                    <a:pt x="97986" y="62140"/>
                    <a:pt x="98056" y="62098"/>
                    <a:pt x="98133" y="62098"/>
                  </a:cubicBezTo>
                  <a:cubicBezTo>
                    <a:pt x="98210" y="62098"/>
                    <a:pt x="98294" y="62140"/>
                    <a:pt x="98350" y="62224"/>
                  </a:cubicBezTo>
                  <a:cubicBezTo>
                    <a:pt x="98410" y="62314"/>
                    <a:pt x="98470" y="62372"/>
                    <a:pt x="98547" y="62372"/>
                  </a:cubicBezTo>
                  <a:cubicBezTo>
                    <a:pt x="98614" y="62372"/>
                    <a:pt x="98694" y="62329"/>
                    <a:pt x="98798" y="62224"/>
                  </a:cubicBezTo>
                  <a:cubicBezTo>
                    <a:pt x="98853" y="62181"/>
                    <a:pt x="98901" y="62163"/>
                    <a:pt x="98942" y="62163"/>
                  </a:cubicBezTo>
                  <a:cubicBezTo>
                    <a:pt x="99111" y="62163"/>
                    <a:pt x="99157" y="62470"/>
                    <a:pt x="99022" y="62560"/>
                  </a:cubicBezTo>
                  <a:cubicBezTo>
                    <a:pt x="98910" y="62672"/>
                    <a:pt x="98966" y="63065"/>
                    <a:pt x="99190" y="63289"/>
                  </a:cubicBezTo>
                  <a:cubicBezTo>
                    <a:pt x="99238" y="63336"/>
                    <a:pt x="99278" y="63356"/>
                    <a:pt x="99311" y="63356"/>
                  </a:cubicBezTo>
                  <a:cubicBezTo>
                    <a:pt x="99433" y="63356"/>
                    <a:pt x="99458" y="63085"/>
                    <a:pt x="99414" y="62952"/>
                  </a:cubicBezTo>
                  <a:cubicBezTo>
                    <a:pt x="99358" y="62728"/>
                    <a:pt x="99806" y="62504"/>
                    <a:pt x="100534" y="62224"/>
                  </a:cubicBezTo>
                  <a:cubicBezTo>
                    <a:pt x="101094" y="62056"/>
                    <a:pt x="101598" y="61720"/>
                    <a:pt x="102046" y="61328"/>
                  </a:cubicBezTo>
                  <a:cubicBezTo>
                    <a:pt x="102046" y="61311"/>
                    <a:pt x="102059" y="61305"/>
                    <a:pt x="102081" y="61305"/>
                  </a:cubicBezTo>
                  <a:cubicBezTo>
                    <a:pt x="102169" y="61305"/>
                    <a:pt x="102403" y="61407"/>
                    <a:pt x="102602" y="61407"/>
                  </a:cubicBezTo>
                  <a:cubicBezTo>
                    <a:pt x="102690" y="61407"/>
                    <a:pt x="102772" y="61387"/>
                    <a:pt x="102831" y="61328"/>
                  </a:cubicBezTo>
                  <a:cubicBezTo>
                    <a:pt x="103279" y="61160"/>
                    <a:pt x="103727" y="61104"/>
                    <a:pt x="104175" y="61104"/>
                  </a:cubicBezTo>
                  <a:cubicBezTo>
                    <a:pt x="104455" y="61104"/>
                    <a:pt x="104399" y="60880"/>
                    <a:pt x="104679" y="60712"/>
                  </a:cubicBezTo>
                  <a:cubicBezTo>
                    <a:pt x="104903" y="60488"/>
                    <a:pt x="104847" y="60432"/>
                    <a:pt x="105127" y="60320"/>
                  </a:cubicBezTo>
                  <a:cubicBezTo>
                    <a:pt x="105351" y="60264"/>
                    <a:pt x="105519" y="60096"/>
                    <a:pt x="105575" y="59872"/>
                  </a:cubicBezTo>
                  <a:cubicBezTo>
                    <a:pt x="105575" y="59704"/>
                    <a:pt x="106079" y="59648"/>
                    <a:pt x="106135" y="59536"/>
                  </a:cubicBezTo>
                  <a:cubicBezTo>
                    <a:pt x="106135" y="59368"/>
                    <a:pt x="106527" y="59312"/>
                    <a:pt x="106527" y="59144"/>
                  </a:cubicBezTo>
                  <a:cubicBezTo>
                    <a:pt x="106527" y="58920"/>
                    <a:pt x="106751" y="58976"/>
                    <a:pt x="106863" y="58864"/>
                  </a:cubicBezTo>
                  <a:cubicBezTo>
                    <a:pt x="106975" y="58696"/>
                    <a:pt x="106751" y="58304"/>
                    <a:pt x="106975" y="58248"/>
                  </a:cubicBezTo>
                  <a:cubicBezTo>
                    <a:pt x="107143" y="58192"/>
                    <a:pt x="106863" y="57968"/>
                    <a:pt x="106863" y="57856"/>
                  </a:cubicBezTo>
                  <a:cubicBezTo>
                    <a:pt x="106807" y="57744"/>
                    <a:pt x="107199" y="57744"/>
                    <a:pt x="107423" y="57576"/>
                  </a:cubicBezTo>
                  <a:cubicBezTo>
                    <a:pt x="107591" y="57464"/>
                    <a:pt x="107703" y="57296"/>
                    <a:pt x="107759" y="57016"/>
                  </a:cubicBezTo>
                  <a:cubicBezTo>
                    <a:pt x="107815" y="56848"/>
                    <a:pt x="108095" y="56624"/>
                    <a:pt x="108263" y="56568"/>
                  </a:cubicBezTo>
                  <a:cubicBezTo>
                    <a:pt x="108431" y="56512"/>
                    <a:pt x="108487" y="56176"/>
                    <a:pt x="108431" y="55952"/>
                  </a:cubicBezTo>
                  <a:cubicBezTo>
                    <a:pt x="108375" y="55672"/>
                    <a:pt x="108711" y="55728"/>
                    <a:pt x="108543" y="55616"/>
                  </a:cubicBezTo>
                  <a:cubicBezTo>
                    <a:pt x="108431" y="55504"/>
                    <a:pt x="108599" y="55223"/>
                    <a:pt x="108879" y="55167"/>
                  </a:cubicBezTo>
                  <a:cubicBezTo>
                    <a:pt x="109077" y="55088"/>
                    <a:pt x="108911" y="55009"/>
                    <a:pt x="108758" y="55009"/>
                  </a:cubicBezTo>
                  <a:cubicBezTo>
                    <a:pt x="108694" y="55009"/>
                    <a:pt x="108632" y="55023"/>
                    <a:pt x="108599" y="55055"/>
                  </a:cubicBezTo>
                  <a:cubicBezTo>
                    <a:pt x="108580" y="55068"/>
                    <a:pt x="108561" y="55074"/>
                    <a:pt x="108542" y="55074"/>
                  </a:cubicBezTo>
                  <a:cubicBezTo>
                    <a:pt x="108420" y="55074"/>
                    <a:pt x="108298" y="54849"/>
                    <a:pt x="108177" y="54849"/>
                  </a:cubicBezTo>
                  <a:cubicBezTo>
                    <a:pt x="108149" y="54849"/>
                    <a:pt x="108122" y="54860"/>
                    <a:pt x="108095" y="54887"/>
                  </a:cubicBezTo>
                  <a:cubicBezTo>
                    <a:pt x="108070" y="54925"/>
                    <a:pt x="108030" y="54940"/>
                    <a:pt x="107987" y="54940"/>
                  </a:cubicBezTo>
                  <a:cubicBezTo>
                    <a:pt x="107838" y="54940"/>
                    <a:pt x="107642" y="54763"/>
                    <a:pt x="107815" y="54719"/>
                  </a:cubicBezTo>
                  <a:cubicBezTo>
                    <a:pt x="108095" y="54607"/>
                    <a:pt x="108375" y="54495"/>
                    <a:pt x="108655" y="54327"/>
                  </a:cubicBezTo>
                  <a:cubicBezTo>
                    <a:pt x="108823" y="54271"/>
                    <a:pt x="108431" y="53879"/>
                    <a:pt x="108207" y="53879"/>
                  </a:cubicBezTo>
                  <a:cubicBezTo>
                    <a:pt x="107983" y="53879"/>
                    <a:pt x="107703" y="53375"/>
                    <a:pt x="107479" y="53375"/>
                  </a:cubicBezTo>
                  <a:cubicBezTo>
                    <a:pt x="107330" y="53375"/>
                    <a:pt x="107454" y="53301"/>
                    <a:pt x="107637" y="53301"/>
                  </a:cubicBezTo>
                  <a:cubicBezTo>
                    <a:pt x="107728" y="53301"/>
                    <a:pt x="107834" y="53319"/>
                    <a:pt x="107927" y="53375"/>
                  </a:cubicBezTo>
                  <a:cubicBezTo>
                    <a:pt x="108108" y="53484"/>
                    <a:pt x="108312" y="53546"/>
                    <a:pt x="108464" y="53546"/>
                  </a:cubicBezTo>
                  <a:cubicBezTo>
                    <a:pt x="108548" y="53546"/>
                    <a:pt x="108616" y="53527"/>
                    <a:pt x="108655" y="53487"/>
                  </a:cubicBezTo>
                  <a:cubicBezTo>
                    <a:pt x="108767" y="53375"/>
                    <a:pt x="108207" y="52927"/>
                    <a:pt x="107983" y="52759"/>
                  </a:cubicBezTo>
                  <a:cubicBezTo>
                    <a:pt x="107759" y="52591"/>
                    <a:pt x="107983" y="52367"/>
                    <a:pt x="107815" y="52311"/>
                  </a:cubicBezTo>
                  <a:cubicBezTo>
                    <a:pt x="107591" y="51975"/>
                    <a:pt x="107423" y="51695"/>
                    <a:pt x="107311" y="51303"/>
                  </a:cubicBezTo>
                  <a:cubicBezTo>
                    <a:pt x="107255" y="51079"/>
                    <a:pt x="106751" y="51023"/>
                    <a:pt x="106639" y="50855"/>
                  </a:cubicBezTo>
                  <a:cubicBezTo>
                    <a:pt x="106583" y="50575"/>
                    <a:pt x="106695" y="50239"/>
                    <a:pt x="107031" y="50127"/>
                  </a:cubicBezTo>
                  <a:cubicBezTo>
                    <a:pt x="107342" y="50023"/>
                    <a:pt x="107222" y="49729"/>
                    <a:pt x="107334" y="49729"/>
                  </a:cubicBezTo>
                  <a:cubicBezTo>
                    <a:pt x="107344" y="49729"/>
                    <a:pt x="107354" y="49731"/>
                    <a:pt x="107367" y="49735"/>
                  </a:cubicBezTo>
                  <a:cubicBezTo>
                    <a:pt x="107535" y="49735"/>
                    <a:pt x="107703" y="49735"/>
                    <a:pt x="107815" y="49399"/>
                  </a:cubicBezTo>
                  <a:cubicBezTo>
                    <a:pt x="107927" y="49119"/>
                    <a:pt x="108151" y="49287"/>
                    <a:pt x="108319" y="49175"/>
                  </a:cubicBezTo>
                  <a:cubicBezTo>
                    <a:pt x="108431" y="49007"/>
                    <a:pt x="108991" y="49063"/>
                    <a:pt x="109215" y="48895"/>
                  </a:cubicBezTo>
                  <a:cubicBezTo>
                    <a:pt x="109374" y="48789"/>
                    <a:pt x="109035" y="48386"/>
                    <a:pt x="108761" y="48386"/>
                  </a:cubicBezTo>
                  <a:cubicBezTo>
                    <a:pt x="108744" y="48386"/>
                    <a:pt x="108728" y="48387"/>
                    <a:pt x="108711" y="48391"/>
                  </a:cubicBezTo>
                  <a:cubicBezTo>
                    <a:pt x="108650" y="48415"/>
                    <a:pt x="108586" y="48426"/>
                    <a:pt x="108522" y="48426"/>
                  </a:cubicBezTo>
                  <a:cubicBezTo>
                    <a:pt x="108295" y="48426"/>
                    <a:pt x="108071" y="48285"/>
                    <a:pt x="107983" y="48111"/>
                  </a:cubicBezTo>
                  <a:cubicBezTo>
                    <a:pt x="107950" y="48069"/>
                    <a:pt x="107910" y="48051"/>
                    <a:pt x="107866" y="48051"/>
                  </a:cubicBezTo>
                  <a:cubicBezTo>
                    <a:pt x="107613" y="48051"/>
                    <a:pt x="107205" y="48640"/>
                    <a:pt x="106919" y="48783"/>
                  </a:cubicBezTo>
                  <a:cubicBezTo>
                    <a:pt x="106861" y="48821"/>
                    <a:pt x="106805" y="48838"/>
                    <a:pt x="106752" y="48838"/>
                  </a:cubicBezTo>
                  <a:cubicBezTo>
                    <a:pt x="106498" y="48838"/>
                    <a:pt x="106322" y="48445"/>
                    <a:pt x="106415" y="48167"/>
                  </a:cubicBezTo>
                  <a:cubicBezTo>
                    <a:pt x="106499" y="47915"/>
                    <a:pt x="106300" y="47883"/>
                    <a:pt x="105982" y="47883"/>
                  </a:cubicBezTo>
                  <a:cubicBezTo>
                    <a:pt x="105876" y="47883"/>
                    <a:pt x="105757" y="47887"/>
                    <a:pt x="105631" y="47887"/>
                  </a:cubicBezTo>
                  <a:cubicBezTo>
                    <a:pt x="105071" y="47887"/>
                    <a:pt x="105295" y="46934"/>
                    <a:pt x="105631" y="46878"/>
                  </a:cubicBezTo>
                  <a:cubicBezTo>
                    <a:pt x="105806" y="46878"/>
                    <a:pt x="106012" y="46970"/>
                    <a:pt x="106193" y="46970"/>
                  </a:cubicBezTo>
                  <a:cubicBezTo>
                    <a:pt x="106358" y="46970"/>
                    <a:pt x="106503" y="46893"/>
                    <a:pt x="106583" y="46598"/>
                  </a:cubicBezTo>
                  <a:cubicBezTo>
                    <a:pt x="106807" y="46038"/>
                    <a:pt x="107087" y="46486"/>
                    <a:pt x="107535" y="45982"/>
                  </a:cubicBezTo>
                  <a:cubicBezTo>
                    <a:pt x="107829" y="45604"/>
                    <a:pt x="108218" y="45321"/>
                    <a:pt x="108559" y="45321"/>
                  </a:cubicBezTo>
                  <a:cubicBezTo>
                    <a:pt x="108673" y="45321"/>
                    <a:pt x="108781" y="45352"/>
                    <a:pt x="108879" y="45422"/>
                  </a:cubicBezTo>
                  <a:cubicBezTo>
                    <a:pt x="109215" y="45758"/>
                    <a:pt x="108431" y="46206"/>
                    <a:pt x="108319" y="46542"/>
                  </a:cubicBezTo>
                  <a:cubicBezTo>
                    <a:pt x="108207" y="46822"/>
                    <a:pt x="108431" y="46878"/>
                    <a:pt x="108207" y="47102"/>
                  </a:cubicBezTo>
                  <a:cubicBezTo>
                    <a:pt x="108089" y="47221"/>
                    <a:pt x="108127" y="47292"/>
                    <a:pt x="108255" y="47292"/>
                  </a:cubicBezTo>
                  <a:cubicBezTo>
                    <a:pt x="108369" y="47292"/>
                    <a:pt x="108556" y="47235"/>
                    <a:pt x="108767" y="47102"/>
                  </a:cubicBezTo>
                  <a:cubicBezTo>
                    <a:pt x="109215" y="46822"/>
                    <a:pt x="109720" y="46542"/>
                    <a:pt x="110224" y="46318"/>
                  </a:cubicBezTo>
                  <a:cubicBezTo>
                    <a:pt x="110336" y="46262"/>
                    <a:pt x="110448" y="46262"/>
                    <a:pt x="110560" y="46262"/>
                  </a:cubicBezTo>
                  <a:cubicBezTo>
                    <a:pt x="110952" y="46318"/>
                    <a:pt x="111232" y="46430"/>
                    <a:pt x="111512" y="46710"/>
                  </a:cubicBezTo>
                  <a:cubicBezTo>
                    <a:pt x="111736" y="46990"/>
                    <a:pt x="111232" y="47326"/>
                    <a:pt x="111008" y="47551"/>
                  </a:cubicBezTo>
                  <a:cubicBezTo>
                    <a:pt x="110784" y="47831"/>
                    <a:pt x="111176" y="47831"/>
                    <a:pt x="111176" y="48055"/>
                  </a:cubicBezTo>
                  <a:cubicBezTo>
                    <a:pt x="111176" y="48172"/>
                    <a:pt x="111313" y="48317"/>
                    <a:pt x="111433" y="48317"/>
                  </a:cubicBezTo>
                  <a:cubicBezTo>
                    <a:pt x="111485" y="48317"/>
                    <a:pt x="111534" y="48290"/>
                    <a:pt x="111568" y="48223"/>
                  </a:cubicBezTo>
                  <a:cubicBezTo>
                    <a:pt x="111635" y="48122"/>
                    <a:pt x="111722" y="48102"/>
                    <a:pt x="111854" y="48102"/>
                  </a:cubicBezTo>
                  <a:cubicBezTo>
                    <a:pt x="111942" y="48102"/>
                    <a:pt x="112049" y="48111"/>
                    <a:pt x="112184" y="48111"/>
                  </a:cubicBezTo>
                  <a:cubicBezTo>
                    <a:pt x="112240" y="48111"/>
                    <a:pt x="112296" y="48167"/>
                    <a:pt x="112352" y="48223"/>
                  </a:cubicBezTo>
                  <a:cubicBezTo>
                    <a:pt x="112408" y="48391"/>
                    <a:pt x="112408" y="48615"/>
                    <a:pt x="112576" y="48671"/>
                  </a:cubicBezTo>
                  <a:cubicBezTo>
                    <a:pt x="112589" y="48667"/>
                    <a:pt x="112601" y="48666"/>
                    <a:pt x="112613" y="48666"/>
                  </a:cubicBezTo>
                  <a:cubicBezTo>
                    <a:pt x="112781" y="48666"/>
                    <a:pt x="112738" y="49012"/>
                    <a:pt x="112558" y="49012"/>
                  </a:cubicBezTo>
                  <a:cubicBezTo>
                    <a:pt x="112546" y="49012"/>
                    <a:pt x="112533" y="49010"/>
                    <a:pt x="112520" y="49007"/>
                  </a:cubicBezTo>
                  <a:cubicBezTo>
                    <a:pt x="112496" y="48995"/>
                    <a:pt x="112475" y="48989"/>
                    <a:pt x="112456" y="48989"/>
                  </a:cubicBezTo>
                  <a:cubicBezTo>
                    <a:pt x="112298" y="48989"/>
                    <a:pt x="112320" y="49379"/>
                    <a:pt x="112520" y="49679"/>
                  </a:cubicBezTo>
                  <a:cubicBezTo>
                    <a:pt x="112744" y="50015"/>
                    <a:pt x="112072" y="50463"/>
                    <a:pt x="112240" y="50631"/>
                  </a:cubicBezTo>
                  <a:cubicBezTo>
                    <a:pt x="112464" y="50855"/>
                    <a:pt x="112296" y="51023"/>
                    <a:pt x="112352" y="51135"/>
                  </a:cubicBezTo>
                  <a:cubicBezTo>
                    <a:pt x="112451" y="51155"/>
                    <a:pt x="112550" y="51164"/>
                    <a:pt x="112649" y="51164"/>
                  </a:cubicBezTo>
                  <a:cubicBezTo>
                    <a:pt x="113105" y="51164"/>
                    <a:pt x="113541" y="50963"/>
                    <a:pt x="113864" y="50687"/>
                  </a:cubicBezTo>
                  <a:cubicBezTo>
                    <a:pt x="114163" y="50388"/>
                    <a:pt x="114312" y="50314"/>
                    <a:pt x="114445" y="50314"/>
                  </a:cubicBezTo>
                  <a:cubicBezTo>
                    <a:pt x="114511" y="50314"/>
                    <a:pt x="114573" y="50332"/>
                    <a:pt x="114648" y="50351"/>
                  </a:cubicBezTo>
                  <a:cubicBezTo>
                    <a:pt x="114672" y="50357"/>
                    <a:pt x="114696" y="50360"/>
                    <a:pt x="114720" y="50360"/>
                  </a:cubicBezTo>
                  <a:cubicBezTo>
                    <a:pt x="114916" y="50360"/>
                    <a:pt x="115084" y="50165"/>
                    <a:pt x="114984" y="50015"/>
                  </a:cubicBezTo>
                  <a:cubicBezTo>
                    <a:pt x="114816" y="49679"/>
                    <a:pt x="114704" y="49287"/>
                    <a:pt x="114760" y="48839"/>
                  </a:cubicBezTo>
                  <a:cubicBezTo>
                    <a:pt x="114760" y="48559"/>
                    <a:pt x="114368" y="47999"/>
                    <a:pt x="113920" y="47551"/>
                  </a:cubicBezTo>
                  <a:cubicBezTo>
                    <a:pt x="113752" y="47326"/>
                    <a:pt x="113472" y="47102"/>
                    <a:pt x="113248" y="46878"/>
                  </a:cubicBezTo>
                  <a:cubicBezTo>
                    <a:pt x="112968" y="46710"/>
                    <a:pt x="113136" y="46262"/>
                    <a:pt x="113472" y="46206"/>
                  </a:cubicBezTo>
                  <a:cubicBezTo>
                    <a:pt x="113976" y="45926"/>
                    <a:pt x="114424" y="45646"/>
                    <a:pt x="114872" y="45366"/>
                  </a:cubicBezTo>
                  <a:cubicBezTo>
                    <a:pt x="115096" y="45198"/>
                    <a:pt x="114928" y="44750"/>
                    <a:pt x="115152" y="44414"/>
                  </a:cubicBezTo>
                  <a:cubicBezTo>
                    <a:pt x="115376" y="44078"/>
                    <a:pt x="115712" y="43798"/>
                    <a:pt x="116048" y="43518"/>
                  </a:cubicBezTo>
                  <a:lnTo>
                    <a:pt x="116216" y="43406"/>
                  </a:lnTo>
                  <a:cubicBezTo>
                    <a:pt x="116440" y="43182"/>
                    <a:pt x="116664" y="43070"/>
                    <a:pt x="116944" y="43014"/>
                  </a:cubicBezTo>
                  <a:cubicBezTo>
                    <a:pt x="117225" y="43014"/>
                    <a:pt x="117505" y="43518"/>
                    <a:pt x="117841" y="43518"/>
                  </a:cubicBezTo>
                  <a:cubicBezTo>
                    <a:pt x="118513" y="43238"/>
                    <a:pt x="119129" y="42846"/>
                    <a:pt x="119689" y="42342"/>
                  </a:cubicBezTo>
                  <a:cubicBezTo>
                    <a:pt x="120081" y="41838"/>
                    <a:pt x="120473" y="41390"/>
                    <a:pt x="120977" y="40942"/>
                  </a:cubicBezTo>
                  <a:cubicBezTo>
                    <a:pt x="121425" y="40494"/>
                    <a:pt x="121817" y="39990"/>
                    <a:pt x="122097" y="39429"/>
                  </a:cubicBezTo>
                  <a:cubicBezTo>
                    <a:pt x="122377" y="39037"/>
                    <a:pt x="122657" y="38645"/>
                    <a:pt x="122937" y="38309"/>
                  </a:cubicBezTo>
                  <a:cubicBezTo>
                    <a:pt x="123161" y="38029"/>
                    <a:pt x="123329" y="37749"/>
                    <a:pt x="123441" y="37469"/>
                  </a:cubicBezTo>
                  <a:cubicBezTo>
                    <a:pt x="123609" y="36797"/>
                    <a:pt x="123721" y="36069"/>
                    <a:pt x="123777" y="35397"/>
                  </a:cubicBezTo>
                  <a:cubicBezTo>
                    <a:pt x="123833" y="35285"/>
                    <a:pt x="123833" y="35061"/>
                    <a:pt x="123945" y="34893"/>
                  </a:cubicBezTo>
                  <a:cubicBezTo>
                    <a:pt x="124057" y="34725"/>
                    <a:pt x="124001" y="34557"/>
                    <a:pt x="124225" y="34333"/>
                  </a:cubicBezTo>
                  <a:cubicBezTo>
                    <a:pt x="124393" y="34221"/>
                    <a:pt x="124449" y="33997"/>
                    <a:pt x="124337" y="33829"/>
                  </a:cubicBezTo>
                  <a:cubicBezTo>
                    <a:pt x="124281" y="33661"/>
                    <a:pt x="124337" y="33325"/>
                    <a:pt x="124281" y="33213"/>
                  </a:cubicBezTo>
                  <a:cubicBezTo>
                    <a:pt x="124225" y="33101"/>
                    <a:pt x="124225" y="33045"/>
                    <a:pt x="124393" y="32989"/>
                  </a:cubicBezTo>
                  <a:cubicBezTo>
                    <a:pt x="124505" y="32877"/>
                    <a:pt x="124281" y="32709"/>
                    <a:pt x="124113" y="32597"/>
                  </a:cubicBezTo>
                  <a:cubicBezTo>
                    <a:pt x="123889" y="32485"/>
                    <a:pt x="123665" y="32429"/>
                    <a:pt x="123609" y="32205"/>
                  </a:cubicBezTo>
                  <a:cubicBezTo>
                    <a:pt x="123553" y="31925"/>
                    <a:pt x="123273" y="31756"/>
                    <a:pt x="122993" y="31756"/>
                  </a:cubicBezTo>
                  <a:cubicBezTo>
                    <a:pt x="122844" y="31756"/>
                    <a:pt x="122595" y="31682"/>
                    <a:pt x="122446" y="31682"/>
                  </a:cubicBezTo>
                  <a:cubicBezTo>
                    <a:pt x="122371" y="31682"/>
                    <a:pt x="122321" y="31700"/>
                    <a:pt x="122321" y="31756"/>
                  </a:cubicBezTo>
                  <a:cubicBezTo>
                    <a:pt x="122321" y="31868"/>
                    <a:pt x="122321" y="32037"/>
                    <a:pt x="122153" y="32037"/>
                  </a:cubicBezTo>
                  <a:cubicBezTo>
                    <a:pt x="122124" y="32027"/>
                    <a:pt x="122100" y="32022"/>
                    <a:pt x="122080" y="32022"/>
                  </a:cubicBezTo>
                  <a:cubicBezTo>
                    <a:pt x="121980" y="32022"/>
                    <a:pt x="121956" y="32131"/>
                    <a:pt x="121817" y="32317"/>
                  </a:cubicBezTo>
                  <a:cubicBezTo>
                    <a:pt x="121728" y="32435"/>
                    <a:pt x="121531" y="32506"/>
                    <a:pt x="121405" y="32506"/>
                  </a:cubicBezTo>
                  <a:cubicBezTo>
                    <a:pt x="121292" y="32506"/>
                    <a:pt x="121237" y="32449"/>
                    <a:pt x="121369" y="32317"/>
                  </a:cubicBezTo>
                  <a:cubicBezTo>
                    <a:pt x="121593" y="32037"/>
                    <a:pt x="121313" y="32093"/>
                    <a:pt x="121313" y="31868"/>
                  </a:cubicBezTo>
                  <a:cubicBezTo>
                    <a:pt x="121356" y="31655"/>
                    <a:pt x="121496" y="31475"/>
                    <a:pt x="121437" y="31475"/>
                  </a:cubicBezTo>
                  <a:cubicBezTo>
                    <a:pt x="121418" y="31475"/>
                    <a:pt x="121380" y="31492"/>
                    <a:pt x="121313" y="31532"/>
                  </a:cubicBezTo>
                  <a:cubicBezTo>
                    <a:pt x="121089" y="31700"/>
                    <a:pt x="121089" y="32037"/>
                    <a:pt x="120865" y="32093"/>
                  </a:cubicBezTo>
                  <a:cubicBezTo>
                    <a:pt x="120856" y="32095"/>
                    <a:pt x="120848" y="32096"/>
                    <a:pt x="120840" y="32096"/>
                  </a:cubicBezTo>
                  <a:cubicBezTo>
                    <a:pt x="120645" y="32096"/>
                    <a:pt x="120699" y="31470"/>
                    <a:pt x="120753" y="31308"/>
                  </a:cubicBezTo>
                  <a:cubicBezTo>
                    <a:pt x="120772" y="31252"/>
                    <a:pt x="120734" y="31234"/>
                    <a:pt x="120658" y="31234"/>
                  </a:cubicBezTo>
                  <a:cubicBezTo>
                    <a:pt x="120504" y="31234"/>
                    <a:pt x="120193" y="31308"/>
                    <a:pt x="119857" y="31308"/>
                  </a:cubicBezTo>
                  <a:cubicBezTo>
                    <a:pt x="119353" y="31308"/>
                    <a:pt x="119465" y="30916"/>
                    <a:pt x="119857" y="30692"/>
                  </a:cubicBezTo>
                  <a:cubicBezTo>
                    <a:pt x="120193" y="30524"/>
                    <a:pt x="120193" y="30300"/>
                    <a:pt x="120361" y="30244"/>
                  </a:cubicBezTo>
                  <a:cubicBezTo>
                    <a:pt x="120585" y="30132"/>
                    <a:pt x="121089" y="29796"/>
                    <a:pt x="121369" y="29628"/>
                  </a:cubicBezTo>
                  <a:cubicBezTo>
                    <a:pt x="121593" y="29516"/>
                    <a:pt x="121761" y="29292"/>
                    <a:pt x="121817" y="29068"/>
                  </a:cubicBezTo>
                  <a:cubicBezTo>
                    <a:pt x="121873" y="28844"/>
                    <a:pt x="122433" y="28620"/>
                    <a:pt x="122937" y="28228"/>
                  </a:cubicBezTo>
                  <a:cubicBezTo>
                    <a:pt x="123273" y="27948"/>
                    <a:pt x="123609" y="27668"/>
                    <a:pt x="123833" y="27332"/>
                  </a:cubicBezTo>
                  <a:cubicBezTo>
                    <a:pt x="123945" y="27052"/>
                    <a:pt x="124674" y="26772"/>
                    <a:pt x="124674" y="26604"/>
                  </a:cubicBezTo>
                  <a:cubicBezTo>
                    <a:pt x="124674" y="26492"/>
                    <a:pt x="125570" y="25988"/>
                    <a:pt x="126186" y="25876"/>
                  </a:cubicBezTo>
                  <a:cubicBezTo>
                    <a:pt x="126372" y="25838"/>
                    <a:pt x="126565" y="25820"/>
                    <a:pt x="126758" y="25820"/>
                  </a:cubicBezTo>
                  <a:cubicBezTo>
                    <a:pt x="127144" y="25820"/>
                    <a:pt x="127530" y="25894"/>
                    <a:pt x="127866" y="26044"/>
                  </a:cubicBezTo>
                  <a:cubicBezTo>
                    <a:pt x="127922" y="26128"/>
                    <a:pt x="128006" y="26170"/>
                    <a:pt x="128090" y="26170"/>
                  </a:cubicBezTo>
                  <a:cubicBezTo>
                    <a:pt x="128174" y="26170"/>
                    <a:pt x="128258" y="26128"/>
                    <a:pt x="128314" y="26044"/>
                  </a:cubicBezTo>
                  <a:cubicBezTo>
                    <a:pt x="128338" y="25996"/>
                    <a:pt x="128401" y="25979"/>
                    <a:pt x="128497" y="25979"/>
                  </a:cubicBezTo>
                  <a:cubicBezTo>
                    <a:pt x="128627" y="25979"/>
                    <a:pt x="128816" y="26011"/>
                    <a:pt x="129042" y="26044"/>
                  </a:cubicBezTo>
                  <a:cubicBezTo>
                    <a:pt x="129086" y="26050"/>
                    <a:pt x="129126" y="26053"/>
                    <a:pt x="129163" y="26053"/>
                  </a:cubicBezTo>
                  <a:cubicBezTo>
                    <a:pt x="129413" y="26053"/>
                    <a:pt x="129500" y="25923"/>
                    <a:pt x="129683" y="25923"/>
                  </a:cubicBezTo>
                  <a:cubicBezTo>
                    <a:pt x="129710" y="25923"/>
                    <a:pt x="129739" y="25925"/>
                    <a:pt x="129770" y="25932"/>
                  </a:cubicBezTo>
                  <a:cubicBezTo>
                    <a:pt x="129892" y="25980"/>
                    <a:pt x="130003" y="26018"/>
                    <a:pt x="130103" y="26018"/>
                  </a:cubicBezTo>
                  <a:cubicBezTo>
                    <a:pt x="130234" y="26018"/>
                    <a:pt x="130347" y="25954"/>
                    <a:pt x="130442" y="25764"/>
                  </a:cubicBezTo>
                  <a:cubicBezTo>
                    <a:pt x="130531" y="25586"/>
                    <a:pt x="130776" y="25518"/>
                    <a:pt x="131021" y="25518"/>
                  </a:cubicBezTo>
                  <a:cubicBezTo>
                    <a:pt x="131239" y="25518"/>
                    <a:pt x="131457" y="25572"/>
                    <a:pt x="131562" y="25652"/>
                  </a:cubicBezTo>
                  <a:cubicBezTo>
                    <a:pt x="131679" y="25730"/>
                    <a:pt x="131769" y="25835"/>
                    <a:pt x="131907" y="25835"/>
                  </a:cubicBezTo>
                  <a:cubicBezTo>
                    <a:pt x="131968" y="25835"/>
                    <a:pt x="132037" y="25815"/>
                    <a:pt x="132122" y="25764"/>
                  </a:cubicBezTo>
                  <a:cubicBezTo>
                    <a:pt x="132178" y="25719"/>
                    <a:pt x="132222" y="25701"/>
                    <a:pt x="132260" y="25701"/>
                  </a:cubicBezTo>
                  <a:cubicBezTo>
                    <a:pt x="132413" y="25701"/>
                    <a:pt x="132458" y="25999"/>
                    <a:pt x="132683" y="26044"/>
                  </a:cubicBezTo>
                  <a:cubicBezTo>
                    <a:pt x="132937" y="26044"/>
                    <a:pt x="132821" y="26275"/>
                    <a:pt x="132588" y="26275"/>
                  </a:cubicBezTo>
                  <a:cubicBezTo>
                    <a:pt x="132565" y="26275"/>
                    <a:pt x="132540" y="26273"/>
                    <a:pt x="132515" y="26268"/>
                  </a:cubicBezTo>
                  <a:cubicBezTo>
                    <a:pt x="132291" y="26268"/>
                    <a:pt x="132010" y="26380"/>
                    <a:pt x="132291" y="26548"/>
                  </a:cubicBezTo>
                  <a:cubicBezTo>
                    <a:pt x="132347" y="26582"/>
                    <a:pt x="132404" y="26595"/>
                    <a:pt x="132461" y="26595"/>
                  </a:cubicBezTo>
                  <a:cubicBezTo>
                    <a:pt x="132660" y="26595"/>
                    <a:pt x="132854" y="26429"/>
                    <a:pt x="133021" y="26429"/>
                  </a:cubicBezTo>
                  <a:cubicBezTo>
                    <a:pt x="133039" y="26429"/>
                    <a:pt x="133057" y="26431"/>
                    <a:pt x="133075" y="26436"/>
                  </a:cubicBezTo>
                  <a:cubicBezTo>
                    <a:pt x="133145" y="26450"/>
                    <a:pt x="133215" y="26457"/>
                    <a:pt x="133285" y="26457"/>
                  </a:cubicBezTo>
                  <a:cubicBezTo>
                    <a:pt x="133495" y="26457"/>
                    <a:pt x="133705" y="26394"/>
                    <a:pt x="133915" y="26268"/>
                  </a:cubicBezTo>
                  <a:cubicBezTo>
                    <a:pt x="133974" y="26232"/>
                    <a:pt x="134023" y="26219"/>
                    <a:pt x="134066" y="26219"/>
                  </a:cubicBezTo>
                  <a:cubicBezTo>
                    <a:pt x="134183" y="26219"/>
                    <a:pt x="134253" y="26316"/>
                    <a:pt x="134352" y="26316"/>
                  </a:cubicBezTo>
                  <a:cubicBezTo>
                    <a:pt x="134388" y="26316"/>
                    <a:pt x="134427" y="26303"/>
                    <a:pt x="134475" y="26268"/>
                  </a:cubicBezTo>
                  <a:cubicBezTo>
                    <a:pt x="134658" y="26176"/>
                    <a:pt x="134878" y="26085"/>
                    <a:pt x="135105" y="26085"/>
                  </a:cubicBezTo>
                  <a:cubicBezTo>
                    <a:pt x="135156" y="26085"/>
                    <a:pt x="135208" y="26089"/>
                    <a:pt x="135259" y="26100"/>
                  </a:cubicBezTo>
                  <a:cubicBezTo>
                    <a:pt x="135483" y="26100"/>
                    <a:pt x="135315" y="25820"/>
                    <a:pt x="134979" y="25820"/>
                  </a:cubicBezTo>
                  <a:cubicBezTo>
                    <a:pt x="134643" y="25820"/>
                    <a:pt x="134643" y="25652"/>
                    <a:pt x="134923" y="25148"/>
                  </a:cubicBezTo>
                  <a:cubicBezTo>
                    <a:pt x="135203" y="24756"/>
                    <a:pt x="135595" y="24420"/>
                    <a:pt x="136043" y="24140"/>
                  </a:cubicBezTo>
                  <a:cubicBezTo>
                    <a:pt x="136379" y="23803"/>
                    <a:pt x="136659" y="23971"/>
                    <a:pt x="136659" y="23803"/>
                  </a:cubicBezTo>
                  <a:cubicBezTo>
                    <a:pt x="136659" y="23579"/>
                    <a:pt x="136827" y="23075"/>
                    <a:pt x="137051" y="23075"/>
                  </a:cubicBezTo>
                  <a:cubicBezTo>
                    <a:pt x="137171" y="23090"/>
                    <a:pt x="137291" y="23097"/>
                    <a:pt x="137410" y="23097"/>
                  </a:cubicBezTo>
                  <a:cubicBezTo>
                    <a:pt x="137735" y="23097"/>
                    <a:pt x="138052" y="23045"/>
                    <a:pt x="138339" y="22963"/>
                  </a:cubicBezTo>
                  <a:cubicBezTo>
                    <a:pt x="138425" y="22914"/>
                    <a:pt x="138492" y="22895"/>
                    <a:pt x="138546" y="22895"/>
                  </a:cubicBezTo>
                  <a:cubicBezTo>
                    <a:pt x="138739" y="22895"/>
                    <a:pt x="138768" y="23144"/>
                    <a:pt x="138899" y="23187"/>
                  </a:cubicBezTo>
                  <a:cubicBezTo>
                    <a:pt x="138911" y="23191"/>
                    <a:pt x="138922" y="23193"/>
                    <a:pt x="138934" y="23193"/>
                  </a:cubicBezTo>
                  <a:cubicBezTo>
                    <a:pt x="139075" y="23193"/>
                    <a:pt x="139248" y="22943"/>
                    <a:pt x="139393" y="22943"/>
                  </a:cubicBezTo>
                  <a:cubicBezTo>
                    <a:pt x="139416" y="22943"/>
                    <a:pt x="139438" y="22949"/>
                    <a:pt x="139459" y="22963"/>
                  </a:cubicBezTo>
                  <a:cubicBezTo>
                    <a:pt x="139628" y="23075"/>
                    <a:pt x="139179" y="23355"/>
                    <a:pt x="139067" y="23635"/>
                  </a:cubicBezTo>
                  <a:cubicBezTo>
                    <a:pt x="138955" y="23971"/>
                    <a:pt x="139291" y="23859"/>
                    <a:pt x="139515" y="23971"/>
                  </a:cubicBezTo>
                  <a:cubicBezTo>
                    <a:pt x="139740" y="24083"/>
                    <a:pt x="139235" y="24196"/>
                    <a:pt x="139291" y="24308"/>
                  </a:cubicBezTo>
                  <a:cubicBezTo>
                    <a:pt x="139305" y="24322"/>
                    <a:pt x="139340" y="24332"/>
                    <a:pt x="139393" y="24332"/>
                  </a:cubicBezTo>
                  <a:cubicBezTo>
                    <a:pt x="139550" y="24332"/>
                    <a:pt x="139866" y="24238"/>
                    <a:pt x="140244" y="23859"/>
                  </a:cubicBezTo>
                  <a:cubicBezTo>
                    <a:pt x="140580" y="23467"/>
                    <a:pt x="141028" y="23243"/>
                    <a:pt x="141588" y="23243"/>
                  </a:cubicBezTo>
                  <a:cubicBezTo>
                    <a:pt x="141608" y="23247"/>
                    <a:pt x="141626" y="23249"/>
                    <a:pt x="141642" y="23249"/>
                  </a:cubicBezTo>
                  <a:cubicBezTo>
                    <a:pt x="141844" y="23249"/>
                    <a:pt x="141700" y="22927"/>
                    <a:pt x="141700" y="22459"/>
                  </a:cubicBezTo>
                  <a:cubicBezTo>
                    <a:pt x="141741" y="22126"/>
                    <a:pt x="142311" y="21947"/>
                    <a:pt x="142738" y="21947"/>
                  </a:cubicBezTo>
                  <a:cubicBezTo>
                    <a:pt x="142884" y="21947"/>
                    <a:pt x="143014" y="21968"/>
                    <a:pt x="143100" y="22011"/>
                  </a:cubicBezTo>
                  <a:cubicBezTo>
                    <a:pt x="143315" y="22097"/>
                    <a:pt x="143365" y="22216"/>
                    <a:pt x="143250" y="22216"/>
                  </a:cubicBezTo>
                  <a:cubicBezTo>
                    <a:pt x="143215" y="22216"/>
                    <a:pt x="143165" y="22205"/>
                    <a:pt x="143100" y="22179"/>
                  </a:cubicBezTo>
                  <a:cubicBezTo>
                    <a:pt x="143071" y="22174"/>
                    <a:pt x="143043" y="22172"/>
                    <a:pt x="143015" y="22172"/>
                  </a:cubicBezTo>
                  <a:cubicBezTo>
                    <a:pt x="142718" y="22172"/>
                    <a:pt x="142484" y="22437"/>
                    <a:pt x="142484" y="22795"/>
                  </a:cubicBezTo>
                  <a:cubicBezTo>
                    <a:pt x="142484" y="23187"/>
                    <a:pt x="142204" y="23299"/>
                    <a:pt x="142372" y="23467"/>
                  </a:cubicBezTo>
                  <a:cubicBezTo>
                    <a:pt x="142484" y="23635"/>
                    <a:pt x="142148" y="23691"/>
                    <a:pt x="142148" y="23859"/>
                  </a:cubicBezTo>
                  <a:cubicBezTo>
                    <a:pt x="142092" y="23971"/>
                    <a:pt x="142148" y="24140"/>
                    <a:pt x="141868" y="24196"/>
                  </a:cubicBezTo>
                  <a:cubicBezTo>
                    <a:pt x="141644" y="24252"/>
                    <a:pt x="140860" y="24364"/>
                    <a:pt x="140860" y="24644"/>
                  </a:cubicBezTo>
                  <a:cubicBezTo>
                    <a:pt x="140804" y="24924"/>
                    <a:pt x="140412" y="24980"/>
                    <a:pt x="140188" y="25372"/>
                  </a:cubicBezTo>
                  <a:cubicBezTo>
                    <a:pt x="140020" y="25708"/>
                    <a:pt x="139235" y="25932"/>
                    <a:pt x="138731" y="26660"/>
                  </a:cubicBezTo>
                  <a:cubicBezTo>
                    <a:pt x="138283" y="27444"/>
                    <a:pt x="137443" y="27444"/>
                    <a:pt x="137443" y="27556"/>
                  </a:cubicBezTo>
                  <a:cubicBezTo>
                    <a:pt x="137443" y="27724"/>
                    <a:pt x="136939" y="27724"/>
                    <a:pt x="136771" y="27724"/>
                  </a:cubicBezTo>
                  <a:cubicBezTo>
                    <a:pt x="136603" y="27780"/>
                    <a:pt x="136939" y="28228"/>
                    <a:pt x="136491" y="28676"/>
                  </a:cubicBezTo>
                  <a:cubicBezTo>
                    <a:pt x="136043" y="29180"/>
                    <a:pt x="135763" y="29796"/>
                    <a:pt x="135819" y="30468"/>
                  </a:cubicBezTo>
                  <a:cubicBezTo>
                    <a:pt x="135819" y="31476"/>
                    <a:pt x="135987" y="32429"/>
                    <a:pt x="136211" y="33381"/>
                  </a:cubicBezTo>
                  <a:cubicBezTo>
                    <a:pt x="136435" y="33717"/>
                    <a:pt x="136323" y="34557"/>
                    <a:pt x="136491" y="34725"/>
                  </a:cubicBezTo>
                  <a:cubicBezTo>
                    <a:pt x="136603" y="34893"/>
                    <a:pt x="136547" y="35229"/>
                    <a:pt x="136659" y="35285"/>
                  </a:cubicBezTo>
                  <a:cubicBezTo>
                    <a:pt x="136669" y="35295"/>
                    <a:pt x="136682" y="35300"/>
                    <a:pt x="136697" y="35300"/>
                  </a:cubicBezTo>
                  <a:cubicBezTo>
                    <a:pt x="136850" y="35300"/>
                    <a:pt x="137244" y="34817"/>
                    <a:pt x="137499" y="34613"/>
                  </a:cubicBezTo>
                  <a:cubicBezTo>
                    <a:pt x="137779" y="34389"/>
                    <a:pt x="137723" y="34277"/>
                    <a:pt x="137891" y="34165"/>
                  </a:cubicBezTo>
                  <a:cubicBezTo>
                    <a:pt x="138115" y="34053"/>
                    <a:pt x="138003" y="33493"/>
                    <a:pt x="138059" y="33325"/>
                  </a:cubicBezTo>
                  <a:cubicBezTo>
                    <a:pt x="138115" y="33213"/>
                    <a:pt x="138507" y="33157"/>
                    <a:pt x="138619" y="32989"/>
                  </a:cubicBezTo>
                  <a:cubicBezTo>
                    <a:pt x="138675" y="32905"/>
                    <a:pt x="138773" y="32891"/>
                    <a:pt x="138878" y="32891"/>
                  </a:cubicBezTo>
                  <a:cubicBezTo>
                    <a:pt x="138931" y="32891"/>
                    <a:pt x="138985" y="32894"/>
                    <a:pt x="139037" y="32894"/>
                  </a:cubicBezTo>
                  <a:cubicBezTo>
                    <a:pt x="139088" y="32894"/>
                    <a:pt x="139137" y="32891"/>
                    <a:pt x="139179" y="32877"/>
                  </a:cubicBezTo>
                  <a:cubicBezTo>
                    <a:pt x="139347" y="32821"/>
                    <a:pt x="139179" y="32429"/>
                    <a:pt x="139123" y="32205"/>
                  </a:cubicBezTo>
                  <a:cubicBezTo>
                    <a:pt x="139067" y="31981"/>
                    <a:pt x="139628" y="31700"/>
                    <a:pt x="139908" y="31532"/>
                  </a:cubicBezTo>
                  <a:cubicBezTo>
                    <a:pt x="139988" y="31468"/>
                    <a:pt x="140072" y="31450"/>
                    <a:pt x="140159" y="31450"/>
                  </a:cubicBezTo>
                  <a:cubicBezTo>
                    <a:pt x="140274" y="31450"/>
                    <a:pt x="140393" y="31483"/>
                    <a:pt x="140509" y="31483"/>
                  </a:cubicBezTo>
                  <a:cubicBezTo>
                    <a:pt x="140611" y="31483"/>
                    <a:pt x="140710" y="31458"/>
                    <a:pt x="140804" y="31364"/>
                  </a:cubicBezTo>
                  <a:cubicBezTo>
                    <a:pt x="141140" y="31028"/>
                    <a:pt x="140804" y="30692"/>
                    <a:pt x="140692" y="30580"/>
                  </a:cubicBezTo>
                  <a:cubicBezTo>
                    <a:pt x="140524" y="30412"/>
                    <a:pt x="141028" y="29684"/>
                    <a:pt x="141252" y="29628"/>
                  </a:cubicBezTo>
                  <a:cubicBezTo>
                    <a:pt x="141278" y="29622"/>
                    <a:pt x="141304" y="29619"/>
                    <a:pt x="141329" y="29619"/>
                  </a:cubicBezTo>
                  <a:cubicBezTo>
                    <a:pt x="141442" y="29619"/>
                    <a:pt x="141543" y="29674"/>
                    <a:pt x="141649" y="29674"/>
                  </a:cubicBezTo>
                  <a:cubicBezTo>
                    <a:pt x="141718" y="29674"/>
                    <a:pt x="141790" y="29650"/>
                    <a:pt x="141868" y="29572"/>
                  </a:cubicBezTo>
                  <a:cubicBezTo>
                    <a:pt x="142075" y="29365"/>
                    <a:pt x="141707" y="29062"/>
                    <a:pt x="141518" y="29062"/>
                  </a:cubicBezTo>
                  <a:cubicBezTo>
                    <a:pt x="141503" y="29062"/>
                    <a:pt x="141488" y="29064"/>
                    <a:pt x="141476" y="29068"/>
                  </a:cubicBezTo>
                  <a:cubicBezTo>
                    <a:pt x="141308" y="29068"/>
                    <a:pt x="141252" y="28452"/>
                    <a:pt x="141644" y="28172"/>
                  </a:cubicBezTo>
                  <a:cubicBezTo>
                    <a:pt x="142036" y="27892"/>
                    <a:pt x="141868" y="27836"/>
                    <a:pt x="141644" y="27724"/>
                  </a:cubicBezTo>
                  <a:cubicBezTo>
                    <a:pt x="141578" y="27708"/>
                    <a:pt x="141527" y="27701"/>
                    <a:pt x="141482" y="27701"/>
                  </a:cubicBezTo>
                  <a:cubicBezTo>
                    <a:pt x="141373" y="27701"/>
                    <a:pt x="141298" y="27740"/>
                    <a:pt x="141140" y="27780"/>
                  </a:cubicBezTo>
                  <a:cubicBezTo>
                    <a:pt x="141127" y="27783"/>
                    <a:pt x="141114" y="27785"/>
                    <a:pt x="141102" y="27785"/>
                  </a:cubicBezTo>
                  <a:cubicBezTo>
                    <a:pt x="140898" y="27785"/>
                    <a:pt x="140764" y="27362"/>
                    <a:pt x="141028" y="26940"/>
                  </a:cubicBezTo>
                  <a:cubicBezTo>
                    <a:pt x="141364" y="26548"/>
                    <a:pt x="141644" y="26604"/>
                    <a:pt x="141700" y="26268"/>
                  </a:cubicBezTo>
                  <a:cubicBezTo>
                    <a:pt x="141868" y="25932"/>
                    <a:pt x="142036" y="25596"/>
                    <a:pt x="142316" y="25260"/>
                  </a:cubicBezTo>
                  <a:cubicBezTo>
                    <a:pt x="142353" y="25204"/>
                    <a:pt x="142422" y="25185"/>
                    <a:pt x="142503" y="25185"/>
                  </a:cubicBezTo>
                  <a:cubicBezTo>
                    <a:pt x="142664" y="25185"/>
                    <a:pt x="142876" y="25260"/>
                    <a:pt x="142988" y="25260"/>
                  </a:cubicBezTo>
                  <a:cubicBezTo>
                    <a:pt x="143122" y="25260"/>
                    <a:pt x="143113" y="25475"/>
                    <a:pt x="143219" y="25475"/>
                  </a:cubicBezTo>
                  <a:cubicBezTo>
                    <a:pt x="143246" y="25475"/>
                    <a:pt x="143279" y="25461"/>
                    <a:pt x="143324" y="25428"/>
                  </a:cubicBezTo>
                  <a:cubicBezTo>
                    <a:pt x="143492" y="25260"/>
                    <a:pt x="143828" y="24644"/>
                    <a:pt x="144108" y="24644"/>
                  </a:cubicBezTo>
                  <a:cubicBezTo>
                    <a:pt x="144388" y="24644"/>
                    <a:pt x="144220" y="25092"/>
                    <a:pt x="144276" y="25372"/>
                  </a:cubicBezTo>
                  <a:cubicBezTo>
                    <a:pt x="144290" y="25439"/>
                    <a:pt x="144309" y="25467"/>
                    <a:pt x="144339" y="25467"/>
                  </a:cubicBezTo>
                  <a:cubicBezTo>
                    <a:pt x="144432" y="25467"/>
                    <a:pt x="144621" y="25179"/>
                    <a:pt x="145004" y="24924"/>
                  </a:cubicBezTo>
                  <a:cubicBezTo>
                    <a:pt x="145389" y="24749"/>
                    <a:pt x="145796" y="24661"/>
                    <a:pt x="146211" y="24661"/>
                  </a:cubicBezTo>
                  <a:cubicBezTo>
                    <a:pt x="146460" y="24661"/>
                    <a:pt x="146712" y="24693"/>
                    <a:pt x="146964" y="24756"/>
                  </a:cubicBezTo>
                  <a:cubicBezTo>
                    <a:pt x="147278" y="24913"/>
                    <a:pt x="147348" y="25265"/>
                    <a:pt x="147493" y="25265"/>
                  </a:cubicBezTo>
                  <a:cubicBezTo>
                    <a:pt x="147503" y="25265"/>
                    <a:pt x="147514" y="25263"/>
                    <a:pt x="147525" y="25260"/>
                  </a:cubicBezTo>
                  <a:cubicBezTo>
                    <a:pt x="147749" y="25260"/>
                    <a:pt x="147581" y="24924"/>
                    <a:pt x="147861" y="24812"/>
                  </a:cubicBezTo>
                  <a:cubicBezTo>
                    <a:pt x="148309" y="24644"/>
                    <a:pt x="148645" y="24420"/>
                    <a:pt x="149037" y="24196"/>
                  </a:cubicBezTo>
                  <a:cubicBezTo>
                    <a:pt x="149373" y="23915"/>
                    <a:pt x="149261" y="24083"/>
                    <a:pt x="149485" y="23859"/>
                  </a:cubicBezTo>
                  <a:cubicBezTo>
                    <a:pt x="149653" y="23635"/>
                    <a:pt x="149877" y="23747"/>
                    <a:pt x="149933" y="23579"/>
                  </a:cubicBezTo>
                  <a:cubicBezTo>
                    <a:pt x="150325" y="23243"/>
                    <a:pt x="150773" y="23019"/>
                    <a:pt x="151277" y="22963"/>
                  </a:cubicBezTo>
                  <a:cubicBezTo>
                    <a:pt x="152005" y="22795"/>
                    <a:pt x="152957" y="22291"/>
                    <a:pt x="152901" y="22179"/>
                  </a:cubicBezTo>
                  <a:cubicBezTo>
                    <a:pt x="152865" y="22071"/>
                    <a:pt x="152992" y="22009"/>
                    <a:pt x="153102" y="22009"/>
                  </a:cubicBezTo>
                  <a:cubicBezTo>
                    <a:pt x="153162" y="22009"/>
                    <a:pt x="153217" y="22028"/>
                    <a:pt x="153237" y="22067"/>
                  </a:cubicBezTo>
                  <a:cubicBezTo>
                    <a:pt x="153237" y="22235"/>
                    <a:pt x="153517" y="22179"/>
                    <a:pt x="153909" y="22291"/>
                  </a:cubicBezTo>
                  <a:cubicBezTo>
                    <a:pt x="154119" y="22321"/>
                    <a:pt x="154264" y="22383"/>
                    <a:pt x="154405" y="22383"/>
                  </a:cubicBezTo>
                  <a:cubicBezTo>
                    <a:pt x="154529" y="22383"/>
                    <a:pt x="154649" y="22336"/>
                    <a:pt x="154806" y="22179"/>
                  </a:cubicBezTo>
                  <a:cubicBezTo>
                    <a:pt x="155086" y="21899"/>
                    <a:pt x="154806" y="21787"/>
                    <a:pt x="154806" y="21563"/>
                  </a:cubicBezTo>
                  <a:cubicBezTo>
                    <a:pt x="154806" y="21339"/>
                    <a:pt x="154245" y="21059"/>
                    <a:pt x="154357" y="20835"/>
                  </a:cubicBezTo>
                  <a:cubicBezTo>
                    <a:pt x="154407" y="20636"/>
                    <a:pt x="154057" y="20080"/>
                    <a:pt x="153861" y="20080"/>
                  </a:cubicBezTo>
                  <a:cubicBezTo>
                    <a:pt x="153837" y="20080"/>
                    <a:pt x="153816" y="20089"/>
                    <a:pt x="153797" y="20107"/>
                  </a:cubicBezTo>
                  <a:cubicBezTo>
                    <a:pt x="153777" y="20128"/>
                    <a:pt x="153749" y="20137"/>
                    <a:pt x="153717" y="20137"/>
                  </a:cubicBezTo>
                  <a:cubicBezTo>
                    <a:pt x="153573" y="20137"/>
                    <a:pt x="153349" y="19954"/>
                    <a:pt x="153349" y="19771"/>
                  </a:cubicBezTo>
                  <a:cubicBezTo>
                    <a:pt x="153349" y="19645"/>
                    <a:pt x="153349" y="19487"/>
                    <a:pt x="153231" y="19487"/>
                  </a:cubicBezTo>
                  <a:cubicBezTo>
                    <a:pt x="153192" y="19487"/>
                    <a:pt x="153139" y="19505"/>
                    <a:pt x="153069" y="19547"/>
                  </a:cubicBezTo>
                  <a:cubicBezTo>
                    <a:pt x="152995" y="19584"/>
                    <a:pt x="152907" y="19603"/>
                    <a:pt x="152822" y="19603"/>
                  </a:cubicBezTo>
                  <a:cubicBezTo>
                    <a:pt x="152652" y="19603"/>
                    <a:pt x="152491" y="19528"/>
                    <a:pt x="152453" y="19379"/>
                  </a:cubicBezTo>
                  <a:cubicBezTo>
                    <a:pt x="152366" y="19249"/>
                    <a:pt x="152649" y="19119"/>
                    <a:pt x="152937" y="19119"/>
                  </a:cubicBezTo>
                  <a:cubicBezTo>
                    <a:pt x="153021" y="19119"/>
                    <a:pt x="153106" y="19130"/>
                    <a:pt x="153181" y="19155"/>
                  </a:cubicBezTo>
                  <a:cubicBezTo>
                    <a:pt x="153573" y="19323"/>
                    <a:pt x="153461" y="19435"/>
                    <a:pt x="153629" y="19547"/>
                  </a:cubicBezTo>
                  <a:cubicBezTo>
                    <a:pt x="153736" y="19590"/>
                    <a:pt x="153851" y="19608"/>
                    <a:pt x="153969" y="19608"/>
                  </a:cubicBezTo>
                  <a:cubicBezTo>
                    <a:pt x="154158" y="19608"/>
                    <a:pt x="154352" y="19560"/>
                    <a:pt x="154525" y="19491"/>
                  </a:cubicBezTo>
                  <a:cubicBezTo>
                    <a:pt x="154750" y="19379"/>
                    <a:pt x="155478" y="19155"/>
                    <a:pt x="155590" y="18931"/>
                  </a:cubicBezTo>
                  <a:cubicBezTo>
                    <a:pt x="155702" y="18763"/>
                    <a:pt x="155590" y="18651"/>
                    <a:pt x="155814" y="18539"/>
                  </a:cubicBezTo>
                  <a:cubicBezTo>
                    <a:pt x="156038" y="18427"/>
                    <a:pt x="155870" y="18203"/>
                    <a:pt x="155646" y="18091"/>
                  </a:cubicBezTo>
                  <a:cubicBezTo>
                    <a:pt x="155422" y="18035"/>
                    <a:pt x="155478" y="17699"/>
                    <a:pt x="155702" y="17699"/>
                  </a:cubicBezTo>
                  <a:cubicBezTo>
                    <a:pt x="155926" y="17699"/>
                    <a:pt x="155870" y="17475"/>
                    <a:pt x="155982" y="17419"/>
                  </a:cubicBezTo>
                  <a:cubicBezTo>
                    <a:pt x="156094" y="17419"/>
                    <a:pt x="156131" y="17468"/>
                    <a:pt x="156226" y="17468"/>
                  </a:cubicBezTo>
                  <a:cubicBezTo>
                    <a:pt x="156274" y="17468"/>
                    <a:pt x="156336" y="17456"/>
                    <a:pt x="156430" y="17419"/>
                  </a:cubicBezTo>
                  <a:cubicBezTo>
                    <a:pt x="156449" y="17414"/>
                    <a:pt x="156466" y="17411"/>
                    <a:pt x="156479" y="17411"/>
                  </a:cubicBezTo>
                  <a:cubicBezTo>
                    <a:pt x="156615" y="17411"/>
                    <a:pt x="156420" y="17662"/>
                    <a:pt x="156318" y="17867"/>
                  </a:cubicBezTo>
                  <a:cubicBezTo>
                    <a:pt x="156206" y="18091"/>
                    <a:pt x="156542" y="18259"/>
                    <a:pt x="156598" y="18427"/>
                  </a:cubicBezTo>
                  <a:cubicBezTo>
                    <a:pt x="156628" y="18488"/>
                    <a:pt x="156794" y="18533"/>
                    <a:pt x="156983" y="18533"/>
                  </a:cubicBezTo>
                  <a:cubicBezTo>
                    <a:pt x="157139" y="18533"/>
                    <a:pt x="157311" y="18503"/>
                    <a:pt x="157438" y="18427"/>
                  </a:cubicBezTo>
                  <a:cubicBezTo>
                    <a:pt x="157531" y="18403"/>
                    <a:pt x="157625" y="18392"/>
                    <a:pt x="157717" y="18392"/>
                  </a:cubicBezTo>
                  <a:cubicBezTo>
                    <a:pt x="158068" y="18392"/>
                    <a:pt x="158404" y="18553"/>
                    <a:pt x="158670" y="18819"/>
                  </a:cubicBezTo>
                  <a:cubicBezTo>
                    <a:pt x="158726" y="19099"/>
                    <a:pt x="158894" y="19379"/>
                    <a:pt x="159230" y="19491"/>
                  </a:cubicBezTo>
                  <a:cubicBezTo>
                    <a:pt x="159566" y="19715"/>
                    <a:pt x="159902" y="19603"/>
                    <a:pt x="160014" y="19771"/>
                  </a:cubicBezTo>
                  <a:cubicBezTo>
                    <a:pt x="160014" y="19942"/>
                    <a:pt x="160145" y="20015"/>
                    <a:pt x="160282" y="20015"/>
                  </a:cubicBezTo>
                  <a:cubicBezTo>
                    <a:pt x="160324" y="20015"/>
                    <a:pt x="160367" y="20008"/>
                    <a:pt x="160406" y="19995"/>
                  </a:cubicBezTo>
                  <a:cubicBezTo>
                    <a:pt x="160427" y="19990"/>
                    <a:pt x="160447" y="19987"/>
                    <a:pt x="160466" y="19987"/>
                  </a:cubicBezTo>
                  <a:cubicBezTo>
                    <a:pt x="160603" y="19987"/>
                    <a:pt x="160697" y="20105"/>
                    <a:pt x="160798" y="20105"/>
                  </a:cubicBezTo>
                  <a:cubicBezTo>
                    <a:pt x="160834" y="20105"/>
                    <a:pt x="160871" y="20091"/>
                    <a:pt x="160910" y="20051"/>
                  </a:cubicBezTo>
                  <a:cubicBezTo>
                    <a:pt x="160936" y="20026"/>
                    <a:pt x="160961" y="20017"/>
                    <a:pt x="160987" y="20017"/>
                  </a:cubicBezTo>
                  <a:cubicBezTo>
                    <a:pt x="161034" y="20017"/>
                    <a:pt x="161082" y="20043"/>
                    <a:pt x="161136" y="20043"/>
                  </a:cubicBezTo>
                  <a:cubicBezTo>
                    <a:pt x="161186" y="20043"/>
                    <a:pt x="161240" y="20022"/>
                    <a:pt x="161302" y="19939"/>
                  </a:cubicBezTo>
                  <a:cubicBezTo>
                    <a:pt x="161526" y="19771"/>
                    <a:pt x="160910" y="19659"/>
                    <a:pt x="160966" y="19547"/>
                  </a:cubicBezTo>
                  <a:cubicBezTo>
                    <a:pt x="160993" y="19507"/>
                    <a:pt x="161019" y="19493"/>
                    <a:pt x="161047" y="19493"/>
                  </a:cubicBezTo>
                  <a:cubicBezTo>
                    <a:pt x="161124" y="19493"/>
                    <a:pt x="161207" y="19610"/>
                    <a:pt x="161313" y="19610"/>
                  </a:cubicBezTo>
                  <a:cubicBezTo>
                    <a:pt x="161327" y="19610"/>
                    <a:pt x="161343" y="19608"/>
                    <a:pt x="161358" y="19603"/>
                  </a:cubicBezTo>
                  <a:cubicBezTo>
                    <a:pt x="161526" y="19603"/>
                    <a:pt x="161302" y="19267"/>
                    <a:pt x="161414" y="19267"/>
                  </a:cubicBezTo>
                  <a:cubicBezTo>
                    <a:pt x="161582" y="19211"/>
                    <a:pt x="161414" y="18539"/>
                    <a:pt x="161302" y="18483"/>
                  </a:cubicBezTo>
                  <a:cubicBezTo>
                    <a:pt x="161217" y="18398"/>
                    <a:pt x="161197" y="18183"/>
                    <a:pt x="161315" y="18183"/>
                  </a:cubicBezTo>
                  <a:cubicBezTo>
                    <a:pt x="161352" y="18183"/>
                    <a:pt x="161403" y="18205"/>
                    <a:pt x="161470" y="18259"/>
                  </a:cubicBezTo>
                  <a:cubicBezTo>
                    <a:pt x="161750" y="18371"/>
                    <a:pt x="162030" y="18427"/>
                    <a:pt x="162367" y="18427"/>
                  </a:cubicBezTo>
                  <a:cubicBezTo>
                    <a:pt x="162535" y="18427"/>
                    <a:pt x="162367" y="18259"/>
                    <a:pt x="162142" y="18203"/>
                  </a:cubicBezTo>
                  <a:cubicBezTo>
                    <a:pt x="162028" y="18164"/>
                    <a:pt x="162096" y="18074"/>
                    <a:pt x="162204" y="18074"/>
                  </a:cubicBezTo>
                  <a:cubicBezTo>
                    <a:pt x="162254" y="18074"/>
                    <a:pt x="162313" y="18093"/>
                    <a:pt x="162367" y="18147"/>
                  </a:cubicBezTo>
                  <a:cubicBezTo>
                    <a:pt x="162436" y="18216"/>
                    <a:pt x="162569" y="18264"/>
                    <a:pt x="162661" y="18264"/>
                  </a:cubicBezTo>
                  <a:cubicBezTo>
                    <a:pt x="162718" y="18264"/>
                    <a:pt x="162759" y="18246"/>
                    <a:pt x="162759" y="18203"/>
                  </a:cubicBezTo>
                  <a:cubicBezTo>
                    <a:pt x="162815" y="18035"/>
                    <a:pt x="162927" y="17755"/>
                    <a:pt x="163207" y="17755"/>
                  </a:cubicBezTo>
                  <a:cubicBezTo>
                    <a:pt x="163431" y="17755"/>
                    <a:pt x="163487" y="17643"/>
                    <a:pt x="163263" y="17531"/>
                  </a:cubicBezTo>
                  <a:cubicBezTo>
                    <a:pt x="162815" y="17363"/>
                    <a:pt x="162423" y="17083"/>
                    <a:pt x="162086" y="16691"/>
                  </a:cubicBezTo>
                  <a:cubicBezTo>
                    <a:pt x="161966" y="16530"/>
                    <a:pt x="161472" y="16398"/>
                    <a:pt x="161201" y="16398"/>
                  </a:cubicBezTo>
                  <a:cubicBezTo>
                    <a:pt x="161094" y="16398"/>
                    <a:pt x="161022" y="16419"/>
                    <a:pt x="161022" y="16467"/>
                  </a:cubicBezTo>
                  <a:cubicBezTo>
                    <a:pt x="161022" y="16497"/>
                    <a:pt x="161002" y="16510"/>
                    <a:pt x="160972" y="16510"/>
                  </a:cubicBezTo>
                  <a:cubicBezTo>
                    <a:pt x="160888" y="16510"/>
                    <a:pt x="160727" y="16406"/>
                    <a:pt x="160686" y="16242"/>
                  </a:cubicBezTo>
                  <a:cubicBezTo>
                    <a:pt x="160630" y="16158"/>
                    <a:pt x="160364" y="16116"/>
                    <a:pt x="160112" y="16116"/>
                  </a:cubicBezTo>
                  <a:cubicBezTo>
                    <a:pt x="159860" y="16116"/>
                    <a:pt x="159622" y="16158"/>
                    <a:pt x="159622" y="16242"/>
                  </a:cubicBezTo>
                  <a:cubicBezTo>
                    <a:pt x="159622" y="16467"/>
                    <a:pt x="159846" y="16467"/>
                    <a:pt x="160014" y="16635"/>
                  </a:cubicBezTo>
                  <a:cubicBezTo>
                    <a:pt x="160126" y="16803"/>
                    <a:pt x="159790" y="16915"/>
                    <a:pt x="159902" y="17139"/>
                  </a:cubicBezTo>
                  <a:cubicBezTo>
                    <a:pt x="159916" y="17192"/>
                    <a:pt x="159900" y="17214"/>
                    <a:pt x="159867" y="17214"/>
                  </a:cubicBezTo>
                  <a:cubicBezTo>
                    <a:pt x="159762" y="17214"/>
                    <a:pt x="159483" y="17000"/>
                    <a:pt x="159398" y="16915"/>
                  </a:cubicBezTo>
                  <a:cubicBezTo>
                    <a:pt x="159230" y="16803"/>
                    <a:pt x="159286" y="16355"/>
                    <a:pt x="159342" y="16074"/>
                  </a:cubicBezTo>
                  <a:cubicBezTo>
                    <a:pt x="159398" y="15850"/>
                    <a:pt x="159062" y="15906"/>
                    <a:pt x="159062" y="15682"/>
                  </a:cubicBezTo>
                  <a:cubicBezTo>
                    <a:pt x="159006" y="15458"/>
                    <a:pt x="157942" y="15010"/>
                    <a:pt x="157494" y="14786"/>
                  </a:cubicBezTo>
                  <a:cubicBezTo>
                    <a:pt x="157046" y="14562"/>
                    <a:pt x="156486" y="14450"/>
                    <a:pt x="156374" y="14226"/>
                  </a:cubicBezTo>
                  <a:cubicBezTo>
                    <a:pt x="156206" y="13946"/>
                    <a:pt x="155422" y="13946"/>
                    <a:pt x="155086" y="13610"/>
                  </a:cubicBezTo>
                  <a:cubicBezTo>
                    <a:pt x="154469" y="13162"/>
                    <a:pt x="153685" y="12882"/>
                    <a:pt x="152901" y="12714"/>
                  </a:cubicBezTo>
                  <a:cubicBezTo>
                    <a:pt x="152384" y="12714"/>
                    <a:pt x="152440" y="12428"/>
                    <a:pt x="152231" y="12428"/>
                  </a:cubicBezTo>
                  <a:cubicBezTo>
                    <a:pt x="152214" y="12428"/>
                    <a:pt x="152195" y="12430"/>
                    <a:pt x="152173" y="12434"/>
                  </a:cubicBezTo>
                  <a:cubicBezTo>
                    <a:pt x="151557" y="12434"/>
                    <a:pt x="150941" y="12434"/>
                    <a:pt x="150325" y="12322"/>
                  </a:cubicBezTo>
                  <a:cubicBezTo>
                    <a:pt x="150294" y="12317"/>
                    <a:pt x="150265" y="12315"/>
                    <a:pt x="150238" y="12315"/>
                  </a:cubicBezTo>
                  <a:cubicBezTo>
                    <a:pt x="149995" y="12315"/>
                    <a:pt x="149880" y="12497"/>
                    <a:pt x="149712" y="12497"/>
                  </a:cubicBezTo>
                  <a:cubicBezTo>
                    <a:pt x="149693" y="12497"/>
                    <a:pt x="149673" y="12495"/>
                    <a:pt x="149653" y="12490"/>
                  </a:cubicBezTo>
                  <a:cubicBezTo>
                    <a:pt x="149412" y="12394"/>
                    <a:pt x="148344" y="12008"/>
                    <a:pt x="147942" y="12008"/>
                  </a:cubicBezTo>
                  <a:cubicBezTo>
                    <a:pt x="147876" y="12008"/>
                    <a:pt x="147828" y="12018"/>
                    <a:pt x="147805" y="12042"/>
                  </a:cubicBezTo>
                  <a:cubicBezTo>
                    <a:pt x="147637" y="12210"/>
                    <a:pt x="147749" y="12490"/>
                    <a:pt x="147581" y="12546"/>
                  </a:cubicBezTo>
                  <a:cubicBezTo>
                    <a:pt x="147413" y="12602"/>
                    <a:pt x="147581" y="12826"/>
                    <a:pt x="147973" y="13162"/>
                  </a:cubicBezTo>
                  <a:cubicBezTo>
                    <a:pt x="148365" y="13554"/>
                    <a:pt x="148085" y="13778"/>
                    <a:pt x="147749" y="13946"/>
                  </a:cubicBezTo>
                  <a:cubicBezTo>
                    <a:pt x="147667" y="13970"/>
                    <a:pt x="147582" y="13981"/>
                    <a:pt x="147498" y="13981"/>
                  </a:cubicBezTo>
                  <a:cubicBezTo>
                    <a:pt x="147179" y="13981"/>
                    <a:pt x="146862" y="13820"/>
                    <a:pt x="146684" y="13554"/>
                  </a:cubicBezTo>
                  <a:cubicBezTo>
                    <a:pt x="146516" y="13274"/>
                    <a:pt x="146012" y="13386"/>
                    <a:pt x="145900" y="13050"/>
                  </a:cubicBezTo>
                  <a:cubicBezTo>
                    <a:pt x="145828" y="12833"/>
                    <a:pt x="145919" y="12710"/>
                    <a:pt x="146053" y="12710"/>
                  </a:cubicBezTo>
                  <a:cubicBezTo>
                    <a:pt x="146127" y="12710"/>
                    <a:pt x="146213" y="12747"/>
                    <a:pt x="146292" y="12826"/>
                  </a:cubicBezTo>
                  <a:cubicBezTo>
                    <a:pt x="146364" y="12880"/>
                    <a:pt x="146442" y="12905"/>
                    <a:pt x="146516" y="12905"/>
                  </a:cubicBezTo>
                  <a:cubicBezTo>
                    <a:pt x="146673" y="12905"/>
                    <a:pt x="146814" y="12792"/>
                    <a:pt x="146852" y="12602"/>
                  </a:cubicBezTo>
                  <a:cubicBezTo>
                    <a:pt x="146903" y="12402"/>
                    <a:pt x="146370" y="12201"/>
                    <a:pt x="145977" y="12201"/>
                  </a:cubicBezTo>
                  <a:cubicBezTo>
                    <a:pt x="145930" y="12201"/>
                    <a:pt x="145886" y="12204"/>
                    <a:pt x="145844" y="12210"/>
                  </a:cubicBezTo>
                  <a:cubicBezTo>
                    <a:pt x="145508" y="12210"/>
                    <a:pt x="145284" y="12714"/>
                    <a:pt x="144948" y="12882"/>
                  </a:cubicBezTo>
                  <a:cubicBezTo>
                    <a:pt x="144735" y="12918"/>
                    <a:pt x="144523" y="12936"/>
                    <a:pt x="144312" y="12936"/>
                  </a:cubicBezTo>
                  <a:cubicBezTo>
                    <a:pt x="143856" y="12936"/>
                    <a:pt x="143409" y="12849"/>
                    <a:pt x="142988" y="12658"/>
                  </a:cubicBezTo>
                  <a:cubicBezTo>
                    <a:pt x="142778" y="12644"/>
                    <a:pt x="142571" y="12637"/>
                    <a:pt x="142367" y="12637"/>
                  </a:cubicBezTo>
                  <a:cubicBezTo>
                    <a:pt x="141756" y="12637"/>
                    <a:pt x="141168" y="12700"/>
                    <a:pt x="140580" y="12826"/>
                  </a:cubicBezTo>
                  <a:cubicBezTo>
                    <a:pt x="140356" y="12938"/>
                    <a:pt x="140524" y="13498"/>
                    <a:pt x="140412" y="13498"/>
                  </a:cubicBezTo>
                  <a:cubicBezTo>
                    <a:pt x="140300" y="13498"/>
                    <a:pt x="140244" y="12882"/>
                    <a:pt x="140244" y="12770"/>
                  </a:cubicBezTo>
                  <a:cubicBezTo>
                    <a:pt x="140244" y="12658"/>
                    <a:pt x="139964" y="12546"/>
                    <a:pt x="139628" y="12546"/>
                  </a:cubicBezTo>
                  <a:cubicBezTo>
                    <a:pt x="139235" y="12546"/>
                    <a:pt x="139011" y="12546"/>
                    <a:pt x="139179" y="12378"/>
                  </a:cubicBezTo>
                  <a:cubicBezTo>
                    <a:pt x="139347" y="12210"/>
                    <a:pt x="139067" y="12098"/>
                    <a:pt x="139347" y="11874"/>
                  </a:cubicBezTo>
                  <a:cubicBezTo>
                    <a:pt x="139628" y="11706"/>
                    <a:pt x="138843" y="11090"/>
                    <a:pt x="138059" y="10754"/>
                  </a:cubicBezTo>
                  <a:cubicBezTo>
                    <a:pt x="137555" y="10642"/>
                    <a:pt x="137051" y="10586"/>
                    <a:pt x="136554" y="10586"/>
                  </a:cubicBezTo>
                  <a:cubicBezTo>
                    <a:pt x="136057" y="10586"/>
                    <a:pt x="135567" y="10642"/>
                    <a:pt x="135091" y="10754"/>
                  </a:cubicBezTo>
                  <a:cubicBezTo>
                    <a:pt x="134475" y="10866"/>
                    <a:pt x="133859" y="10866"/>
                    <a:pt x="133243" y="10866"/>
                  </a:cubicBezTo>
                  <a:cubicBezTo>
                    <a:pt x="132795" y="10866"/>
                    <a:pt x="133131" y="10698"/>
                    <a:pt x="133019" y="10474"/>
                  </a:cubicBezTo>
                  <a:cubicBezTo>
                    <a:pt x="132934" y="10304"/>
                    <a:pt x="132465" y="10135"/>
                    <a:pt x="132193" y="10135"/>
                  </a:cubicBezTo>
                  <a:cubicBezTo>
                    <a:pt x="132105" y="10135"/>
                    <a:pt x="132038" y="10153"/>
                    <a:pt x="132010" y="10194"/>
                  </a:cubicBezTo>
                  <a:cubicBezTo>
                    <a:pt x="131978" y="10243"/>
                    <a:pt x="131940" y="10263"/>
                    <a:pt x="131903" y="10263"/>
                  </a:cubicBezTo>
                  <a:cubicBezTo>
                    <a:pt x="131814" y="10263"/>
                    <a:pt x="131730" y="10145"/>
                    <a:pt x="131730" y="10026"/>
                  </a:cubicBezTo>
                  <a:cubicBezTo>
                    <a:pt x="131730" y="9926"/>
                    <a:pt x="131151" y="9737"/>
                    <a:pt x="130827" y="9737"/>
                  </a:cubicBezTo>
                  <a:cubicBezTo>
                    <a:pt x="130788" y="9737"/>
                    <a:pt x="130753" y="9740"/>
                    <a:pt x="130722" y="9746"/>
                  </a:cubicBezTo>
                  <a:cubicBezTo>
                    <a:pt x="130701" y="9750"/>
                    <a:pt x="130680" y="9752"/>
                    <a:pt x="130661" y="9752"/>
                  </a:cubicBezTo>
                  <a:cubicBezTo>
                    <a:pt x="130428" y="9752"/>
                    <a:pt x="130356" y="9466"/>
                    <a:pt x="130666" y="9466"/>
                  </a:cubicBezTo>
                  <a:cubicBezTo>
                    <a:pt x="130750" y="9466"/>
                    <a:pt x="130845" y="9469"/>
                    <a:pt x="130936" y="9469"/>
                  </a:cubicBezTo>
                  <a:cubicBezTo>
                    <a:pt x="131209" y="9469"/>
                    <a:pt x="131450" y="9438"/>
                    <a:pt x="131282" y="9186"/>
                  </a:cubicBezTo>
                  <a:cubicBezTo>
                    <a:pt x="131094" y="8856"/>
                    <a:pt x="129556" y="8724"/>
                    <a:pt x="128974" y="8724"/>
                  </a:cubicBezTo>
                  <a:cubicBezTo>
                    <a:pt x="128864" y="8724"/>
                    <a:pt x="128789" y="8729"/>
                    <a:pt x="128762" y="8738"/>
                  </a:cubicBezTo>
                  <a:cubicBezTo>
                    <a:pt x="128538" y="8794"/>
                    <a:pt x="128762" y="9074"/>
                    <a:pt x="128258" y="9522"/>
                  </a:cubicBezTo>
                  <a:cubicBezTo>
                    <a:pt x="128093" y="9686"/>
                    <a:pt x="127928" y="9745"/>
                    <a:pt x="127789" y="9745"/>
                  </a:cubicBezTo>
                  <a:cubicBezTo>
                    <a:pt x="127548" y="9745"/>
                    <a:pt x="127382" y="9572"/>
                    <a:pt x="127418" y="9466"/>
                  </a:cubicBezTo>
                  <a:cubicBezTo>
                    <a:pt x="127474" y="9242"/>
                    <a:pt x="128034" y="9298"/>
                    <a:pt x="128034" y="9074"/>
                  </a:cubicBezTo>
                  <a:cubicBezTo>
                    <a:pt x="128034" y="8850"/>
                    <a:pt x="127306" y="8962"/>
                    <a:pt x="127194" y="8794"/>
                  </a:cubicBezTo>
                  <a:cubicBezTo>
                    <a:pt x="127102" y="8655"/>
                    <a:pt x="127275" y="8555"/>
                    <a:pt x="127495" y="8555"/>
                  </a:cubicBezTo>
                  <a:cubicBezTo>
                    <a:pt x="127543" y="8555"/>
                    <a:pt x="127592" y="8560"/>
                    <a:pt x="127642" y="8570"/>
                  </a:cubicBezTo>
                  <a:cubicBezTo>
                    <a:pt x="127796" y="8631"/>
                    <a:pt x="128000" y="8676"/>
                    <a:pt x="128162" y="8676"/>
                  </a:cubicBezTo>
                  <a:cubicBezTo>
                    <a:pt x="128296" y="8676"/>
                    <a:pt x="128401" y="8645"/>
                    <a:pt x="128426" y="8570"/>
                  </a:cubicBezTo>
                  <a:cubicBezTo>
                    <a:pt x="128426" y="8457"/>
                    <a:pt x="128146" y="8457"/>
                    <a:pt x="127642" y="8345"/>
                  </a:cubicBezTo>
                  <a:cubicBezTo>
                    <a:pt x="126914" y="8177"/>
                    <a:pt x="126186" y="8065"/>
                    <a:pt x="125458" y="8065"/>
                  </a:cubicBezTo>
                  <a:cubicBezTo>
                    <a:pt x="125402" y="8071"/>
                    <a:pt x="125349" y="8073"/>
                    <a:pt x="125299" y="8073"/>
                  </a:cubicBezTo>
                  <a:cubicBezTo>
                    <a:pt x="124800" y="8073"/>
                    <a:pt x="124587" y="7841"/>
                    <a:pt x="124281" y="7841"/>
                  </a:cubicBezTo>
                  <a:cubicBezTo>
                    <a:pt x="124246" y="7835"/>
                    <a:pt x="124213" y="7833"/>
                    <a:pt x="124185" y="7833"/>
                  </a:cubicBezTo>
                  <a:cubicBezTo>
                    <a:pt x="123947" y="7833"/>
                    <a:pt x="123963" y="8027"/>
                    <a:pt x="124113" y="8177"/>
                  </a:cubicBezTo>
                  <a:cubicBezTo>
                    <a:pt x="124252" y="8316"/>
                    <a:pt x="123935" y="8416"/>
                    <a:pt x="123600" y="8416"/>
                  </a:cubicBezTo>
                  <a:cubicBezTo>
                    <a:pt x="123528" y="8416"/>
                    <a:pt x="123455" y="8411"/>
                    <a:pt x="123385" y="8401"/>
                  </a:cubicBezTo>
                  <a:cubicBezTo>
                    <a:pt x="123351" y="8397"/>
                    <a:pt x="123316" y="8394"/>
                    <a:pt x="123280" y="8394"/>
                  </a:cubicBezTo>
                  <a:cubicBezTo>
                    <a:pt x="122902" y="8394"/>
                    <a:pt x="122458" y="8650"/>
                    <a:pt x="122713" y="8906"/>
                  </a:cubicBezTo>
                  <a:cubicBezTo>
                    <a:pt x="122781" y="8990"/>
                    <a:pt x="122848" y="9018"/>
                    <a:pt x="122915" y="9018"/>
                  </a:cubicBezTo>
                  <a:cubicBezTo>
                    <a:pt x="123050" y="9018"/>
                    <a:pt x="123179" y="8899"/>
                    <a:pt x="123288" y="8899"/>
                  </a:cubicBezTo>
                  <a:cubicBezTo>
                    <a:pt x="123302" y="8899"/>
                    <a:pt x="123316" y="8901"/>
                    <a:pt x="123329" y="8906"/>
                  </a:cubicBezTo>
                  <a:cubicBezTo>
                    <a:pt x="123497" y="9018"/>
                    <a:pt x="122825" y="9186"/>
                    <a:pt x="123105" y="9354"/>
                  </a:cubicBezTo>
                  <a:cubicBezTo>
                    <a:pt x="123385" y="9466"/>
                    <a:pt x="123385" y="9746"/>
                    <a:pt x="123385" y="9858"/>
                  </a:cubicBezTo>
                  <a:cubicBezTo>
                    <a:pt x="123385" y="9948"/>
                    <a:pt x="123241" y="10005"/>
                    <a:pt x="123081" y="10005"/>
                  </a:cubicBezTo>
                  <a:cubicBezTo>
                    <a:pt x="122942" y="10005"/>
                    <a:pt x="122791" y="9962"/>
                    <a:pt x="122713" y="9858"/>
                  </a:cubicBezTo>
                  <a:cubicBezTo>
                    <a:pt x="122655" y="9780"/>
                    <a:pt x="122589" y="9756"/>
                    <a:pt x="122515" y="9756"/>
                  </a:cubicBezTo>
                  <a:cubicBezTo>
                    <a:pt x="122401" y="9756"/>
                    <a:pt x="122265" y="9811"/>
                    <a:pt x="122100" y="9811"/>
                  </a:cubicBezTo>
                  <a:cubicBezTo>
                    <a:pt x="122063" y="9811"/>
                    <a:pt x="122025" y="9808"/>
                    <a:pt x="121985" y="9802"/>
                  </a:cubicBezTo>
                  <a:cubicBezTo>
                    <a:pt x="121649" y="9802"/>
                    <a:pt x="121425" y="9970"/>
                    <a:pt x="121761" y="10026"/>
                  </a:cubicBezTo>
                  <a:cubicBezTo>
                    <a:pt x="122097" y="10026"/>
                    <a:pt x="122209" y="10250"/>
                    <a:pt x="121761" y="10306"/>
                  </a:cubicBezTo>
                  <a:cubicBezTo>
                    <a:pt x="121737" y="10309"/>
                    <a:pt x="121715" y="10310"/>
                    <a:pt x="121695" y="10310"/>
                  </a:cubicBezTo>
                  <a:cubicBezTo>
                    <a:pt x="121344" y="10310"/>
                    <a:pt x="121402" y="9909"/>
                    <a:pt x="121186" y="9909"/>
                  </a:cubicBezTo>
                  <a:cubicBezTo>
                    <a:pt x="121174" y="9909"/>
                    <a:pt x="121160" y="9911"/>
                    <a:pt x="121145" y="9914"/>
                  </a:cubicBezTo>
                  <a:cubicBezTo>
                    <a:pt x="121114" y="9920"/>
                    <a:pt x="121079" y="9923"/>
                    <a:pt x="121040" y="9923"/>
                  </a:cubicBezTo>
                  <a:cubicBezTo>
                    <a:pt x="120732" y="9923"/>
                    <a:pt x="120212" y="9746"/>
                    <a:pt x="119913" y="9746"/>
                  </a:cubicBezTo>
                  <a:cubicBezTo>
                    <a:pt x="119577" y="9746"/>
                    <a:pt x="119465" y="10026"/>
                    <a:pt x="119017" y="10026"/>
                  </a:cubicBezTo>
                  <a:cubicBezTo>
                    <a:pt x="118569" y="10026"/>
                    <a:pt x="118121" y="9858"/>
                    <a:pt x="117841" y="9578"/>
                  </a:cubicBezTo>
                  <a:cubicBezTo>
                    <a:pt x="117746" y="9452"/>
                    <a:pt x="117687" y="9379"/>
                    <a:pt x="117614" y="9379"/>
                  </a:cubicBezTo>
                  <a:cubicBezTo>
                    <a:pt x="117557" y="9379"/>
                    <a:pt x="117491" y="9423"/>
                    <a:pt x="117393" y="9522"/>
                  </a:cubicBezTo>
                  <a:cubicBezTo>
                    <a:pt x="117169" y="9802"/>
                    <a:pt x="117169" y="10306"/>
                    <a:pt x="116944" y="10362"/>
                  </a:cubicBezTo>
                  <a:cubicBezTo>
                    <a:pt x="116720" y="10418"/>
                    <a:pt x="116664" y="10866"/>
                    <a:pt x="116440" y="10978"/>
                  </a:cubicBezTo>
                  <a:cubicBezTo>
                    <a:pt x="116403" y="10996"/>
                    <a:pt x="116372" y="11004"/>
                    <a:pt x="116345" y="11004"/>
                  </a:cubicBezTo>
                  <a:cubicBezTo>
                    <a:pt x="116209" y="11004"/>
                    <a:pt x="116170" y="10810"/>
                    <a:pt x="115936" y="10810"/>
                  </a:cubicBezTo>
                  <a:cubicBezTo>
                    <a:pt x="115712" y="10810"/>
                    <a:pt x="114816" y="10026"/>
                    <a:pt x="114760" y="9746"/>
                  </a:cubicBezTo>
                  <a:cubicBezTo>
                    <a:pt x="114760" y="9522"/>
                    <a:pt x="114200" y="9074"/>
                    <a:pt x="114088" y="8962"/>
                  </a:cubicBezTo>
                  <a:cubicBezTo>
                    <a:pt x="114027" y="8900"/>
                    <a:pt x="114066" y="8856"/>
                    <a:pt x="114142" y="8856"/>
                  </a:cubicBezTo>
                  <a:cubicBezTo>
                    <a:pt x="114205" y="8856"/>
                    <a:pt x="114292" y="8886"/>
                    <a:pt x="114368" y="8962"/>
                  </a:cubicBezTo>
                  <a:cubicBezTo>
                    <a:pt x="114472" y="9031"/>
                    <a:pt x="114597" y="9079"/>
                    <a:pt x="114731" y="9079"/>
                  </a:cubicBezTo>
                  <a:cubicBezTo>
                    <a:pt x="114813" y="9079"/>
                    <a:pt x="114899" y="9060"/>
                    <a:pt x="114984" y="9018"/>
                  </a:cubicBezTo>
                  <a:cubicBezTo>
                    <a:pt x="115152" y="8850"/>
                    <a:pt x="115096" y="8513"/>
                    <a:pt x="114816" y="8457"/>
                  </a:cubicBezTo>
                  <a:cubicBezTo>
                    <a:pt x="114536" y="8457"/>
                    <a:pt x="114648" y="8233"/>
                    <a:pt x="114760" y="8177"/>
                  </a:cubicBezTo>
                  <a:cubicBezTo>
                    <a:pt x="114928" y="8121"/>
                    <a:pt x="114424" y="7673"/>
                    <a:pt x="114592" y="7617"/>
                  </a:cubicBezTo>
                  <a:cubicBezTo>
                    <a:pt x="114816" y="7561"/>
                    <a:pt x="114704" y="7393"/>
                    <a:pt x="114480" y="7337"/>
                  </a:cubicBezTo>
                  <a:cubicBezTo>
                    <a:pt x="114200" y="7281"/>
                    <a:pt x="113920" y="7113"/>
                    <a:pt x="113920" y="6945"/>
                  </a:cubicBezTo>
                  <a:cubicBezTo>
                    <a:pt x="113920" y="6884"/>
                    <a:pt x="113600" y="6839"/>
                    <a:pt x="113311" y="6839"/>
                  </a:cubicBezTo>
                  <a:cubicBezTo>
                    <a:pt x="113073" y="6839"/>
                    <a:pt x="112856" y="6869"/>
                    <a:pt x="112856" y="6945"/>
                  </a:cubicBezTo>
                  <a:cubicBezTo>
                    <a:pt x="112884" y="7029"/>
                    <a:pt x="112800" y="7071"/>
                    <a:pt x="112716" y="7071"/>
                  </a:cubicBezTo>
                  <a:cubicBezTo>
                    <a:pt x="112632" y="7071"/>
                    <a:pt x="112548" y="7029"/>
                    <a:pt x="112576" y="6945"/>
                  </a:cubicBezTo>
                  <a:cubicBezTo>
                    <a:pt x="112632" y="6833"/>
                    <a:pt x="112184" y="6833"/>
                    <a:pt x="111680" y="6721"/>
                  </a:cubicBezTo>
                  <a:cubicBezTo>
                    <a:pt x="111176" y="6553"/>
                    <a:pt x="111176" y="6217"/>
                    <a:pt x="111008" y="6217"/>
                  </a:cubicBezTo>
                  <a:cubicBezTo>
                    <a:pt x="111000" y="6215"/>
                    <a:pt x="110992" y="6213"/>
                    <a:pt x="110985" y="6213"/>
                  </a:cubicBezTo>
                  <a:cubicBezTo>
                    <a:pt x="110864" y="6213"/>
                    <a:pt x="110875" y="6585"/>
                    <a:pt x="110710" y="6585"/>
                  </a:cubicBezTo>
                  <a:cubicBezTo>
                    <a:pt x="110683" y="6585"/>
                    <a:pt x="110652" y="6575"/>
                    <a:pt x="110616" y="6553"/>
                  </a:cubicBezTo>
                  <a:cubicBezTo>
                    <a:pt x="110572" y="6536"/>
                    <a:pt x="110529" y="6528"/>
                    <a:pt x="110487" y="6528"/>
                  </a:cubicBezTo>
                  <a:cubicBezTo>
                    <a:pt x="110260" y="6528"/>
                    <a:pt x="110082" y="6765"/>
                    <a:pt x="110224" y="7001"/>
                  </a:cubicBezTo>
                  <a:cubicBezTo>
                    <a:pt x="110336" y="7281"/>
                    <a:pt x="110224" y="7337"/>
                    <a:pt x="110224" y="7561"/>
                  </a:cubicBezTo>
                  <a:cubicBezTo>
                    <a:pt x="110224" y="7692"/>
                    <a:pt x="110187" y="7737"/>
                    <a:pt x="110120" y="7737"/>
                  </a:cubicBezTo>
                  <a:cubicBezTo>
                    <a:pt x="110043" y="7737"/>
                    <a:pt x="109925" y="7677"/>
                    <a:pt x="109776" y="7617"/>
                  </a:cubicBezTo>
                  <a:cubicBezTo>
                    <a:pt x="109732" y="7603"/>
                    <a:pt x="109695" y="7597"/>
                    <a:pt x="109661" y="7597"/>
                  </a:cubicBezTo>
                  <a:cubicBezTo>
                    <a:pt x="109477" y="7597"/>
                    <a:pt x="109396" y="7772"/>
                    <a:pt x="109103" y="7772"/>
                  </a:cubicBezTo>
                  <a:cubicBezTo>
                    <a:pt x="109026" y="7772"/>
                    <a:pt x="108935" y="7760"/>
                    <a:pt x="108823" y="7729"/>
                  </a:cubicBezTo>
                  <a:cubicBezTo>
                    <a:pt x="108151" y="7561"/>
                    <a:pt x="107871" y="7729"/>
                    <a:pt x="107759" y="7505"/>
                  </a:cubicBezTo>
                  <a:cubicBezTo>
                    <a:pt x="107669" y="7385"/>
                    <a:pt x="107579" y="7330"/>
                    <a:pt x="107515" y="7330"/>
                  </a:cubicBezTo>
                  <a:cubicBezTo>
                    <a:pt x="107459" y="7330"/>
                    <a:pt x="107423" y="7371"/>
                    <a:pt x="107423" y="7449"/>
                  </a:cubicBezTo>
                  <a:cubicBezTo>
                    <a:pt x="107402" y="7512"/>
                    <a:pt x="107247" y="7544"/>
                    <a:pt x="107059" y="7544"/>
                  </a:cubicBezTo>
                  <a:cubicBezTo>
                    <a:pt x="106745" y="7544"/>
                    <a:pt x="106338" y="7456"/>
                    <a:pt x="106303" y="7281"/>
                  </a:cubicBezTo>
                  <a:cubicBezTo>
                    <a:pt x="106191" y="7057"/>
                    <a:pt x="106471" y="7001"/>
                    <a:pt x="106639" y="6945"/>
                  </a:cubicBezTo>
                  <a:cubicBezTo>
                    <a:pt x="106751" y="6833"/>
                    <a:pt x="106471" y="6777"/>
                    <a:pt x="105911" y="6777"/>
                  </a:cubicBezTo>
                  <a:cubicBezTo>
                    <a:pt x="105872" y="6782"/>
                    <a:pt x="105834" y="6784"/>
                    <a:pt x="105796" y="6784"/>
                  </a:cubicBezTo>
                  <a:cubicBezTo>
                    <a:pt x="105383" y="6784"/>
                    <a:pt x="105035" y="6547"/>
                    <a:pt x="104582" y="6547"/>
                  </a:cubicBezTo>
                  <a:cubicBezTo>
                    <a:pt x="104541" y="6547"/>
                    <a:pt x="104498" y="6549"/>
                    <a:pt x="104455" y="6553"/>
                  </a:cubicBezTo>
                  <a:cubicBezTo>
                    <a:pt x="103783" y="6609"/>
                    <a:pt x="103167" y="6721"/>
                    <a:pt x="102495" y="6833"/>
                  </a:cubicBezTo>
                  <a:cubicBezTo>
                    <a:pt x="102327" y="6889"/>
                    <a:pt x="102663" y="7225"/>
                    <a:pt x="102383" y="7225"/>
                  </a:cubicBezTo>
                  <a:cubicBezTo>
                    <a:pt x="102369" y="7228"/>
                    <a:pt x="102357" y="7229"/>
                    <a:pt x="102346" y="7229"/>
                  </a:cubicBezTo>
                  <a:cubicBezTo>
                    <a:pt x="102118" y="7229"/>
                    <a:pt x="102271" y="6711"/>
                    <a:pt x="102271" y="6497"/>
                  </a:cubicBezTo>
                  <a:cubicBezTo>
                    <a:pt x="102238" y="6334"/>
                    <a:pt x="102091" y="6247"/>
                    <a:pt x="101986" y="6247"/>
                  </a:cubicBezTo>
                  <a:cubicBezTo>
                    <a:pt x="101910" y="6247"/>
                    <a:pt x="101855" y="6292"/>
                    <a:pt x="101878" y="6385"/>
                  </a:cubicBezTo>
                  <a:cubicBezTo>
                    <a:pt x="101915" y="6495"/>
                    <a:pt x="101619" y="6580"/>
                    <a:pt x="101361" y="6580"/>
                  </a:cubicBezTo>
                  <a:cubicBezTo>
                    <a:pt x="101224" y="6580"/>
                    <a:pt x="101097" y="6556"/>
                    <a:pt x="101038" y="6497"/>
                  </a:cubicBezTo>
                  <a:cubicBezTo>
                    <a:pt x="100758" y="6273"/>
                    <a:pt x="100478" y="6105"/>
                    <a:pt x="100142" y="6049"/>
                  </a:cubicBezTo>
                  <a:cubicBezTo>
                    <a:pt x="100093" y="6037"/>
                    <a:pt x="100043" y="6031"/>
                    <a:pt x="99993" y="6031"/>
                  </a:cubicBezTo>
                  <a:cubicBezTo>
                    <a:pt x="99580" y="6031"/>
                    <a:pt x="99146" y="6404"/>
                    <a:pt x="99246" y="6553"/>
                  </a:cubicBezTo>
                  <a:cubicBezTo>
                    <a:pt x="99302" y="6609"/>
                    <a:pt x="99414" y="6609"/>
                    <a:pt x="99512" y="6609"/>
                  </a:cubicBezTo>
                  <a:cubicBezTo>
                    <a:pt x="99610" y="6609"/>
                    <a:pt x="99694" y="6609"/>
                    <a:pt x="99694" y="6665"/>
                  </a:cubicBezTo>
                  <a:cubicBezTo>
                    <a:pt x="99750" y="6777"/>
                    <a:pt x="98742" y="6777"/>
                    <a:pt x="98742" y="6945"/>
                  </a:cubicBezTo>
                  <a:cubicBezTo>
                    <a:pt x="98742" y="7113"/>
                    <a:pt x="97846" y="7337"/>
                    <a:pt x="97566" y="7393"/>
                  </a:cubicBezTo>
                  <a:cubicBezTo>
                    <a:pt x="96782" y="7449"/>
                    <a:pt x="96614" y="7449"/>
                    <a:pt x="96278" y="7785"/>
                  </a:cubicBezTo>
                  <a:cubicBezTo>
                    <a:pt x="96203" y="7839"/>
                    <a:pt x="96152" y="7862"/>
                    <a:pt x="96122" y="7862"/>
                  </a:cubicBezTo>
                  <a:cubicBezTo>
                    <a:pt x="95993" y="7862"/>
                    <a:pt x="96219" y="7452"/>
                    <a:pt x="96446" y="7225"/>
                  </a:cubicBezTo>
                  <a:cubicBezTo>
                    <a:pt x="96726" y="6945"/>
                    <a:pt x="97006" y="7057"/>
                    <a:pt x="97174" y="6833"/>
                  </a:cubicBezTo>
                  <a:cubicBezTo>
                    <a:pt x="97342" y="6609"/>
                    <a:pt x="97622" y="6665"/>
                    <a:pt x="98070" y="6553"/>
                  </a:cubicBezTo>
                  <a:cubicBezTo>
                    <a:pt x="98518" y="6497"/>
                    <a:pt x="98462" y="6217"/>
                    <a:pt x="98686" y="6161"/>
                  </a:cubicBezTo>
                  <a:cubicBezTo>
                    <a:pt x="98910" y="6049"/>
                    <a:pt x="99358" y="5881"/>
                    <a:pt x="99526" y="5657"/>
                  </a:cubicBezTo>
                  <a:cubicBezTo>
                    <a:pt x="99918" y="5321"/>
                    <a:pt x="100366" y="5153"/>
                    <a:pt x="100870" y="5097"/>
                  </a:cubicBezTo>
                  <a:cubicBezTo>
                    <a:pt x="101038" y="5097"/>
                    <a:pt x="101094" y="4705"/>
                    <a:pt x="101206" y="4705"/>
                  </a:cubicBezTo>
                  <a:cubicBezTo>
                    <a:pt x="101542" y="4593"/>
                    <a:pt x="101878" y="4481"/>
                    <a:pt x="102159" y="4313"/>
                  </a:cubicBezTo>
                  <a:cubicBezTo>
                    <a:pt x="102383" y="4201"/>
                    <a:pt x="102495" y="4033"/>
                    <a:pt x="102551" y="3809"/>
                  </a:cubicBezTo>
                  <a:cubicBezTo>
                    <a:pt x="102551" y="3697"/>
                    <a:pt x="102215" y="3697"/>
                    <a:pt x="102215" y="3585"/>
                  </a:cubicBezTo>
                  <a:cubicBezTo>
                    <a:pt x="102159" y="3417"/>
                    <a:pt x="102327" y="3529"/>
                    <a:pt x="102607" y="3417"/>
                  </a:cubicBezTo>
                  <a:cubicBezTo>
                    <a:pt x="102811" y="3315"/>
                    <a:pt x="102643" y="3073"/>
                    <a:pt x="102442" y="3073"/>
                  </a:cubicBezTo>
                  <a:cubicBezTo>
                    <a:pt x="102423" y="3073"/>
                    <a:pt x="102403" y="3076"/>
                    <a:pt x="102383" y="3081"/>
                  </a:cubicBezTo>
                  <a:cubicBezTo>
                    <a:pt x="102365" y="3087"/>
                    <a:pt x="102352" y="3090"/>
                    <a:pt x="102343" y="3090"/>
                  </a:cubicBezTo>
                  <a:cubicBezTo>
                    <a:pt x="102269" y="3090"/>
                    <a:pt x="102477" y="2889"/>
                    <a:pt x="102327" y="2689"/>
                  </a:cubicBezTo>
                  <a:cubicBezTo>
                    <a:pt x="102280" y="2627"/>
                    <a:pt x="102221" y="2608"/>
                    <a:pt x="102159" y="2608"/>
                  </a:cubicBezTo>
                  <a:cubicBezTo>
                    <a:pt x="102060" y="2608"/>
                    <a:pt x="101955" y="2658"/>
                    <a:pt x="101889" y="2658"/>
                  </a:cubicBezTo>
                  <a:cubicBezTo>
                    <a:pt x="101848" y="2658"/>
                    <a:pt x="101822" y="2639"/>
                    <a:pt x="101822" y="2577"/>
                  </a:cubicBezTo>
                  <a:cubicBezTo>
                    <a:pt x="101822" y="2353"/>
                    <a:pt x="101766" y="2129"/>
                    <a:pt x="101654" y="1961"/>
                  </a:cubicBezTo>
                  <a:cubicBezTo>
                    <a:pt x="101623" y="1929"/>
                    <a:pt x="101590" y="1917"/>
                    <a:pt x="101554" y="1917"/>
                  </a:cubicBezTo>
                  <a:cubicBezTo>
                    <a:pt x="101444" y="1917"/>
                    <a:pt x="101311" y="2032"/>
                    <a:pt x="101145" y="2032"/>
                  </a:cubicBezTo>
                  <a:cubicBezTo>
                    <a:pt x="101078" y="2032"/>
                    <a:pt x="101005" y="2013"/>
                    <a:pt x="100926" y="1961"/>
                  </a:cubicBezTo>
                  <a:cubicBezTo>
                    <a:pt x="100719" y="1753"/>
                    <a:pt x="100203" y="1638"/>
                    <a:pt x="99950" y="1638"/>
                  </a:cubicBezTo>
                  <a:cubicBezTo>
                    <a:pt x="99862" y="1638"/>
                    <a:pt x="99806" y="1652"/>
                    <a:pt x="99806" y="1681"/>
                  </a:cubicBezTo>
                  <a:cubicBezTo>
                    <a:pt x="99806" y="1700"/>
                    <a:pt x="99795" y="1708"/>
                    <a:pt x="99775" y="1708"/>
                  </a:cubicBezTo>
                  <a:cubicBezTo>
                    <a:pt x="99699" y="1708"/>
                    <a:pt x="99505" y="1598"/>
                    <a:pt x="99382" y="1598"/>
                  </a:cubicBezTo>
                  <a:cubicBezTo>
                    <a:pt x="99349" y="1598"/>
                    <a:pt x="99321" y="1605"/>
                    <a:pt x="99302" y="1625"/>
                  </a:cubicBezTo>
                  <a:cubicBezTo>
                    <a:pt x="99162" y="1653"/>
                    <a:pt x="99008" y="1667"/>
                    <a:pt x="98847" y="1667"/>
                  </a:cubicBezTo>
                  <a:cubicBezTo>
                    <a:pt x="98686" y="1667"/>
                    <a:pt x="98518" y="1653"/>
                    <a:pt x="98350" y="1625"/>
                  </a:cubicBezTo>
                  <a:cubicBezTo>
                    <a:pt x="98320" y="1617"/>
                    <a:pt x="98289" y="1614"/>
                    <a:pt x="98258" y="1614"/>
                  </a:cubicBezTo>
                  <a:cubicBezTo>
                    <a:pt x="98056" y="1614"/>
                    <a:pt x="97846" y="1759"/>
                    <a:pt x="97846" y="1905"/>
                  </a:cubicBezTo>
                  <a:cubicBezTo>
                    <a:pt x="97846" y="2028"/>
                    <a:pt x="97589" y="2067"/>
                    <a:pt x="97331" y="2067"/>
                  </a:cubicBezTo>
                  <a:cubicBezTo>
                    <a:pt x="97123" y="2067"/>
                    <a:pt x="96913" y="2042"/>
                    <a:pt x="96838" y="2017"/>
                  </a:cubicBezTo>
                  <a:cubicBezTo>
                    <a:pt x="96670" y="1961"/>
                    <a:pt x="97398" y="1401"/>
                    <a:pt x="97398" y="1289"/>
                  </a:cubicBezTo>
                  <a:cubicBezTo>
                    <a:pt x="97398" y="1261"/>
                    <a:pt x="97090" y="1261"/>
                    <a:pt x="96775" y="1261"/>
                  </a:cubicBezTo>
                  <a:cubicBezTo>
                    <a:pt x="96460" y="1261"/>
                    <a:pt x="96138" y="1261"/>
                    <a:pt x="96110" y="1233"/>
                  </a:cubicBezTo>
                  <a:cubicBezTo>
                    <a:pt x="96054" y="1121"/>
                    <a:pt x="95438" y="1065"/>
                    <a:pt x="95214" y="1065"/>
                  </a:cubicBezTo>
                  <a:cubicBezTo>
                    <a:pt x="94934" y="1065"/>
                    <a:pt x="95214" y="1009"/>
                    <a:pt x="95438" y="1009"/>
                  </a:cubicBezTo>
                  <a:cubicBezTo>
                    <a:pt x="95662" y="953"/>
                    <a:pt x="95886" y="728"/>
                    <a:pt x="96166" y="728"/>
                  </a:cubicBezTo>
                  <a:cubicBezTo>
                    <a:pt x="96446" y="672"/>
                    <a:pt x="96390" y="560"/>
                    <a:pt x="96222" y="392"/>
                  </a:cubicBezTo>
                  <a:cubicBezTo>
                    <a:pt x="96110" y="224"/>
                    <a:pt x="95830" y="336"/>
                    <a:pt x="95606" y="224"/>
                  </a:cubicBezTo>
                  <a:cubicBezTo>
                    <a:pt x="95326" y="112"/>
                    <a:pt x="95046" y="56"/>
                    <a:pt x="94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5746450" y="1511025"/>
              <a:ext cx="37825" cy="17325"/>
            </a:xfrm>
            <a:custGeom>
              <a:avLst/>
              <a:gdLst/>
              <a:ahLst/>
              <a:cxnLst/>
              <a:rect l="l" t="t" r="r" b="b"/>
              <a:pathLst>
                <a:path w="1513" h="693" extrusionOk="0">
                  <a:moveTo>
                    <a:pt x="1056" y="1"/>
                  </a:moveTo>
                  <a:cubicBezTo>
                    <a:pt x="848" y="1"/>
                    <a:pt x="643" y="69"/>
                    <a:pt x="616" y="176"/>
                  </a:cubicBezTo>
                  <a:cubicBezTo>
                    <a:pt x="504" y="344"/>
                    <a:pt x="0" y="344"/>
                    <a:pt x="112" y="512"/>
                  </a:cubicBezTo>
                  <a:cubicBezTo>
                    <a:pt x="196" y="637"/>
                    <a:pt x="410" y="692"/>
                    <a:pt x="648" y="692"/>
                  </a:cubicBezTo>
                  <a:cubicBezTo>
                    <a:pt x="1048" y="692"/>
                    <a:pt x="1513" y="534"/>
                    <a:pt x="1513" y="288"/>
                  </a:cubicBezTo>
                  <a:cubicBezTo>
                    <a:pt x="1513" y="83"/>
                    <a:pt x="1283" y="1"/>
                    <a:pt x="1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6345725" y="2170400"/>
              <a:ext cx="57075" cy="215225"/>
            </a:xfrm>
            <a:custGeom>
              <a:avLst/>
              <a:gdLst/>
              <a:ahLst/>
              <a:cxnLst/>
              <a:rect l="l" t="t" r="r" b="b"/>
              <a:pathLst>
                <a:path w="2283" h="8609" extrusionOk="0">
                  <a:moveTo>
                    <a:pt x="770" y="1"/>
                  </a:moveTo>
                  <a:cubicBezTo>
                    <a:pt x="758" y="1"/>
                    <a:pt x="744" y="5"/>
                    <a:pt x="729" y="12"/>
                  </a:cubicBezTo>
                  <a:cubicBezTo>
                    <a:pt x="505" y="180"/>
                    <a:pt x="729" y="797"/>
                    <a:pt x="337" y="853"/>
                  </a:cubicBezTo>
                  <a:cubicBezTo>
                    <a:pt x="0" y="909"/>
                    <a:pt x="337" y="1245"/>
                    <a:pt x="225" y="1693"/>
                  </a:cubicBezTo>
                  <a:cubicBezTo>
                    <a:pt x="113" y="2253"/>
                    <a:pt x="169" y="2813"/>
                    <a:pt x="449" y="3261"/>
                  </a:cubicBezTo>
                  <a:cubicBezTo>
                    <a:pt x="617" y="3709"/>
                    <a:pt x="169" y="5949"/>
                    <a:pt x="337" y="6285"/>
                  </a:cubicBezTo>
                  <a:cubicBezTo>
                    <a:pt x="561" y="6677"/>
                    <a:pt x="57" y="8358"/>
                    <a:pt x="225" y="8526"/>
                  </a:cubicBezTo>
                  <a:cubicBezTo>
                    <a:pt x="274" y="8585"/>
                    <a:pt x="309" y="8609"/>
                    <a:pt x="336" y="8609"/>
                  </a:cubicBezTo>
                  <a:cubicBezTo>
                    <a:pt x="463" y="8609"/>
                    <a:pt x="405" y="8068"/>
                    <a:pt x="729" y="8022"/>
                  </a:cubicBezTo>
                  <a:cubicBezTo>
                    <a:pt x="769" y="8011"/>
                    <a:pt x="806" y="8007"/>
                    <a:pt x="839" y="8007"/>
                  </a:cubicBezTo>
                  <a:cubicBezTo>
                    <a:pt x="1179" y="8007"/>
                    <a:pt x="1202" y="8480"/>
                    <a:pt x="1457" y="8582"/>
                  </a:cubicBezTo>
                  <a:cubicBezTo>
                    <a:pt x="1474" y="8589"/>
                    <a:pt x="1490" y="8592"/>
                    <a:pt x="1503" y="8592"/>
                  </a:cubicBezTo>
                  <a:cubicBezTo>
                    <a:pt x="1702" y="8592"/>
                    <a:pt x="1513" y="7907"/>
                    <a:pt x="1310" y="7907"/>
                  </a:cubicBezTo>
                  <a:cubicBezTo>
                    <a:pt x="1303" y="7907"/>
                    <a:pt x="1296" y="7908"/>
                    <a:pt x="1289" y="7909"/>
                  </a:cubicBezTo>
                  <a:cubicBezTo>
                    <a:pt x="1065" y="7909"/>
                    <a:pt x="897" y="7349"/>
                    <a:pt x="785" y="6957"/>
                  </a:cubicBezTo>
                  <a:cubicBezTo>
                    <a:pt x="673" y="6565"/>
                    <a:pt x="1009" y="6173"/>
                    <a:pt x="1009" y="5669"/>
                  </a:cubicBezTo>
                  <a:cubicBezTo>
                    <a:pt x="1009" y="5438"/>
                    <a:pt x="1158" y="5326"/>
                    <a:pt x="1349" y="5326"/>
                  </a:cubicBezTo>
                  <a:cubicBezTo>
                    <a:pt x="1528" y="5326"/>
                    <a:pt x="1742" y="5424"/>
                    <a:pt x="1905" y="5613"/>
                  </a:cubicBezTo>
                  <a:cubicBezTo>
                    <a:pt x="2045" y="5733"/>
                    <a:pt x="2135" y="5782"/>
                    <a:pt x="2188" y="5782"/>
                  </a:cubicBezTo>
                  <a:cubicBezTo>
                    <a:pt x="2282" y="5782"/>
                    <a:pt x="2257" y="5625"/>
                    <a:pt x="2185" y="5445"/>
                  </a:cubicBezTo>
                  <a:cubicBezTo>
                    <a:pt x="2017" y="5221"/>
                    <a:pt x="1569" y="3373"/>
                    <a:pt x="1345" y="2645"/>
                  </a:cubicBezTo>
                  <a:cubicBezTo>
                    <a:pt x="1065" y="1973"/>
                    <a:pt x="1737" y="1301"/>
                    <a:pt x="1233" y="965"/>
                  </a:cubicBezTo>
                  <a:cubicBezTo>
                    <a:pt x="816" y="652"/>
                    <a:pt x="932" y="1"/>
                    <a:pt x="7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2013550" y="2854650"/>
              <a:ext cx="15425" cy="30800"/>
            </a:xfrm>
            <a:custGeom>
              <a:avLst/>
              <a:gdLst/>
              <a:ahLst/>
              <a:cxnLst/>
              <a:rect l="l" t="t" r="r" b="b"/>
              <a:pathLst>
                <a:path w="617" h="1232" extrusionOk="0">
                  <a:moveTo>
                    <a:pt x="127" y="1"/>
                  </a:moveTo>
                  <a:cubicBezTo>
                    <a:pt x="48" y="1"/>
                    <a:pt x="0" y="148"/>
                    <a:pt x="0" y="366"/>
                  </a:cubicBezTo>
                  <a:cubicBezTo>
                    <a:pt x="0" y="646"/>
                    <a:pt x="224" y="702"/>
                    <a:pt x="224" y="870"/>
                  </a:cubicBezTo>
                  <a:cubicBezTo>
                    <a:pt x="224" y="1011"/>
                    <a:pt x="422" y="1232"/>
                    <a:pt x="519" y="1232"/>
                  </a:cubicBezTo>
                  <a:cubicBezTo>
                    <a:pt x="537" y="1232"/>
                    <a:pt x="552" y="1224"/>
                    <a:pt x="561" y="1206"/>
                  </a:cubicBezTo>
                  <a:cubicBezTo>
                    <a:pt x="617" y="1094"/>
                    <a:pt x="393" y="870"/>
                    <a:pt x="336" y="702"/>
                  </a:cubicBezTo>
                  <a:cubicBezTo>
                    <a:pt x="336" y="590"/>
                    <a:pt x="393" y="366"/>
                    <a:pt x="280" y="142"/>
                  </a:cubicBezTo>
                  <a:cubicBezTo>
                    <a:pt x="222" y="44"/>
                    <a:pt x="169" y="1"/>
                    <a:pt x="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2338075" y="3152125"/>
              <a:ext cx="22750" cy="15325"/>
            </a:xfrm>
            <a:custGeom>
              <a:avLst/>
              <a:gdLst/>
              <a:ahLst/>
              <a:cxnLst/>
              <a:rect l="l" t="t" r="r" b="b"/>
              <a:pathLst>
                <a:path w="910" h="613" extrusionOk="0">
                  <a:moveTo>
                    <a:pt x="544" y="0"/>
                  </a:moveTo>
                  <a:cubicBezTo>
                    <a:pt x="309" y="0"/>
                    <a:pt x="0" y="145"/>
                    <a:pt x="125" y="229"/>
                  </a:cubicBezTo>
                  <a:cubicBezTo>
                    <a:pt x="349" y="285"/>
                    <a:pt x="69" y="453"/>
                    <a:pt x="181" y="565"/>
                  </a:cubicBezTo>
                  <a:cubicBezTo>
                    <a:pt x="216" y="599"/>
                    <a:pt x="272" y="613"/>
                    <a:pt x="338" y="613"/>
                  </a:cubicBezTo>
                  <a:cubicBezTo>
                    <a:pt x="485" y="613"/>
                    <a:pt x="681" y="547"/>
                    <a:pt x="797" y="509"/>
                  </a:cubicBezTo>
                  <a:cubicBezTo>
                    <a:pt x="909" y="453"/>
                    <a:pt x="909" y="173"/>
                    <a:pt x="741" y="61"/>
                  </a:cubicBezTo>
                  <a:cubicBezTo>
                    <a:pt x="698" y="17"/>
                    <a:pt x="626" y="0"/>
                    <a:pt x="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6029775" y="3430650"/>
              <a:ext cx="27600" cy="15525"/>
            </a:xfrm>
            <a:custGeom>
              <a:avLst/>
              <a:gdLst/>
              <a:ahLst/>
              <a:cxnLst/>
              <a:rect l="l" t="t" r="r" b="b"/>
              <a:pathLst>
                <a:path w="1104" h="621" extrusionOk="0">
                  <a:moveTo>
                    <a:pt x="253" y="0"/>
                  </a:moveTo>
                  <a:cubicBezTo>
                    <a:pt x="103" y="0"/>
                    <a:pt x="1" y="51"/>
                    <a:pt x="37" y="177"/>
                  </a:cubicBezTo>
                  <a:cubicBezTo>
                    <a:pt x="74" y="435"/>
                    <a:pt x="379" y="621"/>
                    <a:pt x="646" y="621"/>
                  </a:cubicBezTo>
                  <a:cubicBezTo>
                    <a:pt x="784" y="621"/>
                    <a:pt x="913" y="571"/>
                    <a:pt x="989" y="457"/>
                  </a:cubicBezTo>
                  <a:cubicBezTo>
                    <a:pt x="1103" y="229"/>
                    <a:pt x="571" y="0"/>
                    <a:pt x="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5974675" y="3534900"/>
              <a:ext cx="81600" cy="41200"/>
            </a:xfrm>
            <a:custGeom>
              <a:avLst/>
              <a:gdLst/>
              <a:ahLst/>
              <a:cxnLst/>
              <a:rect l="l" t="t" r="r" b="b"/>
              <a:pathLst>
                <a:path w="3264" h="1648" extrusionOk="0">
                  <a:moveTo>
                    <a:pt x="3142" y="0"/>
                  </a:moveTo>
                  <a:cubicBezTo>
                    <a:pt x="2963" y="0"/>
                    <a:pt x="2601" y="51"/>
                    <a:pt x="2294" y="51"/>
                  </a:cubicBezTo>
                  <a:cubicBezTo>
                    <a:pt x="2215" y="51"/>
                    <a:pt x="2140" y="48"/>
                    <a:pt x="2073" y="39"/>
                  </a:cubicBezTo>
                  <a:cubicBezTo>
                    <a:pt x="1737" y="39"/>
                    <a:pt x="1625" y="320"/>
                    <a:pt x="1345" y="488"/>
                  </a:cubicBezTo>
                  <a:lnTo>
                    <a:pt x="1289" y="544"/>
                  </a:lnTo>
                  <a:cubicBezTo>
                    <a:pt x="1233" y="600"/>
                    <a:pt x="1121" y="600"/>
                    <a:pt x="1009" y="656"/>
                  </a:cubicBezTo>
                  <a:lnTo>
                    <a:pt x="953" y="656"/>
                  </a:lnTo>
                  <a:cubicBezTo>
                    <a:pt x="841" y="656"/>
                    <a:pt x="729" y="656"/>
                    <a:pt x="673" y="712"/>
                  </a:cubicBezTo>
                  <a:cubicBezTo>
                    <a:pt x="225" y="880"/>
                    <a:pt x="1" y="1440"/>
                    <a:pt x="281" y="1608"/>
                  </a:cubicBezTo>
                  <a:cubicBezTo>
                    <a:pt x="336" y="1635"/>
                    <a:pt x="394" y="1648"/>
                    <a:pt x="455" y="1648"/>
                  </a:cubicBezTo>
                  <a:cubicBezTo>
                    <a:pt x="760" y="1648"/>
                    <a:pt x="1111" y="1328"/>
                    <a:pt x="1345" y="1048"/>
                  </a:cubicBezTo>
                  <a:lnTo>
                    <a:pt x="1401" y="936"/>
                  </a:lnTo>
                  <a:cubicBezTo>
                    <a:pt x="1457" y="880"/>
                    <a:pt x="1457" y="880"/>
                    <a:pt x="1513" y="880"/>
                  </a:cubicBezTo>
                  <a:lnTo>
                    <a:pt x="1569" y="824"/>
                  </a:lnTo>
                  <a:cubicBezTo>
                    <a:pt x="2017" y="544"/>
                    <a:pt x="3193" y="208"/>
                    <a:pt x="3249" y="39"/>
                  </a:cubicBezTo>
                  <a:cubicBezTo>
                    <a:pt x="3264" y="10"/>
                    <a:pt x="3221" y="0"/>
                    <a:pt x="31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5904075" y="3534025"/>
              <a:ext cx="95825" cy="14475"/>
            </a:xfrm>
            <a:custGeom>
              <a:avLst/>
              <a:gdLst/>
              <a:ahLst/>
              <a:cxnLst/>
              <a:rect l="l" t="t" r="r" b="b"/>
              <a:pathLst>
                <a:path w="3833" h="579" extrusionOk="0">
                  <a:moveTo>
                    <a:pt x="2996" y="0"/>
                  </a:moveTo>
                  <a:cubicBezTo>
                    <a:pt x="2578" y="0"/>
                    <a:pt x="2263" y="194"/>
                    <a:pt x="1892" y="194"/>
                  </a:cubicBezTo>
                  <a:cubicBezTo>
                    <a:pt x="1780" y="194"/>
                    <a:pt x="1663" y="176"/>
                    <a:pt x="1536" y="130"/>
                  </a:cubicBezTo>
                  <a:cubicBezTo>
                    <a:pt x="1340" y="65"/>
                    <a:pt x="1123" y="38"/>
                    <a:pt x="919" y="38"/>
                  </a:cubicBezTo>
                  <a:cubicBezTo>
                    <a:pt x="426" y="38"/>
                    <a:pt x="1" y="196"/>
                    <a:pt x="80" y="355"/>
                  </a:cubicBezTo>
                  <a:cubicBezTo>
                    <a:pt x="136" y="579"/>
                    <a:pt x="696" y="579"/>
                    <a:pt x="1312" y="579"/>
                  </a:cubicBezTo>
                  <a:cubicBezTo>
                    <a:pt x="1872" y="523"/>
                    <a:pt x="2432" y="411"/>
                    <a:pt x="2937" y="243"/>
                  </a:cubicBezTo>
                  <a:cubicBezTo>
                    <a:pt x="3385" y="243"/>
                    <a:pt x="3833" y="74"/>
                    <a:pt x="3217" y="18"/>
                  </a:cubicBezTo>
                  <a:cubicBezTo>
                    <a:pt x="3140" y="6"/>
                    <a:pt x="3066" y="0"/>
                    <a:pt x="29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5830925" y="3531050"/>
              <a:ext cx="61875" cy="21825"/>
            </a:xfrm>
            <a:custGeom>
              <a:avLst/>
              <a:gdLst/>
              <a:ahLst/>
              <a:cxnLst/>
              <a:rect l="l" t="t" r="r" b="b"/>
              <a:pathLst>
                <a:path w="2475" h="873" extrusionOk="0">
                  <a:moveTo>
                    <a:pt x="1413" y="1"/>
                  </a:moveTo>
                  <a:cubicBezTo>
                    <a:pt x="1284" y="1"/>
                    <a:pt x="1186" y="25"/>
                    <a:pt x="1158" y="81"/>
                  </a:cubicBezTo>
                  <a:cubicBezTo>
                    <a:pt x="1124" y="217"/>
                    <a:pt x="967" y="291"/>
                    <a:pt x="798" y="291"/>
                  </a:cubicBezTo>
                  <a:cubicBezTo>
                    <a:pt x="689" y="291"/>
                    <a:pt x="574" y="260"/>
                    <a:pt x="486" y="193"/>
                  </a:cubicBezTo>
                  <a:cubicBezTo>
                    <a:pt x="448" y="165"/>
                    <a:pt x="408" y="153"/>
                    <a:pt x="369" y="153"/>
                  </a:cubicBezTo>
                  <a:cubicBezTo>
                    <a:pt x="178" y="153"/>
                    <a:pt x="1" y="446"/>
                    <a:pt x="94" y="586"/>
                  </a:cubicBezTo>
                  <a:cubicBezTo>
                    <a:pt x="306" y="763"/>
                    <a:pt x="564" y="873"/>
                    <a:pt x="824" y="873"/>
                  </a:cubicBezTo>
                  <a:cubicBezTo>
                    <a:pt x="975" y="873"/>
                    <a:pt x="1126" y="836"/>
                    <a:pt x="1270" y="754"/>
                  </a:cubicBezTo>
                  <a:cubicBezTo>
                    <a:pt x="1550" y="614"/>
                    <a:pt x="1788" y="614"/>
                    <a:pt x="1977" y="614"/>
                  </a:cubicBezTo>
                  <a:cubicBezTo>
                    <a:pt x="2166" y="614"/>
                    <a:pt x="2306" y="614"/>
                    <a:pt x="2390" y="474"/>
                  </a:cubicBezTo>
                  <a:cubicBezTo>
                    <a:pt x="2474" y="221"/>
                    <a:pt x="180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6050500" y="3330800"/>
              <a:ext cx="39025" cy="48325"/>
            </a:xfrm>
            <a:custGeom>
              <a:avLst/>
              <a:gdLst/>
              <a:ahLst/>
              <a:cxnLst/>
              <a:rect l="l" t="t" r="r" b="b"/>
              <a:pathLst>
                <a:path w="1561" h="1933" extrusionOk="0">
                  <a:moveTo>
                    <a:pt x="627" y="0"/>
                  </a:moveTo>
                  <a:cubicBezTo>
                    <a:pt x="559" y="0"/>
                    <a:pt x="478" y="53"/>
                    <a:pt x="384" y="194"/>
                  </a:cubicBezTo>
                  <a:cubicBezTo>
                    <a:pt x="0" y="688"/>
                    <a:pt x="475" y="1932"/>
                    <a:pt x="758" y="1932"/>
                  </a:cubicBezTo>
                  <a:cubicBezTo>
                    <a:pt x="764" y="1932"/>
                    <a:pt x="770" y="1932"/>
                    <a:pt x="776" y="1931"/>
                  </a:cubicBezTo>
                  <a:cubicBezTo>
                    <a:pt x="1099" y="1877"/>
                    <a:pt x="647" y="1255"/>
                    <a:pt x="1056" y="1255"/>
                  </a:cubicBezTo>
                  <a:cubicBezTo>
                    <a:pt x="1073" y="1255"/>
                    <a:pt x="1092" y="1256"/>
                    <a:pt x="1112" y="1259"/>
                  </a:cubicBezTo>
                  <a:cubicBezTo>
                    <a:pt x="1180" y="1274"/>
                    <a:pt x="1234" y="1281"/>
                    <a:pt x="1278" y="1281"/>
                  </a:cubicBezTo>
                  <a:cubicBezTo>
                    <a:pt x="1560" y="1281"/>
                    <a:pt x="1392" y="990"/>
                    <a:pt x="1392" y="699"/>
                  </a:cubicBezTo>
                  <a:cubicBezTo>
                    <a:pt x="1392" y="551"/>
                    <a:pt x="1295" y="522"/>
                    <a:pt x="1185" y="522"/>
                  </a:cubicBezTo>
                  <a:cubicBezTo>
                    <a:pt x="1116" y="522"/>
                    <a:pt x="1042" y="534"/>
                    <a:pt x="986" y="534"/>
                  </a:cubicBezTo>
                  <a:cubicBezTo>
                    <a:pt x="928" y="534"/>
                    <a:pt x="888" y="522"/>
                    <a:pt x="888" y="474"/>
                  </a:cubicBezTo>
                  <a:cubicBezTo>
                    <a:pt x="888" y="353"/>
                    <a:pt x="801" y="0"/>
                    <a:pt x="6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6067975" y="3425500"/>
              <a:ext cx="60750" cy="22200"/>
            </a:xfrm>
            <a:custGeom>
              <a:avLst/>
              <a:gdLst/>
              <a:ahLst/>
              <a:cxnLst/>
              <a:rect l="l" t="t" r="r" b="b"/>
              <a:pathLst>
                <a:path w="2430" h="888" extrusionOk="0">
                  <a:moveTo>
                    <a:pt x="983" y="1"/>
                  </a:moveTo>
                  <a:cubicBezTo>
                    <a:pt x="477" y="1"/>
                    <a:pt x="0" y="152"/>
                    <a:pt x="77" y="383"/>
                  </a:cubicBezTo>
                  <a:cubicBezTo>
                    <a:pt x="139" y="539"/>
                    <a:pt x="322" y="573"/>
                    <a:pt x="550" y="573"/>
                  </a:cubicBezTo>
                  <a:cubicBezTo>
                    <a:pt x="732" y="573"/>
                    <a:pt x="942" y="551"/>
                    <a:pt x="1141" y="551"/>
                  </a:cubicBezTo>
                  <a:cubicBezTo>
                    <a:pt x="1645" y="551"/>
                    <a:pt x="1925" y="887"/>
                    <a:pt x="2149" y="887"/>
                  </a:cubicBezTo>
                  <a:cubicBezTo>
                    <a:pt x="2429" y="887"/>
                    <a:pt x="2261" y="271"/>
                    <a:pt x="1645" y="103"/>
                  </a:cubicBezTo>
                  <a:cubicBezTo>
                    <a:pt x="1452" y="33"/>
                    <a:pt x="1214" y="1"/>
                    <a:pt x="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5876675" y="3337400"/>
              <a:ext cx="136000" cy="146975"/>
            </a:xfrm>
            <a:custGeom>
              <a:avLst/>
              <a:gdLst/>
              <a:ahLst/>
              <a:cxnLst/>
              <a:rect l="l" t="t" r="r" b="b"/>
              <a:pathLst>
                <a:path w="5440" h="5879" extrusionOk="0">
                  <a:moveTo>
                    <a:pt x="5380" y="1"/>
                  </a:moveTo>
                  <a:cubicBezTo>
                    <a:pt x="5246" y="1"/>
                    <a:pt x="4819" y="289"/>
                    <a:pt x="4537" y="491"/>
                  </a:cubicBezTo>
                  <a:cubicBezTo>
                    <a:pt x="4422" y="556"/>
                    <a:pt x="4249" y="583"/>
                    <a:pt x="4050" y="583"/>
                  </a:cubicBezTo>
                  <a:cubicBezTo>
                    <a:pt x="3569" y="583"/>
                    <a:pt x="2933" y="425"/>
                    <a:pt x="2576" y="267"/>
                  </a:cubicBezTo>
                  <a:cubicBezTo>
                    <a:pt x="2484" y="229"/>
                    <a:pt x="2406" y="214"/>
                    <a:pt x="2340" y="214"/>
                  </a:cubicBezTo>
                  <a:cubicBezTo>
                    <a:pt x="2006" y="214"/>
                    <a:pt x="1951" y="612"/>
                    <a:pt x="1624" y="659"/>
                  </a:cubicBezTo>
                  <a:cubicBezTo>
                    <a:pt x="1176" y="715"/>
                    <a:pt x="1232" y="1723"/>
                    <a:pt x="1064" y="1835"/>
                  </a:cubicBezTo>
                  <a:cubicBezTo>
                    <a:pt x="840" y="1947"/>
                    <a:pt x="840" y="2675"/>
                    <a:pt x="392" y="3347"/>
                  </a:cubicBezTo>
                  <a:cubicBezTo>
                    <a:pt x="0" y="4075"/>
                    <a:pt x="560" y="4131"/>
                    <a:pt x="896" y="4131"/>
                  </a:cubicBezTo>
                  <a:cubicBezTo>
                    <a:pt x="1232" y="4131"/>
                    <a:pt x="1176" y="4691"/>
                    <a:pt x="1120" y="4971"/>
                  </a:cubicBezTo>
                  <a:cubicBezTo>
                    <a:pt x="1068" y="5231"/>
                    <a:pt x="919" y="5879"/>
                    <a:pt x="1168" y="5879"/>
                  </a:cubicBezTo>
                  <a:cubicBezTo>
                    <a:pt x="1187" y="5879"/>
                    <a:pt x="1208" y="5875"/>
                    <a:pt x="1232" y="5867"/>
                  </a:cubicBezTo>
                  <a:cubicBezTo>
                    <a:pt x="1512" y="5755"/>
                    <a:pt x="1848" y="5251"/>
                    <a:pt x="1624" y="5139"/>
                  </a:cubicBezTo>
                  <a:cubicBezTo>
                    <a:pt x="1400" y="4971"/>
                    <a:pt x="1456" y="3907"/>
                    <a:pt x="1512" y="3683"/>
                  </a:cubicBezTo>
                  <a:cubicBezTo>
                    <a:pt x="1547" y="3596"/>
                    <a:pt x="1630" y="3558"/>
                    <a:pt x="1721" y="3558"/>
                  </a:cubicBezTo>
                  <a:cubicBezTo>
                    <a:pt x="1925" y="3558"/>
                    <a:pt x="2171" y="3748"/>
                    <a:pt x="2016" y="4019"/>
                  </a:cubicBezTo>
                  <a:cubicBezTo>
                    <a:pt x="1848" y="4411"/>
                    <a:pt x="2408" y="4355"/>
                    <a:pt x="2408" y="4803"/>
                  </a:cubicBezTo>
                  <a:cubicBezTo>
                    <a:pt x="2408" y="4999"/>
                    <a:pt x="2483" y="5066"/>
                    <a:pt x="2595" y="5066"/>
                  </a:cubicBezTo>
                  <a:cubicBezTo>
                    <a:pt x="2740" y="5066"/>
                    <a:pt x="2947" y="4954"/>
                    <a:pt x="3136" y="4859"/>
                  </a:cubicBezTo>
                  <a:cubicBezTo>
                    <a:pt x="3472" y="4747"/>
                    <a:pt x="3416" y="4579"/>
                    <a:pt x="3192" y="4299"/>
                  </a:cubicBezTo>
                  <a:cubicBezTo>
                    <a:pt x="2912" y="4019"/>
                    <a:pt x="3360" y="3571"/>
                    <a:pt x="3024" y="3347"/>
                  </a:cubicBezTo>
                  <a:cubicBezTo>
                    <a:pt x="2632" y="3179"/>
                    <a:pt x="2408" y="2787"/>
                    <a:pt x="2744" y="2731"/>
                  </a:cubicBezTo>
                  <a:cubicBezTo>
                    <a:pt x="3080" y="2619"/>
                    <a:pt x="4089" y="2059"/>
                    <a:pt x="3921" y="1835"/>
                  </a:cubicBezTo>
                  <a:cubicBezTo>
                    <a:pt x="3893" y="1781"/>
                    <a:pt x="3794" y="1756"/>
                    <a:pt x="3658" y="1756"/>
                  </a:cubicBezTo>
                  <a:cubicBezTo>
                    <a:pt x="3231" y="1756"/>
                    <a:pt x="2437" y="1999"/>
                    <a:pt x="2352" y="2339"/>
                  </a:cubicBezTo>
                  <a:cubicBezTo>
                    <a:pt x="2324" y="2439"/>
                    <a:pt x="2237" y="2484"/>
                    <a:pt x="2125" y="2484"/>
                  </a:cubicBezTo>
                  <a:cubicBezTo>
                    <a:pt x="1799" y="2484"/>
                    <a:pt x="1261" y="2097"/>
                    <a:pt x="1344" y="1555"/>
                  </a:cubicBezTo>
                  <a:cubicBezTo>
                    <a:pt x="1423" y="1043"/>
                    <a:pt x="2416" y="835"/>
                    <a:pt x="3193" y="835"/>
                  </a:cubicBezTo>
                  <a:cubicBezTo>
                    <a:pt x="3521" y="835"/>
                    <a:pt x="3810" y="872"/>
                    <a:pt x="3977" y="939"/>
                  </a:cubicBezTo>
                  <a:cubicBezTo>
                    <a:pt x="4069" y="985"/>
                    <a:pt x="4162" y="1005"/>
                    <a:pt x="4256" y="1005"/>
                  </a:cubicBezTo>
                  <a:cubicBezTo>
                    <a:pt x="4729" y="1005"/>
                    <a:pt x="5190" y="482"/>
                    <a:pt x="5377" y="154"/>
                  </a:cubicBezTo>
                  <a:cubicBezTo>
                    <a:pt x="5440" y="44"/>
                    <a:pt x="5432" y="1"/>
                    <a:pt x="5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5621825" y="3486575"/>
              <a:ext cx="211450" cy="56100"/>
            </a:xfrm>
            <a:custGeom>
              <a:avLst/>
              <a:gdLst/>
              <a:ahLst/>
              <a:cxnLst/>
              <a:rect l="l" t="t" r="r" b="b"/>
              <a:pathLst>
                <a:path w="8458" h="2244" extrusionOk="0">
                  <a:moveTo>
                    <a:pt x="1135" y="1"/>
                  </a:moveTo>
                  <a:cubicBezTo>
                    <a:pt x="855" y="1"/>
                    <a:pt x="611" y="66"/>
                    <a:pt x="505" y="236"/>
                  </a:cubicBezTo>
                  <a:cubicBezTo>
                    <a:pt x="225" y="684"/>
                    <a:pt x="1" y="292"/>
                    <a:pt x="113" y="684"/>
                  </a:cubicBezTo>
                  <a:cubicBezTo>
                    <a:pt x="164" y="812"/>
                    <a:pt x="249" y="846"/>
                    <a:pt x="349" y="846"/>
                  </a:cubicBezTo>
                  <a:cubicBezTo>
                    <a:pt x="468" y="846"/>
                    <a:pt x="607" y="796"/>
                    <a:pt x="729" y="796"/>
                  </a:cubicBezTo>
                  <a:cubicBezTo>
                    <a:pt x="897" y="796"/>
                    <a:pt x="841" y="1188"/>
                    <a:pt x="1121" y="1244"/>
                  </a:cubicBezTo>
                  <a:cubicBezTo>
                    <a:pt x="1363" y="1285"/>
                    <a:pt x="1927" y="1442"/>
                    <a:pt x="2264" y="1442"/>
                  </a:cubicBezTo>
                  <a:cubicBezTo>
                    <a:pt x="2394" y="1442"/>
                    <a:pt x="2490" y="1419"/>
                    <a:pt x="2521" y="1356"/>
                  </a:cubicBezTo>
                  <a:cubicBezTo>
                    <a:pt x="2550" y="1312"/>
                    <a:pt x="2633" y="1292"/>
                    <a:pt x="2749" y="1292"/>
                  </a:cubicBezTo>
                  <a:cubicBezTo>
                    <a:pt x="3075" y="1292"/>
                    <a:pt x="3661" y="1459"/>
                    <a:pt x="4033" y="1748"/>
                  </a:cubicBezTo>
                  <a:cubicBezTo>
                    <a:pt x="4453" y="2000"/>
                    <a:pt x="4968" y="2127"/>
                    <a:pt x="5482" y="2127"/>
                  </a:cubicBezTo>
                  <a:cubicBezTo>
                    <a:pt x="5654" y="2127"/>
                    <a:pt x="5825" y="2113"/>
                    <a:pt x="5993" y="2085"/>
                  </a:cubicBezTo>
                  <a:cubicBezTo>
                    <a:pt x="6052" y="2070"/>
                    <a:pt x="6110" y="2064"/>
                    <a:pt x="6167" y="2064"/>
                  </a:cubicBezTo>
                  <a:cubicBezTo>
                    <a:pt x="6451" y="2064"/>
                    <a:pt x="6720" y="2211"/>
                    <a:pt x="6901" y="2211"/>
                  </a:cubicBezTo>
                  <a:cubicBezTo>
                    <a:pt x="6966" y="2211"/>
                    <a:pt x="7019" y="2192"/>
                    <a:pt x="7058" y="2141"/>
                  </a:cubicBezTo>
                  <a:cubicBezTo>
                    <a:pt x="7090" y="2086"/>
                    <a:pt x="7128" y="2065"/>
                    <a:pt x="7170" y="2065"/>
                  </a:cubicBezTo>
                  <a:cubicBezTo>
                    <a:pt x="7295" y="2065"/>
                    <a:pt x="7465" y="2244"/>
                    <a:pt x="7701" y="2244"/>
                  </a:cubicBezTo>
                  <a:cubicBezTo>
                    <a:pt x="7793" y="2244"/>
                    <a:pt x="7896" y="2216"/>
                    <a:pt x="8010" y="2141"/>
                  </a:cubicBezTo>
                  <a:cubicBezTo>
                    <a:pt x="8458" y="1748"/>
                    <a:pt x="7226" y="1916"/>
                    <a:pt x="7170" y="1636"/>
                  </a:cubicBezTo>
                  <a:cubicBezTo>
                    <a:pt x="7170" y="1522"/>
                    <a:pt x="7020" y="1501"/>
                    <a:pt x="6809" y="1501"/>
                  </a:cubicBezTo>
                  <a:cubicBezTo>
                    <a:pt x="6687" y="1501"/>
                    <a:pt x="6545" y="1508"/>
                    <a:pt x="6399" y="1508"/>
                  </a:cubicBezTo>
                  <a:cubicBezTo>
                    <a:pt x="6178" y="1508"/>
                    <a:pt x="5949" y="1492"/>
                    <a:pt x="5769" y="1412"/>
                  </a:cubicBezTo>
                  <a:cubicBezTo>
                    <a:pt x="5321" y="1188"/>
                    <a:pt x="6273" y="1076"/>
                    <a:pt x="6610" y="908"/>
                  </a:cubicBezTo>
                  <a:cubicBezTo>
                    <a:pt x="6757" y="790"/>
                    <a:pt x="6687" y="719"/>
                    <a:pt x="6480" y="719"/>
                  </a:cubicBezTo>
                  <a:cubicBezTo>
                    <a:pt x="6295" y="719"/>
                    <a:pt x="6001" y="776"/>
                    <a:pt x="5657" y="908"/>
                  </a:cubicBezTo>
                  <a:cubicBezTo>
                    <a:pt x="5564" y="937"/>
                    <a:pt x="5467" y="949"/>
                    <a:pt x="5371" y="949"/>
                  </a:cubicBezTo>
                  <a:cubicBezTo>
                    <a:pt x="4850" y="949"/>
                    <a:pt x="4315" y="599"/>
                    <a:pt x="4115" y="599"/>
                  </a:cubicBezTo>
                  <a:cubicBezTo>
                    <a:pt x="4063" y="599"/>
                    <a:pt x="4033" y="623"/>
                    <a:pt x="4033" y="684"/>
                  </a:cubicBezTo>
                  <a:cubicBezTo>
                    <a:pt x="4019" y="771"/>
                    <a:pt x="3923" y="805"/>
                    <a:pt x="3784" y="805"/>
                  </a:cubicBezTo>
                  <a:cubicBezTo>
                    <a:pt x="3379" y="805"/>
                    <a:pt x="2603" y="515"/>
                    <a:pt x="2353" y="348"/>
                  </a:cubicBezTo>
                  <a:cubicBezTo>
                    <a:pt x="2145" y="175"/>
                    <a:pt x="1591"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5420200" y="3256825"/>
              <a:ext cx="228250" cy="228800"/>
            </a:xfrm>
            <a:custGeom>
              <a:avLst/>
              <a:gdLst/>
              <a:ahLst/>
              <a:cxnLst/>
              <a:rect l="l" t="t" r="r" b="b"/>
              <a:pathLst>
                <a:path w="9130" h="9152" extrusionOk="0">
                  <a:moveTo>
                    <a:pt x="270" y="0"/>
                  </a:moveTo>
                  <a:cubicBezTo>
                    <a:pt x="233" y="0"/>
                    <a:pt x="200" y="21"/>
                    <a:pt x="169" y="73"/>
                  </a:cubicBezTo>
                  <a:cubicBezTo>
                    <a:pt x="1" y="409"/>
                    <a:pt x="841" y="1361"/>
                    <a:pt x="1233" y="1585"/>
                  </a:cubicBezTo>
                  <a:cubicBezTo>
                    <a:pt x="1625" y="1809"/>
                    <a:pt x="1849" y="2705"/>
                    <a:pt x="2297" y="2705"/>
                  </a:cubicBezTo>
                  <a:cubicBezTo>
                    <a:pt x="2745" y="2761"/>
                    <a:pt x="2801" y="4218"/>
                    <a:pt x="3193" y="4330"/>
                  </a:cubicBezTo>
                  <a:cubicBezTo>
                    <a:pt x="3529" y="4386"/>
                    <a:pt x="4257" y="5506"/>
                    <a:pt x="4369" y="6122"/>
                  </a:cubicBezTo>
                  <a:cubicBezTo>
                    <a:pt x="4481" y="6738"/>
                    <a:pt x="5265" y="7018"/>
                    <a:pt x="5545" y="7466"/>
                  </a:cubicBezTo>
                  <a:cubicBezTo>
                    <a:pt x="5769" y="7914"/>
                    <a:pt x="6777" y="8530"/>
                    <a:pt x="6945" y="8698"/>
                  </a:cubicBezTo>
                  <a:cubicBezTo>
                    <a:pt x="7036" y="8834"/>
                    <a:pt x="7163" y="9152"/>
                    <a:pt x="7267" y="9152"/>
                  </a:cubicBezTo>
                  <a:cubicBezTo>
                    <a:pt x="7292" y="9152"/>
                    <a:pt x="7316" y="9133"/>
                    <a:pt x="7338" y="9090"/>
                  </a:cubicBezTo>
                  <a:cubicBezTo>
                    <a:pt x="7375" y="9034"/>
                    <a:pt x="7456" y="9016"/>
                    <a:pt x="7555" y="9016"/>
                  </a:cubicBezTo>
                  <a:cubicBezTo>
                    <a:pt x="7754" y="9016"/>
                    <a:pt x="8028" y="9090"/>
                    <a:pt x="8178" y="9090"/>
                  </a:cubicBezTo>
                  <a:cubicBezTo>
                    <a:pt x="8402" y="9090"/>
                    <a:pt x="8514" y="8306"/>
                    <a:pt x="8514" y="7970"/>
                  </a:cubicBezTo>
                  <a:cubicBezTo>
                    <a:pt x="8514" y="7690"/>
                    <a:pt x="8570" y="7410"/>
                    <a:pt x="8626" y="7130"/>
                  </a:cubicBezTo>
                  <a:cubicBezTo>
                    <a:pt x="8626" y="7039"/>
                    <a:pt x="8700" y="6947"/>
                    <a:pt x="8850" y="6947"/>
                  </a:cubicBezTo>
                  <a:cubicBezTo>
                    <a:pt x="8883" y="6947"/>
                    <a:pt x="8921" y="6952"/>
                    <a:pt x="8962" y="6962"/>
                  </a:cubicBezTo>
                  <a:cubicBezTo>
                    <a:pt x="8971" y="6965"/>
                    <a:pt x="8979" y="6966"/>
                    <a:pt x="8987" y="6966"/>
                  </a:cubicBezTo>
                  <a:cubicBezTo>
                    <a:pt x="9129" y="6966"/>
                    <a:pt x="9121" y="6511"/>
                    <a:pt x="8962" y="6458"/>
                  </a:cubicBezTo>
                  <a:cubicBezTo>
                    <a:pt x="8738" y="6458"/>
                    <a:pt x="8682" y="5842"/>
                    <a:pt x="8290" y="5842"/>
                  </a:cubicBezTo>
                  <a:cubicBezTo>
                    <a:pt x="7898" y="5842"/>
                    <a:pt x="7954" y="6178"/>
                    <a:pt x="8178" y="6178"/>
                  </a:cubicBezTo>
                  <a:cubicBezTo>
                    <a:pt x="8458" y="6234"/>
                    <a:pt x="8570" y="6402"/>
                    <a:pt x="8514" y="6570"/>
                  </a:cubicBezTo>
                  <a:cubicBezTo>
                    <a:pt x="8502" y="6604"/>
                    <a:pt x="8489" y="6617"/>
                    <a:pt x="8471" y="6617"/>
                  </a:cubicBezTo>
                  <a:cubicBezTo>
                    <a:pt x="8410" y="6617"/>
                    <a:pt x="8301" y="6452"/>
                    <a:pt x="8085" y="6452"/>
                  </a:cubicBezTo>
                  <a:cubicBezTo>
                    <a:pt x="8061" y="6452"/>
                    <a:pt x="8036" y="6453"/>
                    <a:pt x="8010" y="6458"/>
                  </a:cubicBezTo>
                  <a:cubicBezTo>
                    <a:pt x="7674" y="6458"/>
                    <a:pt x="7898" y="6010"/>
                    <a:pt x="7506" y="6010"/>
                  </a:cubicBezTo>
                  <a:cubicBezTo>
                    <a:pt x="7170" y="6010"/>
                    <a:pt x="7226" y="5338"/>
                    <a:pt x="6833" y="5338"/>
                  </a:cubicBezTo>
                  <a:cubicBezTo>
                    <a:pt x="6441" y="5338"/>
                    <a:pt x="6385" y="5002"/>
                    <a:pt x="6665" y="4778"/>
                  </a:cubicBezTo>
                  <a:cubicBezTo>
                    <a:pt x="6889" y="4498"/>
                    <a:pt x="6273" y="4330"/>
                    <a:pt x="6273" y="4050"/>
                  </a:cubicBezTo>
                  <a:cubicBezTo>
                    <a:pt x="6273" y="3770"/>
                    <a:pt x="5825" y="3938"/>
                    <a:pt x="5825" y="3714"/>
                  </a:cubicBezTo>
                  <a:cubicBezTo>
                    <a:pt x="5825" y="3490"/>
                    <a:pt x="5657" y="3602"/>
                    <a:pt x="5433" y="3321"/>
                  </a:cubicBezTo>
                  <a:cubicBezTo>
                    <a:pt x="5365" y="3207"/>
                    <a:pt x="5305" y="3186"/>
                    <a:pt x="5248" y="3186"/>
                  </a:cubicBezTo>
                  <a:cubicBezTo>
                    <a:pt x="5215" y="3186"/>
                    <a:pt x="5182" y="3193"/>
                    <a:pt x="5148" y="3193"/>
                  </a:cubicBezTo>
                  <a:cubicBezTo>
                    <a:pt x="5098" y="3193"/>
                    <a:pt x="5045" y="3177"/>
                    <a:pt x="4985" y="3097"/>
                  </a:cubicBezTo>
                  <a:cubicBezTo>
                    <a:pt x="4846" y="2912"/>
                    <a:pt x="4668" y="2803"/>
                    <a:pt x="4484" y="2803"/>
                  </a:cubicBezTo>
                  <a:cubicBezTo>
                    <a:pt x="4446" y="2803"/>
                    <a:pt x="4408" y="2808"/>
                    <a:pt x="4369" y="2817"/>
                  </a:cubicBezTo>
                  <a:cubicBezTo>
                    <a:pt x="4357" y="2822"/>
                    <a:pt x="4343" y="2824"/>
                    <a:pt x="4328" y="2824"/>
                  </a:cubicBezTo>
                  <a:cubicBezTo>
                    <a:pt x="4145" y="2824"/>
                    <a:pt x="3797" y="2508"/>
                    <a:pt x="3641" y="2145"/>
                  </a:cubicBezTo>
                  <a:cubicBezTo>
                    <a:pt x="3473" y="1753"/>
                    <a:pt x="2465" y="1305"/>
                    <a:pt x="2353" y="913"/>
                  </a:cubicBezTo>
                  <a:cubicBezTo>
                    <a:pt x="2206" y="570"/>
                    <a:pt x="1887" y="399"/>
                    <a:pt x="1397" y="399"/>
                  </a:cubicBezTo>
                  <a:cubicBezTo>
                    <a:pt x="1327" y="399"/>
                    <a:pt x="1254" y="402"/>
                    <a:pt x="1177" y="409"/>
                  </a:cubicBezTo>
                  <a:cubicBezTo>
                    <a:pt x="675" y="409"/>
                    <a:pt x="433"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5889525" y="3558850"/>
              <a:ext cx="37575" cy="17100"/>
            </a:xfrm>
            <a:custGeom>
              <a:avLst/>
              <a:gdLst/>
              <a:ahLst/>
              <a:cxnLst/>
              <a:rect l="l" t="t" r="r" b="b"/>
              <a:pathLst>
                <a:path w="1503" h="684" extrusionOk="0">
                  <a:moveTo>
                    <a:pt x="240" y="1"/>
                  </a:moveTo>
                  <a:cubicBezTo>
                    <a:pt x="88" y="1"/>
                    <a:pt x="0" y="28"/>
                    <a:pt x="46" y="90"/>
                  </a:cubicBezTo>
                  <a:cubicBezTo>
                    <a:pt x="158" y="314"/>
                    <a:pt x="550" y="314"/>
                    <a:pt x="718" y="482"/>
                  </a:cubicBezTo>
                  <a:cubicBezTo>
                    <a:pt x="822" y="551"/>
                    <a:pt x="1095" y="684"/>
                    <a:pt x="1290" y="684"/>
                  </a:cubicBezTo>
                  <a:cubicBezTo>
                    <a:pt x="1412" y="684"/>
                    <a:pt x="1502" y="632"/>
                    <a:pt x="1502" y="482"/>
                  </a:cubicBezTo>
                  <a:cubicBezTo>
                    <a:pt x="1502" y="197"/>
                    <a:pt x="645"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5458250" y="3339950"/>
              <a:ext cx="18475" cy="18400"/>
            </a:xfrm>
            <a:custGeom>
              <a:avLst/>
              <a:gdLst/>
              <a:ahLst/>
              <a:cxnLst/>
              <a:rect l="l" t="t" r="r" b="b"/>
              <a:pathLst>
                <a:path w="739" h="736" extrusionOk="0">
                  <a:moveTo>
                    <a:pt x="115" y="1"/>
                  </a:moveTo>
                  <a:cubicBezTo>
                    <a:pt x="81" y="1"/>
                    <a:pt x="56" y="17"/>
                    <a:pt x="47" y="52"/>
                  </a:cubicBezTo>
                  <a:cubicBezTo>
                    <a:pt x="0" y="239"/>
                    <a:pt x="186" y="736"/>
                    <a:pt x="412" y="736"/>
                  </a:cubicBezTo>
                  <a:cubicBezTo>
                    <a:pt x="457" y="736"/>
                    <a:pt x="504" y="716"/>
                    <a:pt x="551" y="669"/>
                  </a:cubicBezTo>
                  <a:cubicBezTo>
                    <a:pt x="739" y="433"/>
                    <a:pt x="295" y="1"/>
                    <a:pt x="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5486175" y="3388625"/>
              <a:ext cx="14350" cy="14700"/>
            </a:xfrm>
            <a:custGeom>
              <a:avLst/>
              <a:gdLst/>
              <a:ahLst/>
              <a:cxnLst/>
              <a:rect l="l" t="t" r="r" b="b"/>
              <a:pathLst>
                <a:path w="574" h="588" extrusionOk="0">
                  <a:moveTo>
                    <a:pt x="185" y="1"/>
                  </a:moveTo>
                  <a:cubicBezTo>
                    <a:pt x="135" y="1"/>
                    <a:pt x="87" y="36"/>
                    <a:pt x="50" y="122"/>
                  </a:cubicBezTo>
                  <a:cubicBezTo>
                    <a:pt x="0" y="221"/>
                    <a:pt x="217" y="588"/>
                    <a:pt x="383" y="588"/>
                  </a:cubicBezTo>
                  <a:cubicBezTo>
                    <a:pt x="404" y="588"/>
                    <a:pt x="424" y="582"/>
                    <a:pt x="442" y="570"/>
                  </a:cubicBezTo>
                  <a:cubicBezTo>
                    <a:pt x="573" y="439"/>
                    <a:pt x="363" y="1"/>
                    <a:pt x="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5664425" y="3423750"/>
              <a:ext cx="13425" cy="11750"/>
            </a:xfrm>
            <a:custGeom>
              <a:avLst/>
              <a:gdLst/>
              <a:ahLst/>
              <a:cxnLst/>
              <a:rect l="l" t="t" r="r" b="b"/>
              <a:pathLst>
                <a:path w="537" h="470" extrusionOk="0">
                  <a:moveTo>
                    <a:pt x="370" y="0"/>
                  </a:moveTo>
                  <a:cubicBezTo>
                    <a:pt x="206" y="0"/>
                    <a:pt x="0" y="124"/>
                    <a:pt x="145" y="341"/>
                  </a:cubicBezTo>
                  <a:cubicBezTo>
                    <a:pt x="199" y="432"/>
                    <a:pt x="260" y="470"/>
                    <a:pt x="317" y="470"/>
                  </a:cubicBezTo>
                  <a:cubicBezTo>
                    <a:pt x="435" y="470"/>
                    <a:pt x="537" y="306"/>
                    <a:pt x="537" y="117"/>
                  </a:cubicBezTo>
                  <a:cubicBezTo>
                    <a:pt x="537" y="38"/>
                    <a:pt x="460"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5682025" y="3234825"/>
              <a:ext cx="215525" cy="214450"/>
            </a:xfrm>
            <a:custGeom>
              <a:avLst/>
              <a:gdLst/>
              <a:ahLst/>
              <a:cxnLst/>
              <a:rect l="l" t="t" r="r" b="b"/>
              <a:pathLst>
                <a:path w="8621" h="8578" extrusionOk="0">
                  <a:moveTo>
                    <a:pt x="6610" y="1"/>
                  </a:moveTo>
                  <a:cubicBezTo>
                    <a:pt x="6386" y="1"/>
                    <a:pt x="5994" y="561"/>
                    <a:pt x="5994" y="785"/>
                  </a:cubicBezTo>
                  <a:cubicBezTo>
                    <a:pt x="5938" y="1009"/>
                    <a:pt x="5490" y="1009"/>
                    <a:pt x="5546" y="1345"/>
                  </a:cubicBezTo>
                  <a:cubicBezTo>
                    <a:pt x="5546" y="1457"/>
                    <a:pt x="5490" y="1513"/>
                    <a:pt x="5378" y="1513"/>
                  </a:cubicBezTo>
                  <a:cubicBezTo>
                    <a:pt x="5266" y="1569"/>
                    <a:pt x="4986" y="1569"/>
                    <a:pt x="4986" y="1737"/>
                  </a:cubicBezTo>
                  <a:cubicBezTo>
                    <a:pt x="4986" y="1760"/>
                    <a:pt x="4972" y="1769"/>
                    <a:pt x="4949" y="1769"/>
                  </a:cubicBezTo>
                  <a:cubicBezTo>
                    <a:pt x="4858" y="1769"/>
                    <a:pt x="4616" y="1625"/>
                    <a:pt x="4482" y="1625"/>
                  </a:cubicBezTo>
                  <a:cubicBezTo>
                    <a:pt x="4258" y="1625"/>
                    <a:pt x="3865" y="2297"/>
                    <a:pt x="3753" y="2689"/>
                  </a:cubicBezTo>
                  <a:cubicBezTo>
                    <a:pt x="3641" y="3137"/>
                    <a:pt x="3249" y="3025"/>
                    <a:pt x="2633" y="3081"/>
                  </a:cubicBezTo>
                  <a:cubicBezTo>
                    <a:pt x="1961" y="3081"/>
                    <a:pt x="2241" y="3753"/>
                    <a:pt x="2129" y="4089"/>
                  </a:cubicBezTo>
                  <a:cubicBezTo>
                    <a:pt x="2094" y="4149"/>
                    <a:pt x="2035" y="4173"/>
                    <a:pt x="1962" y="4173"/>
                  </a:cubicBezTo>
                  <a:cubicBezTo>
                    <a:pt x="1691" y="4173"/>
                    <a:pt x="1218" y="3842"/>
                    <a:pt x="953" y="3753"/>
                  </a:cubicBezTo>
                  <a:lnTo>
                    <a:pt x="841" y="3753"/>
                  </a:lnTo>
                  <a:cubicBezTo>
                    <a:pt x="505" y="3809"/>
                    <a:pt x="1" y="4594"/>
                    <a:pt x="281" y="4874"/>
                  </a:cubicBezTo>
                  <a:cubicBezTo>
                    <a:pt x="617" y="5210"/>
                    <a:pt x="561" y="5714"/>
                    <a:pt x="729" y="5994"/>
                  </a:cubicBezTo>
                  <a:cubicBezTo>
                    <a:pt x="897" y="6218"/>
                    <a:pt x="1401" y="6274"/>
                    <a:pt x="1401" y="6778"/>
                  </a:cubicBezTo>
                  <a:cubicBezTo>
                    <a:pt x="1401" y="7231"/>
                    <a:pt x="1764" y="7867"/>
                    <a:pt x="2082" y="7867"/>
                  </a:cubicBezTo>
                  <a:cubicBezTo>
                    <a:pt x="2117" y="7867"/>
                    <a:pt x="2152" y="7859"/>
                    <a:pt x="2185" y="7842"/>
                  </a:cubicBezTo>
                  <a:cubicBezTo>
                    <a:pt x="2258" y="7784"/>
                    <a:pt x="2327" y="7760"/>
                    <a:pt x="2391" y="7760"/>
                  </a:cubicBezTo>
                  <a:cubicBezTo>
                    <a:pt x="2574" y="7760"/>
                    <a:pt x="2718" y="7956"/>
                    <a:pt x="2801" y="8122"/>
                  </a:cubicBezTo>
                  <a:cubicBezTo>
                    <a:pt x="2814" y="8173"/>
                    <a:pt x="2861" y="8192"/>
                    <a:pt x="2929" y="8192"/>
                  </a:cubicBezTo>
                  <a:cubicBezTo>
                    <a:pt x="3140" y="8192"/>
                    <a:pt x="3554" y="8004"/>
                    <a:pt x="3757" y="8004"/>
                  </a:cubicBezTo>
                  <a:cubicBezTo>
                    <a:pt x="3777" y="8004"/>
                    <a:pt x="3794" y="8006"/>
                    <a:pt x="3809" y="8010"/>
                  </a:cubicBezTo>
                  <a:cubicBezTo>
                    <a:pt x="4034" y="8066"/>
                    <a:pt x="4818" y="8178"/>
                    <a:pt x="4818" y="8458"/>
                  </a:cubicBezTo>
                  <a:cubicBezTo>
                    <a:pt x="4835" y="8544"/>
                    <a:pt x="4910" y="8577"/>
                    <a:pt x="5018" y="8577"/>
                  </a:cubicBezTo>
                  <a:cubicBezTo>
                    <a:pt x="5264" y="8577"/>
                    <a:pt x="5683" y="8407"/>
                    <a:pt x="5994" y="8290"/>
                  </a:cubicBezTo>
                  <a:cubicBezTo>
                    <a:pt x="6442" y="8122"/>
                    <a:pt x="6162" y="6778"/>
                    <a:pt x="6610" y="6554"/>
                  </a:cubicBezTo>
                  <a:cubicBezTo>
                    <a:pt x="6946" y="6274"/>
                    <a:pt x="7170" y="5770"/>
                    <a:pt x="7058" y="5322"/>
                  </a:cubicBezTo>
                  <a:cubicBezTo>
                    <a:pt x="7002" y="4874"/>
                    <a:pt x="8066" y="4818"/>
                    <a:pt x="8234" y="4650"/>
                  </a:cubicBezTo>
                  <a:cubicBezTo>
                    <a:pt x="8402" y="4426"/>
                    <a:pt x="8010" y="4145"/>
                    <a:pt x="7730" y="4033"/>
                  </a:cubicBezTo>
                  <a:cubicBezTo>
                    <a:pt x="7394" y="3865"/>
                    <a:pt x="7674" y="3585"/>
                    <a:pt x="7450" y="3361"/>
                  </a:cubicBezTo>
                  <a:cubicBezTo>
                    <a:pt x="7226" y="3193"/>
                    <a:pt x="6890" y="2689"/>
                    <a:pt x="7170" y="2689"/>
                  </a:cubicBezTo>
                  <a:cubicBezTo>
                    <a:pt x="7506" y="2689"/>
                    <a:pt x="7002" y="2241"/>
                    <a:pt x="7226" y="2073"/>
                  </a:cubicBezTo>
                  <a:lnTo>
                    <a:pt x="7338" y="2017"/>
                  </a:lnTo>
                  <a:cubicBezTo>
                    <a:pt x="7618" y="1905"/>
                    <a:pt x="8066" y="1737"/>
                    <a:pt x="7842" y="1569"/>
                  </a:cubicBezTo>
                  <a:cubicBezTo>
                    <a:pt x="7618" y="1401"/>
                    <a:pt x="8458" y="1569"/>
                    <a:pt x="8570" y="1233"/>
                  </a:cubicBezTo>
                  <a:cubicBezTo>
                    <a:pt x="8620" y="982"/>
                    <a:pt x="8311" y="776"/>
                    <a:pt x="8085" y="776"/>
                  </a:cubicBezTo>
                  <a:cubicBezTo>
                    <a:pt x="8059" y="776"/>
                    <a:pt x="8033" y="779"/>
                    <a:pt x="8010" y="785"/>
                  </a:cubicBezTo>
                  <a:cubicBezTo>
                    <a:pt x="7954" y="799"/>
                    <a:pt x="7884" y="806"/>
                    <a:pt x="7811" y="806"/>
                  </a:cubicBezTo>
                  <a:cubicBezTo>
                    <a:pt x="7590" y="806"/>
                    <a:pt x="7338" y="743"/>
                    <a:pt x="7338" y="617"/>
                  </a:cubicBezTo>
                  <a:cubicBezTo>
                    <a:pt x="7338" y="393"/>
                    <a:pt x="6890" y="1"/>
                    <a:pt x="66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3728775" y="2500000"/>
              <a:ext cx="38350" cy="51450"/>
            </a:xfrm>
            <a:custGeom>
              <a:avLst/>
              <a:gdLst/>
              <a:ahLst/>
              <a:cxnLst/>
              <a:rect l="l" t="t" r="r" b="b"/>
              <a:pathLst>
                <a:path w="1534" h="2058" extrusionOk="0">
                  <a:moveTo>
                    <a:pt x="1021" y="0"/>
                  </a:moveTo>
                  <a:cubicBezTo>
                    <a:pt x="908" y="0"/>
                    <a:pt x="799" y="32"/>
                    <a:pt x="729" y="102"/>
                  </a:cubicBezTo>
                  <a:cubicBezTo>
                    <a:pt x="659" y="154"/>
                    <a:pt x="584" y="169"/>
                    <a:pt x="510" y="169"/>
                  </a:cubicBezTo>
                  <a:cubicBezTo>
                    <a:pt x="420" y="169"/>
                    <a:pt x="333" y="148"/>
                    <a:pt x="259" y="148"/>
                  </a:cubicBezTo>
                  <a:cubicBezTo>
                    <a:pt x="199" y="148"/>
                    <a:pt x="147" y="162"/>
                    <a:pt x="113" y="214"/>
                  </a:cubicBezTo>
                  <a:cubicBezTo>
                    <a:pt x="1" y="438"/>
                    <a:pt x="561" y="774"/>
                    <a:pt x="449" y="1222"/>
                  </a:cubicBezTo>
                  <a:cubicBezTo>
                    <a:pt x="354" y="1600"/>
                    <a:pt x="459" y="2057"/>
                    <a:pt x="628" y="2057"/>
                  </a:cubicBezTo>
                  <a:cubicBezTo>
                    <a:pt x="660" y="2057"/>
                    <a:pt x="694" y="2042"/>
                    <a:pt x="729" y="2006"/>
                  </a:cubicBezTo>
                  <a:cubicBezTo>
                    <a:pt x="1009" y="1726"/>
                    <a:pt x="1177" y="1838"/>
                    <a:pt x="1289" y="1670"/>
                  </a:cubicBezTo>
                  <a:cubicBezTo>
                    <a:pt x="1457" y="1446"/>
                    <a:pt x="1289" y="718"/>
                    <a:pt x="1457" y="382"/>
                  </a:cubicBezTo>
                  <a:cubicBezTo>
                    <a:pt x="1534" y="152"/>
                    <a:pt x="1268" y="0"/>
                    <a:pt x="10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3818400" y="2567400"/>
              <a:ext cx="56025" cy="33400"/>
            </a:xfrm>
            <a:custGeom>
              <a:avLst/>
              <a:gdLst/>
              <a:ahLst/>
              <a:cxnLst/>
              <a:rect l="l" t="t" r="r" b="b"/>
              <a:pathLst>
                <a:path w="2241" h="1336" extrusionOk="0">
                  <a:moveTo>
                    <a:pt x="1933" y="0"/>
                  </a:moveTo>
                  <a:cubicBezTo>
                    <a:pt x="1852" y="0"/>
                    <a:pt x="1750" y="11"/>
                    <a:pt x="1624" y="39"/>
                  </a:cubicBezTo>
                  <a:cubicBezTo>
                    <a:pt x="1378" y="100"/>
                    <a:pt x="1200" y="145"/>
                    <a:pt x="1043" y="145"/>
                  </a:cubicBezTo>
                  <a:cubicBezTo>
                    <a:pt x="914" y="145"/>
                    <a:pt x="799" y="114"/>
                    <a:pt x="672" y="39"/>
                  </a:cubicBezTo>
                  <a:cubicBezTo>
                    <a:pt x="621" y="18"/>
                    <a:pt x="566" y="9"/>
                    <a:pt x="510" y="9"/>
                  </a:cubicBezTo>
                  <a:cubicBezTo>
                    <a:pt x="261" y="9"/>
                    <a:pt x="0" y="192"/>
                    <a:pt x="0" y="375"/>
                  </a:cubicBezTo>
                  <a:cubicBezTo>
                    <a:pt x="0" y="543"/>
                    <a:pt x="224" y="655"/>
                    <a:pt x="784" y="823"/>
                  </a:cubicBezTo>
                  <a:cubicBezTo>
                    <a:pt x="1344" y="935"/>
                    <a:pt x="1456" y="1327"/>
                    <a:pt x="1680" y="1327"/>
                  </a:cubicBezTo>
                  <a:cubicBezTo>
                    <a:pt x="1703" y="1332"/>
                    <a:pt x="1725" y="1335"/>
                    <a:pt x="1744" y="1335"/>
                  </a:cubicBezTo>
                  <a:cubicBezTo>
                    <a:pt x="1915" y="1335"/>
                    <a:pt x="1955" y="1124"/>
                    <a:pt x="1904" y="823"/>
                  </a:cubicBezTo>
                  <a:cubicBezTo>
                    <a:pt x="1848" y="487"/>
                    <a:pt x="2184" y="95"/>
                    <a:pt x="2240" y="95"/>
                  </a:cubicBezTo>
                  <a:cubicBezTo>
                    <a:pt x="2240" y="95"/>
                    <a:pt x="2177" y="0"/>
                    <a:pt x="19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1" name="Google Shape;3981;p55"/>
          <p:cNvSpPr/>
          <p:nvPr/>
        </p:nvSpPr>
        <p:spPr>
          <a:xfrm flipH="1">
            <a:off x="5445023" y="1970249"/>
            <a:ext cx="241777" cy="355790"/>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flipH="1">
            <a:off x="1128291" y="2144242"/>
            <a:ext cx="241777" cy="355790"/>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flipH="1">
            <a:off x="4479196" y="2589967"/>
            <a:ext cx="241777" cy="355790"/>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7030075" y="3189863"/>
            <a:ext cx="1400700" cy="384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85" name="Google Shape;3985;p55"/>
          <p:cNvSpPr txBox="1"/>
          <p:nvPr/>
        </p:nvSpPr>
        <p:spPr>
          <a:xfrm flipH="1">
            <a:off x="7221289" y="3250486"/>
            <a:ext cx="10182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1"/>
                </a:solidFill>
                <a:latin typeface="Exo 2"/>
                <a:ea typeface="Exo 2"/>
                <a:cs typeface="Exo 2"/>
                <a:sym typeface="Exo 2"/>
              </a:rPr>
              <a:t>Venus</a:t>
            </a:r>
            <a:endParaRPr sz="2000" b="1" dirty="0">
              <a:solidFill>
                <a:schemeClr val="lt1"/>
              </a:solidFill>
              <a:latin typeface="Exo 2"/>
              <a:ea typeface="Exo 2"/>
              <a:cs typeface="Exo 2"/>
              <a:sym typeface="Exo 2"/>
            </a:endParaRPr>
          </a:p>
        </p:txBody>
      </p:sp>
      <p:sp>
        <p:nvSpPr>
          <p:cNvPr id="3986" name="Google Shape;3986;p55"/>
          <p:cNvSpPr/>
          <p:nvPr/>
        </p:nvSpPr>
        <p:spPr>
          <a:xfrm>
            <a:off x="7030050" y="1826913"/>
            <a:ext cx="1400700" cy="384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87" name="Google Shape;3987;p55"/>
          <p:cNvSpPr txBox="1"/>
          <p:nvPr/>
        </p:nvSpPr>
        <p:spPr>
          <a:xfrm flipH="1">
            <a:off x="7221264" y="1887536"/>
            <a:ext cx="10182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1"/>
                </a:solidFill>
                <a:latin typeface="Exo 2"/>
                <a:ea typeface="Exo 2"/>
                <a:cs typeface="Exo 2"/>
                <a:sym typeface="Exo 2"/>
              </a:rPr>
              <a:t>Mars</a:t>
            </a:r>
            <a:endParaRPr sz="2000" b="1" dirty="0">
              <a:solidFill>
                <a:schemeClr val="lt1"/>
              </a:solidFill>
              <a:latin typeface="Exo 2"/>
              <a:ea typeface="Exo 2"/>
              <a:cs typeface="Exo 2"/>
              <a:sym typeface="Exo 2"/>
            </a:endParaRPr>
          </a:p>
        </p:txBody>
      </p:sp>
      <p:grpSp>
        <p:nvGrpSpPr>
          <p:cNvPr id="3988" name="Google Shape;3988;p55"/>
          <p:cNvGrpSpPr/>
          <p:nvPr/>
        </p:nvGrpSpPr>
        <p:grpSpPr>
          <a:xfrm rot="-5400000">
            <a:off x="423603" y="3490635"/>
            <a:ext cx="1118965" cy="671920"/>
            <a:chOff x="2164425" y="1666775"/>
            <a:chExt cx="1063655" cy="638707"/>
          </a:xfrm>
        </p:grpSpPr>
        <p:sp>
          <p:nvSpPr>
            <p:cNvPr id="3989" name="Google Shape;3989;p55"/>
            <p:cNvSpPr/>
            <p:nvPr/>
          </p:nvSpPr>
          <p:spPr>
            <a:xfrm>
              <a:off x="2164425" y="1666775"/>
              <a:ext cx="568658" cy="560809"/>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2681037" y="1676852"/>
              <a:ext cx="323210" cy="323065"/>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5"/>
            <p:cNvSpPr/>
            <p:nvPr/>
          </p:nvSpPr>
          <p:spPr>
            <a:xfrm>
              <a:off x="2958844" y="2037602"/>
              <a:ext cx="269237" cy="267880"/>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2" name="Google Shape;3992;p55"/>
          <p:cNvSpPr txBox="1"/>
          <p:nvPr/>
        </p:nvSpPr>
        <p:spPr>
          <a:xfrm flipH="1">
            <a:off x="7030150" y="2160753"/>
            <a:ext cx="14007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It was named after a God</a:t>
            </a:r>
            <a:endParaRPr dirty="0">
              <a:solidFill>
                <a:schemeClr val="dk1"/>
              </a:solidFill>
              <a:latin typeface="IBM Plex Sans"/>
              <a:ea typeface="IBM Plex Sans"/>
              <a:cs typeface="IBM Plex Sans"/>
              <a:sym typeface="IBM Plex Sans"/>
            </a:endParaRPr>
          </a:p>
        </p:txBody>
      </p:sp>
      <p:sp>
        <p:nvSpPr>
          <p:cNvPr id="3993" name="Google Shape;3993;p55"/>
          <p:cNvSpPr txBox="1"/>
          <p:nvPr/>
        </p:nvSpPr>
        <p:spPr>
          <a:xfrm flipH="1">
            <a:off x="7030175" y="3523503"/>
            <a:ext cx="14007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Venus is a very hot planet</a:t>
            </a:r>
            <a:endParaRPr dirty="0">
              <a:solidFill>
                <a:schemeClr val="dk1"/>
              </a:solidFill>
              <a:latin typeface="IBM Plex Sans"/>
              <a:ea typeface="IBM Plex Sans"/>
              <a:cs typeface="IBM Plex Sans"/>
              <a:sym typeface="IBM Plex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97"/>
        <p:cNvGrpSpPr/>
        <p:nvPr/>
      </p:nvGrpSpPr>
      <p:grpSpPr>
        <a:xfrm>
          <a:off x="0" y="0"/>
          <a:ext cx="0" cy="0"/>
          <a:chOff x="0" y="0"/>
          <a:chExt cx="0" cy="0"/>
        </a:xfrm>
      </p:grpSpPr>
      <p:sp>
        <p:nvSpPr>
          <p:cNvPr id="3998" name="Google Shape;3998;p56"/>
          <p:cNvSpPr txBox="1">
            <a:spLocks noGrp="1"/>
          </p:cNvSpPr>
          <p:nvPr>
            <p:ph type="title"/>
          </p:nvPr>
        </p:nvSpPr>
        <p:spPr>
          <a:xfrm>
            <a:off x="720000" y="445025"/>
            <a:ext cx="7704000" cy="11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HACKER ATTACKS </a:t>
            </a:r>
            <a:r>
              <a:rPr lang="en" dirty="0">
                <a:solidFill>
                  <a:schemeClr val="accent1"/>
                </a:solidFill>
              </a:rPr>
              <a:t>EVOLUTION </a:t>
            </a:r>
            <a:endParaRPr dirty="0">
              <a:solidFill>
                <a:schemeClr val="accent1"/>
              </a:solidFill>
            </a:endParaRPr>
          </a:p>
        </p:txBody>
      </p:sp>
      <p:sp>
        <p:nvSpPr>
          <p:cNvPr id="3999" name="Google Shape;3999;p56"/>
          <p:cNvSpPr txBox="1">
            <a:spLocks noGrp="1"/>
          </p:cNvSpPr>
          <p:nvPr>
            <p:ph type="subTitle" idx="4294967295"/>
          </p:nvPr>
        </p:nvSpPr>
        <p:spPr>
          <a:xfrm>
            <a:off x="714300" y="4246475"/>
            <a:ext cx="7715400" cy="362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dirty="0"/>
              <a:t>Follow the link in the graph to modify its data and then paste the new one here. </a:t>
            </a:r>
            <a:r>
              <a:rPr lang="en" sz="1200" b="1" dirty="0">
                <a:uFill>
                  <a:noFill/>
                </a:uFill>
                <a:hlinkClick r:id="rId3"/>
              </a:rPr>
              <a:t>For more info, click here</a:t>
            </a:r>
            <a:endParaRPr sz="1200" b="1" dirty="0"/>
          </a:p>
        </p:txBody>
      </p:sp>
      <p:pic>
        <p:nvPicPr>
          <p:cNvPr id="4000" name="Google Shape;4000;p56">
            <a:hlinkClick r:id="rId4"/>
          </p:cNvPr>
          <p:cNvPicPr preferRelativeResize="0"/>
          <p:nvPr/>
        </p:nvPicPr>
        <p:blipFill>
          <a:blip r:embed="rId5">
            <a:alphaModFix/>
          </a:blip>
          <a:stretch>
            <a:fillRect/>
          </a:stretch>
        </p:blipFill>
        <p:spPr>
          <a:xfrm>
            <a:off x="4399100" y="1580325"/>
            <a:ext cx="4024899" cy="2489075"/>
          </a:xfrm>
          <a:prstGeom prst="rect">
            <a:avLst/>
          </a:prstGeom>
          <a:noFill/>
          <a:ln>
            <a:noFill/>
          </a:ln>
        </p:spPr>
      </p:pic>
      <p:sp>
        <p:nvSpPr>
          <p:cNvPr id="4001" name="Google Shape;4001;p56"/>
          <p:cNvSpPr/>
          <p:nvPr/>
        </p:nvSpPr>
        <p:spPr>
          <a:xfrm>
            <a:off x="1867496" y="1796825"/>
            <a:ext cx="1677300" cy="4050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02" name="Google Shape;4002;p56"/>
          <p:cNvSpPr txBox="1"/>
          <p:nvPr/>
        </p:nvSpPr>
        <p:spPr>
          <a:xfrm>
            <a:off x="1694875" y="1844529"/>
            <a:ext cx="2022300" cy="30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lt1"/>
                </a:solidFill>
                <a:latin typeface="Exo 2"/>
                <a:ea typeface="Exo 2"/>
                <a:cs typeface="Exo 2"/>
                <a:sym typeface="Exo 2"/>
              </a:rPr>
              <a:t>Viruses</a:t>
            </a:r>
            <a:endParaRPr sz="2000" b="1" dirty="0">
              <a:solidFill>
                <a:schemeClr val="lt1"/>
              </a:solidFill>
              <a:latin typeface="Exo 2"/>
              <a:ea typeface="Exo 2"/>
              <a:cs typeface="Exo 2"/>
              <a:sym typeface="Exo 2"/>
            </a:endParaRPr>
          </a:p>
        </p:txBody>
      </p:sp>
      <p:sp>
        <p:nvSpPr>
          <p:cNvPr id="4003" name="Google Shape;4003;p56"/>
          <p:cNvSpPr/>
          <p:nvPr/>
        </p:nvSpPr>
        <p:spPr>
          <a:xfrm>
            <a:off x="1867496" y="2560425"/>
            <a:ext cx="1677300" cy="4050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04" name="Google Shape;4004;p56"/>
          <p:cNvSpPr txBox="1"/>
          <p:nvPr/>
        </p:nvSpPr>
        <p:spPr>
          <a:xfrm>
            <a:off x="1694875" y="2608129"/>
            <a:ext cx="2022300" cy="30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lt1"/>
                </a:solidFill>
                <a:latin typeface="Exo 2"/>
                <a:ea typeface="Exo 2"/>
                <a:cs typeface="Exo 2"/>
                <a:sym typeface="Exo 2"/>
              </a:rPr>
              <a:t>Trojans</a:t>
            </a:r>
            <a:endParaRPr sz="2000" b="1" dirty="0">
              <a:solidFill>
                <a:schemeClr val="lt1"/>
              </a:solidFill>
              <a:latin typeface="Exo 2"/>
              <a:ea typeface="Exo 2"/>
              <a:cs typeface="Exo 2"/>
              <a:sym typeface="Exo 2"/>
            </a:endParaRPr>
          </a:p>
        </p:txBody>
      </p:sp>
      <p:sp>
        <p:nvSpPr>
          <p:cNvPr id="4005" name="Google Shape;4005;p56"/>
          <p:cNvSpPr/>
          <p:nvPr/>
        </p:nvSpPr>
        <p:spPr>
          <a:xfrm>
            <a:off x="1867496" y="3324025"/>
            <a:ext cx="1677300" cy="4050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06" name="Google Shape;4006;p56"/>
          <p:cNvSpPr txBox="1"/>
          <p:nvPr/>
        </p:nvSpPr>
        <p:spPr>
          <a:xfrm>
            <a:off x="1694875" y="3371729"/>
            <a:ext cx="2022300" cy="30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lt1"/>
                </a:solidFill>
                <a:latin typeface="Exo 2"/>
                <a:ea typeface="Exo 2"/>
                <a:cs typeface="Exo 2"/>
                <a:sym typeface="Exo 2"/>
              </a:rPr>
              <a:t>Spyware</a:t>
            </a:r>
            <a:endParaRPr sz="2000" b="1" dirty="0">
              <a:solidFill>
                <a:schemeClr val="lt1"/>
              </a:solidFill>
              <a:latin typeface="Exo 2"/>
              <a:ea typeface="Exo 2"/>
              <a:cs typeface="Exo 2"/>
              <a:sym typeface="Exo 2"/>
            </a:endParaRPr>
          </a:p>
        </p:txBody>
      </p:sp>
      <p:sp>
        <p:nvSpPr>
          <p:cNvPr id="4007" name="Google Shape;4007;p56"/>
          <p:cNvSpPr/>
          <p:nvPr/>
        </p:nvSpPr>
        <p:spPr>
          <a:xfrm>
            <a:off x="1231891" y="2513175"/>
            <a:ext cx="499500" cy="499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1231900" y="1745225"/>
            <a:ext cx="499500" cy="499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1238681" y="3272425"/>
            <a:ext cx="499500" cy="499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0" name="Google Shape;4010;p56"/>
          <p:cNvGrpSpPr/>
          <p:nvPr/>
        </p:nvGrpSpPr>
        <p:grpSpPr>
          <a:xfrm>
            <a:off x="1351862" y="1880296"/>
            <a:ext cx="248004" cy="235721"/>
            <a:chOff x="6241125" y="3783975"/>
            <a:chExt cx="362950" cy="344975"/>
          </a:xfrm>
        </p:grpSpPr>
        <p:sp>
          <p:nvSpPr>
            <p:cNvPr id="4011" name="Google Shape;4011;p56"/>
            <p:cNvSpPr/>
            <p:nvPr/>
          </p:nvSpPr>
          <p:spPr>
            <a:xfrm>
              <a:off x="6397000" y="3912125"/>
              <a:ext cx="69050" cy="29100"/>
            </a:xfrm>
            <a:custGeom>
              <a:avLst/>
              <a:gdLst/>
              <a:ahLst/>
              <a:cxnLst/>
              <a:rect l="l" t="t" r="r" b="b"/>
              <a:pathLst>
                <a:path w="2762" h="1164" extrusionOk="0">
                  <a:moveTo>
                    <a:pt x="1381" y="0"/>
                  </a:moveTo>
                  <a:cubicBezTo>
                    <a:pt x="753" y="0"/>
                    <a:pt x="125" y="388"/>
                    <a:pt x="0" y="1164"/>
                  </a:cubicBezTo>
                  <a:lnTo>
                    <a:pt x="2761" y="1164"/>
                  </a:lnTo>
                  <a:cubicBezTo>
                    <a:pt x="2637" y="388"/>
                    <a:pt x="2009" y="0"/>
                    <a:pt x="1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6396225" y="3961375"/>
              <a:ext cx="70600" cy="58750"/>
            </a:xfrm>
            <a:custGeom>
              <a:avLst/>
              <a:gdLst/>
              <a:ahLst/>
              <a:cxnLst/>
              <a:rect l="l" t="t" r="r" b="b"/>
              <a:pathLst>
                <a:path w="2824" h="2350" extrusionOk="0">
                  <a:moveTo>
                    <a:pt x="0" y="0"/>
                  </a:moveTo>
                  <a:lnTo>
                    <a:pt x="0" y="931"/>
                  </a:lnTo>
                  <a:cubicBezTo>
                    <a:pt x="0" y="1877"/>
                    <a:pt x="706" y="2350"/>
                    <a:pt x="1412" y="2350"/>
                  </a:cubicBezTo>
                  <a:cubicBezTo>
                    <a:pt x="2118" y="2350"/>
                    <a:pt x="2823" y="1877"/>
                    <a:pt x="2823" y="931"/>
                  </a:cubicBezTo>
                  <a:lnTo>
                    <a:pt x="2823" y="0"/>
                  </a:lnTo>
                  <a:lnTo>
                    <a:pt x="1831" y="0"/>
                  </a:lnTo>
                  <a:lnTo>
                    <a:pt x="1831" y="1117"/>
                  </a:lnTo>
                  <a:lnTo>
                    <a:pt x="1024" y="1117"/>
                  </a:lnTo>
                  <a:lnTo>
                    <a:pt x="1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6241125" y="3783975"/>
              <a:ext cx="362950" cy="344975"/>
            </a:xfrm>
            <a:custGeom>
              <a:avLst/>
              <a:gdLst/>
              <a:ahLst/>
              <a:cxnLst/>
              <a:rect l="l" t="t" r="r" b="b"/>
              <a:pathLst>
                <a:path w="14518" h="13799" extrusionOk="0">
                  <a:moveTo>
                    <a:pt x="6701" y="3126"/>
                  </a:moveTo>
                  <a:lnTo>
                    <a:pt x="7383" y="4335"/>
                  </a:lnTo>
                  <a:lnTo>
                    <a:pt x="7879" y="4335"/>
                  </a:lnTo>
                  <a:lnTo>
                    <a:pt x="8531" y="3157"/>
                  </a:lnTo>
                  <a:lnTo>
                    <a:pt x="9244" y="3529"/>
                  </a:lnTo>
                  <a:lnTo>
                    <a:pt x="8655" y="4584"/>
                  </a:lnTo>
                  <a:cubicBezTo>
                    <a:pt x="8872" y="4677"/>
                    <a:pt x="9089" y="4832"/>
                    <a:pt x="9244" y="5018"/>
                  </a:cubicBezTo>
                  <a:lnTo>
                    <a:pt x="10144" y="5018"/>
                  </a:lnTo>
                  <a:lnTo>
                    <a:pt x="10144" y="4180"/>
                  </a:lnTo>
                  <a:lnTo>
                    <a:pt x="10950" y="4180"/>
                  </a:lnTo>
                  <a:lnTo>
                    <a:pt x="10950" y="5824"/>
                  </a:lnTo>
                  <a:lnTo>
                    <a:pt x="9710" y="5824"/>
                  </a:lnTo>
                  <a:cubicBezTo>
                    <a:pt x="9803" y="6073"/>
                    <a:pt x="9834" y="6290"/>
                    <a:pt x="9834" y="6507"/>
                  </a:cubicBezTo>
                  <a:lnTo>
                    <a:pt x="9834" y="6910"/>
                  </a:lnTo>
                  <a:lnTo>
                    <a:pt x="11168" y="6910"/>
                  </a:lnTo>
                  <a:lnTo>
                    <a:pt x="11168" y="7717"/>
                  </a:lnTo>
                  <a:lnTo>
                    <a:pt x="9834" y="7717"/>
                  </a:lnTo>
                  <a:lnTo>
                    <a:pt x="9834" y="8027"/>
                  </a:lnTo>
                  <a:cubicBezTo>
                    <a:pt x="9834" y="8306"/>
                    <a:pt x="9772" y="8554"/>
                    <a:pt x="9679" y="8802"/>
                  </a:cubicBezTo>
                  <a:lnTo>
                    <a:pt x="10950" y="8802"/>
                  </a:lnTo>
                  <a:lnTo>
                    <a:pt x="10950" y="10477"/>
                  </a:lnTo>
                  <a:lnTo>
                    <a:pt x="10144" y="10477"/>
                  </a:lnTo>
                  <a:lnTo>
                    <a:pt x="10144" y="9609"/>
                  </a:lnTo>
                  <a:lnTo>
                    <a:pt x="9151" y="9609"/>
                  </a:lnTo>
                  <a:cubicBezTo>
                    <a:pt x="8717" y="10027"/>
                    <a:pt x="8166" y="10237"/>
                    <a:pt x="7616" y="10237"/>
                  </a:cubicBezTo>
                  <a:cubicBezTo>
                    <a:pt x="7065" y="10237"/>
                    <a:pt x="6515" y="10027"/>
                    <a:pt x="6080" y="9609"/>
                  </a:cubicBezTo>
                  <a:lnTo>
                    <a:pt x="5088" y="9609"/>
                  </a:lnTo>
                  <a:lnTo>
                    <a:pt x="5088" y="10477"/>
                  </a:lnTo>
                  <a:lnTo>
                    <a:pt x="4281" y="10477"/>
                  </a:lnTo>
                  <a:lnTo>
                    <a:pt x="4281" y="8802"/>
                  </a:lnTo>
                  <a:lnTo>
                    <a:pt x="5553" y="8802"/>
                  </a:lnTo>
                  <a:cubicBezTo>
                    <a:pt x="5460" y="8554"/>
                    <a:pt x="5398" y="8306"/>
                    <a:pt x="5398" y="8027"/>
                  </a:cubicBezTo>
                  <a:lnTo>
                    <a:pt x="5398" y="7717"/>
                  </a:lnTo>
                  <a:lnTo>
                    <a:pt x="4064" y="7717"/>
                  </a:lnTo>
                  <a:lnTo>
                    <a:pt x="4064" y="6910"/>
                  </a:lnTo>
                  <a:lnTo>
                    <a:pt x="5398" y="6910"/>
                  </a:lnTo>
                  <a:lnTo>
                    <a:pt x="5398" y="6507"/>
                  </a:lnTo>
                  <a:cubicBezTo>
                    <a:pt x="5398" y="6259"/>
                    <a:pt x="5460" y="6042"/>
                    <a:pt x="5522" y="5824"/>
                  </a:cubicBezTo>
                  <a:lnTo>
                    <a:pt x="4281" y="5824"/>
                  </a:lnTo>
                  <a:lnTo>
                    <a:pt x="4281" y="4180"/>
                  </a:lnTo>
                  <a:lnTo>
                    <a:pt x="5088" y="4180"/>
                  </a:lnTo>
                  <a:lnTo>
                    <a:pt x="5088" y="5018"/>
                  </a:lnTo>
                  <a:lnTo>
                    <a:pt x="5987" y="5018"/>
                  </a:lnTo>
                  <a:cubicBezTo>
                    <a:pt x="6173" y="4832"/>
                    <a:pt x="6360" y="4677"/>
                    <a:pt x="6577" y="4553"/>
                  </a:cubicBezTo>
                  <a:lnTo>
                    <a:pt x="5987" y="3529"/>
                  </a:lnTo>
                  <a:lnTo>
                    <a:pt x="6701" y="3126"/>
                  </a:lnTo>
                  <a:close/>
                  <a:moveTo>
                    <a:pt x="7636" y="0"/>
                  </a:moveTo>
                  <a:cubicBezTo>
                    <a:pt x="6300" y="0"/>
                    <a:pt x="4957" y="386"/>
                    <a:pt x="3785" y="1172"/>
                  </a:cubicBezTo>
                  <a:cubicBezTo>
                    <a:pt x="1055" y="3002"/>
                    <a:pt x="1" y="6507"/>
                    <a:pt x="1241" y="9547"/>
                  </a:cubicBezTo>
                  <a:cubicBezTo>
                    <a:pt x="2338" y="12169"/>
                    <a:pt x="4890" y="13799"/>
                    <a:pt x="7641" y="13799"/>
                  </a:cubicBezTo>
                  <a:cubicBezTo>
                    <a:pt x="8079" y="13799"/>
                    <a:pt x="8522" y="13757"/>
                    <a:pt x="8965" y="13672"/>
                  </a:cubicBezTo>
                  <a:cubicBezTo>
                    <a:pt x="12191" y="13021"/>
                    <a:pt x="14518" y="10198"/>
                    <a:pt x="14518" y="6910"/>
                  </a:cubicBezTo>
                  <a:cubicBezTo>
                    <a:pt x="14518" y="5080"/>
                    <a:pt x="13804" y="3312"/>
                    <a:pt x="12501" y="2009"/>
                  </a:cubicBezTo>
                  <a:cubicBezTo>
                    <a:pt x="11174" y="681"/>
                    <a:pt x="9412" y="0"/>
                    <a:pt x="7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56"/>
          <p:cNvGrpSpPr/>
          <p:nvPr/>
        </p:nvGrpSpPr>
        <p:grpSpPr>
          <a:xfrm>
            <a:off x="1364711" y="3404367"/>
            <a:ext cx="242691" cy="235824"/>
            <a:chOff x="6258200" y="2109525"/>
            <a:chExt cx="355175" cy="345125"/>
          </a:xfrm>
        </p:grpSpPr>
        <p:sp>
          <p:nvSpPr>
            <p:cNvPr id="4015" name="Google Shape;4015;p56"/>
            <p:cNvSpPr/>
            <p:nvPr/>
          </p:nvSpPr>
          <p:spPr>
            <a:xfrm>
              <a:off x="6458250" y="2204125"/>
              <a:ext cx="42700" cy="69050"/>
            </a:xfrm>
            <a:custGeom>
              <a:avLst/>
              <a:gdLst/>
              <a:ahLst/>
              <a:cxnLst/>
              <a:rect l="l" t="t" r="r" b="b"/>
              <a:pathLst>
                <a:path w="1708" h="2762" extrusionOk="0">
                  <a:moveTo>
                    <a:pt x="839" y="1"/>
                  </a:moveTo>
                  <a:cubicBezTo>
                    <a:pt x="373" y="1"/>
                    <a:pt x="1" y="373"/>
                    <a:pt x="1" y="838"/>
                  </a:cubicBezTo>
                  <a:lnTo>
                    <a:pt x="1" y="1924"/>
                  </a:lnTo>
                  <a:cubicBezTo>
                    <a:pt x="1" y="2482"/>
                    <a:pt x="428" y="2762"/>
                    <a:pt x="854" y="2762"/>
                  </a:cubicBezTo>
                  <a:cubicBezTo>
                    <a:pt x="1281" y="2762"/>
                    <a:pt x="1707" y="2482"/>
                    <a:pt x="1707" y="1924"/>
                  </a:cubicBezTo>
                  <a:lnTo>
                    <a:pt x="1707" y="838"/>
                  </a:lnTo>
                  <a:cubicBezTo>
                    <a:pt x="1707" y="373"/>
                    <a:pt x="1304" y="1"/>
                    <a:pt x="8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6310650" y="2109525"/>
              <a:ext cx="302725" cy="247300"/>
            </a:xfrm>
            <a:custGeom>
              <a:avLst/>
              <a:gdLst/>
              <a:ahLst/>
              <a:cxnLst/>
              <a:rect l="l" t="t" r="r" b="b"/>
              <a:pathLst>
                <a:path w="12109" h="9892" extrusionOk="0">
                  <a:moveTo>
                    <a:pt x="7301" y="2234"/>
                  </a:moveTo>
                  <a:lnTo>
                    <a:pt x="7983" y="2606"/>
                  </a:lnTo>
                  <a:lnTo>
                    <a:pt x="7642" y="3227"/>
                  </a:lnTo>
                  <a:cubicBezTo>
                    <a:pt x="7735" y="3289"/>
                    <a:pt x="7859" y="3382"/>
                    <a:pt x="7952" y="3475"/>
                  </a:cubicBezTo>
                  <a:lnTo>
                    <a:pt x="8387" y="3475"/>
                  </a:lnTo>
                  <a:lnTo>
                    <a:pt x="8387" y="3009"/>
                  </a:lnTo>
                  <a:lnTo>
                    <a:pt x="9193" y="3009"/>
                  </a:lnTo>
                  <a:lnTo>
                    <a:pt x="9193" y="4281"/>
                  </a:lnTo>
                  <a:lnTo>
                    <a:pt x="8387" y="4281"/>
                  </a:lnTo>
                  <a:cubicBezTo>
                    <a:pt x="8387" y="4405"/>
                    <a:pt x="8418" y="4529"/>
                    <a:pt x="8418" y="4622"/>
                  </a:cubicBezTo>
                  <a:lnTo>
                    <a:pt x="8418" y="4778"/>
                  </a:lnTo>
                  <a:lnTo>
                    <a:pt x="9224" y="4778"/>
                  </a:lnTo>
                  <a:lnTo>
                    <a:pt x="9224" y="5584"/>
                  </a:lnTo>
                  <a:lnTo>
                    <a:pt x="8418" y="5584"/>
                  </a:lnTo>
                  <a:lnTo>
                    <a:pt x="8418" y="5708"/>
                  </a:lnTo>
                  <a:cubicBezTo>
                    <a:pt x="8418" y="5832"/>
                    <a:pt x="8387" y="5987"/>
                    <a:pt x="8356" y="6111"/>
                  </a:cubicBezTo>
                  <a:lnTo>
                    <a:pt x="9193" y="6111"/>
                  </a:lnTo>
                  <a:lnTo>
                    <a:pt x="9193" y="7383"/>
                  </a:lnTo>
                  <a:lnTo>
                    <a:pt x="8387" y="7383"/>
                  </a:lnTo>
                  <a:lnTo>
                    <a:pt x="8387" y="6918"/>
                  </a:lnTo>
                  <a:lnTo>
                    <a:pt x="7859" y="6918"/>
                  </a:lnTo>
                  <a:cubicBezTo>
                    <a:pt x="7549" y="7213"/>
                    <a:pt x="7154" y="7360"/>
                    <a:pt x="6754" y="7360"/>
                  </a:cubicBezTo>
                  <a:cubicBezTo>
                    <a:pt x="6355" y="7360"/>
                    <a:pt x="5952" y="7213"/>
                    <a:pt x="5626" y="6918"/>
                  </a:cubicBezTo>
                  <a:lnTo>
                    <a:pt x="5098" y="6918"/>
                  </a:lnTo>
                  <a:lnTo>
                    <a:pt x="5098" y="7383"/>
                  </a:lnTo>
                  <a:lnTo>
                    <a:pt x="4292" y="7383"/>
                  </a:lnTo>
                  <a:lnTo>
                    <a:pt x="4292" y="6111"/>
                  </a:lnTo>
                  <a:lnTo>
                    <a:pt x="5161" y="6111"/>
                  </a:lnTo>
                  <a:cubicBezTo>
                    <a:pt x="5098" y="5987"/>
                    <a:pt x="5098" y="5832"/>
                    <a:pt x="5098" y="5708"/>
                  </a:cubicBezTo>
                  <a:lnTo>
                    <a:pt x="5098" y="5584"/>
                  </a:lnTo>
                  <a:lnTo>
                    <a:pt x="4292" y="5584"/>
                  </a:lnTo>
                  <a:lnTo>
                    <a:pt x="4292" y="4778"/>
                  </a:lnTo>
                  <a:lnTo>
                    <a:pt x="5098" y="4778"/>
                  </a:lnTo>
                  <a:lnTo>
                    <a:pt x="5098" y="4622"/>
                  </a:lnTo>
                  <a:cubicBezTo>
                    <a:pt x="5098" y="4529"/>
                    <a:pt x="5098" y="4405"/>
                    <a:pt x="5130" y="4281"/>
                  </a:cubicBezTo>
                  <a:lnTo>
                    <a:pt x="4292" y="4281"/>
                  </a:lnTo>
                  <a:lnTo>
                    <a:pt x="4292" y="3009"/>
                  </a:lnTo>
                  <a:lnTo>
                    <a:pt x="5098" y="3009"/>
                  </a:lnTo>
                  <a:lnTo>
                    <a:pt x="5098" y="3475"/>
                  </a:lnTo>
                  <a:lnTo>
                    <a:pt x="5564" y="3475"/>
                  </a:lnTo>
                  <a:cubicBezTo>
                    <a:pt x="5657" y="3382"/>
                    <a:pt x="5750" y="3289"/>
                    <a:pt x="5874" y="3227"/>
                  </a:cubicBezTo>
                  <a:lnTo>
                    <a:pt x="5502" y="2606"/>
                  </a:lnTo>
                  <a:lnTo>
                    <a:pt x="6215" y="2234"/>
                  </a:lnTo>
                  <a:lnTo>
                    <a:pt x="6649" y="3009"/>
                  </a:lnTo>
                  <a:lnTo>
                    <a:pt x="6867" y="3009"/>
                  </a:lnTo>
                  <a:lnTo>
                    <a:pt x="7301" y="2234"/>
                  </a:lnTo>
                  <a:close/>
                  <a:moveTo>
                    <a:pt x="6805" y="1"/>
                  </a:moveTo>
                  <a:cubicBezTo>
                    <a:pt x="5502" y="1"/>
                    <a:pt x="4230" y="528"/>
                    <a:pt x="3330" y="1427"/>
                  </a:cubicBezTo>
                  <a:cubicBezTo>
                    <a:pt x="1" y="4730"/>
                    <a:pt x="2714" y="9892"/>
                    <a:pt x="6743" y="9892"/>
                  </a:cubicBezTo>
                  <a:cubicBezTo>
                    <a:pt x="7368" y="9892"/>
                    <a:pt x="8026" y="9768"/>
                    <a:pt x="8697" y="9492"/>
                  </a:cubicBezTo>
                  <a:cubicBezTo>
                    <a:pt x="10868" y="8593"/>
                    <a:pt x="12109" y="6266"/>
                    <a:pt x="11644" y="3971"/>
                  </a:cubicBezTo>
                  <a:cubicBezTo>
                    <a:pt x="11178" y="1676"/>
                    <a:pt x="9162" y="1"/>
                    <a:pt x="6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6258200" y="2339850"/>
              <a:ext cx="116325" cy="114800"/>
            </a:xfrm>
            <a:custGeom>
              <a:avLst/>
              <a:gdLst/>
              <a:ahLst/>
              <a:cxnLst/>
              <a:rect l="l" t="t" r="r" b="b"/>
              <a:pathLst>
                <a:path w="4653" h="4592" extrusionOk="0">
                  <a:moveTo>
                    <a:pt x="2357" y="0"/>
                  </a:moveTo>
                  <a:lnTo>
                    <a:pt x="744" y="1334"/>
                  </a:lnTo>
                  <a:cubicBezTo>
                    <a:pt x="341" y="1644"/>
                    <a:pt x="93" y="2141"/>
                    <a:pt x="62" y="2668"/>
                  </a:cubicBezTo>
                  <a:lnTo>
                    <a:pt x="62" y="2637"/>
                  </a:lnTo>
                  <a:lnTo>
                    <a:pt x="62" y="2637"/>
                  </a:lnTo>
                  <a:cubicBezTo>
                    <a:pt x="0" y="3692"/>
                    <a:pt x="838" y="4591"/>
                    <a:pt x="1892" y="4591"/>
                  </a:cubicBezTo>
                  <a:lnTo>
                    <a:pt x="1985" y="4591"/>
                  </a:lnTo>
                  <a:cubicBezTo>
                    <a:pt x="2513" y="4560"/>
                    <a:pt x="2978" y="4312"/>
                    <a:pt x="3319" y="3909"/>
                  </a:cubicBezTo>
                  <a:lnTo>
                    <a:pt x="4653" y="2296"/>
                  </a:lnTo>
                  <a:lnTo>
                    <a:pt x="23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6332625" y="2306500"/>
              <a:ext cx="75250" cy="75250"/>
            </a:xfrm>
            <a:custGeom>
              <a:avLst/>
              <a:gdLst/>
              <a:ahLst/>
              <a:cxnLst/>
              <a:rect l="l" t="t" r="r" b="b"/>
              <a:pathLst>
                <a:path w="3010" h="3010" extrusionOk="0">
                  <a:moveTo>
                    <a:pt x="993" y="0"/>
                  </a:moveTo>
                  <a:lnTo>
                    <a:pt x="1" y="807"/>
                  </a:lnTo>
                  <a:lnTo>
                    <a:pt x="2203" y="3009"/>
                  </a:lnTo>
                  <a:lnTo>
                    <a:pt x="3010" y="1986"/>
                  </a:lnTo>
                  <a:cubicBezTo>
                    <a:pt x="2606" y="1738"/>
                    <a:pt x="2203" y="1458"/>
                    <a:pt x="1862" y="1117"/>
                  </a:cubicBezTo>
                  <a:cubicBezTo>
                    <a:pt x="1521" y="776"/>
                    <a:pt x="1242" y="404"/>
                    <a:pt x="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56"/>
          <p:cNvGrpSpPr/>
          <p:nvPr/>
        </p:nvGrpSpPr>
        <p:grpSpPr>
          <a:xfrm>
            <a:off x="1368127" y="2633068"/>
            <a:ext cx="235824" cy="235653"/>
            <a:chOff x="4752975" y="2110550"/>
            <a:chExt cx="345125" cy="344875"/>
          </a:xfrm>
        </p:grpSpPr>
        <p:sp>
          <p:nvSpPr>
            <p:cNvPr id="4020" name="Google Shape;4020;p56"/>
            <p:cNvSpPr/>
            <p:nvPr/>
          </p:nvSpPr>
          <p:spPr>
            <a:xfrm>
              <a:off x="4904200" y="2189600"/>
              <a:ext cx="42675" cy="68850"/>
            </a:xfrm>
            <a:custGeom>
              <a:avLst/>
              <a:gdLst/>
              <a:ahLst/>
              <a:cxnLst/>
              <a:rect l="l" t="t" r="r" b="b"/>
              <a:pathLst>
                <a:path w="1707" h="2754" extrusionOk="0">
                  <a:moveTo>
                    <a:pt x="853" y="0"/>
                  </a:moveTo>
                  <a:cubicBezTo>
                    <a:pt x="427" y="0"/>
                    <a:pt x="0" y="287"/>
                    <a:pt x="0" y="861"/>
                  </a:cubicBezTo>
                  <a:lnTo>
                    <a:pt x="0" y="1916"/>
                  </a:lnTo>
                  <a:cubicBezTo>
                    <a:pt x="0" y="2381"/>
                    <a:pt x="373" y="2753"/>
                    <a:pt x="869" y="2753"/>
                  </a:cubicBezTo>
                  <a:cubicBezTo>
                    <a:pt x="1334" y="2753"/>
                    <a:pt x="1706" y="2381"/>
                    <a:pt x="1706" y="1916"/>
                  </a:cubicBezTo>
                  <a:lnTo>
                    <a:pt x="1706" y="861"/>
                  </a:lnTo>
                  <a:cubicBezTo>
                    <a:pt x="1706" y="287"/>
                    <a:pt x="1280"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4802600" y="2110550"/>
              <a:ext cx="262150" cy="229325"/>
            </a:xfrm>
            <a:custGeom>
              <a:avLst/>
              <a:gdLst/>
              <a:ahLst/>
              <a:cxnLst/>
              <a:rect l="l" t="t" r="r" b="b"/>
              <a:pathLst>
                <a:path w="10486" h="9173" extrusionOk="0">
                  <a:moveTo>
                    <a:pt x="5460" y="1604"/>
                  </a:moveTo>
                  <a:lnTo>
                    <a:pt x="6174" y="1976"/>
                  </a:lnTo>
                  <a:lnTo>
                    <a:pt x="5801" y="2596"/>
                  </a:lnTo>
                  <a:cubicBezTo>
                    <a:pt x="5925" y="2658"/>
                    <a:pt x="6018" y="2751"/>
                    <a:pt x="6112" y="2844"/>
                  </a:cubicBezTo>
                  <a:lnTo>
                    <a:pt x="6546" y="2844"/>
                  </a:lnTo>
                  <a:lnTo>
                    <a:pt x="6546" y="2379"/>
                  </a:lnTo>
                  <a:lnTo>
                    <a:pt x="7352" y="2379"/>
                  </a:lnTo>
                  <a:lnTo>
                    <a:pt x="7352" y="3651"/>
                  </a:lnTo>
                  <a:lnTo>
                    <a:pt x="6546" y="3651"/>
                  </a:lnTo>
                  <a:cubicBezTo>
                    <a:pt x="6546" y="3775"/>
                    <a:pt x="6577" y="3899"/>
                    <a:pt x="6577" y="3992"/>
                  </a:cubicBezTo>
                  <a:lnTo>
                    <a:pt x="6577" y="4147"/>
                  </a:lnTo>
                  <a:lnTo>
                    <a:pt x="7383" y="4147"/>
                  </a:lnTo>
                  <a:lnTo>
                    <a:pt x="7383" y="4985"/>
                  </a:lnTo>
                  <a:lnTo>
                    <a:pt x="6577" y="4985"/>
                  </a:lnTo>
                  <a:lnTo>
                    <a:pt x="6577" y="5078"/>
                  </a:lnTo>
                  <a:cubicBezTo>
                    <a:pt x="6577" y="5233"/>
                    <a:pt x="6546" y="5388"/>
                    <a:pt x="6515" y="5512"/>
                  </a:cubicBezTo>
                  <a:lnTo>
                    <a:pt x="7352" y="5512"/>
                  </a:lnTo>
                  <a:lnTo>
                    <a:pt x="7352" y="6784"/>
                  </a:lnTo>
                  <a:lnTo>
                    <a:pt x="6546" y="6784"/>
                  </a:lnTo>
                  <a:lnTo>
                    <a:pt x="6546" y="6319"/>
                  </a:lnTo>
                  <a:lnTo>
                    <a:pt x="6018" y="6319"/>
                  </a:lnTo>
                  <a:cubicBezTo>
                    <a:pt x="5708" y="6613"/>
                    <a:pt x="5313" y="6761"/>
                    <a:pt x="4917" y="6761"/>
                  </a:cubicBezTo>
                  <a:cubicBezTo>
                    <a:pt x="4522" y="6761"/>
                    <a:pt x="4126" y="6613"/>
                    <a:pt x="3816" y="6319"/>
                  </a:cubicBezTo>
                  <a:lnTo>
                    <a:pt x="3289" y="6319"/>
                  </a:lnTo>
                  <a:lnTo>
                    <a:pt x="3289" y="6784"/>
                  </a:lnTo>
                  <a:lnTo>
                    <a:pt x="2482" y="6784"/>
                  </a:lnTo>
                  <a:lnTo>
                    <a:pt x="2482" y="5512"/>
                  </a:lnTo>
                  <a:lnTo>
                    <a:pt x="3320" y="5512"/>
                  </a:lnTo>
                  <a:cubicBezTo>
                    <a:pt x="3289" y="5388"/>
                    <a:pt x="3258" y="5233"/>
                    <a:pt x="3258" y="5078"/>
                  </a:cubicBezTo>
                  <a:lnTo>
                    <a:pt x="3258" y="4985"/>
                  </a:lnTo>
                  <a:lnTo>
                    <a:pt x="2451" y="4985"/>
                  </a:lnTo>
                  <a:lnTo>
                    <a:pt x="2451" y="4147"/>
                  </a:lnTo>
                  <a:lnTo>
                    <a:pt x="3258" y="4147"/>
                  </a:lnTo>
                  <a:lnTo>
                    <a:pt x="3258" y="3992"/>
                  </a:lnTo>
                  <a:cubicBezTo>
                    <a:pt x="3258" y="3899"/>
                    <a:pt x="3258" y="3775"/>
                    <a:pt x="3289" y="3651"/>
                  </a:cubicBezTo>
                  <a:lnTo>
                    <a:pt x="2482" y="3651"/>
                  </a:lnTo>
                  <a:lnTo>
                    <a:pt x="2482" y="2379"/>
                  </a:lnTo>
                  <a:lnTo>
                    <a:pt x="3289" y="2379"/>
                  </a:lnTo>
                  <a:lnTo>
                    <a:pt x="3289" y="2844"/>
                  </a:lnTo>
                  <a:lnTo>
                    <a:pt x="3723" y="2844"/>
                  </a:lnTo>
                  <a:cubicBezTo>
                    <a:pt x="3816" y="2751"/>
                    <a:pt x="3909" y="2658"/>
                    <a:pt x="4033" y="2596"/>
                  </a:cubicBezTo>
                  <a:lnTo>
                    <a:pt x="3692" y="1976"/>
                  </a:lnTo>
                  <a:lnTo>
                    <a:pt x="4374" y="1604"/>
                  </a:lnTo>
                  <a:lnTo>
                    <a:pt x="4809" y="2379"/>
                  </a:lnTo>
                  <a:lnTo>
                    <a:pt x="5026" y="2379"/>
                  </a:lnTo>
                  <a:lnTo>
                    <a:pt x="5460" y="1604"/>
                  </a:lnTo>
                  <a:close/>
                  <a:moveTo>
                    <a:pt x="4916" y="1"/>
                  </a:moveTo>
                  <a:cubicBezTo>
                    <a:pt x="2566" y="1"/>
                    <a:pt x="461" y="1668"/>
                    <a:pt x="63" y="4085"/>
                  </a:cubicBezTo>
                  <a:lnTo>
                    <a:pt x="63" y="4240"/>
                  </a:lnTo>
                  <a:cubicBezTo>
                    <a:pt x="32" y="4426"/>
                    <a:pt x="1" y="4612"/>
                    <a:pt x="1" y="4799"/>
                  </a:cubicBezTo>
                  <a:cubicBezTo>
                    <a:pt x="1" y="5388"/>
                    <a:pt x="94" y="5977"/>
                    <a:pt x="280" y="6505"/>
                  </a:cubicBezTo>
                  <a:lnTo>
                    <a:pt x="4933" y="9172"/>
                  </a:lnTo>
                  <a:lnTo>
                    <a:pt x="9586" y="6505"/>
                  </a:lnTo>
                  <a:cubicBezTo>
                    <a:pt x="10485" y="3806"/>
                    <a:pt x="8903" y="859"/>
                    <a:pt x="6112" y="146"/>
                  </a:cubicBezTo>
                  <a:cubicBezTo>
                    <a:pt x="5711" y="48"/>
                    <a:pt x="5310" y="1"/>
                    <a:pt x="49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4754525" y="2219650"/>
              <a:ext cx="30275" cy="40350"/>
            </a:xfrm>
            <a:custGeom>
              <a:avLst/>
              <a:gdLst/>
              <a:ahLst/>
              <a:cxnLst/>
              <a:rect l="l" t="t" r="r" b="b"/>
              <a:pathLst>
                <a:path w="1211" h="1614" extrusionOk="0">
                  <a:moveTo>
                    <a:pt x="1148" y="0"/>
                  </a:moveTo>
                  <a:lnTo>
                    <a:pt x="1" y="869"/>
                  </a:lnTo>
                  <a:lnTo>
                    <a:pt x="249" y="1024"/>
                  </a:lnTo>
                  <a:lnTo>
                    <a:pt x="218" y="1024"/>
                  </a:lnTo>
                  <a:lnTo>
                    <a:pt x="342" y="1117"/>
                  </a:lnTo>
                  <a:lnTo>
                    <a:pt x="714" y="1334"/>
                  </a:lnTo>
                  <a:lnTo>
                    <a:pt x="1210" y="1613"/>
                  </a:lnTo>
                  <a:cubicBezTo>
                    <a:pt x="1179" y="1396"/>
                    <a:pt x="1148" y="1210"/>
                    <a:pt x="1117" y="1024"/>
                  </a:cubicBezTo>
                  <a:lnTo>
                    <a:pt x="1117" y="807"/>
                  </a:lnTo>
                  <a:lnTo>
                    <a:pt x="1117" y="559"/>
                  </a:lnTo>
                  <a:cubicBezTo>
                    <a:pt x="1117" y="559"/>
                    <a:pt x="1117" y="528"/>
                    <a:pt x="1117" y="528"/>
                  </a:cubicBezTo>
                  <a:cubicBezTo>
                    <a:pt x="1117" y="342"/>
                    <a:pt x="1148" y="186"/>
                    <a:pt x="1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4752975" y="2264625"/>
              <a:ext cx="129525" cy="175275"/>
            </a:xfrm>
            <a:custGeom>
              <a:avLst/>
              <a:gdLst/>
              <a:ahLst/>
              <a:cxnLst/>
              <a:rect l="l" t="t" r="r" b="b"/>
              <a:pathLst>
                <a:path w="5181" h="7011" extrusionOk="0">
                  <a:moveTo>
                    <a:pt x="1" y="0"/>
                  </a:moveTo>
                  <a:lnTo>
                    <a:pt x="1" y="7011"/>
                  </a:lnTo>
                  <a:lnTo>
                    <a:pt x="5181" y="297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4766925" y="2349925"/>
              <a:ext cx="317975" cy="105500"/>
            </a:xfrm>
            <a:custGeom>
              <a:avLst/>
              <a:gdLst/>
              <a:ahLst/>
              <a:cxnLst/>
              <a:rect l="l" t="t" r="r" b="b"/>
              <a:pathLst>
                <a:path w="12719" h="4220" extrusionOk="0">
                  <a:moveTo>
                    <a:pt x="5398" y="1"/>
                  </a:moveTo>
                  <a:lnTo>
                    <a:pt x="1" y="4219"/>
                  </a:lnTo>
                  <a:lnTo>
                    <a:pt x="12719" y="4219"/>
                  </a:lnTo>
                  <a:lnTo>
                    <a:pt x="7290" y="1"/>
                  </a:lnTo>
                  <a:lnTo>
                    <a:pt x="6329" y="559"/>
                  </a:lnTo>
                  <a:lnTo>
                    <a:pt x="53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4968550" y="2265400"/>
              <a:ext cx="129550" cy="174500"/>
            </a:xfrm>
            <a:custGeom>
              <a:avLst/>
              <a:gdLst/>
              <a:ahLst/>
              <a:cxnLst/>
              <a:rect l="l" t="t" r="r" b="b"/>
              <a:pathLst>
                <a:path w="5182" h="6980" extrusionOk="0">
                  <a:moveTo>
                    <a:pt x="5181" y="0"/>
                  </a:moveTo>
                  <a:lnTo>
                    <a:pt x="1" y="2947"/>
                  </a:lnTo>
                  <a:lnTo>
                    <a:pt x="5181" y="6980"/>
                  </a:lnTo>
                  <a:lnTo>
                    <a:pt x="51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4752975" y="2241350"/>
              <a:ext cx="25" cy="25"/>
            </a:xfrm>
            <a:custGeom>
              <a:avLst/>
              <a:gdLst/>
              <a:ahLst/>
              <a:cxnLst/>
              <a:rect l="l" t="t" r="r" b="b"/>
              <a:pathLst>
                <a:path w="1" h="1" extrusionOk="0">
                  <a:moveTo>
                    <a:pt x="1" y="1"/>
                  </a:moveTo>
                  <a:close/>
                  <a:moveTo>
                    <a:pt x="1"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5067050" y="2219650"/>
              <a:ext cx="31050" cy="39575"/>
            </a:xfrm>
            <a:custGeom>
              <a:avLst/>
              <a:gdLst/>
              <a:ahLst/>
              <a:cxnLst/>
              <a:rect l="l" t="t" r="r" b="b"/>
              <a:pathLst>
                <a:path w="1242" h="1583" extrusionOk="0">
                  <a:moveTo>
                    <a:pt x="62" y="0"/>
                  </a:moveTo>
                  <a:cubicBezTo>
                    <a:pt x="93" y="186"/>
                    <a:pt x="93" y="373"/>
                    <a:pt x="93" y="559"/>
                  </a:cubicBezTo>
                  <a:cubicBezTo>
                    <a:pt x="93" y="900"/>
                    <a:pt x="62" y="1241"/>
                    <a:pt x="0" y="1582"/>
                  </a:cubicBezTo>
                  <a:lnTo>
                    <a:pt x="1241" y="869"/>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gital-handshake-hand-shake-made-abstract-776651776 - Singularity Hub">
            <a:extLst>
              <a:ext uri="{FF2B5EF4-FFF2-40B4-BE49-F238E27FC236}">
                <a16:creationId xmlns:a16="http://schemas.microsoft.com/office/drawing/2014/main" id="{63C0E2D7-6E4C-1E44-4640-E3444E1544F1}"/>
              </a:ext>
            </a:extLst>
          </p:cNvPr>
          <p:cNvPicPr>
            <a:picLocks noChangeAspect="1"/>
          </p:cNvPicPr>
          <p:nvPr/>
        </p:nvPicPr>
        <p:blipFill>
          <a:blip r:embed="rId2"/>
          <a:stretch>
            <a:fillRect/>
          </a:stretch>
        </p:blipFill>
        <p:spPr>
          <a:xfrm>
            <a:off x="1484" y="-3340"/>
            <a:ext cx="9200407" cy="5150179"/>
          </a:xfrm>
          <a:prstGeom prst="rect">
            <a:avLst/>
          </a:prstGeom>
        </p:spPr>
      </p:pic>
    </p:spTree>
    <p:extLst>
      <p:ext uri="{BB962C8B-B14F-4D97-AF65-F5344CB8AC3E}">
        <p14:creationId xmlns:p14="http://schemas.microsoft.com/office/powerpoint/2010/main" val="30917465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31"/>
        <p:cNvGrpSpPr/>
        <p:nvPr/>
      </p:nvGrpSpPr>
      <p:grpSpPr>
        <a:xfrm>
          <a:off x="0" y="0"/>
          <a:ext cx="0" cy="0"/>
          <a:chOff x="0" y="0"/>
          <a:chExt cx="0" cy="0"/>
        </a:xfrm>
      </p:grpSpPr>
      <p:sp>
        <p:nvSpPr>
          <p:cNvPr id="4032" name="Google Shape;4032;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CAUSE AND </a:t>
            </a:r>
            <a:r>
              <a:rPr lang="en" dirty="0">
                <a:solidFill>
                  <a:schemeClr val="accent1"/>
                </a:solidFill>
              </a:rPr>
              <a:t>EFFECT </a:t>
            </a:r>
            <a:endParaRPr dirty="0">
              <a:solidFill>
                <a:schemeClr val="accent1"/>
              </a:solidFill>
            </a:endParaRPr>
          </a:p>
        </p:txBody>
      </p:sp>
      <p:sp>
        <p:nvSpPr>
          <p:cNvPr id="4033" name="Google Shape;4033;p57"/>
          <p:cNvSpPr/>
          <p:nvPr/>
        </p:nvSpPr>
        <p:spPr>
          <a:xfrm flipH="1">
            <a:off x="5905908" y="2765700"/>
            <a:ext cx="1738800" cy="76800"/>
          </a:xfrm>
          <a:prstGeom prst="rect">
            <a:avLst/>
          </a:prstGeom>
          <a:solidFill>
            <a:srgbClr val="DFDE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flipH="1">
            <a:off x="4120675" y="2765700"/>
            <a:ext cx="2178300" cy="76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flipH="1">
            <a:off x="2094100" y="2765700"/>
            <a:ext cx="2098500" cy="76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6" name="Google Shape;4036;p57"/>
          <p:cNvGrpSpPr/>
          <p:nvPr/>
        </p:nvGrpSpPr>
        <p:grpSpPr>
          <a:xfrm flipH="1">
            <a:off x="6451359" y="1441676"/>
            <a:ext cx="367838" cy="2725152"/>
            <a:chOff x="2257300" y="1279525"/>
            <a:chExt cx="732600" cy="3093600"/>
          </a:xfrm>
        </p:grpSpPr>
        <p:cxnSp>
          <p:nvCxnSpPr>
            <p:cNvPr id="4037" name="Google Shape;4037;p57"/>
            <p:cNvCxnSpPr/>
            <p:nvPr/>
          </p:nvCxnSpPr>
          <p:spPr>
            <a:xfrm rot="10800000">
              <a:off x="2257300" y="1279525"/>
              <a:ext cx="732600" cy="1546800"/>
            </a:xfrm>
            <a:prstGeom prst="straightConnector1">
              <a:avLst/>
            </a:prstGeom>
            <a:noFill/>
            <a:ln w="19050" cap="flat" cmpd="sng">
              <a:solidFill>
                <a:schemeClr val="dk2"/>
              </a:solidFill>
              <a:prstDash val="solid"/>
              <a:round/>
              <a:headEnd type="none" w="med" len="med"/>
              <a:tailEnd type="none" w="med" len="med"/>
            </a:ln>
          </p:spPr>
        </p:cxnSp>
        <p:cxnSp>
          <p:nvCxnSpPr>
            <p:cNvPr id="4038" name="Google Shape;4038;p57"/>
            <p:cNvCxnSpPr/>
            <p:nvPr/>
          </p:nvCxnSpPr>
          <p:spPr>
            <a:xfrm flipH="1">
              <a:off x="2257300" y="2826325"/>
              <a:ext cx="732600" cy="1546800"/>
            </a:xfrm>
            <a:prstGeom prst="straightConnector1">
              <a:avLst/>
            </a:prstGeom>
            <a:noFill/>
            <a:ln w="19050" cap="flat" cmpd="sng">
              <a:solidFill>
                <a:schemeClr val="dk2"/>
              </a:solidFill>
              <a:prstDash val="solid"/>
              <a:round/>
              <a:headEnd type="none" w="med" len="med"/>
              <a:tailEnd type="none" w="med" len="med"/>
            </a:ln>
          </p:spPr>
        </p:cxnSp>
      </p:grpSp>
      <p:grpSp>
        <p:nvGrpSpPr>
          <p:cNvPr id="4039" name="Google Shape;4039;p57"/>
          <p:cNvGrpSpPr/>
          <p:nvPr/>
        </p:nvGrpSpPr>
        <p:grpSpPr>
          <a:xfrm flipH="1">
            <a:off x="4291984" y="1441676"/>
            <a:ext cx="367838" cy="2725152"/>
            <a:chOff x="2257300" y="1279525"/>
            <a:chExt cx="732600" cy="3093600"/>
          </a:xfrm>
        </p:grpSpPr>
        <p:cxnSp>
          <p:nvCxnSpPr>
            <p:cNvPr id="4040" name="Google Shape;4040;p57"/>
            <p:cNvCxnSpPr/>
            <p:nvPr/>
          </p:nvCxnSpPr>
          <p:spPr>
            <a:xfrm rot="10800000">
              <a:off x="2257300" y="1279525"/>
              <a:ext cx="732600" cy="1546800"/>
            </a:xfrm>
            <a:prstGeom prst="straightConnector1">
              <a:avLst/>
            </a:prstGeom>
            <a:noFill/>
            <a:ln w="19050" cap="flat" cmpd="sng">
              <a:solidFill>
                <a:schemeClr val="accent1"/>
              </a:solidFill>
              <a:prstDash val="solid"/>
              <a:round/>
              <a:headEnd type="none" w="med" len="med"/>
              <a:tailEnd type="none" w="med" len="med"/>
            </a:ln>
          </p:spPr>
        </p:cxnSp>
        <p:cxnSp>
          <p:nvCxnSpPr>
            <p:cNvPr id="4041" name="Google Shape;4041;p57"/>
            <p:cNvCxnSpPr/>
            <p:nvPr/>
          </p:nvCxnSpPr>
          <p:spPr>
            <a:xfrm flipH="1">
              <a:off x="2257300" y="2826325"/>
              <a:ext cx="732600" cy="1546800"/>
            </a:xfrm>
            <a:prstGeom prst="straightConnector1">
              <a:avLst/>
            </a:prstGeom>
            <a:noFill/>
            <a:ln w="19050" cap="flat" cmpd="sng">
              <a:solidFill>
                <a:schemeClr val="accent1"/>
              </a:solidFill>
              <a:prstDash val="solid"/>
              <a:round/>
              <a:headEnd type="none" w="med" len="med"/>
              <a:tailEnd type="none" w="med" len="med"/>
            </a:ln>
          </p:spPr>
        </p:cxnSp>
      </p:grpSp>
      <p:grpSp>
        <p:nvGrpSpPr>
          <p:cNvPr id="4042" name="Google Shape;4042;p57"/>
          <p:cNvGrpSpPr/>
          <p:nvPr/>
        </p:nvGrpSpPr>
        <p:grpSpPr>
          <a:xfrm flipH="1">
            <a:off x="2285009" y="1441676"/>
            <a:ext cx="367838" cy="2725152"/>
            <a:chOff x="2257300" y="1279525"/>
            <a:chExt cx="732600" cy="3093600"/>
          </a:xfrm>
        </p:grpSpPr>
        <p:cxnSp>
          <p:nvCxnSpPr>
            <p:cNvPr id="4043" name="Google Shape;4043;p57"/>
            <p:cNvCxnSpPr/>
            <p:nvPr/>
          </p:nvCxnSpPr>
          <p:spPr>
            <a:xfrm rot="10800000">
              <a:off x="2257300" y="1279525"/>
              <a:ext cx="732600" cy="1546800"/>
            </a:xfrm>
            <a:prstGeom prst="straightConnector1">
              <a:avLst/>
            </a:prstGeom>
            <a:noFill/>
            <a:ln w="19050" cap="flat" cmpd="sng">
              <a:solidFill>
                <a:schemeClr val="dk2"/>
              </a:solidFill>
              <a:prstDash val="solid"/>
              <a:round/>
              <a:headEnd type="none" w="med" len="med"/>
              <a:tailEnd type="none" w="med" len="med"/>
            </a:ln>
          </p:spPr>
        </p:cxnSp>
        <p:cxnSp>
          <p:nvCxnSpPr>
            <p:cNvPr id="4044" name="Google Shape;4044;p57"/>
            <p:cNvCxnSpPr/>
            <p:nvPr/>
          </p:nvCxnSpPr>
          <p:spPr>
            <a:xfrm flipH="1">
              <a:off x="2257300" y="2826325"/>
              <a:ext cx="732600" cy="1546800"/>
            </a:xfrm>
            <a:prstGeom prst="straightConnector1">
              <a:avLst/>
            </a:prstGeom>
            <a:noFill/>
            <a:ln w="19050" cap="flat" cmpd="sng">
              <a:solidFill>
                <a:schemeClr val="dk2"/>
              </a:solidFill>
              <a:prstDash val="solid"/>
              <a:round/>
              <a:headEnd type="none" w="med" len="med"/>
              <a:tailEnd type="none" w="med" len="med"/>
            </a:ln>
          </p:spPr>
        </p:cxnSp>
      </p:grpSp>
      <p:sp>
        <p:nvSpPr>
          <p:cNvPr id="4045" name="Google Shape;4045;p57"/>
          <p:cNvSpPr/>
          <p:nvPr/>
        </p:nvSpPr>
        <p:spPr>
          <a:xfrm flipH="1">
            <a:off x="713350" y="2439900"/>
            <a:ext cx="1495800" cy="7287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dirty="0">
                <a:solidFill>
                  <a:schemeClr val="lt1"/>
                </a:solidFill>
                <a:latin typeface="Exo 2"/>
                <a:ea typeface="Exo 2"/>
                <a:cs typeface="Exo 2"/>
                <a:sym typeface="Exo 2"/>
              </a:rPr>
              <a:t>SYSTEM</a:t>
            </a:r>
            <a:endParaRPr sz="1700" b="1">
              <a:solidFill>
                <a:schemeClr val="lt1"/>
              </a:solidFill>
              <a:latin typeface="Exo 2"/>
              <a:ea typeface="Exo 2"/>
              <a:cs typeface="Exo 2"/>
              <a:sym typeface="Exo 2"/>
            </a:endParaRPr>
          </a:p>
          <a:p>
            <a:pPr marL="0" lvl="0" indent="0" algn="ctr" rtl="0">
              <a:spcBef>
                <a:spcPts val="0"/>
              </a:spcBef>
              <a:spcAft>
                <a:spcPts val="0"/>
              </a:spcAft>
              <a:buNone/>
            </a:pPr>
            <a:r>
              <a:rPr lang="en" sz="1700" b="1" dirty="0">
                <a:solidFill>
                  <a:schemeClr val="lt1"/>
                </a:solidFill>
                <a:latin typeface="Exo 2"/>
                <a:ea typeface="Exo 2"/>
                <a:cs typeface="Exo 2"/>
                <a:sym typeface="Exo 2"/>
              </a:rPr>
              <a:t>EXPOSURE</a:t>
            </a:r>
            <a:endParaRPr sz="1700" b="1" dirty="0">
              <a:solidFill>
                <a:schemeClr val="lt1"/>
              </a:solidFill>
              <a:latin typeface="Exo 2"/>
              <a:ea typeface="Exo 2"/>
              <a:cs typeface="Exo 2"/>
              <a:sym typeface="Exo 2"/>
            </a:endParaRPr>
          </a:p>
        </p:txBody>
      </p:sp>
      <p:sp>
        <p:nvSpPr>
          <p:cNvPr id="4046" name="Google Shape;4046;p57"/>
          <p:cNvSpPr txBox="1"/>
          <p:nvPr/>
        </p:nvSpPr>
        <p:spPr>
          <a:xfrm>
            <a:off x="2598575" y="1301775"/>
            <a:ext cx="1627200" cy="37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2"/>
                </a:solidFill>
                <a:latin typeface="Exo 2"/>
                <a:ea typeface="Exo 2"/>
                <a:cs typeface="Exo 2"/>
                <a:sym typeface="Exo 2"/>
              </a:rPr>
              <a:t>Attacks</a:t>
            </a:r>
            <a:endParaRPr sz="1800" b="1" dirty="0">
              <a:solidFill>
                <a:schemeClr val="dk2"/>
              </a:solidFill>
              <a:latin typeface="Exo 2"/>
              <a:ea typeface="Exo 2"/>
              <a:cs typeface="Exo 2"/>
              <a:sym typeface="Exo 2"/>
            </a:endParaRPr>
          </a:p>
        </p:txBody>
      </p:sp>
      <p:sp>
        <p:nvSpPr>
          <p:cNvPr id="4047" name="Google Shape;4047;p57"/>
          <p:cNvSpPr txBox="1"/>
          <p:nvPr/>
        </p:nvSpPr>
        <p:spPr>
          <a:xfrm>
            <a:off x="2598575" y="3932800"/>
            <a:ext cx="1627200" cy="37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2"/>
                </a:solidFill>
                <a:latin typeface="Exo 2"/>
                <a:ea typeface="Exo 2"/>
                <a:cs typeface="Exo 2"/>
                <a:sym typeface="Exo 2"/>
              </a:rPr>
              <a:t>Data loss</a:t>
            </a:r>
            <a:endParaRPr sz="1800" b="1" dirty="0">
              <a:solidFill>
                <a:schemeClr val="dk2"/>
              </a:solidFill>
              <a:latin typeface="Exo 2"/>
              <a:ea typeface="Exo 2"/>
              <a:cs typeface="Exo 2"/>
              <a:sym typeface="Exo 2"/>
            </a:endParaRPr>
          </a:p>
        </p:txBody>
      </p:sp>
      <p:sp>
        <p:nvSpPr>
          <p:cNvPr id="4048" name="Google Shape;4048;p57"/>
          <p:cNvSpPr txBox="1"/>
          <p:nvPr/>
        </p:nvSpPr>
        <p:spPr>
          <a:xfrm>
            <a:off x="2598575" y="1810400"/>
            <a:ext cx="1627200" cy="72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Mercury is the closest planet to the Sun</a:t>
            </a:r>
            <a:endParaRPr dirty="0">
              <a:solidFill>
                <a:schemeClr val="dk1"/>
              </a:solidFill>
              <a:latin typeface="IBM Plex Sans"/>
              <a:ea typeface="IBM Plex Sans"/>
              <a:cs typeface="IBM Plex Sans"/>
              <a:sym typeface="IBM Plex Sans"/>
            </a:endParaRPr>
          </a:p>
        </p:txBody>
      </p:sp>
      <p:sp>
        <p:nvSpPr>
          <p:cNvPr id="4049" name="Google Shape;4049;p57"/>
          <p:cNvSpPr txBox="1"/>
          <p:nvPr/>
        </p:nvSpPr>
        <p:spPr>
          <a:xfrm>
            <a:off x="2598550" y="3297700"/>
            <a:ext cx="1627200" cy="728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Venus is the second planet from the Sun</a:t>
            </a:r>
            <a:endParaRPr dirty="0">
              <a:solidFill>
                <a:schemeClr val="dk1"/>
              </a:solidFill>
              <a:latin typeface="IBM Plex Sans"/>
              <a:ea typeface="IBM Plex Sans"/>
              <a:cs typeface="IBM Plex Sans"/>
              <a:sym typeface="IBM Plex Sans"/>
            </a:endParaRPr>
          </a:p>
        </p:txBody>
      </p:sp>
      <p:sp>
        <p:nvSpPr>
          <p:cNvPr id="4050" name="Google Shape;4050;p57"/>
          <p:cNvSpPr/>
          <p:nvPr/>
        </p:nvSpPr>
        <p:spPr>
          <a:xfrm flipH="1">
            <a:off x="6298967" y="2765700"/>
            <a:ext cx="2131800" cy="76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txBox="1"/>
          <p:nvPr/>
        </p:nvSpPr>
        <p:spPr>
          <a:xfrm>
            <a:off x="4659825" y="1301775"/>
            <a:ext cx="1627200" cy="37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accent1"/>
                </a:solidFill>
                <a:latin typeface="Exo 2"/>
                <a:ea typeface="Exo 2"/>
                <a:cs typeface="Exo 2"/>
                <a:sym typeface="Exo 2"/>
              </a:rPr>
              <a:t>Frauds</a:t>
            </a:r>
            <a:endParaRPr sz="1800" b="1" dirty="0">
              <a:solidFill>
                <a:schemeClr val="accent1"/>
              </a:solidFill>
              <a:latin typeface="Exo 2"/>
              <a:ea typeface="Exo 2"/>
              <a:cs typeface="Exo 2"/>
              <a:sym typeface="Exo 2"/>
            </a:endParaRPr>
          </a:p>
        </p:txBody>
      </p:sp>
      <p:sp>
        <p:nvSpPr>
          <p:cNvPr id="4052" name="Google Shape;4052;p57"/>
          <p:cNvSpPr txBox="1"/>
          <p:nvPr/>
        </p:nvSpPr>
        <p:spPr>
          <a:xfrm>
            <a:off x="4659825" y="3932800"/>
            <a:ext cx="1627200" cy="37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accent1"/>
                </a:solidFill>
                <a:latin typeface="Exo 2"/>
                <a:ea typeface="Exo 2"/>
                <a:cs typeface="Exo 2"/>
                <a:sym typeface="Exo 2"/>
              </a:rPr>
              <a:t>Blackmailing</a:t>
            </a:r>
            <a:endParaRPr sz="1800" b="1" dirty="0">
              <a:solidFill>
                <a:schemeClr val="accent1"/>
              </a:solidFill>
              <a:latin typeface="Exo 2"/>
              <a:ea typeface="Exo 2"/>
              <a:cs typeface="Exo 2"/>
              <a:sym typeface="Exo 2"/>
            </a:endParaRPr>
          </a:p>
        </p:txBody>
      </p:sp>
      <p:sp>
        <p:nvSpPr>
          <p:cNvPr id="4053" name="Google Shape;4053;p57"/>
          <p:cNvSpPr txBox="1"/>
          <p:nvPr/>
        </p:nvSpPr>
        <p:spPr>
          <a:xfrm>
            <a:off x="4659815" y="1810400"/>
            <a:ext cx="1627200" cy="72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Despite being red, Mars is a very cold planet</a:t>
            </a:r>
            <a:endParaRPr dirty="0">
              <a:solidFill>
                <a:schemeClr val="dk1"/>
              </a:solidFill>
              <a:latin typeface="IBM Plex Sans"/>
              <a:ea typeface="IBM Plex Sans"/>
              <a:cs typeface="IBM Plex Sans"/>
              <a:sym typeface="IBM Plex Sans"/>
            </a:endParaRPr>
          </a:p>
        </p:txBody>
      </p:sp>
      <p:sp>
        <p:nvSpPr>
          <p:cNvPr id="4054" name="Google Shape;4054;p57"/>
          <p:cNvSpPr txBox="1"/>
          <p:nvPr/>
        </p:nvSpPr>
        <p:spPr>
          <a:xfrm>
            <a:off x="4659800" y="3297700"/>
            <a:ext cx="1627200" cy="728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Jupiter is the biggest planet of them all</a:t>
            </a:r>
            <a:endParaRPr dirty="0">
              <a:solidFill>
                <a:schemeClr val="dk1"/>
              </a:solidFill>
              <a:latin typeface="IBM Plex Sans"/>
              <a:ea typeface="IBM Plex Sans"/>
              <a:cs typeface="IBM Plex Sans"/>
              <a:sym typeface="IBM Plex Sans"/>
            </a:endParaRPr>
          </a:p>
        </p:txBody>
      </p:sp>
      <p:sp>
        <p:nvSpPr>
          <p:cNvPr id="4055" name="Google Shape;4055;p57"/>
          <p:cNvSpPr txBox="1"/>
          <p:nvPr/>
        </p:nvSpPr>
        <p:spPr>
          <a:xfrm>
            <a:off x="6797275" y="1301775"/>
            <a:ext cx="1627200" cy="37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2"/>
                </a:solidFill>
                <a:latin typeface="Exo 2"/>
                <a:ea typeface="Exo 2"/>
                <a:cs typeface="Exo 2"/>
                <a:sym typeface="Exo 2"/>
              </a:rPr>
              <a:t>Hacking</a:t>
            </a:r>
            <a:endParaRPr sz="1800" b="1" dirty="0">
              <a:solidFill>
                <a:schemeClr val="dk2"/>
              </a:solidFill>
              <a:latin typeface="Exo 2"/>
              <a:ea typeface="Exo 2"/>
              <a:cs typeface="Exo 2"/>
              <a:sym typeface="Exo 2"/>
            </a:endParaRPr>
          </a:p>
        </p:txBody>
      </p:sp>
      <p:sp>
        <p:nvSpPr>
          <p:cNvPr id="4056" name="Google Shape;4056;p57"/>
          <p:cNvSpPr txBox="1"/>
          <p:nvPr/>
        </p:nvSpPr>
        <p:spPr>
          <a:xfrm>
            <a:off x="6797275" y="3932800"/>
            <a:ext cx="1627200" cy="37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solidFill>
                  <a:schemeClr val="dk2"/>
                </a:solidFill>
                <a:latin typeface="Exo 2"/>
                <a:ea typeface="Exo 2"/>
                <a:cs typeface="Exo 2"/>
                <a:sym typeface="Exo 2"/>
              </a:rPr>
              <a:t>Spam</a:t>
            </a:r>
            <a:endParaRPr sz="1800" b="1" dirty="0">
              <a:solidFill>
                <a:schemeClr val="dk2"/>
              </a:solidFill>
              <a:latin typeface="Exo 2"/>
              <a:ea typeface="Exo 2"/>
              <a:cs typeface="Exo 2"/>
              <a:sym typeface="Exo 2"/>
            </a:endParaRPr>
          </a:p>
        </p:txBody>
      </p:sp>
      <p:sp>
        <p:nvSpPr>
          <p:cNvPr id="4057" name="Google Shape;4057;p57"/>
          <p:cNvSpPr txBox="1"/>
          <p:nvPr/>
        </p:nvSpPr>
        <p:spPr>
          <a:xfrm>
            <a:off x="6797271" y="1810400"/>
            <a:ext cx="1627200" cy="728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Saturn is a gas giant and has several rings</a:t>
            </a:r>
            <a:endParaRPr dirty="0">
              <a:solidFill>
                <a:schemeClr val="dk1"/>
              </a:solidFill>
              <a:latin typeface="IBM Plex Sans"/>
              <a:ea typeface="IBM Plex Sans"/>
              <a:cs typeface="IBM Plex Sans"/>
              <a:sym typeface="IBM Plex Sans"/>
            </a:endParaRPr>
          </a:p>
        </p:txBody>
      </p:sp>
      <p:sp>
        <p:nvSpPr>
          <p:cNvPr id="4058" name="Google Shape;4058;p57"/>
          <p:cNvSpPr txBox="1"/>
          <p:nvPr/>
        </p:nvSpPr>
        <p:spPr>
          <a:xfrm>
            <a:off x="6797250" y="3297700"/>
            <a:ext cx="1627200" cy="728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Neptune is the farthest planet from the Sun</a:t>
            </a:r>
            <a:endParaRPr dirty="0">
              <a:solidFill>
                <a:schemeClr val="dk1"/>
              </a:solidFill>
              <a:latin typeface="IBM Plex Sans"/>
              <a:ea typeface="IBM Plex Sans"/>
              <a:cs typeface="IBM Plex Sans"/>
              <a:sym typeface="IBM Plex Sans"/>
            </a:endParaRPr>
          </a:p>
        </p:txBody>
      </p:sp>
      <p:grpSp>
        <p:nvGrpSpPr>
          <p:cNvPr id="4059" name="Google Shape;4059;p57"/>
          <p:cNvGrpSpPr/>
          <p:nvPr/>
        </p:nvGrpSpPr>
        <p:grpSpPr>
          <a:xfrm rot="-9422741" flipH="1">
            <a:off x="566643" y="4082663"/>
            <a:ext cx="1185439" cy="720276"/>
            <a:chOff x="1784825" y="319200"/>
            <a:chExt cx="505100" cy="306900"/>
          </a:xfrm>
        </p:grpSpPr>
        <p:sp>
          <p:nvSpPr>
            <p:cNvPr id="4060" name="Google Shape;4060;p57"/>
            <p:cNvSpPr/>
            <p:nvPr/>
          </p:nvSpPr>
          <p:spPr>
            <a:xfrm>
              <a:off x="1784825" y="373675"/>
              <a:ext cx="254825" cy="252425"/>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1987925" y="319200"/>
              <a:ext cx="147450" cy="146450"/>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7"/>
            <p:cNvSpPr/>
            <p:nvPr/>
          </p:nvSpPr>
          <p:spPr>
            <a:xfrm>
              <a:off x="2142250" y="473600"/>
              <a:ext cx="147675" cy="147675"/>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3" name="Google Shape;4063;p57"/>
          <p:cNvGrpSpPr/>
          <p:nvPr/>
        </p:nvGrpSpPr>
        <p:grpSpPr>
          <a:xfrm>
            <a:off x="1150752" y="1675287"/>
            <a:ext cx="620995" cy="615242"/>
            <a:chOff x="3578625" y="1616875"/>
            <a:chExt cx="442525" cy="438425"/>
          </a:xfrm>
        </p:grpSpPr>
        <p:sp>
          <p:nvSpPr>
            <p:cNvPr id="4064" name="Google Shape;4064;p57"/>
            <p:cNvSpPr/>
            <p:nvPr/>
          </p:nvSpPr>
          <p:spPr>
            <a:xfrm>
              <a:off x="3579475" y="1617700"/>
              <a:ext cx="440800" cy="436800"/>
            </a:xfrm>
            <a:custGeom>
              <a:avLst/>
              <a:gdLst/>
              <a:ahLst/>
              <a:cxnLst/>
              <a:rect l="l" t="t" r="r" b="b"/>
              <a:pathLst>
                <a:path w="17632" h="17472" extrusionOk="0">
                  <a:moveTo>
                    <a:pt x="8817" y="1"/>
                  </a:moveTo>
                  <a:cubicBezTo>
                    <a:pt x="8202" y="1"/>
                    <a:pt x="7640" y="348"/>
                    <a:pt x="7364" y="897"/>
                  </a:cubicBezTo>
                  <a:lnTo>
                    <a:pt x="252" y="15123"/>
                  </a:lnTo>
                  <a:cubicBezTo>
                    <a:pt x="1" y="15626"/>
                    <a:pt x="27" y="16223"/>
                    <a:pt x="324" y="16702"/>
                  </a:cubicBezTo>
                  <a:cubicBezTo>
                    <a:pt x="620" y="17180"/>
                    <a:pt x="1141" y="17471"/>
                    <a:pt x="1704" y="17472"/>
                  </a:cubicBezTo>
                  <a:lnTo>
                    <a:pt x="15929" y="17472"/>
                  </a:lnTo>
                  <a:cubicBezTo>
                    <a:pt x="16491" y="17471"/>
                    <a:pt x="17014" y="17180"/>
                    <a:pt x="17310" y="16702"/>
                  </a:cubicBezTo>
                  <a:cubicBezTo>
                    <a:pt x="17605" y="16223"/>
                    <a:pt x="17632" y="15626"/>
                    <a:pt x="17380" y="15123"/>
                  </a:cubicBezTo>
                  <a:lnTo>
                    <a:pt x="10268" y="897"/>
                  </a:lnTo>
                  <a:cubicBezTo>
                    <a:pt x="9994" y="348"/>
                    <a:pt x="9432" y="1"/>
                    <a:pt x="8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3578625" y="1616875"/>
              <a:ext cx="442525" cy="438425"/>
            </a:xfrm>
            <a:custGeom>
              <a:avLst/>
              <a:gdLst/>
              <a:ahLst/>
              <a:cxnLst/>
              <a:rect l="l" t="t" r="r" b="b"/>
              <a:pathLst>
                <a:path w="17701" h="17537" extrusionOk="0">
                  <a:moveTo>
                    <a:pt x="8851" y="1101"/>
                  </a:moveTo>
                  <a:cubicBezTo>
                    <a:pt x="9061" y="1101"/>
                    <a:pt x="9253" y="1219"/>
                    <a:pt x="9348" y="1408"/>
                  </a:cubicBezTo>
                  <a:lnTo>
                    <a:pt x="16460" y="15632"/>
                  </a:lnTo>
                  <a:cubicBezTo>
                    <a:pt x="16645" y="16003"/>
                    <a:pt x="16376" y="16438"/>
                    <a:pt x="15963" y="16438"/>
                  </a:cubicBezTo>
                  <a:lnTo>
                    <a:pt x="1738" y="16438"/>
                  </a:lnTo>
                  <a:cubicBezTo>
                    <a:pt x="1324" y="16438"/>
                    <a:pt x="1056" y="16003"/>
                    <a:pt x="1241" y="15632"/>
                  </a:cubicBezTo>
                  <a:lnTo>
                    <a:pt x="8353" y="1408"/>
                  </a:lnTo>
                  <a:cubicBezTo>
                    <a:pt x="8447" y="1219"/>
                    <a:pt x="8640" y="1101"/>
                    <a:pt x="8851" y="1101"/>
                  </a:cubicBezTo>
                  <a:close/>
                  <a:moveTo>
                    <a:pt x="8851" y="1"/>
                  </a:moveTo>
                  <a:cubicBezTo>
                    <a:pt x="8223" y="1"/>
                    <a:pt x="7650" y="355"/>
                    <a:pt x="7370" y="916"/>
                  </a:cubicBezTo>
                  <a:lnTo>
                    <a:pt x="257" y="15142"/>
                  </a:lnTo>
                  <a:cubicBezTo>
                    <a:pt x="0" y="15654"/>
                    <a:pt x="28" y="16264"/>
                    <a:pt x="330" y="16751"/>
                  </a:cubicBezTo>
                  <a:cubicBezTo>
                    <a:pt x="632" y="17240"/>
                    <a:pt x="1164" y="17537"/>
                    <a:pt x="1738" y="17537"/>
                  </a:cubicBezTo>
                  <a:lnTo>
                    <a:pt x="15963" y="17537"/>
                  </a:lnTo>
                  <a:cubicBezTo>
                    <a:pt x="16537" y="17537"/>
                    <a:pt x="17070" y="17240"/>
                    <a:pt x="17371" y="16751"/>
                  </a:cubicBezTo>
                  <a:cubicBezTo>
                    <a:pt x="17673" y="16264"/>
                    <a:pt x="17700" y="15654"/>
                    <a:pt x="17443" y="15141"/>
                  </a:cubicBezTo>
                  <a:lnTo>
                    <a:pt x="10331" y="916"/>
                  </a:lnTo>
                  <a:cubicBezTo>
                    <a:pt x="10051" y="355"/>
                    <a:pt x="9477" y="1"/>
                    <a:pt x="8851"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3778200" y="1949650"/>
              <a:ext cx="41800" cy="40200"/>
            </a:xfrm>
            <a:custGeom>
              <a:avLst/>
              <a:gdLst/>
              <a:ahLst/>
              <a:cxnLst/>
              <a:rect l="l" t="t" r="r" b="b"/>
              <a:pathLst>
                <a:path w="1672" h="1608" extrusionOk="0">
                  <a:moveTo>
                    <a:pt x="868" y="1"/>
                  </a:moveTo>
                  <a:cubicBezTo>
                    <a:pt x="543" y="1"/>
                    <a:pt x="250" y="196"/>
                    <a:pt x="125" y="496"/>
                  </a:cubicBezTo>
                  <a:cubicBezTo>
                    <a:pt x="0" y="797"/>
                    <a:pt x="70" y="1142"/>
                    <a:pt x="300" y="1372"/>
                  </a:cubicBezTo>
                  <a:cubicBezTo>
                    <a:pt x="453" y="1526"/>
                    <a:pt x="659" y="1608"/>
                    <a:pt x="869" y="1608"/>
                  </a:cubicBezTo>
                  <a:cubicBezTo>
                    <a:pt x="972" y="1608"/>
                    <a:pt x="1076" y="1588"/>
                    <a:pt x="1175" y="1547"/>
                  </a:cubicBezTo>
                  <a:cubicBezTo>
                    <a:pt x="1475" y="1423"/>
                    <a:pt x="1671" y="1130"/>
                    <a:pt x="1671" y="805"/>
                  </a:cubicBezTo>
                  <a:cubicBezTo>
                    <a:pt x="1671" y="361"/>
                    <a:pt x="1312" y="1"/>
                    <a:pt x="86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3771800" y="1758800"/>
              <a:ext cx="56175" cy="171825"/>
            </a:xfrm>
            <a:custGeom>
              <a:avLst/>
              <a:gdLst/>
              <a:ahLst/>
              <a:cxnLst/>
              <a:rect l="l" t="t" r="r" b="b"/>
              <a:pathLst>
                <a:path w="2247" h="6873" extrusionOk="0">
                  <a:moveTo>
                    <a:pt x="1122" y="0"/>
                  </a:moveTo>
                  <a:cubicBezTo>
                    <a:pt x="487" y="0"/>
                    <a:pt x="1" y="562"/>
                    <a:pt x="90" y="1191"/>
                  </a:cubicBezTo>
                  <a:lnTo>
                    <a:pt x="480" y="6229"/>
                  </a:lnTo>
                  <a:cubicBezTo>
                    <a:pt x="480" y="6585"/>
                    <a:pt x="769" y="6873"/>
                    <a:pt x="1124" y="6873"/>
                  </a:cubicBezTo>
                  <a:cubicBezTo>
                    <a:pt x="1479" y="6873"/>
                    <a:pt x="1767" y="6585"/>
                    <a:pt x="1767" y="6229"/>
                  </a:cubicBezTo>
                  <a:lnTo>
                    <a:pt x="2157" y="1191"/>
                  </a:lnTo>
                  <a:cubicBezTo>
                    <a:pt x="2247" y="562"/>
                    <a:pt x="1759" y="0"/>
                    <a:pt x="1126" y="0"/>
                  </a:cubicBezTo>
                  <a:cubicBezTo>
                    <a:pt x="1125" y="0"/>
                    <a:pt x="1124" y="0"/>
                    <a:pt x="1124" y="0"/>
                  </a:cubicBezTo>
                  <a:cubicBezTo>
                    <a:pt x="1123" y="0"/>
                    <a:pt x="1123" y="0"/>
                    <a:pt x="1122"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71"/>
        <p:cNvGrpSpPr/>
        <p:nvPr/>
      </p:nvGrpSpPr>
      <p:grpSpPr>
        <a:xfrm>
          <a:off x="0" y="0"/>
          <a:ext cx="0" cy="0"/>
          <a:chOff x="0" y="0"/>
          <a:chExt cx="0" cy="0"/>
        </a:xfrm>
      </p:grpSpPr>
      <p:sp>
        <p:nvSpPr>
          <p:cNvPr id="4072" name="Google Shape;4072;p58"/>
          <p:cNvSpPr/>
          <p:nvPr/>
        </p:nvSpPr>
        <p:spPr>
          <a:xfrm>
            <a:off x="3395250" y="3307615"/>
            <a:ext cx="2286300" cy="4674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73" name="Google Shape;4073;p58"/>
          <p:cNvSpPr/>
          <p:nvPr/>
        </p:nvSpPr>
        <p:spPr>
          <a:xfrm>
            <a:off x="3395250" y="1525137"/>
            <a:ext cx="2286300" cy="467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74" name="Google Shape;4074;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QUESTION </a:t>
            </a:r>
            <a:r>
              <a:rPr lang="en" dirty="0">
                <a:solidFill>
                  <a:schemeClr val="accent1"/>
                </a:solidFill>
              </a:rPr>
              <a:t>AND ANSWER</a:t>
            </a:r>
            <a:endParaRPr dirty="0">
              <a:solidFill>
                <a:schemeClr val="accent1"/>
              </a:solidFill>
            </a:endParaRPr>
          </a:p>
        </p:txBody>
      </p:sp>
      <p:sp>
        <p:nvSpPr>
          <p:cNvPr id="4075" name="Google Shape;4075;p58"/>
          <p:cNvSpPr txBox="1">
            <a:spLocks noGrp="1"/>
          </p:cNvSpPr>
          <p:nvPr>
            <p:ph type="subTitle" idx="1"/>
          </p:nvPr>
        </p:nvSpPr>
        <p:spPr>
          <a:xfrm>
            <a:off x="2559750" y="1990000"/>
            <a:ext cx="3957300" cy="83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Is Mercury the closest planet to the Sun and the smallest one in the Solar System? Note that it’s a bit larger than the Moon</a:t>
            </a:r>
            <a:endParaRPr dirty="0"/>
          </a:p>
        </p:txBody>
      </p:sp>
      <p:sp>
        <p:nvSpPr>
          <p:cNvPr id="4076" name="Google Shape;4076;p58"/>
          <p:cNvSpPr txBox="1">
            <a:spLocks noGrp="1"/>
          </p:cNvSpPr>
          <p:nvPr>
            <p:ph type="subTitle" idx="2"/>
          </p:nvPr>
        </p:nvSpPr>
        <p:spPr>
          <a:xfrm>
            <a:off x="2559750" y="3769477"/>
            <a:ext cx="3957300" cy="83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Venus has a beautiful name and is the second planet from the Sun. It’s hot and has a poisonous atmosphere</a:t>
            </a:r>
            <a:endParaRPr dirty="0"/>
          </a:p>
        </p:txBody>
      </p:sp>
      <p:sp>
        <p:nvSpPr>
          <p:cNvPr id="4077" name="Google Shape;4077;p58"/>
          <p:cNvSpPr txBox="1">
            <a:spLocks noGrp="1"/>
          </p:cNvSpPr>
          <p:nvPr>
            <p:ph type="subTitle" idx="3"/>
          </p:nvPr>
        </p:nvSpPr>
        <p:spPr>
          <a:xfrm>
            <a:off x="2559750" y="1617100"/>
            <a:ext cx="3957300" cy="36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Question</a:t>
            </a:r>
            <a:endParaRPr dirty="0"/>
          </a:p>
        </p:txBody>
      </p:sp>
      <p:sp>
        <p:nvSpPr>
          <p:cNvPr id="4078" name="Google Shape;4078;p58"/>
          <p:cNvSpPr txBox="1">
            <a:spLocks noGrp="1"/>
          </p:cNvSpPr>
          <p:nvPr>
            <p:ph type="subTitle" idx="4"/>
          </p:nvPr>
        </p:nvSpPr>
        <p:spPr>
          <a:xfrm>
            <a:off x="2559750" y="3399575"/>
            <a:ext cx="3957300" cy="36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Answer</a:t>
            </a:r>
            <a:endParaRPr dirty="0"/>
          </a:p>
        </p:txBody>
      </p:sp>
      <p:grpSp>
        <p:nvGrpSpPr>
          <p:cNvPr id="4079" name="Google Shape;4079;p58"/>
          <p:cNvGrpSpPr/>
          <p:nvPr/>
        </p:nvGrpSpPr>
        <p:grpSpPr>
          <a:xfrm flipH="1">
            <a:off x="6920328" y="1467479"/>
            <a:ext cx="1585066" cy="1686881"/>
            <a:chOff x="5815800" y="323375"/>
            <a:chExt cx="486500" cy="517750"/>
          </a:xfrm>
        </p:grpSpPr>
        <p:sp>
          <p:nvSpPr>
            <p:cNvPr id="4080" name="Google Shape;4080;p58"/>
            <p:cNvSpPr/>
            <p:nvPr/>
          </p:nvSpPr>
          <p:spPr>
            <a:xfrm>
              <a:off x="6239550" y="325325"/>
              <a:ext cx="2375" cy="228300"/>
            </a:xfrm>
            <a:custGeom>
              <a:avLst/>
              <a:gdLst/>
              <a:ahLst/>
              <a:cxnLst/>
              <a:rect l="l" t="t" r="r" b="b"/>
              <a:pathLst>
                <a:path w="95" h="9132" extrusionOk="0">
                  <a:moveTo>
                    <a:pt x="1" y="0"/>
                  </a:moveTo>
                  <a:lnTo>
                    <a:pt x="1" y="9131"/>
                  </a:lnTo>
                  <a:lnTo>
                    <a:pt x="95" y="9131"/>
                  </a:lnTo>
                  <a:lnTo>
                    <a:pt x="9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8"/>
            <p:cNvSpPr/>
            <p:nvPr/>
          </p:nvSpPr>
          <p:spPr>
            <a:xfrm>
              <a:off x="6231650" y="546425"/>
              <a:ext cx="18375" cy="5075"/>
            </a:xfrm>
            <a:custGeom>
              <a:avLst/>
              <a:gdLst/>
              <a:ahLst/>
              <a:cxnLst/>
              <a:rect l="l" t="t" r="r" b="b"/>
              <a:pathLst>
                <a:path w="735" h="203" extrusionOk="0">
                  <a:moveTo>
                    <a:pt x="634" y="0"/>
                  </a:moveTo>
                  <a:cubicBezTo>
                    <a:pt x="633" y="0"/>
                    <a:pt x="632" y="1"/>
                    <a:pt x="630" y="1"/>
                  </a:cubicBezTo>
                  <a:lnTo>
                    <a:pt x="97" y="1"/>
                  </a:lnTo>
                  <a:cubicBezTo>
                    <a:pt x="44" y="3"/>
                    <a:pt x="0" y="47"/>
                    <a:pt x="0" y="101"/>
                  </a:cubicBezTo>
                  <a:cubicBezTo>
                    <a:pt x="0" y="156"/>
                    <a:pt x="44" y="200"/>
                    <a:pt x="97" y="202"/>
                  </a:cubicBezTo>
                  <a:lnTo>
                    <a:pt x="630" y="202"/>
                  </a:lnTo>
                  <a:cubicBezTo>
                    <a:pt x="632" y="202"/>
                    <a:pt x="633" y="202"/>
                    <a:pt x="634" y="202"/>
                  </a:cubicBezTo>
                  <a:cubicBezTo>
                    <a:pt x="689" y="202"/>
                    <a:pt x="735" y="158"/>
                    <a:pt x="735" y="101"/>
                  </a:cubicBezTo>
                  <a:cubicBezTo>
                    <a:pt x="735" y="45"/>
                    <a:pt x="689" y="0"/>
                    <a:pt x="634"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8"/>
            <p:cNvSpPr/>
            <p:nvPr/>
          </p:nvSpPr>
          <p:spPr>
            <a:xfrm>
              <a:off x="6220125" y="541975"/>
              <a:ext cx="41575" cy="66475"/>
            </a:xfrm>
            <a:custGeom>
              <a:avLst/>
              <a:gdLst/>
              <a:ahLst/>
              <a:cxnLst/>
              <a:rect l="l" t="t" r="r" b="b"/>
              <a:pathLst>
                <a:path w="1663" h="2659" extrusionOk="0">
                  <a:moveTo>
                    <a:pt x="824" y="1"/>
                  </a:moveTo>
                  <a:cubicBezTo>
                    <a:pt x="768" y="1"/>
                    <a:pt x="724" y="46"/>
                    <a:pt x="724" y="102"/>
                  </a:cubicBezTo>
                  <a:lnTo>
                    <a:pt x="724" y="498"/>
                  </a:lnTo>
                  <a:cubicBezTo>
                    <a:pt x="724" y="830"/>
                    <a:pt x="890" y="1140"/>
                    <a:pt x="1157" y="1310"/>
                  </a:cubicBezTo>
                  <a:cubicBezTo>
                    <a:pt x="1385" y="1454"/>
                    <a:pt x="1494" y="1730"/>
                    <a:pt x="1426" y="1992"/>
                  </a:cubicBezTo>
                  <a:cubicBezTo>
                    <a:pt x="1359" y="2254"/>
                    <a:pt x="1129" y="2441"/>
                    <a:pt x="859" y="2456"/>
                  </a:cubicBezTo>
                  <a:cubicBezTo>
                    <a:pt x="847" y="2456"/>
                    <a:pt x="835" y="2457"/>
                    <a:pt x="824" y="2457"/>
                  </a:cubicBezTo>
                  <a:cubicBezTo>
                    <a:pt x="482" y="2457"/>
                    <a:pt x="202" y="2180"/>
                    <a:pt x="202" y="1835"/>
                  </a:cubicBezTo>
                  <a:cubicBezTo>
                    <a:pt x="200" y="1781"/>
                    <a:pt x="156" y="1737"/>
                    <a:pt x="102" y="1737"/>
                  </a:cubicBezTo>
                  <a:cubicBezTo>
                    <a:pt x="47" y="1737"/>
                    <a:pt x="2" y="1781"/>
                    <a:pt x="0" y="1835"/>
                  </a:cubicBezTo>
                  <a:cubicBezTo>
                    <a:pt x="0" y="2289"/>
                    <a:pt x="369" y="2659"/>
                    <a:pt x="824" y="2659"/>
                  </a:cubicBezTo>
                  <a:cubicBezTo>
                    <a:pt x="839" y="2659"/>
                    <a:pt x="853" y="2659"/>
                    <a:pt x="869" y="2658"/>
                  </a:cubicBezTo>
                  <a:cubicBezTo>
                    <a:pt x="1284" y="2636"/>
                    <a:pt x="1626" y="2293"/>
                    <a:pt x="1647" y="1879"/>
                  </a:cubicBezTo>
                  <a:cubicBezTo>
                    <a:pt x="1663" y="1581"/>
                    <a:pt x="1517" y="1299"/>
                    <a:pt x="1265" y="1139"/>
                  </a:cubicBezTo>
                  <a:cubicBezTo>
                    <a:pt x="1055" y="1006"/>
                    <a:pt x="926" y="760"/>
                    <a:pt x="926" y="498"/>
                  </a:cubicBezTo>
                  <a:lnTo>
                    <a:pt x="926" y="102"/>
                  </a:lnTo>
                  <a:cubicBezTo>
                    <a:pt x="926" y="46"/>
                    <a:pt x="880" y="1"/>
                    <a:pt x="824"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8"/>
            <p:cNvSpPr/>
            <p:nvPr/>
          </p:nvSpPr>
          <p:spPr>
            <a:xfrm>
              <a:off x="5840175" y="561725"/>
              <a:ext cx="164725" cy="71275"/>
            </a:xfrm>
            <a:custGeom>
              <a:avLst/>
              <a:gdLst/>
              <a:ahLst/>
              <a:cxnLst/>
              <a:rect l="l" t="t" r="r" b="b"/>
              <a:pathLst>
                <a:path w="6589" h="2851" extrusionOk="0">
                  <a:moveTo>
                    <a:pt x="1508" y="0"/>
                  </a:moveTo>
                  <a:cubicBezTo>
                    <a:pt x="1352" y="0"/>
                    <a:pt x="1208" y="49"/>
                    <a:pt x="1083" y="163"/>
                  </a:cubicBezTo>
                  <a:cubicBezTo>
                    <a:pt x="1" y="1152"/>
                    <a:pt x="2846" y="2850"/>
                    <a:pt x="3841" y="2850"/>
                  </a:cubicBezTo>
                  <a:cubicBezTo>
                    <a:pt x="4557" y="2850"/>
                    <a:pt x="6588" y="721"/>
                    <a:pt x="6448" y="563"/>
                  </a:cubicBezTo>
                  <a:cubicBezTo>
                    <a:pt x="6440" y="554"/>
                    <a:pt x="6424" y="550"/>
                    <a:pt x="6401" y="550"/>
                  </a:cubicBezTo>
                  <a:cubicBezTo>
                    <a:pt x="6070" y="550"/>
                    <a:pt x="4311" y="1493"/>
                    <a:pt x="3837" y="1493"/>
                  </a:cubicBezTo>
                  <a:cubicBezTo>
                    <a:pt x="3807" y="1493"/>
                    <a:pt x="3781" y="1489"/>
                    <a:pt x="3762" y="1481"/>
                  </a:cubicBezTo>
                  <a:cubicBezTo>
                    <a:pt x="3461" y="1347"/>
                    <a:pt x="2327" y="0"/>
                    <a:pt x="15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8"/>
            <p:cNvSpPr/>
            <p:nvPr/>
          </p:nvSpPr>
          <p:spPr>
            <a:xfrm>
              <a:off x="5999700" y="557425"/>
              <a:ext cx="30875" cy="19000"/>
            </a:xfrm>
            <a:custGeom>
              <a:avLst/>
              <a:gdLst/>
              <a:ahLst/>
              <a:cxnLst/>
              <a:rect l="l" t="t" r="r" b="b"/>
              <a:pathLst>
                <a:path w="1235" h="760" extrusionOk="0">
                  <a:moveTo>
                    <a:pt x="823" y="0"/>
                  </a:moveTo>
                  <a:cubicBezTo>
                    <a:pt x="497" y="0"/>
                    <a:pt x="1" y="638"/>
                    <a:pt x="67" y="736"/>
                  </a:cubicBezTo>
                  <a:cubicBezTo>
                    <a:pt x="78" y="752"/>
                    <a:pt x="106" y="759"/>
                    <a:pt x="147" y="759"/>
                  </a:cubicBezTo>
                  <a:cubicBezTo>
                    <a:pt x="417" y="759"/>
                    <a:pt x="1234" y="439"/>
                    <a:pt x="1001" y="98"/>
                  </a:cubicBezTo>
                  <a:cubicBezTo>
                    <a:pt x="954" y="29"/>
                    <a:pt x="893" y="0"/>
                    <a:pt x="823"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8"/>
            <p:cNvSpPr/>
            <p:nvPr/>
          </p:nvSpPr>
          <p:spPr>
            <a:xfrm>
              <a:off x="6018475" y="323375"/>
              <a:ext cx="224500" cy="254975"/>
            </a:xfrm>
            <a:custGeom>
              <a:avLst/>
              <a:gdLst/>
              <a:ahLst/>
              <a:cxnLst/>
              <a:rect l="l" t="t" r="r" b="b"/>
              <a:pathLst>
                <a:path w="8980" h="10199" extrusionOk="0">
                  <a:moveTo>
                    <a:pt x="8891" y="0"/>
                  </a:moveTo>
                  <a:cubicBezTo>
                    <a:pt x="8873" y="0"/>
                    <a:pt x="8856" y="6"/>
                    <a:pt x="8842" y="17"/>
                  </a:cubicBezTo>
                  <a:cubicBezTo>
                    <a:pt x="7043" y="1489"/>
                    <a:pt x="5381" y="3089"/>
                    <a:pt x="3904" y="4773"/>
                  </a:cubicBezTo>
                  <a:cubicBezTo>
                    <a:pt x="2417" y="6467"/>
                    <a:pt x="1111" y="8253"/>
                    <a:pt x="22" y="10081"/>
                  </a:cubicBezTo>
                  <a:cubicBezTo>
                    <a:pt x="1" y="10117"/>
                    <a:pt x="13" y="10166"/>
                    <a:pt x="50" y="10187"/>
                  </a:cubicBezTo>
                  <a:cubicBezTo>
                    <a:pt x="62" y="10195"/>
                    <a:pt x="76" y="10199"/>
                    <a:pt x="90" y="10199"/>
                  </a:cubicBezTo>
                  <a:cubicBezTo>
                    <a:pt x="118" y="10199"/>
                    <a:pt x="144" y="10184"/>
                    <a:pt x="158" y="10161"/>
                  </a:cubicBezTo>
                  <a:cubicBezTo>
                    <a:pt x="2313" y="6541"/>
                    <a:pt x="5350" y="3075"/>
                    <a:pt x="8941" y="138"/>
                  </a:cubicBezTo>
                  <a:cubicBezTo>
                    <a:pt x="8974" y="112"/>
                    <a:pt x="8979" y="62"/>
                    <a:pt x="8951" y="29"/>
                  </a:cubicBezTo>
                  <a:cubicBezTo>
                    <a:pt x="8936" y="10"/>
                    <a:pt x="8913" y="0"/>
                    <a:pt x="8891"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8"/>
            <p:cNvSpPr/>
            <p:nvPr/>
          </p:nvSpPr>
          <p:spPr>
            <a:xfrm>
              <a:off x="6005725" y="561375"/>
              <a:ext cx="30000" cy="30000"/>
            </a:xfrm>
            <a:custGeom>
              <a:avLst/>
              <a:gdLst/>
              <a:ahLst/>
              <a:cxnLst/>
              <a:rect l="l" t="t" r="r" b="b"/>
              <a:pathLst>
                <a:path w="1200" h="1200" extrusionOk="0">
                  <a:moveTo>
                    <a:pt x="600" y="1"/>
                  </a:moveTo>
                  <a:cubicBezTo>
                    <a:pt x="269" y="1"/>
                    <a:pt x="0" y="269"/>
                    <a:pt x="0" y="600"/>
                  </a:cubicBezTo>
                  <a:cubicBezTo>
                    <a:pt x="0" y="931"/>
                    <a:pt x="269" y="1200"/>
                    <a:pt x="600" y="1200"/>
                  </a:cubicBezTo>
                  <a:cubicBezTo>
                    <a:pt x="931" y="1200"/>
                    <a:pt x="1199" y="931"/>
                    <a:pt x="1199" y="600"/>
                  </a:cubicBezTo>
                  <a:cubicBezTo>
                    <a:pt x="1199" y="269"/>
                    <a:pt x="931" y="1"/>
                    <a:pt x="600"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8"/>
            <p:cNvSpPr/>
            <p:nvPr/>
          </p:nvSpPr>
          <p:spPr>
            <a:xfrm>
              <a:off x="6011225"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8"/>
            <p:cNvSpPr/>
            <p:nvPr/>
          </p:nvSpPr>
          <p:spPr>
            <a:xfrm>
              <a:off x="6011525"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8"/>
            <p:cNvSpPr/>
            <p:nvPr/>
          </p:nvSpPr>
          <p:spPr>
            <a:xfrm>
              <a:off x="6011800" y="574450"/>
              <a:ext cx="300" cy="12700"/>
            </a:xfrm>
            <a:custGeom>
              <a:avLst/>
              <a:gdLst/>
              <a:ahLst/>
              <a:cxnLst/>
              <a:rect l="l" t="t" r="r" b="b"/>
              <a:pathLst>
                <a:path w="12"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8"/>
            <p:cNvSpPr/>
            <p:nvPr/>
          </p:nvSpPr>
          <p:spPr>
            <a:xfrm>
              <a:off x="6012075"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8"/>
            <p:cNvSpPr/>
            <p:nvPr/>
          </p:nvSpPr>
          <p:spPr>
            <a:xfrm>
              <a:off x="6012375"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8"/>
            <p:cNvSpPr/>
            <p:nvPr/>
          </p:nvSpPr>
          <p:spPr>
            <a:xfrm>
              <a:off x="6012650" y="574450"/>
              <a:ext cx="300" cy="12700"/>
            </a:xfrm>
            <a:custGeom>
              <a:avLst/>
              <a:gdLst/>
              <a:ahLst/>
              <a:cxnLst/>
              <a:rect l="l" t="t" r="r" b="b"/>
              <a:pathLst>
                <a:path w="12" h="508" extrusionOk="0">
                  <a:moveTo>
                    <a:pt x="1" y="1"/>
                  </a:moveTo>
                  <a:lnTo>
                    <a:pt x="1" y="508"/>
                  </a:lnTo>
                  <a:lnTo>
                    <a:pt x="11" y="508"/>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8"/>
            <p:cNvSpPr/>
            <p:nvPr/>
          </p:nvSpPr>
          <p:spPr>
            <a:xfrm>
              <a:off x="6012925"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8"/>
            <p:cNvSpPr/>
            <p:nvPr/>
          </p:nvSpPr>
          <p:spPr>
            <a:xfrm>
              <a:off x="6013200" y="574450"/>
              <a:ext cx="300" cy="12700"/>
            </a:xfrm>
            <a:custGeom>
              <a:avLst/>
              <a:gdLst/>
              <a:ahLst/>
              <a:cxnLst/>
              <a:rect l="l" t="t" r="r" b="b"/>
              <a:pathLst>
                <a:path w="12"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8"/>
            <p:cNvSpPr/>
            <p:nvPr/>
          </p:nvSpPr>
          <p:spPr>
            <a:xfrm>
              <a:off x="6013475"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8"/>
            <p:cNvSpPr/>
            <p:nvPr/>
          </p:nvSpPr>
          <p:spPr>
            <a:xfrm>
              <a:off x="6013775"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8"/>
            <p:cNvSpPr/>
            <p:nvPr/>
          </p:nvSpPr>
          <p:spPr>
            <a:xfrm>
              <a:off x="6014050"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8"/>
            <p:cNvSpPr/>
            <p:nvPr/>
          </p:nvSpPr>
          <p:spPr>
            <a:xfrm>
              <a:off x="6014350" y="574450"/>
              <a:ext cx="300" cy="12700"/>
            </a:xfrm>
            <a:custGeom>
              <a:avLst/>
              <a:gdLst/>
              <a:ahLst/>
              <a:cxnLst/>
              <a:rect l="l" t="t" r="r" b="b"/>
              <a:pathLst>
                <a:path w="12" h="508" extrusionOk="0">
                  <a:moveTo>
                    <a:pt x="0" y="1"/>
                  </a:moveTo>
                  <a:lnTo>
                    <a:pt x="0" y="508"/>
                  </a:lnTo>
                  <a:lnTo>
                    <a:pt x="11" y="508"/>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8"/>
            <p:cNvSpPr/>
            <p:nvPr/>
          </p:nvSpPr>
          <p:spPr>
            <a:xfrm>
              <a:off x="6014625"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8"/>
            <p:cNvSpPr/>
            <p:nvPr/>
          </p:nvSpPr>
          <p:spPr>
            <a:xfrm>
              <a:off x="6014900"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8"/>
            <p:cNvSpPr/>
            <p:nvPr/>
          </p:nvSpPr>
          <p:spPr>
            <a:xfrm>
              <a:off x="6015200" y="574450"/>
              <a:ext cx="275" cy="12700"/>
            </a:xfrm>
            <a:custGeom>
              <a:avLst/>
              <a:gdLst/>
              <a:ahLst/>
              <a:cxnLst/>
              <a:rect l="l" t="t" r="r" b="b"/>
              <a:pathLst>
                <a:path w="11" h="508" extrusionOk="0">
                  <a:moveTo>
                    <a:pt x="0" y="1"/>
                  </a:moveTo>
                  <a:lnTo>
                    <a:pt x="0" y="508"/>
                  </a:lnTo>
                  <a:lnTo>
                    <a:pt x="11" y="508"/>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8"/>
            <p:cNvSpPr/>
            <p:nvPr/>
          </p:nvSpPr>
          <p:spPr>
            <a:xfrm>
              <a:off x="6015475" y="574450"/>
              <a:ext cx="275" cy="12700"/>
            </a:xfrm>
            <a:custGeom>
              <a:avLst/>
              <a:gdLst/>
              <a:ahLst/>
              <a:cxnLst/>
              <a:rect l="l" t="t" r="r" b="b"/>
              <a:pathLst>
                <a:path w="11" h="508" extrusionOk="0">
                  <a:moveTo>
                    <a:pt x="1" y="1"/>
                  </a:moveTo>
                  <a:lnTo>
                    <a:pt x="1" y="508"/>
                  </a:lnTo>
                  <a:lnTo>
                    <a:pt x="11" y="508"/>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8"/>
            <p:cNvSpPr/>
            <p:nvPr/>
          </p:nvSpPr>
          <p:spPr>
            <a:xfrm>
              <a:off x="6015725"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8"/>
            <p:cNvSpPr/>
            <p:nvPr/>
          </p:nvSpPr>
          <p:spPr>
            <a:xfrm>
              <a:off x="6016025"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8"/>
            <p:cNvSpPr/>
            <p:nvPr/>
          </p:nvSpPr>
          <p:spPr>
            <a:xfrm>
              <a:off x="6016300"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8"/>
            <p:cNvSpPr/>
            <p:nvPr/>
          </p:nvSpPr>
          <p:spPr>
            <a:xfrm>
              <a:off x="6016600" y="574450"/>
              <a:ext cx="300" cy="12700"/>
            </a:xfrm>
            <a:custGeom>
              <a:avLst/>
              <a:gdLst/>
              <a:ahLst/>
              <a:cxnLst/>
              <a:rect l="l" t="t" r="r" b="b"/>
              <a:pathLst>
                <a:path w="12" h="508" extrusionOk="0">
                  <a:moveTo>
                    <a:pt x="0" y="1"/>
                  </a:moveTo>
                  <a:lnTo>
                    <a:pt x="0" y="508"/>
                  </a:lnTo>
                  <a:lnTo>
                    <a:pt x="11" y="508"/>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8"/>
            <p:cNvSpPr/>
            <p:nvPr/>
          </p:nvSpPr>
          <p:spPr>
            <a:xfrm>
              <a:off x="6016875"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8"/>
            <p:cNvSpPr/>
            <p:nvPr/>
          </p:nvSpPr>
          <p:spPr>
            <a:xfrm>
              <a:off x="6017150"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8"/>
            <p:cNvSpPr/>
            <p:nvPr/>
          </p:nvSpPr>
          <p:spPr>
            <a:xfrm>
              <a:off x="6017450"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8"/>
            <p:cNvSpPr/>
            <p:nvPr/>
          </p:nvSpPr>
          <p:spPr>
            <a:xfrm>
              <a:off x="6017725"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8"/>
            <p:cNvSpPr/>
            <p:nvPr/>
          </p:nvSpPr>
          <p:spPr>
            <a:xfrm>
              <a:off x="6018025" y="574450"/>
              <a:ext cx="275" cy="12700"/>
            </a:xfrm>
            <a:custGeom>
              <a:avLst/>
              <a:gdLst/>
              <a:ahLst/>
              <a:cxnLst/>
              <a:rect l="l" t="t" r="r" b="b"/>
              <a:pathLst>
                <a:path w="11" h="508" extrusionOk="0">
                  <a:moveTo>
                    <a:pt x="0" y="1"/>
                  </a:moveTo>
                  <a:lnTo>
                    <a:pt x="0" y="508"/>
                  </a:lnTo>
                  <a:lnTo>
                    <a:pt x="10" y="508"/>
                  </a:lnTo>
                  <a:lnTo>
                    <a:pt x="1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8"/>
            <p:cNvSpPr/>
            <p:nvPr/>
          </p:nvSpPr>
          <p:spPr>
            <a:xfrm>
              <a:off x="6018275"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8"/>
            <p:cNvSpPr/>
            <p:nvPr/>
          </p:nvSpPr>
          <p:spPr>
            <a:xfrm>
              <a:off x="6018550"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8"/>
            <p:cNvSpPr/>
            <p:nvPr/>
          </p:nvSpPr>
          <p:spPr>
            <a:xfrm>
              <a:off x="6018850"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8"/>
            <p:cNvSpPr/>
            <p:nvPr/>
          </p:nvSpPr>
          <p:spPr>
            <a:xfrm>
              <a:off x="6019125" y="574450"/>
              <a:ext cx="300" cy="12700"/>
            </a:xfrm>
            <a:custGeom>
              <a:avLst/>
              <a:gdLst/>
              <a:ahLst/>
              <a:cxnLst/>
              <a:rect l="l" t="t" r="r" b="b"/>
              <a:pathLst>
                <a:path w="12"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8"/>
            <p:cNvSpPr/>
            <p:nvPr/>
          </p:nvSpPr>
          <p:spPr>
            <a:xfrm>
              <a:off x="6019400"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8"/>
            <p:cNvSpPr/>
            <p:nvPr/>
          </p:nvSpPr>
          <p:spPr>
            <a:xfrm>
              <a:off x="6019700"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8"/>
            <p:cNvSpPr/>
            <p:nvPr/>
          </p:nvSpPr>
          <p:spPr>
            <a:xfrm>
              <a:off x="6019975"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8"/>
            <p:cNvSpPr/>
            <p:nvPr/>
          </p:nvSpPr>
          <p:spPr>
            <a:xfrm>
              <a:off x="6020275" y="574450"/>
              <a:ext cx="300" cy="12700"/>
            </a:xfrm>
            <a:custGeom>
              <a:avLst/>
              <a:gdLst/>
              <a:ahLst/>
              <a:cxnLst/>
              <a:rect l="l" t="t" r="r" b="b"/>
              <a:pathLst>
                <a:path w="12" h="508" extrusionOk="0">
                  <a:moveTo>
                    <a:pt x="0" y="1"/>
                  </a:moveTo>
                  <a:lnTo>
                    <a:pt x="0" y="508"/>
                  </a:lnTo>
                  <a:lnTo>
                    <a:pt x="11" y="508"/>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8"/>
            <p:cNvSpPr/>
            <p:nvPr/>
          </p:nvSpPr>
          <p:spPr>
            <a:xfrm>
              <a:off x="6020550"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8"/>
            <p:cNvSpPr/>
            <p:nvPr/>
          </p:nvSpPr>
          <p:spPr>
            <a:xfrm>
              <a:off x="6020825"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8"/>
            <p:cNvSpPr/>
            <p:nvPr/>
          </p:nvSpPr>
          <p:spPr>
            <a:xfrm>
              <a:off x="6021125" y="574450"/>
              <a:ext cx="275" cy="12700"/>
            </a:xfrm>
            <a:custGeom>
              <a:avLst/>
              <a:gdLst/>
              <a:ahLst/>
              <a:cxnLst/>
              <a:rect l="l" t="t" r="r" b="b"/>
              <a:pathLst>
                <a:path w="11" h="508" extrusionOk="0">
                  <a:moveTo>
                    <a:pt x="0" y="1"/>
                  </a:moveTo>
                  <a:lnTo>
                    <a:pt x="0" y="508"/>
                  </a:lnTo>
                  <a:lnTo>
                    <a:pt x="11" y="508"/>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6021375" y="574450"/>
              <a:ext cx="300" cy="12700"/>
            </a:xfrm>
            <a:custGeom>
              <a:avLst/>
              <a:gdLst/>
              <a:ahLst/>
              <a:cxnLst/>
              <a:rect l="l" t="t" r="r" b="b"/>
              <a:pathLst>
                <a:path w="12"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8"/>
            <p:cNvSpPr/>
            <p:nvPr/>
          </p:nvSpPr>
          <p:spPr>
            <a:xfrm>
              <a:off x="6021650"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8"/>
            <p:cNvSpPr/>
            <p:nvPr/>
          </p:nvSpPr>
          <p:spPr>
            <a:xfrm>
              <a:off x="6021950"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8"/>
            <p:cNvSpPr/>
            <p:nvPr/>
          </p:nvSpPr>
          <p:spPr>
            <a:xfrm>
              <a:off x="6022225"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8"/>
            <p:cNvSpPr/>
            <p:nvPr/>
          </p:nvSpPr>
          <p:spPr>
            <a:xfrm>
              <a:off x="6022525"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8"/>
            <p:cNvSpPr/>
            <p:nvPr/>
          </p:nvSpPr>
          <p:spPr>
            <a:xfrm>
              <a:off x="6022800" y="574450"/>
              <a:ext cx="300" cy="12700"/>
            </a:xfrm>
            <a:custGeom>
              <a:avLst/>
              <a:gdLst/>
              <a:ahLst/>
              <a:cxnLst/>
              <a:rect l="l" t="t" r="r" b="b"/>
              <a:pathLst>
                <a:path w="12"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6023075"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6023375" y="574450"/>
              <a:ext cx="300" cy="12700"/>
            </a:xfrm>
            <a:custGeom>
              <a:avLst/>
              <a:gdLst/>
              <a:ahLst/>
              <a:cxnLst/>
              <a:rect l="l" t="t" r="r" b="b"/>
              <a:pathLst>
                <a:path w="12" h="508" extrusionOk="0">
                  <a:moveTo>
                    <a:pt x="0" y="1"/>
                  </a:moveTo>
                  <a:lnTo>
                    <a:pt x="0"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6023650" y="574450"/>
              <a:ext cx="325" cy="12700"/>
            </a:xfrm>
            <a:custGeom>
              <a:avLst/>
              <a:gdLst/>
              <a:ahLst/>
              <a:cxnLst/>
              <a:rect l="l" t="t" r="r" b="b"/>
              <a:pathLst>
                <a:path w="13" h="508" extrusionOk="0">
                  <a:moveTo>
                    <a:pt x="1" y="1"/>
                  </a:moveTo>
                  <a:lnTo>
                    <a:pt x="1" y="508"/>
                  </a:lnTo>
                  <a:lnTo>
                    <a:pt x="12" y="508"/>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8"/>
            <p:cNvSpPr/>
            <p:nvPr/>
          </p:nvSpPr>
          <p:spPr>
            <a:xfrm>
              <a:off x="5815800" y="532300"/>
              <a:ext cx="104275" cy="142050"/>
            </a:xfrm>
            <a:custGeom>
              <a:avLst/>
              <a:gdLst/>
              <a:ahLst/>
              <a:cxnLst/>
              <a:rect l="l" t="t" r="r" b="b"/>
              <a:pathLst>
                <a:path w="4171" h="5682" extrusionOk="0">
                  <a:moveTo>
                    <a:pt x="2315" y="0"/>
                  </a:moveTo>
                  <a:cubicBezTo>
                    <a:pt x="2271" y="81"/>
                    <a:pt x="2221" y="160"/>
                    <a:pt x="2166" y="235"/>
                  </a:cubicBezTo>
                  <a:cubicBezTo>
                    <a:pt x="1330" y="1413"/>
                    <a:pt x="1" y="3972"/>
                    <a:pt x="1107" y="5681"/>
                  </a:cubicBezTo>
                  <a:cubicBezTo>
                    <a:pt x="2223" y="5600"/>
                    <a:pt x="3093" y="5192"/>
                    <a:pt x="3699" y="4425"/>
                  </a:cubicBezTo>
                  <a:cubicBezTo>
                    <a:pt x="4030" y="3432"/>
                    <a:pt x="4170" y="2408"/>
                    <a:pt x="3944" y="1230"/>
                  </a:cubicBezTo>
                  <a:cubicBezTo>
                    <a:pt x="3898" y="987"/>
                    <a:pt x="3815" y="764"/>
                    <a:pt x="3733" y="556"/>
                  </a:cubicBezTo>
                  <a:cubicBezTo>
                    <a:pt x="2903" y="499"/>
                    <a:pt x="2495" y="196"/>
                    <a:pt x="23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8"/>
            <p:cNvSpPr/>
            <p:nvPr/>
          </p:nvSpPr>
          <p:spPr>
            <a:xfrm>
              <a:off x="5843475" y="642900"/>
              <a:ext cx="157125" cy="158100"/>
            </a:xfrm>
            <a:custGeom>
              <a:avLst/>
              <a:gdLst/>
              <a:ahLst/>
              <a:cxnLst/>
              <a:rect l="l" t="t" r="r" b="b"/>
              <a:pathLst>
                <a:path w="6285" h="6324" extrusionOk="0">
                  <a:moveTo>
                    <a:pt x="2592" y="1"/>
                  </a:moveTo>
                  <a:cubicBezTo>
                    <a:pt x="1986" y="768"/>
                    <a:pt x="1116" y="1176"/>
                    <a:pt x="0" y="1257"/>
                  </a:cubicBezTo>
                  <a:cubicBezTo>
                    <a:pt x="566" y="2131"/>
                    <a:pt x="2032" y="2291"/>
                    <a:pt x="3025" y="2291"/>
                  </a:cubicBezTo>
                  <a:cubicBezTo>
                    <a:pt x="3592" y="2291"/>
                    <a:pt x="4005" y="2238"/>
                    <a:pt x="4005" y="2238"/>
                  </a:cubicBezTo>
                  <a:lnTo>
                    <a:pt x="4005" y="6323"/>
                  </a:lnTo>
                  <a:cubicBezTo>
                    <a:pt x="4385" y="6323"/>
                    <a:pt x="6284" y="1965"/>
                    <a:pt x="5973" y="1244"/>
                  </a:cubicBezTo>
                  <a:cubicBezTo>
                    <a:pt x="5593" y="367"/>
                    <a:pt x="2592" y="1"/>
                    <a:pt x="25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5943575" y="800975"/>
              <a:ext cx="16900" cy="40150"/>
            </a:xfrm>
            <a:custGeom>
              <a:avLst/>
              <a:gdLst/>
              <a:ahLst/>
              <a:cxnLst/>
              <a:rect l="l" t="t" r="r" b="b"/>
              <a:pathLst>
                <a:path w="676" h="1606" extrusionOk="0">
                  <a:moveTo>
                    <a:pt x="1" y="0"/>
                  </a:moveTo>
                  <a:lnTo>
                    <a:pt x="1" y="1606"/>
                  </a:lnTo>
                  <a:cubicBezTo>
                    <a:pt x="676" y="1606"/>
                    <a:pt x="204" y="0"/>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8"/>
            <p:cNvSpPr/>
            <p:nvPr/>
          </p:nvSpPr>
          <p:spPr>
            <a:xfrm>
              <a:off x="5873675" y="501975"/>
              <a:ext cx="45925" cy="44250"/>
            </a:xfrm>
            <a:custGeom>
              <a:avLst/>
              <a:gdLst/>
              <a:ahLst/>
              <a:cxnLst/>
              <a:rect l="l" t="t" r="r" b="b"/>
              <a:pathLst>
                <a:path w="1837" h="1770" extrusionOk="0">
                  <a:moveTo>
                    <a:pt x="1836" y="0"/>
                  </a:moveTo>
                  <a:lnTo>
                    <a:pt x="1836" y="0"/>
                  </a:lnTo>
                  <a:cubicBezTo>
                    <a:pt x="1173" y="43"/>
                    <a:pt x="570" y="139"/>
                    <a:pt x="70" y="326"/>
                  </a:cubicBezTo>
                  <a:cubicBezTo>
                    <a:pt x="110" y="395"/>
                    <a:pt x="154" y="460"/>
                    <a:pt x="203" y="522"/>
                  </a:cubicBezTo>
                  <a:cubicBezTo>
                    <a:pt x="203" y="522"/>
                    <a:pt x="237" y="787"/>
                    <a:pt x="0" y="1213"/>
                  </a:cubicBezTo>
                  <a:cubicBezTo>
                    <a:pt x="180" y="1409"/>
                    <a:pt x="588" y="1713"/>
                    <a:pt x="1418" y="1769"/>
                  </a:cubicBezTo>
                  <a:cubicBezTo>
                    <a:pt x="1317" y="1509"/>
                    <a:pt x="1218" y="1270"/>
                    <a:pt x="1197" y="1037"/>
                  </a:cubicBezTo>
                  <a:cubicBezTo>
                    <a:pt x="1522" y="986"/>
                    <a:pt x="1770" y="536"/>
                    <a:pt x="1836"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8"/>
            <p:cNvSpPr/>
            <p:nvPr/>
          </p:nvSpPr>
          <p:spPr>
            <a:xfrm>
              <a:off x="5896425" y="486075"/>
              <a:ext cx="19475" cy="13225"/>
            </a:xfrm>
            <a:custGeom>
              <a:avLst/>
              <a:gdLst/>
              <a:ahLst/>
              <a:cxnLst/>
              <a:rect l="l" t="t" r="r" b="b"/>
              <a:pathLst>
                <a:path w="779" h="529" extrusionOk="0">
                  <a:moveTo>
                    <a:pt x="344" y="1"/>
                  </a:moveTo>
                  <a:cubicBezTo>
                    <a:pt x="183" y="1"/>
                    <a:pt x="49" y="80"/>
                    <a:pt x="27" y="198"/>
                  </a:cubicBezTo>
                  <a:cubicBezTo>
                    <a:pt x="1" y="338"/>
                    <a:pt x="142" y="483"/>
                    <a:pt x="343" y="519"/>
                  </a:cubicBezTo>
                  <a:cubicBezTo>
                    <a:pt x="375" y="525"/>
                    <a:pt x="406" y="528"/>
                    <a:pt x="437" y="528"/>
                  </a:cubicBezTo>
                  <a:cubicBezTo>
                    <a:pt x="598" y="528"/>
                    <a:pt x="731" y="449"/>
                    <a:pt x="752" y="331"/>
                  </a:cubicBezTo>
                  <a:cubicBezTo>
                    <a:pt x="778" y="190"/>
                    <a:pt x="637" y="46"/>
                    <a:pt x="436" y="9"/>
                  </a:cubicBezTo>
                  <a:cubicBezTo>
                    <a:pt x="405" y="3"/>
                    <a:pt x="374" y="1"/>
                    <a:pt x="3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8"/>
            <p:cNvSpPr/>
            <p:nvPr/>
          </p:nvSpPr>
          <p:spPr>
            <a:xfrm>
              <a:off x="5868250" y="463600"/>
              <a:ext cx="51825" cy="46550"/>
            </a:xfrm>
            <a:custGeom>
              <a:avLst/>
              <a:gdLst/>
              <a:ahLst/>
              <a:cxnLst/>
              <a:rect l="l" t="t" r="r" b="b"/>
              <a:pathLst>
                <a:path w="2073" h="1862" extrusionOk="0">
                  <a:moveTo>
                    <a:pt x="1308" y="1007"/>
                  </a:moveTo>
                  <a:lnTo>
                    <a:pt x="1857" y="1243"/>
                  </a:lnTo>
                  <a:lnTo>
                    <a:pt x="1317" y="1321"/>
                  </a:lnTo>
                  <a:lnTo>
                    <a:pt x="1308" y="1007"/>
                  </a:lnTo>
                  <a:close/>
                  <a:moveTo>
                    <a:pt x="1097" y="0"/>
                  </a:moveTo>
                  <a:cubicBezTo>
                    <a:pt x="558" y="0"/>
                    <a:pt x="1" y="514"/>
                    <a:pt x="107" y="1335"/>
                  </a:cubicBezTo>
                  <a:cubicBezTo>
                    <a:pt x="133" y="1521"/>
                    <a:pt x="194" y="1700"/>
                    <a:pt x="287" y="1861"/>
                  </a:cubicBezTo>
                  <a:cubicBezTo>
                    <a:pt x="787" y="1674"/>
                    <a:pt x="1390" y="1578"/>
                    <a:pt x="2053" y="1535"/>
                  </a:cubicBezTo>
                  <a:cubicBezTo>
                    <a:pt x="2066" y="1441"/>
                    <a:pt x="2072" y="1345"/>
                    <a:pt x="2072" y="1248"/>
                  </a:cubicBezTo>
                  <a:cubicBezTo>
                    <a:pt x="2072" y="558"/>
                    <a:pt x="1635" y="0"/>
                    <a:pt x="10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5838525" y="561150"/>
              <a:ext cx="163725" cy="81400"/>
            </a:xfrm>
            <a:custGeom>
              <a:avLst/>
              <a:gdLst/>
              <a:ahLst/>
              <a:cxnLst/>
              <a:rect l="l" t="t" r="r" b="b"/>
              <a:pathLst>
                <a:path w="6549" h="3256" extrusionOk="0">
                  <a:moveTo>
                    <a:pt x="1569" y="1"/>
                  </a:moveTo>
                  <a:cubicBezTo>
                    <a:pt x="1459" y="1"/>
                    <a:pt x="1352" y="29"/>
                    <a:pt x="1248" y="94"/>
                  </a:cubicBezTo>
                  <a:cubicBezTo>
                    <a:pt x="0" y="866"/>
                    <a:pt x="2481" y="3062"/>
                    <a:pt x="3458" y="3248"/>
                  </a:cubicBezTo>
                  <a:cubicBezTo>
                    <a:pt x="3484" y="3253"/>
                    <a:pt x="3513" y="3255"/>
                    <a:pt x="3544" y="3255"/>
                  </a:cubicBezTo>
                  <a:cubicBezTo>
                    <a:pt x="4337" y="3255"/>
                    <a:pt x="6549" y="1659"/>
                    <a:pt x="6445" y="1486"/>
                  </a:cubicBezTo>
                  <a:cubicBezTo>
                    <a:pt x="6434" y="1467"/>
                    <a:pt x="6398" y="1459"/>
                    <a:pt x="6342" y="1459"/>
                  </a:cubicBezTo>
                  <a:cubicBezTo>
                    <a:pt x="5924" y="1459"/>
                    <a:pt x="4394" y="1923"/>
                    <a:pt x="3822" y="1923"/>
                  </a:cubicBezTo>
                  <a:cubicBezTo>
                    <a:pt x="3736" y="1923"/>
                    <a:pt x="3671" y="1912"/>
                    <a:pt x="3636" y="1888"/>
                  </a:cubicBezTo>
                  <a:cubicBezTo>
                    <a:pt x="3350" y="1691"/>
                    <a:pt x="2408" y="1"/>
                    <a:pt x="15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8"/>
            <p:cNvSpPr/>
            <p:nvPr/>
          </p:nvSpPr>
          <p:spPr>
            <a:xfrm>
              <a:off x="5998500" y="583600"/>
              <a:ext cx="30725" cy="15850"/>
            </a:xfrm>
            <a:custGeom>
              <a:avLst/>
              <a:gdLst/>
              <a:ahLst/>
              <a:cxnLst/>
              <a:rect l="l" t="t" r="r" b="b"/>
              <a:pathLst>
                <a:path w="1229" h="634" extrusionOk="0">
                  <a:moveTo>
                    <a:pt x="872" y="1"/>
                  </a:moveTo>
                  <a:cubicBezTo>
                    <a:pt x="542" y="1"/>
                    <a:pt x="1" y="486"/>
                    <a:pt x="46" y="588"/>
                  </a:cubicBezTo>
                  <a:cubicBezTo>
                    <a:pt x="59" y="619"/>
                    <a:pt x="133" y="634"/>
                    <a:pt x="236" y="634"/>
                  </a:cubicBezTo>
                  <a:cubicBezTo>
                    <a:pt x="575" y="634"/>
                    <a:pt x="1228" y="468"/>
                    <a:pt x="1082" y="135"/>
                  </a:cubicBezTo>
                  <a:cubicBezTo>
                    <a:pt x="1041" y="39"/>
                    <a:pt x="965" y="1"/>
                    <a:pt x="872"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8"/>
            <p:cNvSpPr/>
            <p:nvPr/>
          </p:nvSpPr>
          <p:spPr>
            <a:xfrm>
              <a:off x="6195425" y="615250"/>
              <a:ext cx="74075" cy="191425"/>
            </a:xfrm>
            <a:custGeom>
              <a:avLst/>
              <a:gdLst/>
              <a:ahLst/>
              <a:cxnLst/>
              <a:rect l="l" t="t" r="r" b="b"/>
              <a:pathLst>
                <a:path w="2963" h="7657" extrusionOk="0">
                  <a:moveTo>
                    <a:pt x="1574" y="702"/>
                  </a:moveTo>
                  <a:cubicBezTo>
                    <a:pt x="1597" y="702"/>
                    <a:pt x="1622" y="703"/>
                    <a:pt x="1646" y="706"/>
                  </a:cubicBezTo>
                  <a:cubicBezTo>
                    <a:pt x="2010" y="746"/>
                    <a:pt x="2274" y="1074"/>
                    <a:pt x="2235" y="1440"/>
                  </a:cubicBezTo>
                  <a:lnTo>
                    <a:pt x="2234" y="1440"/>
                  </a:lnTo>
                  <a:cubicBezTo>
                    <a:pt x="2204" y="1707"/>
                    <a:pt x="2016" y="1930"/>
                    <a:pt x="1759" y="2005"/>
                  </a:cubicBezTo>
                  <a:cubicBezTo>
                    <a:pt x="1697" y="2023"/>
                    <a:pt x="1634" y="2032"/>
                    <a:pt x="1572" y="2032"/>
                  </a:cubicBezTo>
                  <a:cubicBezTo>
                    <a:pt x="1374" y="2032"/>
                    <a:pt x="1182" y="1943"/>
                    <a:pt x="1054" y="1784"/>
                  </a:cubicBezTo>
                  <a:cubicBezTo>
                    <a:pt x="886" y="1573"/>
                    <a:pt x="860" y="1283"/>
                    <a:pt x="989" y="1046"/>
                  </a:cubicBezTo>
                  <a:cubicBezTo>
                    <a:pt x="1107" y="833"/>
                    <a:pt x="1332" y="702"/>
                    <a:pt x="1574" y="702"/>
                  </a:cubicBezTo>
                  <a:close/>
                  <a:moveTo>
                    <a:pt x="1572" y="0"/>
                  </a:moveTo>
                  <a:cubicBezTo>
                    <a:pt x="922" y="0"/>
                    <a:pt x="351" y="463"/>
                    <a:pt x="229" y="1117"/>
                  </a:cubicBezTo>
                  <a:cubicBezTo>
                    <a:pt x="98" y="1820"/>
                    <a:pt x="531" y="2505"/>
                    <a:pt x="1222" y="2688"/>
                  </a:cubicBezTo>
                  <a:lnTo>
                    <a:pt x="910" y="5532"/>
                  </a:lnTo>
                  <a:lnTo>
                    <a:pt x="362" y="5472"/>
                  </a:lnTo>
                  <a:cubicBezTo>
                    <a:pt x="361" y="5472"/>
                    <a:pt x="360" y="5471"/>
                    <a:pt x="358" y="5471"/>
                  </a:cubicBezTo>
                  <a:cubicBezTo>
                    <a:pt x="342" y="5471"/>
                    <a:pt x="329" y="5483"/>
                    <a:pt x="327" y="5499"/>
                  </a:cubicBezTo>
                  <a:lnTo>
                    <a:pt x="282" y="5906"/>
                  </a:lnTo>
                  <a:cubicBezTo>
                    <a:pt x="280" y="5924"/>
                    <a:pt x="293" y="5940"/>
                    <a:pt x="310" y="5942"/>
                  </a:cubicBezTo>
                  <a:lnTo>
                    <a:pt x="858" y="6002"/>
                  </a:lnTo>
                  <a:lnTo>
                    <a:pt x="824" y="6315"/>
                  </a:lnTo>
                  <a:lnTo>
                    <a:pt x="82" y="6235"/>
                  </a:lnTo>
                  <a:cubicBezTo>
                    <a:pt x="80" y="6234"/>
                    <a:pt x="79" y="6234"/>
                    <a:pt x="78" y="6234"/>
                  </a:cubicBezTo>
                  <a:cubicBezTo>
                    <a:pt x="71" y="6234"/>
                    <a:pt x="64" y="6236"/>
                    <a:pt x="58" y="6241"/>
                  </a:cubicBezTo>
                  <a:cubicBezTo>
                    <a:pt x="52" y="6246"/>
                    <a:pt x="47" y="6253"/>
                    <a:pt x="46" y="6261"/>
                  </a:cubicBezTo>
                  <a:lnTo>
                    <a:pt x="2" y="6669"/>
                  </a:lnTo>
                  <a:cubicBezTo>
                    <a:pt x="1" y="6678"/>
                    <a:pt x="3" y="6686"/>
                    <a:pt x="8" y="6693"/>
                  </a:cubicBezTo>
                  <a:cubicBezTo>
                    <a:pt x="13" y="6699"/>
                    <a:pt x="22" y="6703"/>
                    <a:pt x="30" y="6705"/>
                  </a:cubicBezTo>
                  <a:lnTo>
                    <a:pt x="772" y="6786"/>
                  </a:lnTo>
                  <a:lnTo>
                    <a:pt x="738" y="7100"/>
                  </a:lnTo>
                  <a:lnTo>
                    <a:pt x="362" y="7059"/>
                  </a:lnTo>
                  <a:cubicBezTo>
                    <a:pt x="361" y="7058"/>
                    <a:pt x="360" y="7058"/>
                    <a:pt x="359" y="7058"/>
                  </a:cubicBezTo>
                  <a:cubicBezTo>
                    <a:pt x="343" y="7058"/>
                    <a:pt x="330" y="7070"/>
                    <a:pt x="328" y="7086"/>
                  </a:cubicBezTo>
                  <a:lnTo>
                    <a:pt x="283" y="7494"/>
                  </a:lnTo>
                  <a:cubicBezTo>
                    <a:pt x="281" y="7512"/>
                    <a:pt x="294" y="7527"/>
                    <a:pt x="310" y="7528"/>
                  </a:cubicBezTo>
                  <a:lnTo>
                    <a:pt x="1466" y="7656"/>
                  </a:lnTo>
                  <a:cubicBezTo>
                    <a:pt x="1467" y="7656"/>
                    <a:pt x="1468" y="7656"/>
                    <a:pt x="1469" y="7656"/>
                  </a:cubicBezTo>
                  <a:cubicBezTo>
                    <a:pt x="1484" y="7656"/>
                    <a:pt x="1498" y="7644"/>
                    <a:pt x="1500" y="7628"/>
                  </a:cubicBezTo>
                  <a:lnTo>
                    <a:pt x="1544" y="7220"/>
                  </a:lnTo>
                  <a:cubicBezTo>
                    <a:pt x="1546" y="7202"/>
                    <a:pt x="1534" y="7188"/>
                    <a:pt x="1517" y="7186"/>
                  </a:cubicBezTo>
                  <a:lnTo>
                    <a:pt x="1142" y="7144"/>
                  </a:lnTo>
                  <a:lnTo>
                    <a:pt x="1176" y="6831"/>
                  </a:lnTo>
                  <a:lnTo>
                    <a:pt x="1919" y="6912"/>
                  </a:lnTo>
                  <a:cubicBezTo>
                    <a:pt x="1920" y="6912"/>
                    <a:pt x="1922" y="6912"/>
                    <a:pt x="1923" y="6912"/>
                  </a:cubicBezTo>
                  <a:cubicBezTo>
                    <a:pt x="1930" y="6912"/>
                    <a:pt x="1937" y="6910"/>
                    <a:pt x="1942" y="6905"/>
                  </a:cubicBezTo>
                  <a:cubicBezTo>
                    <a:pt x="1948" y="6900"/>
                    <a:pt x="1952" y="6893"/>
                    <a:pt x="1953" y="6885"/>
                  </a:cubicBezTo>
                  <a:lnTo>
                    <a:pt x="1998" y="6477"/>
                  </a:lnTo>
                  <a:cubicBezTo>
                    <a:pt x="2000" y="6459"/>
                    <a:pt x="1987" y="6444"/>
                    <a:pt x="1971" y="6442"/>
                  </a:cubicBezTo>
                  <a:lnTo>
                    <a:pt x="1228" y="6360"/>
                  </a:lnTo>
                  <a:lnTo>
                    <a:pt x="1263" y="6046"/>
                  </a:lnTo>
                  <a:lnTo>
                    <a:pt x="1810" y="6106"/>
                  </a:lnTo>
                  <a:cubicBezTo>
                    <a:pt x="1812" y="6106"/>
                    <a:pt x="1813" y="6106"/>
                    <a:pt x="1814" y="6106"/>
                  </a:cubicBezTo>
                  <a:cubicBezTo>
                    <a:pt x="1821" y="6106"/>
                    <a:pt x="1828" y="6104"/>
                    <a:pt x="1833" y="6100"/>
                  </a:cubicBezTo>
                  <a:cubicBezTo>
                    <a:pt x="1839" y="6095"/>
                    <a:pt x="1843" y="6087"/>
                    <a:pt x="1844" y="6078"/>
                  </a:cubicBezTo>
                  <a:lnTo>
                    <a:pt x="1890" y="5670"/>
                  </a:lnTo>
                  <a:cubicBezTo>
                    <a:pt x="1892" y="5654"/>
                    <a:pt x="1880" y="5638"/>
                    <a:pt x="1862" y="5636"/>
                  </a:cubicBezTo>
                  <a:lnTo>
                    <a:pt x="1314" y="5576"/>
                  </a:lnTo>
                  <a:lnTo>
                    <a:pt x="1626" y="2733"/>
                  </a:lnTo>
                  <a:cubicBezTo>
                    <a:pt x="2341" y="2704"/>
                    <a:pt x="2913" y="2129"/>
                    <a:pt x="2938" y="1414"/>
                  </a:cubicBezTo>
                  <a:cubicBezTo>
                    <a:pt x="2962" y="700"/>
                    <a:pt x="2431" y="87"/>
                    <a:pt x="1720" y="8"/>
                  </a:cubicBezTo>
                  <a:lnTo>
                    <a:pt x="1722" y="8"/>
                  </a:lnTo>
                  <a:cubicBezTo>
                    <a:pt x="1672" y="3"/>
                    <a:pt x="1622" y="0"/>
                    <a:pt x="1572"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6206750" y="615250"/>
              <a:ext cx="95550" cy="131175"/>
            </a:xfrm>
            <a:custGeom>
              <a:avLst/>
              <a:gdLst/>
              <a:ahLst/>
              <a:cxnLst/>
              <a:rect l="l" t="t" r="r" b="b"/>
              <a:pathLst>
                <a:path w="3822" h="5247" extrusionOk="0">
                  <a:moveTo>
                    <a:pt x="1505" y="702"/>
                  </a:moveTo>
                  <a:cubicBezTo>
                    <a:pt x="1573" y="702"/>
                    <a:pt x="1643" y="713"/>
                    <a:pt x="1710" y="735"/>
                  </a:cubicBezTo>
                  <a:cubicBezTo>
                    <a:pt x="1966" y="818"/>
                    <a:pt x="2146" y="1046"/>
                    <a:pt x="2168" y="1315"/>
                  </a:cubicBezTo>
                  <a:cubicBezTo>
                    <a:pt x="2189" y="1583"/>
                    <a:pt x="2047" y="1837"/>
                    <a:pt x="1807" y="1959"/>
                  </a:cubicBezTo>
                  <a:cubicBezTo>
                    <a:pt x="1710" y="2009"/>
                    <a:pt x="1607" y="2032"/>
                    <a:pt x="1505" y="2032"/>
                  </a:cubicBezTo>
                  <a:cubicBezTo>
                    <a:pt x="1263" y="2032"/>
                    <a:pt x="1030" y="1900"/>
                    <a:pt x="912" y="1670"/>
                  </a:cubicBezTo>
                  <a:cubicBezTo>
                    <a:pt x="790" y="1429"/>
                    <a:pt x="824" y="1141"/>
                    <a:pt x="999" y="936"/>
                  </a:cubicBezTo>
                  <a:cubicBezTo>
                    <a:pt x="1127" y="785"/>
                    <a:pt x="1313" y="702"/>
                    <a:pt x="1505" y="702"/>
                  </a:cubicBezTo>
                  <a:close/>
                  <a:moveTo>
                    <a:pt x="1505" y="0"/>
                  </a:moveTo>
                  <a:cubicBezTo>
                    <a:pt x="1295" y="0"/>
                    <a:pt x="1082" y="49"/>
                    <a:pt x="884" y="150"/>
                  </a:cubicBezTo>
                  <a:cubicBezTo>
                    <a:pt x="289" y="453"/>
                    <a:pt x="0" y="1144"/>
                    <a:pt x="203" y="1780"/>
                  </a:cubicBezTo>
                  <a:cubicBezTo>
                    <a:pt x="385" y="2355"/>
                    <a:pt x="917" y="2734"/>
                    <a:pt x="1505" y="2734"/>
                  </a:cubicBezTo>
                  <a:cubicBezTo>
                    <a:pt x="1570" y="2734"/>
                    <a:pt x="1635" y="2730"/>
                    <a:pt x="1701" y="2720"/>
                  </a:cubicBezTo>
                  <a:lnTo>
                    <a:pt x="3040" y="5191"/>
                  </a:lnTo>
                  <a:cubicBezTo>
                    <a:pt x="3059" y="5226"/>
                    <a:pt x="3095" y="5247"/>
                    <a:pt x="3134" y="5247"/>
                  </a:cubicBezTo>
                  <a:cubicBezTo>
                    <a:pt x="3139" y="5247"/>
                    <a:pt x="3143" y="5247"/>
                    <a:pt x="3147" y="5246"/>
                  </a:cubicBezTo>
                  <a:lnTo>
                    <a:pt x="3707" y="5179"/>
                  </a:lnTo>
                  <a:cubicBezTo>
                    <a:pt x="3780" y="5170"/>
                    <a:pt x="3822" y="5093"/>
                    <a:pt x="3790" y="5028"/>
                  </a:cubicBezTo>
                  <a:lnTo>
                    <a:pt x="3512" y="4451"/>
                  </a:lnTo>
                  <a:lnTo>
                    <a:pt x="3218" y="4601"/>
                  </a:lnTo>
                  <a:lnTo>
                    <a:pt x="3060" y="4291"/>
                  </a:lnTo>
                  <a:lnTo>
                    <a:pt x="3361" y="4136"/>
                  </a:lnTo>
                  <a:lnTo>
                    <a:pt x="3211" y="3825"/>
                  </a:lnTo>
                  <a:lnTo>
                    <a:pt x="2903" y="3982"/>
                  </a:lnTo>
                  <a:lnTo>
                    <a:pt x="2744" y="3672"/>
                  </a:lnTo>
                  <a:lnTo>
                    <a:pt x="3060" y="3511"/>
                  </a:lnTo>
                  <a:lnTo>
                    <a:pt x="2910" y="3200"/>
                  </a:lnTo>
                  <a:lnTo>
                    <a:pt x="2587" y="3363"/>
                  </a:lnTo>
                  <a:lnTo>
                    <a:pt x="2429" y="3053"/>
                  </a:lnTo>
                  <a:lnTo>
                    <a:pt x="2759" y="2885"/>
                  </a:lnTo>
                  <a:lnTo>
                    <a:pt x="2487" y="2319"/>
                  </a:lnTo>
                  <a:cubicBezTo>
                    <a:pt x="2952" y="1839"/>
                    <a:pt x="3002" y="1093"/>
                    <a:pt x="2606" y="555"/>
                  </a:cubicBezTo>
                  <a:cubicBezTo>
                    <a:pt x="2340" y="196"/>
                    <a:pt x="1928" y="0"/>
                    <a:pt x="15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a:off x="6238200" y="593100"/>
              <a:ext cx="7850" cy="48550"/>
            </a:xfrm>
            <a:custGeom>
              <a:avLst/>
              <a:gdLst/>
              <a:ahLst/>
              <a:cxnLst/>
              <a:rect l="l" t="t" r="r" b="b"/>
              <a:pathLst>
                <a:path w="314" h="1942" extrusionOk="0">
                  <a:moveTo>
                    <a:pt x="157" y="1"/>
                  </a:moveTo>
                  <a:cubicBezTo>
                    <a:pt x="70" y="1"/>
                    <a:pt x="1" y="70"/>
                    <a:pt x="1" y="157"/>
                  </a:cubicBezTo>
                  <a:lnTo>
                    <a:pt x="1" y="1786"/>
                  </a:lnTo>
                  <a:cubicBezTo>
                    <a:pt x="1" y="1872"/>
                    <a:pt x="70" y="1942"/>
                    <a:pt x="157" y="1942"/>
                  </a:cubicBezTo>
                  <a:cubicBezTo>
                    <a:pt x="243" y="1942"/>
                    <a:pt x="314" y="1872"/>
                    <a:pt x="314" y="1786"/>
                  </a:cubicBezTo>
                  <a:lnTo>
                    <a:pt x="314" y="157"/>
                  </a:lnTo>
                  <a:cubicBezTo>
                    <a:pt x="314" y="70"/>
                    <a:pt x="243" y="1"/>
                    <a:pt x="157"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3" name="Google Shape;4143;p58"/>
          <p:cNvGrpSpPr/>
          <p:nvPr/>
        </p:nvGrpSpPr>
        <p:grpSpPr>
          <a:xfrm>
            <a:off x="641150" y="3693601"/>
            <a:ext cx="948242" cy="1061210"/>
            <a:chOff x="1310329" y="2745778"/>
            <a:chExt cx="310950" cy="347995"/>
          </a:xfrm>
        </p:grpSpPr>
        <p:sp>
          <p:nvSpPr>
            <p:cNvPr id="4144" name="Google Shape;4144;p58"/>
            <p:cNvSpPr/>
            <p:nvPr/>
          </p:nvSpPr>
          <p:spPr>
            <a:xfrm>
              <a:off x="1310329" y="2745778"/>
              <a:ext cx="310950" cy="347995"/>
            </a:xfrm>
            <a:custGeom>
              <a:avLst/>
              <a:gdLst/>
              <a:ahLst/>
              <a:cxnLst/>
              <a:rect l="l" t="t" r="r" b="b"/>
              <a:pathLst>
                <a:path w="12438" h="12997" extrusionOk="0">
                  <a:moveTo>
                    <a:pt x="441" y="0"/>
                  </a:moveTo>
                  <a:cubicBezTo>
                    <a:pt x="198" y="0"/>
                    <a:pt x="0" y="197"/>
                    <a:pt x="0" y="441"/>
                  </a:cubicBezTo>
                  <a:lnTo>
                    <a:pt x="0" y="12554"/>
                  </a:lnTo>
                  <a:cubicBezTo>
                    <a:pt x="0" y="12799"/>
                    <a:pt x="198" y="12996"/>
                    <a:pt x="441" y="12996"/>
                  </a:cubicBezTo>
                  <a:lnTo>
                    <a:pt x="11996" y="12996"/>
                  </a:lnTo>
                  <a:cubicBezTo>
                    <a:pt x="12239" y="12996"/>
                    <a:pt x="12437" y="12799"/>
                    <a:pt x="12437" y="12554"/>
                  </a:cubicBezTo>
                  <a:lnTo>
                    <a:pt x="12437" y="441"/>
                  </a:lnTo>
                  <a:cubicBezTo>
                    <a:pt x="12437" y="197"/>
                    <a:pt x="12239" y="0"/>
                    <a:pt x="119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8"/>
            <p:cNvSpPr/>
            <p:nvPr/>
          </p:nvSpPr>
          <p:spPr>
            <a:xfrm>
              <a:off x="1348925" y="2921825"/>
              <a:ext cx="236200" cy="5450"/>
            </a:xfrm>
            <a:custGeom>
              <a:avLst/>
              <a:gdLst/>
              <a:ahLst/>
              <a:cxnLst/>
              <a:rect l="l" t="t" r="r" b="b"/>
              <a:pathLst>
                <a:path w="9448" h="218" extrusionOk="0">
                  <a:moveTo>
                    <a:pt x="0" y="0"/>
                  </a:moveTo>
                  <a:lnTo>
                    <a:pt x="0" y="218"/>
                  </a:lnTo>
                  <a:lnTo>
                    <a:pt x="9447" y="218"/>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8"/>
            <p:cNvSpPr/>
            <p:nvPr/>
          </p:nvSpPr>
          <p:spPr>
            <a:xfrm>
              <a:off x="1348925" y="2934250"/>
              <a:ext cx="236200" cy="5450"/>
            </a:xfrm>
            <a:custGeom>
              <a:avLst/>
              <a:gdLst/>
              <a:ahLst/>
              <a:cxnLst/>
              <a:rect l="l" t="t" r="r" b="b"/>
              <a:pathLst>
                <a:path w="9448" h="218" extrusionOk="0">
                  <a:moveTo>
                    <a:pt x="0" y="0"/>
                  </a:moveTo>
                  <a:lnTo>
                    <a:pt x="0" y="218"/>
                  </a:lnTo>
                  <a:lnTo>
                    <a:pt x="9447" y="218"/>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8"/>
            <p:cNvSpPr/>
            <p:nvPr/>
          </p:nvSpPr>
          <p:spPr>
            <a:xfrm>
              <a:off x="1348925" y="2946675"/>
              <a:ext cx="236200" cy="5450"/>
            </a:xfrm>
            <a:custGeom>
              <a:avLst/>
              <a:gdLst/>
              <a:ahLst/>
              <a:cxnLst/>
              <a:rect l="l" t="t" r="r" b="b"/>
              <a:pathLst>
                <a:path w="9448" h="218" extrusionOk="0">
                  <a:moveTo>
                    <a:pt x="0" y="0"/>
                  </a:moveTo>
                  <a:lnTo>
                    <a:pt x="0" y="217"/>
                  </a:lnTo>
                  <a:lnTo>
                    <a:pt x="9447" y="217"/>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1348925" y="3014600"/>
              <a:ext cx="165450" cy="5450"/>
            </a:xfrm>
            <a:custGeom>
              <a:avLst/>
              <a:gdLst/>
              <a:ahLst/>
              <a:cxnLst/>
              <a:rect l="l" t="t" r="r" b="b"/>
              <a:pathLst>
                <a:path w="6618" h="218" extrusionOk="0">
                  <a:moveTo>
                    <a:pt x="0" y="0"/>
                  </a:moveTo>
                  <a:lnTo>
                    <a:pt x="0" y="218"/>
                  </a:lnTo>
                  <a:lnTo>
                    <a:pt x="6617" y="218"/>
                  </a:lnTo>
                  <a:lnTo>
                    <a:pt x="661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8"/>
            <p:cNvSpPr/>
            <p:nvPr/>
          </p:nvSpPr>
          <p:spPr>
            <a:xfrm>
              <a:off x="1348925" y="3027025"/>
              <a:ext cx="236200" cy="5450"/>
            </a:xfrm>
            <a:custGeom>
              <a:avLst/>
              <a:gdLst/>
              <a:ahLst/>
              <a:cxnLst/>
              <a:rect l="l" t="t" r="r" b="b"/>
              <a:pathLst>
                <a:path w="9448" h="218" extrusionOk="0">
                  <a:moveTo>
                    <a:pt x="0" y="0"/>
                  </a:moveTo>
                  <a:lnTo>
                    <a:pt x="0" y="218"/>
                  </a:lnTo>
                  <a:lnTo>
                    <a:pt x="9447" y="218"/>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8"/>
            <p:cNvSpPr/>
            <p:nvPr/>
          </p:nvSpPr>
          <p:spPr>
            <a:xfrm>
              <a:off x="1348925" y="3039450"/>
              <a:ext cx="236200" cy="5450"/>
            </a:xfrm>
            <a:custGeom>
              <a:avLst/>
              <a:gdLst/>
              <a:ahLst/>
              <a:cxnLst/>
              <a:rect l="l" t="t" r="r" b="b"/>
              <a:pathLst>
                <a:path w="9448" h="218" extrusionOk="0">
                  <a:moveTo>
                    <a:pt x="0" y="0"/>
                  </a:moveTo>
                  <a:lnTo>
                    <a:pt x="0" y="217"/>
                  </a:lnTo>
                  <a:lnTo>
                    <a:pt x="9447" y="217"/>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a:off x="1348925" y="2968200"/>
              <a:ext cx="139225" cy="5450"/>
            </a:xfrm>
            <a:custGeom>
              <a:avLst/>
              <a:gdLst/>
              <a:ahLst/>
              <a:cxnLst/>
              <a:rect l="l" t="t" r="r" b="b"/>
              <a:pathLst>
                <a:path w="5569" h="218" extrusionOk="0">
                  <a:moveTo>
                    <a:pt x="0" y="0"/>
                  </a:moveTo>
                  <a:lnTo>
                    <a:pt x="0" y="218"/>
                  </a:lnTo>
                  <a:lnTo>
                    <a:pt x="5568" y="218"/>
                  </a:lnTo>
                  <a:lnTo>
                    <a:pt x="5568"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8"/>
            <p:cNvSpPr/>
            <p:nvPr/>
          </p:nvSpPr>
          <p:spPr>
            <a:xfrm>
              <a:off x="1348925" y="2980650"/>
              <a:ext cx="236200" cy="5425"/>
            </a:xfrm>
            <a:custGeom>
              <a:avLst/>
              <a:gdLst/>
              <a:ahLst/>
              <a:cxnLst/>
              <a:rect l="l" t="t" r="r" b="b"/>
              <a:pathLst>
                <a:path w="9448" h="217" extrusionOk="0">
                  <a:moveTo>
                    <a:pt x="0" y="0"/>
                  </a:moveTo>
                  <a:lnTo>
                    <a:pt x="0" y="217"/>
                  </a:lnTo>
                  <a:lnTo>
                    <a:pt x="9447" y="217"/>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8"/>
            <p:cNvSpPr/>
            <p:nvPr/>
          </p:nvSpPr>
          <p:spPr>
            <a:xfrm>
              <a:off x="1348925" y="2993075"/>
              <a:ext cx="236200" cy="5425"/>
            </a:xfrm>
            <a:custGeom>
              <a:avLst/>
              <a:gdLst/>
              <a:ahLst/>
              <a:cxnLst/>
              <a:rect l="l" t="t" r="r" b="b"/>
              <a:pathLst>
                <a:path w="9448" h="217" extrusionOk="0">
                  <a:moveTo>
                    <a:pt x="0" y="0"/>
                  </a:moveTo>
                  <a:lnTo>
                    <a:pt x="0" y="216"/>
                  </a:lnTo>
                  <a:lnTo>
                    <a:pt x="9447" y="216"/>
                  </a:lnTo>
                  <a:lnTo>
                    <a:pt x="944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8"/>
            <p:cNvSpPr/>
            <p:nvPr/>
          </p:nvSpPr>
          <p:spPr>
            <a:xfrm>
              <a:off x="134645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8"/>
            <p:cNvSpPr/>
            <p:nvPr/>
          </p:nvSpPr>
          <p:spPr>
            <a:xfrm>
              <a:off x="134877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8"/>
            <p:cNvSpPr/>
            <p:nvPr/>
          </p:nvSpPr>
          <p:spPr>
            <a:xfrm>
              <a:off x="1351125"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8"/>
            <p:cNvSpPr/>
            <p:nvPr/>
          </p:nvSpPr>
          <p:spPr>
            <a:xfrm>
              <a:off x="13534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8"/>
            <p:cNvSpPr/>
            <p:nvPr/>
          </p:nvSpPr>
          <p:spPr>
            <a:xfrm>
              <a:off x="13558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8"/>
            <p:cNvSpPr/>
            <p:nvPr/>
          </p:nvSpPr>
          <p:spPr>
            <a:xfrm>
              <a:off x="1358125"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8"/>
            <p:cNvSpPr/>
            <p:nvPr/>
          </p:nvSpPr>
          <p:spPr>
            <a:xfrm>
              <a:off x="136047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8"/>
            <p:cNvSpPr/>
            <p:nvPr/>
          </p:nvSpPr>
          <p:spPr>
            <a:xfrm>
              <a:off x="13628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8"/>
            <p:cNvSpPr/>
            <p:nvPr/>
          </p:nvSpPr>
          <p:spPr>
            <a:xfrm>
              <a:off x="1365150"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8"/>
            <p:cNvSpPr/>
            <p:nvPr/>
          </p:nvSpPr>
          <p:spPr>
            <a:xfrm>
              <a:off x="13675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8"/>
            <p:cNvSpPr/>
            <p:nvPr/>
          </p:nvSpPr>
          <p:spPr>
            <a:xfrm>
              <a:off x="1369825"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8"/>
            <p:cNvSpPr/>
            <p:nvPr/>
          </p:nvSpPr>
          <p:spPr>
            <a:xfrm>
              <a:off x="137217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8"/>
            <p:cNvSpPr/>
            <p:nvPr/>
          </p:nvSpPr>
          <p:spPr>
            <a:xfrm>
              <a:off x="13745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8"/>
            <p:cNvSpPr/>
            <p:nvPr/>
          </p:nvSpPr>
          <p:spPr>
            <a:xfrm>
              <a:off x="1376850"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8"/>
            <p:cNvSpPr/>
            <p:nvPr/>
          </p:nvSpPr>
          <p:spPr>
            <a:xfrm>
              <a:off x="13792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8"/>
            <p:cNvSpPr/>
            <p:nvPr/>
          </p:nvSpPr>
          <p:spPr>
            <a:xfrm>
              <a:off x="138152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8"/>
            <p:cNvSpPr/>
            <p:nvPr/>
          </p:nvSpPr>
          <p:spPr>
            <a:xfrm>
              <a:off x="1383875"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8"/>
            <p:cNvSpPr/>
            <p:nvPr/>
          </p:nvSpPr>
          <p:spPr>
            <a:xfrm>
              <a:off x="13862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8"/>
            <p:cNvSpPr/>
            <p:nvPr/>
          </p:nvSpPr>
          <p:spPr>
            <a:xfrm>
              <a:off x="1388550"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8"/>
            <p:cNvSpPr/>
            <p:nvPr/>
          </p:nvSpPr>
          <p:spPr>
            <a:xfrm>
              <a:off x="1390900"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8"/>
            <p:cNvSpPr/>
            <p:nvPr/>
          </p:nvSpPr>
          <p:spPr>
            <a:xfrm>
              <a:off x="1393225"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8"/>
            <p:cNvSpPr/>
            <p:nvPr/>
          </p:nvSpPr>
          <p:spPr>
            <a:xfrm>
              <a:off x="13955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8"/>
            <p:cNvSpPr/>
            <p:nvPr/>
          </p:nvSpPr>
          <p:spPr>
            <a:xfrm>
              <a:off x="1397900"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8"/>
            <p:cNvSpPr/>
            <p:nvPr/>
          </p:nvSpPr>
          <p:spPr>
            <a:xfrm>
              <a:off x="1400250"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8"/>
            <p:cNvSpPr/>
            <p:nvPr/>
          </p:nvSpPr>
          <p:spPr>
            <a:xfrm>
              <a:off x="14026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8"/>
            <p:cNvSpPr/>
            <p:nvPr/>
          </p:nvSpPr>
          <p:spPr>
            <a:xfrm>
              <a:off x="1404925"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8"/>
            <p:cNvSpPr/>
            <p:nvPr/>
          </p:nvSpPr>
          <p:spPr>
            <a:xfrm>
              <a:off x="14072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1409600"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8"/>
            <p:cNvSpPr/>
            <p:nvPr/>
          </p:nvSpPr>
          <p:spPr>
            <a:xfrm>
              <a:off x="14119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8"/>
            <p:cNvSpPr/>
            <p:nvPr/>
          </p:nvSpPr>
          <p:spPr>
            <a:xfrm>
              <a:off x="14143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8"/>
            <p:cNvSpPr/>
            <p:nvPr/>
          </p:nvSpPr>
          <p:spPr>
            <a:xfrm>
              <a:off x="1416625"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8"/>
            <p:cNvSpPr/>
            <p:nvPr/>
          </p:nvSpPr>
          <p:spPr>
            <a:xfrm>
              <a:off x="14189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8"/>
            <p:cNvSpPr/>
            <p:nvPr/>
          </p:nvSpPr>
          <p:spPr>
            <a:xfrm>
              <a:off x="1421300"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8"/>
            <p:cNvSpPr/>
            <p:nvPr/>
          </p:nvSpPr>
          <p:spPr>
            <a:xfrm>
              <a:off x="1423650"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8"/>
            <p:cNvSpPr/>
            <p:nvPr/>
          </p:nvSpPr>
          <p:spPr>
            <a:xfrm>
              <a:off x="14260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8"/>
            <p:cNvSpPr/>
            <p:nvPr/>
          </p:nvSpPr>
          <p:spPr>
            <a:xfrm>
              <a:off x="142832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8"/>
            <p:cNvSpPr/>
            <p:nvPr/>
          </p:nvSpPr>
          <p:spPr>
            <a:xfrm>
              <a:off x="1430675"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8"/>
            <p:cNvSpPr/>
            <p:nvPr/>
          </p:nvSpPr>
          <p:spPr>
            <a:xfrm>
              <a:off x="1433000"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8"/>
            <p:cNvSpPr/>
            <p:nvPr/>
          </p:nvSpPr>
          <p:spPr>
            <a:xfrm>
              <a:off x="14353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8"/>
            <p:cNvSpPr/>
            <p:nvPr/>
          </p:nvSpPr>
          <p:spPr>
            <a:xfrm>
              <a:off x="1437675"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8"/>
            <p:cNvSpPr/>
            <p:nvPr/>
          </p:nvSpPr>
          <p:spPr>
            <a:xfrm>
              <a:off x="144002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8"/>
            <p:cNvSpPr/>
            <p:nvPr/>
          </p:nvSpPr>
          <p:spPr>
            <a:xfrm>
              <a:off x="14423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8"/>
            <p:cNvSpPr/>
            <p:nvPr/>
          </p:nvSpPr>
          <p:spPr>
            <a:xfrm>
              <a:off x="1444700"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8"/>
            <p:cNvSpPr/>
            <p:nvPr/>
          </p:nvSpPr>
          <p:spPr>
            <a:xfrm>
              <a:off x="14470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8"/>
            <p:cNvSpPr/>
            <p:nvPr/>
          </p:nvSpPr>
          <p:spPr>
            <a:xfrm>
              <a:off x="14493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8"/>
            <p:cNvSpPr/>
            <p:nvPr/>
          </p:nvSpPr>
          <p:spPr>
            <a:xfrm>
              <a:off x="145175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8"/>
            <p:cNvSpPr/>
            <p:nvPr/>
          </p:nvSpPr>
          <p:spPr>
            <a:xfrm>
              <a:off x="14540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8"/>
            <p:cNvSpPr/>
            <p:nvPr/>
          </p:nvSpPr>
          <p:spPr>
            <a:xfrm>
              <a:off x="1456400"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8"/>
            <p:cNvSpPr/>
            <p:nvPr/>
          </p:nvSpPr>
          <p:spPr>
            <a:xfrm>
              <a:off x="14587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8"/>
            <p:cNvSpPr/>
            <p:nvPr/>
          </p:nvSpPr>
          <p:spPr>
            <a:xfrm>
              <a:off x="1461075"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8"/>
            <p:cNvSpPr/>
            <p:nvPr/>
          </p:nvSpPr>
          <p:spPr>
            <a:xfrm>
              <a:off x="1463425"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8"/>
            <p:cNvSpPr/>
            <p:nvPr/>
          </p:nvSpPr>
          <p:spPr>
            <a:xfrm>
              <a:off x="146577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8"/>
            <p:cNvSpPr/>
            <p:nvPr/>
          </p:nvSpPr>
          <p:spPr>
            <a:xfrm>
              <a:off x="1468100"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8"/>
            <p:cNvSpPr/>
            <p:nvPr/>
          </p:nvSpPr>
          <p:spPr>
            <a:xfrm>
              <a:off x="1470450"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8"/>
            <p:cNvSpPr/>
            <p:nvPr/>
          </p:nvSpPr>
          <p:spPr>
            <a:xfrm>
              <a:off x="1472775"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8"/>
            <p:cNvSpPr/>
            <p:nvPr/>
          </p:nvSpPr>
          <p:spPr>
            <a:xfrm>
              <a:off x="147512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8"/>
            <p:cNvSpPr/>
            <p:nvPr/>
          </p:nvSpPr>
          <p:spPr>
            <a:xfrm>
              <a:off x="1477450"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8"/>
            <p:cNvSpPr/>
            <p:nvPr/>
          </p:nvSpPr>
          <p:spPr>
            <a:xfrm>
              <a:off x="14798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8"/>
            <p:cNvSpPr/>
            <p:nvPr/>
          </p:nvSpPr>
          <p:spPr>
            <a:xfrm>
              <a:off x="148215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8"/>
            <p:cNvSpPr/>
            <p:nvPr/>
          </p:nvSpPr>
          <p:spPr>
            <a:xfrm>
              <a:off x="1484475"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8"/>
            <p:cNvSpPr/>
            <p:nvPr/>
          </p:nvSpPr>
          <p:spPr>
            <a:xfrm>
              <a:off x="148682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8"/>
            <p:cNvSpPr/>
            <p:nvPr/>
          </p:nvSpPr>
          <p:spPr>
            <a:xfrm>
              <a:off x="1489150"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8"/>
            <p:cNvSpPr/>
            <p:nvPr/>
          </p:nvSpPr>
          <p:spPr>
            <a:xfrm>
              <a:off x="14915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8"/>
            <p:cNvSpPr/>
            <p:nvPr/>
          </p:nvSpPr>
          <p:spPr>
            <a:xfrm>
              <a:off x="149385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8"/>
            <p:cNvSpPr/>
            <p:nvPr/>
          </p:nvSpPr>
          <p:spPr>
            <a:xfrm>
              <a:off x="1496175"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8"/>
            <p:cNvSpPr/>
            <p:nvPr/>
          </p:nvSpPr>
          <p:spPr>
            <a:xfrm>
              <a:off x="149852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8"/>
            <p:cNvSpPr/>
            <p:nvPr/>
          </p:nvSpPr>
          <p:spPr>
            <a:xfrm>
              <a:off x="1500850"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8"/>
            <p:cNvSpPr/>
            <p:nvPr/>
          </p:nvSpPr>
          <p:spPr>
            <a:xfrm>
              <a:off x="1503200"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8"/>
            <p:cNvSpPr/>
            <p:nvPr/>
          </p:nvSpPr>
          <p:spPr>
            <a:xfrm>
              <a:off x="1505550"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8"/>
            <p:cNvSpPr/>
            <p:nvPr/>
          </p:nvSpPr>
          <p:spPr>
            <a:xfrm>
              <a:off x="15079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8"/>
            <p:cNvSpPr/>
            <p:nvPr/>
          </p:nvSpPr>
          <p:spPr>
            <a:xfrm>
              <a:off x="1510225"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8"/>
            <p:cNvSpPr/>
            <p:nvPr/>
          </p:nvSpPr>
          <p:spPr>
            <a:xfrm>
              <a:off x="1512550"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8"/>
            <p:cNvSpPr/>
            <p:nvPr/>
          </p:nvSpPr>
          <p:spPr>
            <a:xfrm>
              <a:off x="15149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8"/>
            <p:cNvSpPr/>
            <p:nvPr/>
          </p:nvSpPr>
          <p:spPr>
            <a:xfrm>
              <a:off x="1517225"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8"/>
            <p:cNvSpPr/>
            <p:nvPr/>
          </p:nvSpPr>
          <p:spPr>
            <a:xfrm>
              <a:off x="15196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8"/>
            <p:cNvSpPr/>
            <p:nvPr/>
          </p:nvSpPr>
          <p:spPr>
            <a:xfrm>
              <a:off x="152192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8"/>
            <p:cNvSpPr/>
            <p:nvPr/>
          </p:nvSpPr>
          <p:spPr>
            <a:xfrm>
              <a:off x="15242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8"/>
            <p:cNvSpPr/>
            <p:nvPr/>
          </p:nvSpPr>
          <p:spPr>
            <a:xfrm>
              <a:off x="15266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8"/>
            <p:cNvSpPr/>
            <p:nvPr/>
          </p:nvSpPr>
          <p:spPr>
            <a:xfrm>
              <a:off x="1528925"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8"/>
            <p:cNvSpPr/>
            <p:nvPr/>
          </p:nvSpPr>
          <p:spPr>
            <a:xfrm>
              <a:off x="15313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8"/>
            <p:cNvSpPr/>
            <p:nvPr/>
          </p:nvSpPr>
          <p:spPr>
            <a:xfrm>
              <a:off x="153362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8"/>
            <p:cNvSpPr/>
            <p:nvPr/>
          </p:nvSpPr>
          <p:spPr>
            <a:xfrm>
              <a:off x="1535975"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8"/>
            <p:cNvSpPr/>
            <p:nvPr/>
          </p:nvSpPr>
          <p:spPr>
            <a:xfrm>
              <a:off x="153830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8"/>
            <p:cNvSpPr/>
            <p:nvPr/>
          </p:nvSpPr>
          <p:spPr>
            <a:xfrm>
              <a:off x="1540625" y="2771550"/>
              <a:ext cx="2375" cy="134525"/>
            </a:xfrm>
            <a:custGeom>
              <a:avLst/>
              <a:gdLst/>
              <a:ahLst/>
              <a:cxnLst/>
              <a:rect l="l" t="t" r="r" b="b"/>
              <a:pathLst>
                <a:path w="95"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8"/>
            <p:cNvSpPr/>
            <p:nvPr/>
          </p:nvSpPr>
          <p:spPr>
            <a:xfrm>
              <a:off x="1542975"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8"/>
            <p:cNvSpPr/>
            <p:nvPr/>
          </p:nvSpPr>
          <p:spPr>
            <a:xfrm>
              <a:off x="1545325"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8"/>
            <p:cNvSpPr/>
            <p:nvPr/>
          </p:nvSpPr>
          <p:spPr>
            <a:xfrm>
              <a:off x="15476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8"/>
            <p:cNvSpPr/>
            <p:nvPr/>
          </p:nvSpPr>
          <p:spPr>
            <a:xfrm>
              <a:off x="1550000" y="2771550"/>
              <a:ext cx="2375" cy="134525"/>
            </a:xfrm>
            <a:custGeom>
              <a:avLst/>
              <a:gdLst/>
              <a:ahLst/>
              <a:cxnLst/>
              <a:rect l="l" t="t" r="r" b="b"/>
              <a:pathLst>
                <a:path w="95" h="5381" extrusionOk="0">
                  <a:moveTo>
                    <a:pt x="0" y="0"/>
                  </a:moveTo>
                  <a:lnTo>
                    <a:pt x="0"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8"/>
            <p:cNvSpPr/>
            <p:nvPr/>
          </p:nvSpPr>
          <p:spPr>
            <a:xfrm>
              <a:off x="15523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8"/>
            <p:cNvSpPr/>
            <p:nvPr/>
          </p:nvSpPr>
          <p:spPr>
            <a:xfrm>
              <a:off x="15546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8"/>
            <p:cNvSpPr/>
            <p:nvPr/>
          </p:nvSpPr>
          <p:spPr>
            <a:xfrm>
              <a:off x="1557000"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8"/>
            <p:cNvSpPr/>
            <p:nvPr/>
          </p:nvSpPr>
          <p:spPr>
            <a:xfrm>
              <a:off x="15593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8"/>
            <p:cNvSpPr/>
            <p:nvPr/>
          </p:nvSpPr>
          <p:spPr>
            <a:xfrm>
              <a:off x="1561700"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8"/>
            <p:cNvSpPr/>
            <p:nvPr/>
          </p:nvSpPr>
          <p:spPr>
            <a:xfrm>
              <a:off x="1564050"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8"/>
            <p:cNvSpPr/>
            <p:nvPr/>
          </p:nvSpPr>
          <p:spPr>
            <a:xfrm>
              <a:off x="15663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8"/>
            <p:cNvSpPr/>
            <p:nvPr/>
          </p:nvSpPr>
          <p:spPr>
            <a:xfrm>
              <a:off x="1568700" y="2771550"/>
              <a:ext cx="2400" cy="134525"/>
            </a:xfrm>
            <a:custGeom>
              <a:avLst/>
              <a:gdLst/>
              <a:ahLst/>
              <a:cxnLst/>
              <a:rect l="l" t="t" r="r" b="b"/>
              <a:pathLst>
                <a:path w="96" h="5381" extrusionOk="0">
                  <a:moveTo>
                    <a:pt x="1" y="0"/>
                  </a:moveTo>
                  <a:lnTo>
                    <a:pt x="1" y="5381"/>
                  </a:lnTo>
                  <a:lnTo>
                    <a:pt x="95" y="5381"/>
                  </a:lnTo>
                  <a:lnTo>
                    <a:pt x="9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8"/>
            <p:cNvSpPr/>
            <p:nvPr/>
          </p:nvSpPr>
          <p:spPr>
            <a:xfrm>
              <a:off x="1571075" y="2771550"/>
              <a:ext cx="2350" cy="134525"/>
            </a:xfrm>
            <a:custGeom>
              <a:avLst/>
              <a:gdLst/>
              <a:ahLst/>
              <a:cxnLst/>
              <a:rect l="l" t="t" r="r" b="b"/>
              <a:pathLst>
                <a:path w="94" h="5381" extrusionOk="0">
                  <a:moveTo>
                    <a:pt x="0" y="0"/>
                  </a:moveTo>
                  <a:lnTo>
                    <a:pt x="0" y="5381"/>
                  </a:lnTo>
                  <a:lnTo>
                    <a:pt x="93" y="5381"/>
                  </a:lnTo>
                  <a:lnTo>
                    <a:pt x="93"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8"/>
            <p:cNvSpPr/>
            <p:nvPr/>
          </p:nvSpPr>
          <p:spPr>
            <a:xfrm>
              <a:off x="1573400" y="2771550"/>
              <a:ext cx="2375" cy="134525"/>
            </a:xfrm>
            <a:custGeom>
              <a:avLst/>
              <a:gdLst/>
              <a:ahLst/>
              <a:cxnLst/>
              <a:rect l="l" t="t" r="r" b="b"/>
              <a:pathLst>
                <a:path w="95"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8"/>
            <p:cNvSpPr/>
            <p:nvPr/>
          </p:nvSpPr>
          <p:spPr>
            <a:xfrm>
              <a:off x="1575750" y="2771550"/>
              <a:ext cx="2350" cy="134525"/>
            </a:xfrm>
            <a:custGeom>
              <a:avLst/>
              <a:gdLst/>
              <a:ahLst/>
              <a:cxnLst/>
              <a:rect l="l" t="t" r="r" b="b"/>
              <a:pathLst>
                <a:path w="94" h="5381" extrusionOk="0">
                  <a:moveTo>
                    <a:pt x="0" y="0"/>
                  </a:moveTo>
                  <a:lnTo>
                    <a:pt x="0"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8"/>
            <p:cNvSpPr/>
            <p:nvPr/>
          </p:nvSpPr>
          <p:spPr>
            <a:xfrm>
              <a:off x="157807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8"/>
            <p:cNvSpPr/>
            <p:nvPr/>
          </p:nvSpPr>
          <p:spPr>
            <a:xfrm>
              <a:off x="1580425" y="2771550"/>
              <a:ext cx="2350" cy="134525"/>
            </a:xfrm>
            <a:custGeom>
              <a:avLst/>
              <a:gdLst/>
              <a:ahLst/>
              <a:cxnLst/>
              <a:rect l="l" t="t" r="r" b="b"/>
              <a:pathLst>
                <a:path w="94"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8"/>
            <p:cNvSpPr/>
            <p:nvPr/>
          </p:nvSpPr>
          <p:spPr>
            <a:xfrm>
              <a:off x="1582750" y="2771550"/>
              <a:ext cx="2375" cy="134525"/>
            </a:xfrm>
            <a:custGeom>
              <a:avLst/>
              <a:gdLst/>
              <a:ahLst/>
              <a:cxnLst/>
              <a:rect l="l" t="t" r="r" b="b"/>
              <a:pathLst>
                <a:path w="95" h="5381" extrusionOk="0">
                  <a:moveTo>
                    <a:pt x="1" y="0"/>
                  </a:moveTo>
                  <a:lnTo>
                    <a:pt x="1" y="5381"/>
                  </a:lnTo>
                  <a:lnTo>
                    <a:pt x="94" y="5381"/>
                  </a:lnTo>
                  <a:lnTo>
                    <a:pt x="9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8"/>
            <p:cNvSpPr/>
            <p:nvPr/>
          </p:nvSpPr>
          <p:spPr>
            <a:xfrm>
              <a:off x="1362025" y="2785975"/>
              <a:ext cx="90250" cy="105675"/>
            </a:xfrm>
            <a:custGeom>
              <a:avLst/>
              <a:gdLst/>
              <a:ahLst/>
              <a:cxnLst/>
              <a:rect l="l" t="t" r="r" b="b"/>
              <a:pathLst>
                <a:path w="3610" h="4227" extrusionOk="0">
                  <a:moveTo>
                    <a:pt x="159" y="1"/>
                  </a:moveTo>
                  <a:cubicBezTo>
                    <a:pt x="72" y="1"/>
                    <a:pt x="0" y="72"/>
                    <a:pt x="0" y="159"/>
                  </a:cubicBezTo>
                  <a:lnTo>
                    <a:pt x="0" y="4068"/>
                  </a:lnTo>
                  <a:cubicBezTo>
                    <a:pt x="1" y="4155"/>
                    <a:pt x="72" y="4226"/>
                    <a:pt x="159" y="4226"/>
                  </a:cubicBezTo>
                  <a:lnTo>
                    <a:pt x="3451" y="4226"/>
                  </a:lnTo>
                  <a:cubicBezTo>
                    <a:pt x="3538" y="4226"/>
                    <a:pt x="3610" y="4155"/>
                    <a:pt x="3610" y="4068"/>
                  </a:cubicBezTo>
                  <a:lnTo>
                    <a:pt x="3610" y="159"/>
                  </a:lnTo>
                  <a:cubicBezTo>
                    <a:pt x="3610" y="72"/>
                    <a:pt x="3538" y="1"/>
                    <a:pt x="34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8"/>
            <p:cNvSpPr/>
            <p:nvPr/>
          </p:nvSpPr>
          <p:spPr>
            <a:xfrm>
              <a:off x="1390625" y="2807425"/>
              <a:ext cx="30700" cy="36875"/>
            </a:xfrm>
            <a:custGeom>
              <a:avLst/>
              <a:gdLst/>
              <a:ahLst/>
              <a:cxnLst/>
              <a:rect l="l" t="t" r="r" b="b"/>
              <a:pathLst>
                <a:path w="1228" h="1475" extrusionOk="0">
                  <a:moveTo>
                    <a:pt x="621" y="0"/>
                  </a:moveTo>
                  <a:cubicBezTo>
                    <a:pt x="272" y="0"/>
                    <a:pt x="0" y="278"/>
                    <a:pt x="0" y="686"/>
                  </a:cubicBezTo>
                  <a:cubicBezTo>
                    <a:pt x="0" y="1093"/>
                    <a:pt x="374" y="1474"/>
                    <a:pt x="607" y="1474"/>
                  </a:cubicBezTo>
                  <a:lnTo>
                    <a:pt x="614" y="1474"/>
                  </a:lnTo>
                  <a:cubicBezTo>
                    <a:pt x="855" y="1474"/>
                    <a:pt x="1228" y="1093"/>
                    <a:pt x="1228" y="686"/>
                  </a:cubicBezTo>
                  <a:cubicBezTo>
                    <a:pt x="1228" y="280"/>
                    <a:pt x="957" y="0"/>
                    <a:pt x="62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8"/>
            <p:cNvSpPr/>
            <p:nvPr/>
          </p:nvSpPr>
          <p:spPr>
            <a:xfrm>
              <a:off x="1373800" y="2849050"/>
              <a:ext cx="64350" cy="26525"/>
            </a:xfrm>
            <a:custGeom>
              <a:avLst/>
              <a:gdLst/>
              <a:ahLst/>
              <a:cxnLst/>
              <a:rect l="l" t="t" r="r" b="b"/>
              <a:pathLst>
                <a:path w="2574" h="1061" extrusionOk="0">
                  <a:moveTo>
                    <a:pt x="1287" y="0"/>
                  </a:moveTo>
                  <a:cubicBezTo>
                    <a:pt x="1120" y="0"/>
                    <a:pt x="953" y="23"/>
                    <a:pt x="790" y="68"/>
                  </a:cubicBezTo>
                  <a:cubicBezTo>
                    <a:pt x="646" y="107"/>
                    <a:pt x="505" y="160"/>
                    <a:pt x="372" y="225"/>
                  </a:cubicBezTo>
                  <a:cubicBezTo>
                    <a:pt x="280" y="269"/>
                    <a:pt x="209" y="322"/>
                    <a:pt x="155" y="394"/>
                  </a:cubicBezTo>
                  <a:cubicBezTo>
                    <a:pt x="102" y="465"/>
                    <a:pt x="64" y="556"/>
                    <a:pt x="41" y="672"/>
                  </a:cubicBezTo>
                  <a:cubicBezTo>
                    <a:pt x="34" y="701"/>
                    <a:pt x="21" y="840"/>
                    <a:pt x="0" y="1061"/>
                  </a:cubicBezTo>
                  <a:lnTo>
                    <a:pt x="2574" y="1061"/>
                  </a:lnTo>
                  <a:cubicBezTo>
                    <a:pt x="2554" y="841"/>
                    <a:pt x="2539" y="701"/>
                    <a:pt x="2533" y="672"/>
                  </a:cubicBezTo>
                  <a:cubicBezTo>
                    <a:pt x="2509" y="556"/>
                    <a:pt x="2472" y="465"/>
                    <a:pt x="2418" y="394"/>
                  </a:cubicBezTo>
                  <a:cubicBezTo>
                    <a:pt x="2364" y="322"/>
                    <a:pt x="2294" y="269"/>
                    <a:pt x="2203" y="225"/>
                  </a:cubicBezTo>
                  <a:cubicBezTo>
                    <a:pt x="2068" y="160"/>
                    <a:pt x="1928" y="107"/>
                    <a:pt x="1784" y="68"/>
                  </a:cubicBezTo>
                  <a:cubicBezTo>
                    <a:pt x="1621" y="23"/>
                    <a:pt x="1454" y="0"/>
                    <a:pt x="128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8"/>
            <p:cNvSpPr/>
            <p:nvPr/>
          </p:nvSpPr>
          <p:spPr>
            <a:xfrm>
              <a:off x="1492575" y="2815500"/>
              <a:ext cx="45425" cy="2475"/>
            </a:xfrm>
            <a:custGeom>
              <a:avLst/>
              <a:gdLst/>
              <a:ahLst/>
              <a:cxnLst/>
              <a:rect l="l" t="t" r="r" b="b"/>
              <a:pathLst>
                <a:path w="1817" h="99" extrusionOk="0">
                  <a:moveTo>
                    <a:pt x="65" y="1"/>
                  </a:moveTo>
                  <a:cubicBezTo>
                    <a:pt x="0" y="1"/>
                    <a:pt x="0" y="98"/>
                    <a:pt x="65" y="98"/>
                  </a:cubicBezTo>
                  <a:cubicBezTo>
                    <a:pt x="66" y="98"/>
                    <a:pt x="67" y="98"/>
                    <a:pt x="68" y="98"/>
                  </a:cubicBezTo>
                  <a:lnTo>
                    <a:pt x="1750" y="98"/>
                  </a:lnTo>
                  <a:cubicBezTo>
                    <a:pt x="1751" y="98"/>
                    <a:pt x="1752" y="98"/>
                    <a:pt x="1753" y="98"/>
                  </a:cubicBezTo>
                  <a:cubicBezTo>
                    <a:pt x="1816" y="98"/>
                    <a:pt x="1816" y="1"/>
                    <a:pt x="1753" y="1"/>
                  </a:cubicBezTo>
                  <a:cubicBezTo>
                    <a:pt x="1752" y="1"/>
                    <a:pt x="1751" y="1"/>
                    <a:pt x="1750" y="1"/>
                  </a:cubicBezTo>
                  <a:lnTo>
                    <a:pt x="68" y="1"/>
                  </a:lnTo>
                  <a:cubicBezTo>
                    <a:pt x="67" y="1"/>
                    <a:pt x="66" y="1"/>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8"/>
            <p:cNvSpPr/>
            <p:nvPr/>
          </p:nvSpPr>
          <p:spPr>
            <a:xfrm>
              <a:off x="1492575" y="2807350"/>
              <a:ext cx="56550" cy="2450"/>
            </a:xfrm>
            <a:custGeom>
              <a:avLst/>
              <a:gdLst/>
              <a:ahLst/>
              <a:cxnLst/>
              <a:rect l="l" t="t" r="r" b="b"/>
              <a:pathLst>
                <a:path w="2262" h="98" extrusionOk="0">
                  <a:moveTo>
                    <a:pt x="63" y="1"/>
                  </a:moveTo>
                  <a:cubicBezTo>
                    <a:pt x="0" y="1"/>
                    <a:pt x="1" y="97"/>
                    <a:pt x="64" y="97"/>
                  </a:cubicBezTo>
                  <a:cubicBezTo>
                    <a:pt x="65" y="97"/>
                    <a:pt x="66" y="97"/>
                    <a:pt x="67" y="97"/>
                  </a:cubicBezTo>
                  <a:lnTo>
                    <a:pt x="2200" y="97"/>
                  </a:lnTo>
                  <a:cubicBezTo>
                    <a:pt x="2261" y="94"/>
                    <a:pt x="2261" y="4"/>
                    <a:pt x="2200" y="1"/>
                  </a:cubicBezTo>
                  <a:lnTo>
                    <a:pt x="67" y="1"/>
                  </a:lnTo>
                  <a:cubicBezTo>
                    <a:pt x="65" y="1"/>
                    <a:pt x="64" y="1"/>
                    <a:pt x="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8"/>
            <p:cNvSpPr/>
            <p:nvPr/>
          </p:nvSpPr>
          <p:spPr>
            <a:xfrm>
              <a:off x="1492575" y="2799175"/>
              <a:ext cx="67975" cy="2450"/>
            </a:xfrm>
            <a:custGeom>
              <a:avLst/>
              <a:gdLst/>
              <a:ahLst/>
              <a:cxnLst/>
              <a:rect l="l" t="t" r="r" b="b"/>
              <a:pathLst>
                <a:path w="2719" h="98" extrusionOk="0">
                  <a:moveTo>
                    <a:pt x="63" y="1"/>
                  </a:moveTo>
                  <a:cubicBezTo>
                    <a:pt x="1" y="1"/>
                    <a:pt x="1" y="97"/>
                    <a:pt x="63" y="97"/>
                  </a:cubicBezTo>
                  <a:cubicBezTo>
                    <a:pt x="64" y="97"/>
                    <a:pt x="65" y="97"/>
                    <a:pt x="67" y="97"/>
                  </a:cubicBezTo>
                  <a:lnTo>
                    <a:pt x="2651" y="97"/>
                  </a:lnTo>
                  <a:cubicBezTo>
                    <a:pt x="2653" y="97"/>
                    <a:pt x="2654" y="97"/>
                    <a:pt x="2655" y="97"/>
                  </a:cubicBezTo>
                  <a:cubicBezTo>
                    <a:pt x="2718" y="97"/>
                    <a:pt x="2718" y="1"/>
                    <a:pt x="2655" y="1"/>
                  </a:cubicBezTo>
                  <a:cubicBezTo>
                    <a:pt x="2654" y="1"/>
                    <a:pt x="2653" y="1"/>
                    <a:pt x="2651" y="1"/>
                  </a:cubicBezTo>
                  <a:lnTo>
                    <a:pt x="67" y="1"/>
                  </a:lnTo>
                  <a:cubicBezTo>
                    <a:pt x="65" y="1"/>
                    <a:pt x="64" y="1"/>
                    <a:pt x="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8"/>
            <p:cNvSpPr/>
            <p:nvPr/>
          </p:nvSpPr>
          <p:spPr>
            <a:xfrm>
              <a:off x="1462425" y="2796450"/>
              <a:ext cx="24275" cy="24275"/>
            </a:xfrm>
            <a:custGeom>
              <a:avLst/>
              <a:gdLst/>
              <a:ahLst/>
              <a:cxnLst/>
              <a:rect l="l" t="t" r="r" b="b"/>
              <a:pathLst>
                <a:path w="971" h="971" extrusionOk="0">
                  <a:moveTo>
                    <a:pt x="55" y="0"/>
                  </a:moveTo>
                  <a:cubicBezTo>
                    <a:pt x="25" y="0"/>
                    <a:pt x="1" y="24"/>
                    <a:pt x="1" y="55"/>
                  </a:cubicBezTo>
                  <a:lnTo>
                    <a:pt x="1" y="914"/>
                  </a:lnTo>
                  <a:cubicBezTo>
                    <a:pt x="1" y="945"/>
                    <a:pt x="25" y="970"/>
                    <a:pt x="55" y="970"/>
                  </a:cubicBezTo>
                  <a:lnTo>
                    <a:pt x="916" y="970"/>
                  </a:lnTo>
                  <a:cubicBezTo>
                    <a:pt x="946" y="970"/>
                    <a:pt x="970" y="945"/>
                    <a:pt x="970" y="914"/>
                  </a:cubicBezTo>
                  <a:lnTo>
                    <a:pt x="970" y="55"/>
                  </a:lnTo>
                  <a:cubicBezTo>
                    <a:pt x="970" y="24"/>
                    <a:pt x="946" y="0"/>
                    <a:pt x="9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8"/>
            <p:cNvSpPr/>
            <p:nvPr/>
          </p:nvSpPr>
          <p:spPr>
            <a:xfrm>
              <a:off x="1466025" y="2802125"/>
              <a:ext cx="17175" cy="12925"/>
            </a:xfrm>
            <a:custGeom>
              <a:avLst/>
              <a:gdLst/>
              <a:ahLst/>
              <a:cxnLst/>
              <a:rect l="l" t="t" r="r" b="b"/>
              <a:pathLst>
                <a:path w="687" h="517" extrusionOk="0">
                  <a:moveTo>
                    <a:pt x="609" y="0"/>
                  </a:moveTo>
                  <a:cubicBezTo>
                    <a:pt x="595" y="0"/>
                    <a:pt x="581" y="6"/>
                    <a:pt x="569" y="19"/>
                  </a:cubicBezTo>
                  <a:lnTo>
                    <a:pt x="278" y="379"/>
                  </a:lnTo>
                  <a:lnTo>
                    <a:pt x="110" y="211"/>
                  </a:lnTo>
                  <a:cubicBezTo>
                    <a:pt x="99" y="202"/>
                    <a:pt x="87" y="198"/>
                    <a:pt x="75" y="198"/>
                  </a:cubicBezTo>
                  <a:cubicBezTo>
                    <a:pt x="34" y="198"/>
                    <a:pt x="0" y="248"/>
                    <a:pt x="33" y="289"/>
                  </a:cubicBezTo>
                  <a:lnTo>
                    <a:pt x="244" y="501"/>
                  </a:lnTo>
                  <a:cubicBezTo>
                    <a:pt x="254" y="511"/>
                    <a:pt x="269" y="516"/>
                    <a:pt x="283" y="516"/>
                  </a:cubicBezTo>
                  <a:lnTo>
                    <a:pt x="285" y="516"/>
                  </a:lnTo>
                  <a:cubicBezTo>
                    <a:pt x="301" y="515"/>
                    <a:pt x="315" y="508"/>
                    <a:pt x="325" y="496"/>
                  </a:cubicBezTo>
                  <a:lnTo>
                    <a:pt x="655" y="89"/>
                  </a:lnTo>
                  <a:cubicBezTo>
                    <a:pt x="686" y="47"/>
                    <a:pt x="649" y="0"/>
                    <a:pt x="609"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8"/>
            <p:cNvSpPr/>
            <p:nvPr/>
          </p:nvSpPr>
          <p:spPr>
            <a:xfrm>
              <a:off x="1492575" y="2844525"/>
              <a:ext cx="45425" cy="2450"/>
            </a:xfrm>
            <a:custGeom>
              <a:avLst/>
              <a:gdLst/>
              <a:ahLst/>
              <a:cxnLst/>
              <a:rect l="l" t="t" r="r" b="b"/>
              <a:pathLst>
                <a:path w="1817" h="98" extrusionOk="0">
                  <a:moveTo>
                    <a:pt x="65" y="0"/>
                  </a:moveTo>
                  <a:cubicBezTo>
                    <a:pt x="0" y="0"/>
                    <a:pt x="0" y="98"/>
                    <a:pt x="65" y="98"/>
                  </a:cubicBezTo>
                  <a:cubicBezTo>
                    <a:pt x="66" y="98"/>
                    <a:pt x="67" y="98"/>
                    <a:pt x="68" y="98"/>
                  </a:cubicBezTo>
                  <a:lnTo>
                    <a:pt x="1750" y="98"/>
                  </a:lnTo>
                  <a:cubicBezTo>
                    <a:pt x="1751" y="98"/>
                    <a:pt x="1752" y="98"/>
                    <a:pt x="1753" y="98"/>
                  </a:cubicBezTo>
                  <a:cubicBezTo>
                    <a:pt x="1816" y="98"/>
                    <a:pt x="1816" y="0"/>
                    <a:pt x="1753" y="0"/>
                  </a:cubicBezTo>
                  <a:cubicBezTo>
                    <a:pt x="1752" y="0"/>
                    <a:pt x="1751" y="0"/>
                    <a:pt x="1750" y="0"/>
                  </a:cubicBezTo>
                  <a:lnTo>
                    <a:pt x="68" y="0"/>
                  </a:lnTo>
                  <a:cubicBezTo>
                    <a:pt x="67" y="0"/>
                    <a:pt x="66" y="0"/>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8"/>
            <p:cNvSpPr/>
            <p:nvPr/>
          </p:nvSpPr>
          <p:spPr>
            <a:xfrm>
              <a:off x="1492575" y="2836375"/>
              <a:ext cx="67975" cy="2425"/>
            </a:xfrm>
            <a:custGeom>
              <a:avLst/>
              <a:gdLst/>
              <a:ahLst/>
              <a:cxnLst/>
              <a:rect l="l" t="t" r="r" b="b"/>
              <a:pathLst>
                <a:path w="2719" h="97" extrusionOk="0">
                  <a:moveTo>
                    <a:pt x="63" y="0"/>
                  </a:moveTo>
                  <a:cubicBezTo>
                    <a:pt x="0" y="0"/>
                    <a:pt x="1" y="97"/>
                    <a:pt x="64" y="97"/>
                  </a:cubicBezTo>
                  <a:cubicBezTo>
                    <a:pt x="65" y="97"/>
                    <a:pt x="66" y="97"/>
                    <a:pt x="67" y="97"/>
                  </a:cubicBezTo>
                  <a:lnTo>
                    <a:pt x="2651" y="97"/>
                  </a:lnTo>
                  <a:cubicBezTo>
                    <a:pt x="2652" y="97"/>
                    <a:pt x="2653" y="97"/>
                    <a:pt x="2654" y="97"/>
                  </a:cubicBezTo>
                  <a:cubicBezTo>
                    <a:pt x="2718" y="97"/>
                    <a:pt x="2719" y="0"/>
                    <a:pt x="2655" y="0"/>
                  </a:cubicBezTo>
                  <a:cubicBezTo>
                    <a:pt x="2654" y="0"/>
                    <a:pt x="2653" y="0"/>
                    <a:pt x="2651" y="0"/>
                  </a:cubicBezTo>
                  <a:lnTo>
                    <a:pt x="67" y="0"/>
                  </a:lnTo>
                  <a:cubicBezTo>
                    <a:pt x="65" y="0"/>
                    <a:pt x="64" y="0"/>
                    <a:pt x="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8"/>
            <p:cNvSpPr/>
            <p:nvPr/>
          </p:nvSpPr>
          <p:spPr>
            <a:xfrm>
              <a:off x="1492575" y="2828200"/>
              <a:ext cx="67975" cy="2425"/>
            </a:xfrm>
            <a:custGeom>
              <a:avLst/>
              <a:gdLst/>
              <a:ahLst/>
              <a:cxnLst/>
              <a:rect l="l" t="t" r="r" b="b"/>
              <a:pathLst>
                <a:path w="2719" h="97" extrusionOk="0">
                  <a:moveTo>
                    <a:pt x="63" y="0"/>
                  </a:moveTo>
                  <a:cubicBezTo>
                    <a:pt x="1" y="0"/>
                    <a:pt x="1" y="97"/>
                    <a:pt x="63" y="97"/>
                  </a:cubicBezTo>
                  <a:cubicBezTo>
                    <a:pt x="64" y="97"/>
                    <a:pt x="65" y="97"/>
                    <a:pt x="67" y="97"/>
                  </a:cubicBezTo>
                  <a:lnTo>
                    <a:pt x="2651" y="97"/>
                  </a:lnTo>
                  <a:cubicBezTo>
                    <a:pt x="2653" y="97"/>
                    <a:pt x="2654" y="97"/>
                    <a:pt x="2655" y="97"/>
                  </a:cubicBezTo>
                  <a:cubicBezTo>
                    <a:pt x="2718" y="97"/>
                    <a:pt x="2718" y="0"/>
                    <a:pt x="2655" y="0"/>
                  </a:cubicBezTo>
                  <a:cubicBezTo>
                    <a:pt x="2654" y="0"/>
                    <a:pt x="2653" y="0"/>
                    <a:pt x="2651" y="0"/>
                  </a:cubicBezTo>
                  <a:lnTo>
                    <a:pt x="67" y="0"/>
                  </a:lnTo>
                  <a:cubicBezTo>
                    <a:pt x="65" y="0"/>
                    <a:pt x="64" y="0"/>
                    <a:pt x="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8"/>
            <p:cNvSpPr/>
            <p:nvPr/>
          </p:nvSpPr>
          <p:spPr>
            <a:xfrm>
              <a:off x="1462425" y="2825450"/>
              <a:ext cx="24275" cy="24275"/>
            </a:xfrm>
            <a:custGeom>
              <a:avLst/>
              <a:gdLst/>
              <a:ahLst/>
              <a:cxnLst/>
              <a:rect l="l" t="t" r="r" b="b"/>
              <a:pathLst>
                <a:path w="971" h="971" extrusionOk="0">
                  <a:moveTo>
                    <a:pt x="55" y="1"/>
                  </a:moveTo>
                  <a:cubicBezTo>
                    <a:pt x="25" y="1"/>
                    <a:pt x="1" y="25"/>
                    <a:pt x="1" y="55"/>
                  </a:cubicBezTo>
                  <a:lnTo>
                    <a:pt x="1" y="915"/>
                  </a:lnTo>
                  <a:cubicBezTo>
                    <a:pt x="1" y="946"/>
                    <a:pt x="25" y="970"/>
                    <a:pt x="55" y="970"/>
                  </a:cubicBezTo>
                  <a:lnTo>
                    <a:pt x="916" y="970"/>
                  </a:lnTo>
                  <a:cubicBezTo>
                    <a:pt x="946" y="970"/>
                    <a:pt x="970" y="946"/>
                    <a:pt x="970" y="915"/>
                  </a:cubicBezTo>
                  <a:lnTo>
                    <a:pt x="970" y="55"/>
                  </a:lnTo>
                  <a:cubicBezTo>
                    <a:pt x="970" y="25"/>
                    <a:pt x="946" y="1"/>
                    <a:pt x="9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8"/>
            <p:cNvSpPr/>
            <p:nvPr/>
          </p:nvSpPr>
          <p:spPr>
            <a:xfrm>
              <a:off x="1465600" y="2831150"/>
              <a:ext cx="17600" cy="12925"/>
            </a:xfrm>
            <a:custGeom>
              <a:avLst/>
              <a:gdLst/>
              <a:ahLst/>
              <a:cxnLst/>
              <a:rect l="l" t="t" r="r" b="b"/>
              <a:pathLst>
                <a:path w="704" h="517" extrusionOk="0">
                  <a:moveTo>
                    <a:pt x="626" y="0"/>
                  </a:moveTo>
                  <a:cubicBezTo>
                    <a:pt x="612" y="0"/>
                    <a:pt x="598" y="6"/>
                    <a:pt x="586" y="20"/>
                  </a:cubicBezTo>
                  <a:lnTo>
                    <a:pt x="295" y="379"/>
                  </a:lnTo>
                  <a:lnTo>
                    <a:pt x="127" y="211"/>
                  </a:lnTo>
                  <a:cubicBezTo>
                    <a:pt x="114" y="195"/>
                    <a:pt x="99" y="189"/>
                    <a:pt x="85" y="189"/>
                  </a:cubicBezTo>
                  <a:cubicBezTo>
                    <a:pt x="40" y="189"/>
                    <a:pt x="0" y="250"/>
                    <a:pt x="50" y="289"/>
                  </a:cubicBezTo>
                  <a:lnTo>
                    <a:pt x="261" y="500"/>
                  </a:lnTo>
                  <a:cubicBezTo>
                    <a:pt x="271" y="511"/>
                    <a:pt x="286" y="517"/>
                    <a:pt x="300" y="517"/>
                  </a:cubicBezTo>
                  <a:lnTo>
                    <a:pt x="302" y="517"/>
                  </a:lnTo>
                  <a:cubicBezTo>
                    <a:pt x="318" y="516"/>
                    <a:pt x="332" y="508"/>
                    <a:pt x="342" y="496"/>
                  </a:cubicBezTo>
                  <a:lnTo>
                    <a:pt x="672" y="89"/>
                  </a:lnTo>
                  <a:cubicBezTo>
                    <a:pt x="703" y="47"/>
                    <a:pt x="666" y="0"/>
                    <a:pt x="62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8"/>
            <p:cNvSpPr/>
            <p:nvPr/>
          </p:nvSpPr>
          <p:spPr>
            <a:xfrm>
              <a:off x="1492575" y="2873525"/>
              <a:ext cx="45425" cy="2475"/>
            </a:xfrm>
            <a:custGeom>
              <a:avLst/>
              <a:gdLst/>
              <a:ahLst/>
              <a:cxnLst/>
              <a:rect l="l" t="t" r="r" b="b"/>
              <a:pathLst>
                <a:path w="1817" h="99" extrusionOk="0">
                  <a:moveTo>
                    <a:pt x="65" y="1"/>
                  </a:moveTo>
                  <a:cubicBezTo>
                    <a:pt x="0" y="1"/>
                    <a:pt x="0" y="98"/>
                    <a:pt x="65" y="98"/>
                  </a:cubicBezTo>
                  <a:cubicBezTo>
                    <a:pt x="66" y="98"/>
                    <a:pt x="67" y="98"/>
                    <a:pt x="68" y="98"/>
                  </a:cubicBezTo>
                  <a:lnTo>
                    <a:pt x="1750" y="98"/>
                  </a:lnTo>
                  <a:cubicBezTo>
                    <a:pt x="1751" y="98"/>
                    <a:pt x="1752" y="98"/>
                    <a:pt x="1753" y="98"/>
                  </a:cubicBezTo>
                  <a:cubicBezTo>
                    <a:pt x="1816" y="98"/>
                    <a:pt x="1816" y="1"/>
                    <a:pt x="1753" y="1"/>
                  </a:cubicBezTo>
                  <a:cubicBezTo>
                    <a:pt x="1752" y="1"/>
                    <a:pt x="1751" y="1"/>
                    <a:pt x="1750" y="1"/>
                  </a:cubicBezTo>
                  <a:lnTo>
                    <a:pt x="68" y="1"/>
                  </a:lnTo>
                  <a:cubicBezTo>
                    <a:pt x="67" y="1"/>
                    <a:pt x="66" y="1"/>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8"/>
            <p:cNvSpPr/>
            <p:nvPr/>
          </p:nvSpPr>
          <p:spPr>
            <a:xfrm>
              <a:off x="1492575" y="2865375"/>
              <a:ext cx="56550" cy="2450"/>
            </a:xfrm>
            <a:custGeom>
              <a:avLst/>
              <a:gdLst/>
              <a:ahLst/>
              <a:cxnLst/>
              <a:rect l="l" t="t" r="r" b="b"/>
              <a:pathLst>
                <a:path w="2262" h="98" extrusionOk="0">
                  <a:moveTo>
                    <a:pt x="63" y="1"/>
                  </a:moveTo>
                  <a:cubicBezTo>
                    <a:pt x="0" y="1"/>
                    <a:pt x="1" y="97"/>
                    <a:pt x="64" y="97"/>
                  </a:cubicBezTo>
                  <a:cubicBezTo>
                    <a:pt x="65" y="97"/>
                    <a:pt x="66" y="97"/>
                    <a:pt x="67" y="97"/>
                  </a:cubicBezTo>
                  <a:lnTo>
                    <a:pt x="2200" y="97"/>
                  </a:lnTo>
                  <a:cubicBezTo>
                    <a:pt x="2261" y="94"/>
                    <a:pt x="2261" y="4"/>
                    <a:pt x="2200" y="1"/>
                  </a:cubicBezTo>
                  <a:lnTo>
                    <a:pt x="67" y="1"/>
                  </a:lnTo>
                  <a:cubicBezTo>
                    <a:pt x="65" y="1"/>
                    <a:pt x="64" y="1"/>
                    <a:pt x="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8"/>
            <p:cNvSpPr/>
            <p:nvPr/>
          </p:nvSpPr>
          <p:spPr>
            <a:xfrm>
              <a:off x="1492575" y="2857200"/>
              <a:ext cx="67975" cy="2425"/>
            </a:xfrm>
            <a:custGeom>
              <a:avLst/>
              <a:gdLst/>
              <a:ahLst/>
              <a:cxnLst/>
              <a:rect l="l" t="t" r="r" b="b"/>
              <a:pathLst>
                <a:path w="2719" h="97" extrusionOk="0">
                  <a:moveTo>
                    <a:pt x="64" y="1"/>
                  </a:moveTo>
                  <a:cubicBezTo>
                    <a:pt x="1" y="1"/>
                    <a:pt x="0" y="97"/>
                    <a:pt x="63" y="97"/>
                  </a:cubicBezTo>
                  <a:cubicBezTo>
                    <a:pt x="64" y="97"/>
                    <a:pt x="65" y="97"/>
                    <a:pt x="67" y="97"/>
                  </a:cubicBezTo>
                  <a:lnTo>
                    <a:pt x="2651" y="97"/>
                  </a:lnTo>
                  <a:cubicBezTo>
                    <a:pt x="2653" y="97"/>
                    <a:pt x="2654" y="97"/>
                    <a:pt x="2655" y="97"/>
                  </a:cubicBezTo>
                  <a:cubicBezTo>
                    <a:pt x="2719" y="97"/>
                    <a:pt x="2718" y="1"/>
                    <a:pt x="2654" y="1"/>
                  </a:cubicBezTo>
                  <a:cubicBezTo>
                    <a:pt x="2653" y="1"/>
                    <a:pt x="2652" y="1"/>
                    <a:pt x="2651" y="1"/>
                  </a:cubicBezTo>
                  <a:lnTo>
                    <a:pt x="67" y="1"/>
                  </a:lnTo>
                  <a:cubicBezTo>
                    <a:pt x="66" y="1"/>
                    <a:pt x="65" y="1"/>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8"/>
            <p:cNvSpPr/>
            <p:nvPr/>
          </p:nvSpPr>
          <p:spPr>
            <a:xfrm>
              <a:off x="1462425" y="2854450"/>
              <a:ext cx="24275" cy="24275"/>
            </a:xfrm>
            <a:custGeom>
              <a:avLst/>
              <a:gdLst/>
              <a:ahLst/>
              <a:cxnLst/>
              <a:rect l="l" t="t" r="r" b="b"/>
              <a:pathLst>
                <a:path w="971" h="971" extrusionOk="0">
                  <a:moveTo>
                    <a:pt x="55" y="1"/>
                  </a:moveTo>
                  <a:cubicBezTo>
                    <a:pt x="25" y="1"/>
                    <a:pt x="1" y="26"/>
                    <a:pt x="1" y="56"/>
                  </a:cubicBezTo>
                  <a:lnTo>
                    <a:pt x="1" y="915"/>
                  </a:lnTo>
                  <a:cubicBezTo>
                    <a:pt x="1" y="946"/>
                    <a:pt x="25" y="971"/>
                    <a:pt x="55" y="971"/>
                  </a:cubicBezTo>
                  <a:lnTo>
                    <a:pt x="916" y="971"/>
                  </a:lnTo>
                  <a:cubicBezTo>
                    <a:pt x="946" y="971"/>
                    <a:pt x="970" y="946"/>
                    <a:pt x="970" y="915"/>
                  </a:cubicBezTo>
                  <a:lnTo>
                    <a:pt x="970" y="56"/>
                  </a:lnTo>
                  <a:cubicBezTo>
                    <a:pt x="970" y="26"/>
                    <a:pt x="946" y="1"/>
                    <a:pt x="9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8"/>
            <p:cNvSpPr/>
            <p:nvPr/>
          </p:nvSpPr>
          <p:spPr>
            <a:xfrm>
              <a:off x="1465600" y="2860125"/>
              <a:ext cx="17575" cy="12975"/>
            </a:xfrm>
            <a:custGeom>
              <a:avLst/>
              <a:gdLst/>
              <a:ahLst/>
              <a:cxnLst/>
              <a:rect l="l" t="t" r="r" b="b"/>
              <a:pathLst>
                <a:path w="703" h="519" extrusionOk="0">
                  <a:moveTo>
                    <a:pt x="626" y="1"/>
                  </a:moveTo>
                  <a:cubicBezTo>
                    <a:pt x="612" y="1"/>
                    <a:pt x="598" y="7"/>
                    <a:pt x="586" y="20"/>
                  </a:cubicBezTo>
                  <a:lnTo>
                    <a:pt x="295" y="380"/>
                  </a:lnTo>
                  <a:lnTo>
                    <a:pt x="126" y="212"/>
                  </a:lnTo>
                  <a:cubicBezTo>
                    <a:pt x="114" y="196"/>
                    <a:pt x="99" y="190"/>
                    <a:pt x="84" y="190"/>
                  </a:cubicBezTo>
                  <a:cubicBezTo>
                    <a:pt x="40" y="190"/>
                    <a:pt x="0" y="250"/>
                    <a:pt x="48" y="289"/>
                  </a:cubicBezTo>
                  <a:lnTo>
                    <a:pt x="261" y="502"/>
                  </a:lnTo>
                  <a:cubicBezTo>
                    <a:pt x="271" y="512"/>
                    <a:pt x="286" y="517"/>
                    <a:pt x="300" y="517"/>
                  </a:cubicBezTo>
                  <a:lnTo>
                    <a:pt x="302" y="518"/>
                  </a:lnTo>
                  <a:cubicBezTo>
                    <a:pt x="318" y="517"/>
                    <a:pt x="332" y="510"/>
                    <a:pt x="341" y="497"/>
                  </a:cubicBezTo>
                  <a:lnTo>
                    <a:pt x="672" y="90"/>
                  </a:lnTo>
                  <a:cubicBezTo>
                    <a:pt x="702" y="47"/>
                    <a:pt x="666" y="1"/>
                    <a:pt x="62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58"/>
          <p:cNvGrpSpPr/>
          <p:nvPr/>
        </p:nvGrpSpPr>
        <p:grpSpPr>
          <a:xfrm>
            <a:off x="744192" y="1098479"/>
            <a:ext cx="1009090" cy="606005"/>
            <a:chOff x="2164425" y="1666775"/>
            <a:chExt cx="1063655" cy="638707"/>
          </a:xfrm>
        </p:grpSpPr>
        <p:sp>
          <p:nvSpPr>
            <p:cNvPr id="4275" name="Google Shape;4275;p58"/>
            <p:cNvSpPr/>
            <p:nvPr/>
          </p:nvSpPr>
          <p:spPr>
            <a:xfrm>
              <a:off x="2164425" y="1666775"/>
              <a:ext cx="568658" cy="560809"/>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8"/>
            <p:cNvSpPr/>
            <p:nvPr/>
          </p:nvSpPr>
          <p:spPr>
            <a:xfrm>
              <a:off x="2681037" y="1676852"/>
              <a:ext cx="323210" cy="323065"/>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8"/>
            <p:cNvSpPr/>
            <p:nvPr/>
          </p:nvSpPr>
          <p:spPr>
            <a:xfrm>
              <a:off x="2958844" y="2037602"/>
              <a:ext cx="269237" cy="267880"/>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81"/>
        <p:cNvGrpSpPr/>
        <p:nvPr/>
      </p:nvGrpSpPr>
      <p:grpSpPr>
        <a:xfrm>
          <a:off x="0" y="0"/>
          <a:ext cx="0" cy="0"/>
          <a:chOff x="0" y="0"/>
          <a:chExt cx="0" cy="0"/>
        </a:xfrm>
      </p:grpSpPr>
      <p:sp>
        <p:nvSpPr>
          <p:cNvPr id="4282" name="Google Shape;4282;p59"/>
          <p:cNvSpPr/>
          <p:nvPr/>
        </p:nvSpPr>
        <p:spPr>
          <a:xfrm>
            <a:off x="2794050" y="3401777"/>
            <a:ext cx="1882800" cy="384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83" name="Google Shape;4283;p59"/>
          <p:cNvSpPr/>
          <p:nvPr/>
        </p:nvSpPr>
        <p:spPr>
          <a:xfrm>
            <a:off x="6149762" y="3401777"/>
            <a:ext cx="1882800" cy="384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84" name="Google Shape;4284;p59"/>
          <p:cNvSpPr/>
          <p:nvPr/>
        </p:nvSpPr>
        <p:spPr>
          <a:xfrm>
            <a:off x="1104756" y="2125777"/>
            <a:ext cx="1882800" cy="384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85" name="Google Shape;4285;p59"/>
          <p:cNvSpPr/>
          <p:nvPr/>
        </p:nvSpPr>
        <p:spPr>
          <a:xfrm>
            <a:off x="4475719" y="2125777"/>
            <a:ext cx="1882800" cy="384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86" name="Google Shape;4286;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HISTORY OF </a:t>
            </a:r>
            <a:r>
              <a:rPr lang="en" dirty="0">
                <a:solidFill>
                  <a:schemeClr val="accent1"/>
                </a:solidFill>
              </a:rPr>
              <a:t>WHITE HACKING</a:t>
            </a:r>
            <a:endParaRPr dirty="0">
              <a:solidFill>
                <a:schemeClr val="accent1"/>
              </a:solidFill>
            </a:endParaRPr>
          </a:p>
        </p:txBody>
      </p:sp>
      <p:sp>
        <p:nvSpPr>
          <p:cNvPr id="4287" name="Google Shape;4287;p59"/>
          <p:cNvSpPr/>
          <p:nvPr/>
        </p:nvSpPr>
        <p:spPr>
          <a:xfrm>
            <a:off x="7710918" y="2911862"/>
            <a:ext cx="71700" cy="717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9"/>
          <p:cNvSpPr/>
          <p:nvPr/>
        </p:nvSpPr>
        <p:spPr>
          <a:xfrm>
            <a:off x="1214950" y="2883100"/>
            <a:ext cx="1678500" cy="152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9"/>
          <p:cNvSpPr/>
          <p:nvPr/>
        </p:nvSpPr>
        <p:spPr>
          <a:xfrm>
            <a:off x="2893484" y="2883100"/>
            <a:ext cx="1678500" cy="152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9"/>
          <p:cNvSpPr/>
          <p:nvPr/>
        </p:nvSpPr>
        <p:spPr>
          <a:xfrm>
            <a:off x="4577875" y="2883100"/>
            <a:ext cx="1678500" cy="152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1" name="Google Shape;4291;p59"/>
          <p:cNvGrpSpPr/>
          <p:nvPr/>
        </p:nvGrpSpPr>
        <p:grpSpPr>
          <a:xfrm>
            <a:off x="6256375" y="2883100"/>
            <a:ext cx="2887550" cy="152100"/>
            <a:chOff x="6256375" y="2883100"/>
            <a:chExt cx="2887550" cy="152100"/>
          </a:xfrm>
        </p:grpSpPr>
        <p:sp>
          <p:nvSpPr>
            <p:cNvPr id="4292" name="Google Shape;4292;p59"/>
            <p:cNvSpPr/>
            <p:nvPr/>
          </p:nvSpPr>
          <p:spPr>
            <a:xfrm>
              <a:off x="7925925" y="2883100"/>
              <a:ext cx="1218000" cy="152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9"/>
            <p:cNvSpPr/>
            <p:nvPr/>
          </p:nvSpPr>
          <p:spPr>
            <a:xfrm>
              <a:off x="6256375" y="2883100"/>
              <a:ext cx="1678500" cy="152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94" name="Google Shape;4294;p59"/>
          <p:cNvCxnSpPr>
            <a:stCxn id="4288" idx="0"/>
            <a:endCxn id="4295" idx="2"/>
          </p:cNvCxnSpPr>
          <p:nvPr/>
        </p:nvCxnSpPr>
        <p:spPr>
          <a:xfrm rot="10800000" flipH="1">
            <a:off x="2054200" y="2571400"/>
            <a:ext cx="3600" cy="311700"/>
          </a:xfrm>
          <a:prstGeom prst="straightConnector1">
            <a:avLst/>
          </a:prstGeom>
          <a:noFill/>
          <a:ln w="19050" cap="flat" cmpd="sng">
            <a:solidFill>
              <a:schemeClr val="accent1"/>
            </a:solidFill>
            <a:prstDash val="solid"/>
            <a:round/>
            <a:headEnd type="none" w="med" len="med"/>
            <a:tailEnd type="oval" w="med" len="med"/>
          </a:ln>
        </p:spPr>
      </p:cxnSp>
      <p:sp>
        <p:nvSpPr>
          <p:cNvPr id="4295" name="Google Shape;4295;p59"/>
          <p:cNvSpPr txBox="1"/>
          <p:nvPr/>
        </p:nvSpPr>
        <p:spPr>
          <a:xfrm flipH="1">
            <a:off x="986193" y="2186400"/>
            <a:ext cx="21432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1"/>
                </a:solidFill>
                <a:latin typeface="Exo 2"/>
                <a:ea typeface="Exo 2"/>
                <a:cs typeface="Exo 2"/>
                <a:sym typeface="Exo 2"/>
              </a:rPr>
              <a:t>Venus</a:t>
            </a:r>
            <a:endParaRPr sz="2000" b="1" dirty="0">
              <a:solidFill>
                <a:schemeClr val="lt1"/>
              </a:solidFill>
              <a:latin typeface="Exo 2"/>
              <a:ea typeface="Exo 2"/>
              <a:cs typeface="Exo 2"/>
              <a:sym typeface="Exo 2"/>
            </a:endParaRPr>
          </a:p>
        </p:txBody>
      </p:sp>
      <p:sp>
        <p:nvSpPr>
          <p:cNvPr id="4296" name="Google Shape;4296;p59"/>
          <p:cNvSpPr txBox="1"/>
          <p:nvPr/>
        </p:nvSpPr>
        <p:spPr>
          <a:xfrm flipH="1">
            <a:off x="982602" y="1526082"/>
            <a:ext cx="21432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Venus is the second planet from the Sun</a:t>
            </a:r>
            <a:endParaRPr dirty="0">
              <a:solidFill>
                <a:schemeClr val="dk1"/>
              </a:solidFill>
              <a:latin typeface="IBM Plex Sans"/>
              <a:ea typeface="IBM Plex Sans"/>
              <a:cs typeface="IBM Plex Sans"/>
              <a:sym typeface="IBM Plex Sans"/>
            </a:endParaRPr>
          </a:p>
        </p:txBody>
      </p:sp>
      <p:sp>
        <p:nvSpPr>
          <p:cNvPr id="4297" name="Google Shape;4297;p59"/>
          <p:cNvSpPr txBox="1"/>
          <p:nvPr/>
        </p:nvSpPr>
        <p:spPr>
          <a:xfrm flipH="1">
            <a:off x="2663847" y="3451200"/>
            <a:ext cx="21432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1"/>
                </a:solidFill>
                <a:latin typeface="Exo 2"/>
                <a:ea typeface="Exo 2"/>
                <a:cs typeface="Exo 2"/>
                <a:sym typeface="Exo 2"/>
              </a:rPr>
              <a:t>Mercury</a:t>
            </a:r>
            <a:endParaRPr sz="2000" b="1" dirty="0">
              <a:solidFill>
                <a:schemeClr val="lt1"/>
              </a:solidFill>
              <a:latin typeface="Exo 2"/>
              <a:ea typeface="Exo 2"/>
              <a:cs typeface="Exo 2"/>
              <a:sym typeface="Exo 2"/>
            </a:endParaRPr>
          </a:p>
        </p:txBody>
      </p:sp>
      <p:sp>
        <p:nvSpPr>
          <p:cNvPr id="4298" name="Google Shape;4298;p59"/>
          <p:cNvSpPr txBox="1"/>
          <p:nvPr/>
        </p:nvSpPr>
        <p:spPr>
          <a:xfrm flipH="1">
            <a:off x="2661127" y="3771115"/>
            <a:ext cx="21432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Mercury is the closest planet to the Sun</a:t>
            </a:r>
            <a:endParaRPr dirty="0">
              <a:solidFill>
                <a:schemeClr val="dk1"/>
              </a:solidFill>
              <a:latin typeface="IBM Plex Sans"/>
              <a:ea typeface="IBM Plex Sans"/>
              <a:cs typeface="IBM Plex Sans"/>
              <a:sym typeface="IBM Plex Sans"/>
            </a:endParaRPr>
          </a:p>
        </p:txBody>
      </p:sp>
      <p:cxnSp>
        <p:nvCxnSpPr>
          <p:cNvPr id="4299" name="Google Shape;4299;p59"/>
          <p:cNvCxnSpPr>
            <a:stCxn id="4282" idx="0"/>
            <a:endCxn id="4289" idx="2"/>
          </p:cNvCxnSpPr>
          <p:nvPr/>
        </p:nvCxnSpPr>
        <p:spPr>
          <a:xfrm rot="10800000">
            <a:off x="3732750" y="3035177"/>
            <a:ext cx="2700" cy="366600"/>
          </a:xfrm>
          <a:prstGeom prst="straightConnector1">
            <a:avLst/>
          </a:prstGeom>
          <a:noFill/>
          <a:ln w="19050" cap="flat" cmpd="sng">
            <a:solidFill>
              <a:schemeClr val="dk2"/>
            </a:solidFill>
            <a:prstDash val="solid"/>
            <a:round/>
            <a:headEnd type="oval" w="med" len="med"/>
            <a:tailEnd type="none" w="med" len="med"/>
          </a:ln>
        </p:spPr>
      </p:cxnSp>
      <p:sp>
        <p:nvSpPr>
          <p:cNvPr id="4300" name="Google Shape;4300;p59"/>
          <p:cNvSpPr txBox="1"/>
          <p:nvPr/>
        </p:nvSpPr>
        <p:spPr>
          <a:xfrm flipH="1">
            <a:off x="4345519" y="2186400"/>
            <a:ext cx="21432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1"/>
                </a:solidFill>
                <a:latin typeface="Exo 2"/>
                <a:ea typeface="Exo 2"/>
                <a:cs typeface="Exo 2"/>
                <a:sym typeface="Exo 2"/>
              </a:rPr>
              <a:t>Mars</a:t>
            </a:r>
            <a:endParaRPr sz="2000" b="1" dirty="0">
              <a:solidFill>
                <a:schemeClr val="lt1"/>
              </a:solidFill>
              <a:latin typeface="Exo 2"/>
              <a:ea typeface="Exo 2"/>
              <a:cs typeface="Exo 2"/>
              <a:sym typeface="Exo 2"/>
            </a:endParaRPr>
          </a:p>
        </p:txBody>
      </p:sp>
      <p:sp>
        <p:nvSpPr>
          <p:cNvPr id="4301" name="Google Shape;4301;p59"/>
          <p:cNvSpPr txBox="1"/>
          <p:nvPr/>
        </p:nvSpPr>
        <p:spPr>
          <a:xfrm flipH="1">
            <a:off x="4345519" y="1526082"/>
            <a:ext cx="2143200" cy="571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Despite being red, Mars is a very cold place</a:t>
            </a:r>
            <a:endParaRPr dirty="0">
              <a:solidFill>
                <a:schemeClr val="dk1"/>
              </a:solidFill>
              <a:latin typeface="IBM Plex Sans"/>
              <a:ea typeface="IBM Plex Sans"/>
              <a:cs typeface="IBM Plex Sans"/>
              <a:sym typeface="IBM Plex Sans"/>
            </a:endParaRPr>
          </a:p>
        </p:txBody>
      </p:sp>
      <p:sp>
        <p:nvSpPr>
          <p:cNvPr id="4302" name="Google Shape;4302;p59"/>
          <p:cNvSpPr txBox="1"/>
          <p:nvPr/>
        </p:nvSpPr>
        <p:spPr>
          <a:xfrm flipH="1">
            <a:off x="6019562" y="3451200"/>
            <a:ext cx="21432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dirty="0">
                <a:solidFill>
                  <a:schemeClr val="lt1"/>
                </a:solidFill>
                <a:latin typeface="Exo 2"/>
                <a:ea typeface="Exo 2"/>
                <a:cs typeface="Exo 2"/>
                <a:sym typeface="Exo 2"/>
              </a:rPr>
              <a:t>Jupiter</a:t>
            </a:r>
            <a:endParaRPr sz="2000" b="1" dirty="0">
              <a:solidFill>
                <a:schemeClr val="lt1"/>
              </a:solidFill>
              <a:latin typeface="Exo 2"/>
              <a:ea typeface="Exo 2"/>
              <a:cs typeface="Exo 2"/>
              <a:sym typeface="Exo 2"/>
            </a:endParaRPr>
          </a:p>
        </p:txBody>
      </p:sp>
      <p:sp>
        <p:nvSpPr>
          <p:cNvPr id="4303" name="Google Shape;4303;p59"/>
          <p:cNvSpPr txBox="1"/>
          <p:nvPr/>
        </p:nvSpPr>
        <p:spPr>
          <a:xfrm flipH="1">
            <a:off x="6019562" y="3771115"/>
            <a:ext cx="2143200" cy="57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Jupiter is the biggest planet of them all</a:t>
            </a:r>
            <a:endParaRPr dirty="0">
              <a:solidFill>
                <a:schemeClr val="dk1"/>
              </a:solidFill>
              <a:latin typeface="IBM Plex Sans"/>
              <a:ea typeface="IBM Plex Sans"/>
              <a:cs typeface="IBM Plex Sans"/>
              <a:sym typeface="IBM Plex Sans"/>
            </a:endParaRPr>
          </a:p>
        </p:txBody>
      </p:sp>
      <p:cxnSp>
        <p:nvCxnSpPr>
          <p:cNvPr id="4304" name="Google Shape;4304;p59"/>
          <p:cNvCxnSpPr>
            <a:stCxn id="4290" idx="0"/>
            <a:endCxn id="4300" idx="2"/>
          </p:cNvCxnSpPr>
          <p:nvPr/>
        </p:nvCxnSpPr>
        <p:spPr>
          <a:xfrm rot="10800000">
            <a:off x="5417125" y="2571400"/>
            <a:ext cx="0" cy="311700"/>
          </a:xfrm>
          <a:prstGeom prst="straightConnector1">
            <a:avLst/>
          </a:prstGeom>
          <a:noFill/>
          <a:ln w="19050" cap="flat" cmpd="sng">
            <a:solidFill>
              <a:schemeClr val="accent1"/>
            </a:solidFill>
            <a:prstDash val="solid"/>
            <a:round/>
            <a:headEnd type="none" w="med" len="med"/>
            <a:tailEnd type="oval" w="med" len="med"/>
          </a:ln>
        </p:spPr>
      </p:cxnSp>
      <p:cxnSp>
        <p:nvCxnSpPr>
          <p:cNvPr id="4305" name="Google Shape;4305;p59"/>
          <p:cNvCxnSpPr>
            <a:stCxn id="4283" idx="0"/>
            <a:endCxn id="4293" idx="2"/>
          </p:cNvCxnSpPr>
          <p:nvPr/>
        </p:nvCxnSpPr>
        <p:spPr>
          <a:xfrm rot="10800000" flipH="1">
            <a:off x="7091162" y="3035177"/>
            <a:ext cx="4500" cy="366600"/>
          </a:xfrm>
          <a:prstGeom prst="straightConnector1">
            <a:avLst/>
          </a:prstGeom>
          <a:noFill/>
          <a:ln w="19050" cap="flat" cmpd="sng">
            <a:solidFill>
              <a:schemeClr val="dk2"/>
            </a:solidFill>
            <a:prstDash val="solid"/>
            <a:round/>
            <a:headEnd type="oval" w="med" len="med"/>
            <a:tailEnd type="none" w="med" len="med"/>
          </a:ln>
        </p:spPr>
      </p:cxnSp>
      <p:sp>
        <p:nvSpPr>
          <p:cNvPr id="4306" name="Google Shape;4306;p59"/>
          <p:cNvSpPr txBox="1"/>
          <p:nvPr/>
        </p:nvSpPr>
        <p:spPr>
          <a:xfrm flipH="1">
            <a:off x="1678908" y="3016875"/>
            <a:ext cx="7506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1"/>
                </a:solidFill>
                <a:latin typeface="Exo 2 ExtraBold"/>
                <a:ea typeface="Exo 2 ExtraBold"/>
                <a:cs typeface="Exo 2 ExtraBold"/>
                <a:sym typeface="Exo 2 ExtraBold"/>
              </a:rPr>
              <a:t>20XX</a:t>
            </a:r>
            <a:endParaRPr dirty="0">
              <a:solidFill>
                <a:schemeClr val="accent1"/>
              </a:solidFill>
              <a:latin typeface="Exo 2 ExtraBold"/>
              <a:ea typeface="Exo 2 ExtraBold"/>
              <a:cs typeface="Exo 2 ExtraBold"/>
              <a:sym typeface="Exo 2 ExtraBold"/>
            </a:endParaRPr>
          </a:p>
        </p:txBody>
      </p:sp>
      <p:sp>
        <p:nvSpPr>
          <p:cNvPr id="4307" name="Google Shape;4307;p59"/>
          <p:cNvSpPr txBox="1"/>
          <p:nvPr/>
        </p:nvSpPr>
        <p:spPr>
          <a:xfrm flipH="1">
            <a:off x="5035970" y="3016875"/>
            <a:ext cx="7506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1"/>
                </a:solidFill>
                <a:latin typeface="Exo 2 ExtraBold"/>
                <a:ea typeface="Exo 2 ExtraBold"/>
                <a:cs typeface="Exo 2 ExtraBold"/>
                <a:sym typeface="Exo 2 ExtraBold"/>
              </a:rPr>
              <a:t>20XX</a:t>
            </a:r>
            <a:endParaRPr dirty="0">
              <a:solidFill>
                <a:schemeClr val="accent1"/>
              </a:solidFill>
              <a:latin typeface="Exo 2 ExtraBold"/>
              <a:ea typeface="Exo 2 ExtraBold"/>
              <a:cs typeface="Exo 2 ExtraBold"/>
              <a:sym typeface="Exo 2 ExtraBold"/>
            </a:endParaRPr>
          </a:p>
        </p:txBody>
      </p:sp>
      <p:sp>
        <p:nvSpPr>
          <p:cNvPr id="4308" name="Google Shape;4308;p59"/>
          <p:cNvSpPr txBox="1"/>
          <p:nvPr/>
        </p:nvSpPr>
        <p:spPr>
          <a:xfrm flipH="1">
            <a:off x="3357445" y="2532060"/>
            <a:ext cx="7506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dk2"/>
                </a:solidFill>
                <a:latin typeface="Exo 2 ExtraBold"/>
                <a:ea typeface="Exo 2 ExtraBold"/>
                <a:cs typeface="Exo 2 ExtraBold"/>
                <a:sym typeface="Exo 2 ExtraBold"/>
              </a:rPr>
              <a:t>20XX</a:t>
            </a:r>
            <a:endParaRPr dirty="0">
              <a:solidFill>
                <a:schemeClr val="dk2"/>
              </a:solidFill>
              <a:latin typeface="Exo 2 ExtraBold"/>
              <a:ea typeface="Exo 2 ExtraBold"/>
              <a:cs typeface="Exo 2 ExtraBold"/>
              <a:sym typeface="Exo 2 ExtraBold"/>
            </a:endParaRPr>
          </a:p>
        </p:txBody>
      </p:sp>
      <p:sp>
        <p:nvSpPr>
          <p:cNvPr id="4309" name="Google Shape;4309;p59"/>
          <p:cNvSpPr txBox="1"/>
          <p:nvPr/>
        </p:nvSpPr>
        <p:spPr>
          <a:xfrm flipH="1">
            <a:off x="6715862" y="2532060"/>
            <a:ext cx="750600" cy="38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dk2"/>
                </a:solidFill>
                <a:latin typeface="Exo 2 ExtraBold"/>
                <a:ea typeface="Exo 2 ExtraBold"/>
                <a:cs typeface="Exo 2 ExtraBold"/>
                <a:sym typeface="Exo 2 ExtraBold"/>
              </a:rPr>
              <a:t>20XX</a:t>
            </a:r>
            <a:endParaRPr dirty="0">
              <a:solidFill>
                <a:schemeClr val="dk2"/>
              </a:solidFill>
              <a:latin typeface="Exo 2 ExtraBold"/>
              <a:ea typeface="Exo 2 ExtraBold"/>
              <a:cs typeface="Exo 2 ExtraBold"/>
              <a:sym typeface="Exo 2 ExtraBold"/>
            </a:endParaRPr>
          </a:p>
        </p:txBody>
      </p:sp>
      <p:grpSp>
        <p:nvGrpSpPr>
          <p:cNvPr id="4310" name="Google Shape;4310;p59"/>
          <p:cNvGrpSpPr/>
          <p:nvPr/>
        </p:nvGrpSpPr>
        <p:grpSpPr>
          <a:xfrm>
            <a:off x="563741" y="3497904"/>
            <a:ext cx="750575" cy="1235418"/>
            <a:chOff x="8033926" y="1257077"/>
            <a:chExt cx="514551" cy="846873"/>
          </a:xfrm>
        </p:grpSpPr>
        <p:sp>
          <p:nvSpPr>
            <p:cNvPr id="4311" name="Google Shape;4311;p59"/>
            <p:cNvSpPr/>
            <p:nvPr/>
          </p:nvSpPr>
          <p:spPr>
            <a:xfrm rot="-5400000">
              <a:off x="8123249" y="1678722"/>
              <a:ext cx="427240" cy="423216"/>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9"/>
            <p:cNvSpPr/>
            <p:nvPr/>
          </p:nvSpPr>
          <p:spPr>
            <a:xfrm rot="-5400000">
              <a:off x="8033087" y="1517044"/>
              <a:ext cx="247215" cy="245538"/>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9"/>
            <p:cNvSpPr/>
            <p:nvPr/>
          </p:nvSpPr>
          <p:spPr>
            <a:xfrm rot="-5400000">
              <a:off x="8292800" y="1257077"/>
              <a:ext cx="247592" cy="247592"/>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317"/>
        <p:cNvGrpSpPr/>
        <p:nvPr/>
      </p:nvGrpSpPr>
      <p:grpSpPr>
        <a:xfrm>
          <a:off x="0" y="0"/>
          <a:ext cx="0" cy="0"/>
          <a:chOff x="0" y="0"/>
          <a:chExt cx="0" cy="0"/>
        </a:xfrm>
      </p:grpSpPr>
      <p:cxnSp>
        <p:nvCxnSpPr>
          <p:cNvPr id="4318" name="Google Shape;4318;p60"/>
          <p:cNvCxnSpPr>
            <a:endCxn id="4319" idx="0"/>
          </p:cNvCxnSpPr>
          <p:nvPr/>
        </p:nvCxnSpPr>
        <p:spPr>
          <a:xfrm>
            <a:off x="3846250" y="1778853"/>
            <a:ext cx="0" cy="2265600"/>
          </a:xfrm>
          <a:prstGeom prst="straightConnector1">
            <a:avLst/>
          </a:prstGeom>
          <a:noFill/>
          <a:ln w="9525" cap="flat" cmpd="sng">
            <a:solidFill>
              <a:schemeClr val="dk2"/>
            </a:solidFill>
            <a:prstDash val="solid"/>
            <a:round/>
            <a:headEnd type="none" w="med" len="med"/>
            <a:tailEnd type="none" w="med" len="med"/>
          </a:ln>
        </p:spPr>
      </p:cxnSp>
      <p:sp>
        <p:nvSpPr>
          <p:cNvPr id="4320" name="Google Shape;4320;p60"/>
          <p:cNvSpPr txBox="1">
            <a:spLocks noGrp="1"/>
          </p:cNvSpPr>
          <p:nvPr>
            <p:ph type="title"/>
          </p:nvPr>
        </p:nvSpPr>
        <p:spPr>
          <a:xfrm>
            <a:off x="720000" y="445025"/>
            <a:ext cx="7704000" cy="11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PARTS </a:t>
            </a:r>
            <a:r>
              <a:rPr lang="en" dirty="0">
                <a:solidFill>
                  <a:schemeClr val="accent1"/>
                </a:solidFill>
              </a:rPr>
              <a:t>AND WHOLE</a:t>
            </a:r>
            <a:endParaRPr dirty="0">
              <a:solidFill>
                <a:schemeClr val="accent1"/>
              </a:solidFill>
            </a:endParaRPr>
          </a:p>
        </p:txBody>
      </p:sp>
      <p:sp>
        <p:nvSpPr>
          <p:cNvPr id="4321" name="Google Shape;4321;p60"/>
          <p:cNvSpPr/>
          <p:nvPr/>
        </p:nvSpPr>
        <p:spPr>
          <a:xfrm>
            <a:off x="720025" y="1884625"/>
            <a:ext cx="1956300" cy="2625600"/>
          </a:xfrm>
          <a:prstGeom prst="roundRect">
            <a:avLst>
              <a:gd name="adj" fmla="val 6278"/>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Mercury is the closest planet to the Sun and the smallest one in the entire Solar System</a:t>
            </a:r>
            <a:endParaRPr dirty="0">
              <a:solidFill>
                <a:schemeClr val="dk1"/>
              </a:solidFill>
              <a:latin typeface="IBM Plex Sans"/>
              <a:ea typeface="IBM Plex Sans"/>
              <a:cs typeface="IBM Plex Sans"/>
              <a:sym typeface="IBM Plex Sans"/>
            </a:endParaRPr>
          </a:p>
        </p:txBody>
      </p:sp>
      <p:sp>
        <p:nvSpPr>
          <p:cNvPr id="4322" name="Google Shape;4322;p60"/>
          <p:cNvSpPr/>
          <p:nvPr/>
        </p:nvSpPr>
        <p:spPr>
          <a:xfrm>
            <a:off x="5016237" y="1884625"/>
            <a:ext cx="3407700" cy="945000"/>
          </a:xfrm>
          <a:prstGeom prst="roundRect">
            <a:avLst>
              <a:gd name="adj" fmla="val 14229"/>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Venus has a beautiful name and is the second planet from the Sun. It’s hot and has a poisonous atmosphere</a:t>
            </a:r>
            <a:endParaRPr dirty="0">
              <a:solidFill>
                <a:schemeClr val="dk1"/>
              </a:solidFill>
              <a:latin typeface="IBM Plex Sans"/>
              <a:ea typeface="IBM Plex Sans"/>
              <a:cs typeface="IBM Plex Sans"/>
              <a:sym typeface="IBM Plex Sans"/>
            </a:endParaRPr>
          </a:p>
        </p:txBody>
      </p:sp>
      <p:sp>
        <p:nvSpPr>
          <p:cNvPr id="4323" name="Google Shape;4323;p60"/>
          <p:cNvSpPr/>
          <p:nvPr/>
        </p:nvSpPr>
        <p:spPr>
          <a:xfrm>
            <a:off x="2962876" y="1501325"/>
            <a:ext cx="1766700" cy="277500"/>
          </a:xfrm>
          <a:prstGeom prst="roundRect">
            <a:avLst>
              <a:gd name="adj" fmla="val 50000"/>
            </a:avLst>
          </a:prstGeom>
          <a:solidFill>
            <a:schemeClr val="accent1"/>
          </a:solidFill>
          <a:ln>
            <a:noFill/>
          </a:ln>
        </p:spPr>
        <p:txBody>
          <a:bodyPr spcFirstLastPara="1" wrap="square" lIns="54000" tIns="91425" rIns="54000" bIns="91425" anchor="ctr" anchorCtr="0">
            <a:noAutofit/>
          </a:bodyPr>
          <a:lstStyle/>
          <a:p>
            <a:pPr marL="0" lvl="0" indent="0" algn="ctr" rtl="0">
              <a:spcBef>
                <a:spcPts val="0"/>
              </a:spcBef>
              <a:spcAft>
                <a:spcPts val="0"/>
              </a:spcAft>
              <a:buNone/>
            </a:pPr>
            <a:r>
              <a:rPr lang="en" sz="1500" b="1" dirty="0">
                <a:solidFill>
                  <a:schemeClr val="lt1"/>
                </a:solidFill>
                <a:latin typeface="Exo 2"/>
                <a:ea typeface="Exo 2"/>
                <a:cs typeface="Exo 2"/>
                <a:sym typeface="Exo 2"/>
              </a:rPr>
              <a:t>Main topics</a:t>
            </a:r>
            <a:endParaRPr sz="1500" b="1" dirty="0">
              <a:solidFill>
                <a:schemeClr val="lt1"/>
              </a:solidFill>
              <a:latin typeface="Exo 2"/>
              <a:ea typeface="Exo 2"/>
              <a:cs typeface="Exo 2"/>
              <a:sym typeface="Exo 2"/>
            </a:endParaRPr>
          </a:p>
        </p:txBody>
      </p:sp>
      <p:sp>
        <p:nvSpPr>
          <p:cNvPr id="4324" name="Google Shape;4324;p60"/>
          <p:cNvSpPr/>
          <p:nvPr/>
        </p:nvSpPr>
        <p:spPr>
          <a:xfrm>
            <a:off x="2962900" y="1884625"/>
            <a:ext cx="1766700" cy="465600"/>
          </a:xfrm>
          <a:prstGeom prst="roundRect">
            <a:avLst>
              <a:gd name="adj" fmla="val 500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Mercury</a:t>
            </a:r>
            <a:endParaRPr dirty="0">
              <a:solidFill>
                <a:schemeClr val="dk1"/>
              </a:solidFill>
              <a:latin typeface="IBM Plex Sans"/>
              <a:ea typeface="IBM Plex Sans"/>
              <a:cs typeface="IBM Plex Sans"/>
              <a:sym typeface="IBM Plex Sans"/>
            </a:endParaRPr>
          </a:p>
        </p:txBody>
      </p:sp>
      <p:sp>
        <p:nvSpPr>
          <p:cNvPr id="4325" name="Google Shape;4325;p60"/>
          <p:cNvSpPr/>
          <p:nvPr/>
        </p:nvSpPr>
        <p:spPr>
          <a:xfrm>
            <a:off x="2962900" y="2424582"/>
            <a:ext cx="1766700" cy="465600"/>
          </a:xfrm>
          <a:prstGeom prst="roundRect">
            <a:avLst>
              <a:gd name="adj" fmla="val 500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Mars</a:t>
            </a:r>
            <a:endParaRPr dirty="0">
              <a:solidFill>
                <a:schemeClr val="dk1"/>
              </a:solidFill>
              <a:latin typeface="IBM Plex Sans"/>
              <a:ea typeface="IBM Plex Sans"/>
              <a:cs typeface="IBM Plex Sans"/>
              <a:sym typeface="IBM Plex Sans"/>
            </a:endParaRPr>
          </a:p>
        </p:txBody>
      </p:sp>
      <p:sp>
        <p:nvSpPr>
          <p:cNvPr id="4326" name="Google Shape;4326;p60"/>
          <p:cNvSpPr/>
          <p:nvPr/>
        </p:nvSpPr>
        <p:spPr>
          <a:xfrm>
            <a:off x="2962900" y="2964539"/>
            <a:ext cx="1766700" cy="465600"/>
          </a:xfrm>
          <a:prstGeom prst="roundRect">
            <a:avLst>
              <a:gd name="adj" fmla="val 500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Saturn</a:t>
            </a:r>
            <a:endParaRPr dirty="0">
              <a:solidFill>
                <a:schemeClr val="dk1"/>
              </a:solidFill>
              <a:latin typeface="IBM Plex Sans"/>
              <a:ea typeface="IBM Plex Sans"/>
              <a:cs typeface="IBM Plex Sans"/>
              <a:sym typeface="IBM Plex Sans"/>
            </a:endParaRPr>
          </a:p>
        </p:txBody>
      </p:sp>
      <p:sp>
        <p:nvSpPr>
          <p:cNvPr id="4327" name="Google Shape;4327;p60"/>
          <p:cNvSpPr/>
          <p:nvPr/>
        </p:nvSpPr>
        <p:spPr>
          <a:xfrm>
            <a:off x="2962900" y="3504496"/>
            <a:ext cx="1766700" cy="465600"/>
          </a:xfrm>
          <a:prstGeom prst="roundRect">
            <a:avLst>
              <a:gd name="adj" fmla="val 500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Venus</a:t>
            </a:r>
            <a:endParaRPr dirty="0">
              <a:solidFill>
                <a:schemeClr val="dk1"/>
              </a:solidFill>
              <a:latin typeface="IBM Plex Sans"/>
              <a:ea typeface="IBM Plex Sans"/>
              <a:cs typeface="IBM Plex Sans"/>
              <a:sym typeface="IBM Plex Sans"/>
            </a:endParaRPr>
          </a:p>
        </p:txBody>
      </p:sp>
      <p:sp>
        <p:nvSpPr>
          <p:cNvPr id="4319" name="Google Shape;4319;p60"/>
          <p:cNvSpPr/>
          <p:nvPr/>
        </p:nvSpPr>
        <p:spPr>
          <a:xfrm>
            <a:off x="2962900" y="4044453"/>
            <a:ext cx="1766700" cy="465600"/>
          </a:xfrm>
          <a:prstGeom prst="roundRect">
            <a:avLst>
              <a:gd name="adj" fmla="val 500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Jupiter</a:t>
            </a:r>
            <a:endParaRPr dirty="0">
              <a:solidFill>
                <a:schemeClr val="dk1"/>
              </a:solidFill>
              <a:latin typeface="IBM Plex Sans"/>
              <a:ea typeface="IBM Plex Sans"/>
              <a:cs typeface="IBM Plex Sans"/>
              <a:sym typeface="IBM Plex Sans"/>
            </a:endParaRPr>
          </a:p>
        </p:txBody>
      </p:sp>
      <p:sp>
        <p:nvSpPr>
          <p:cNvPr id="4328" name="Google Shape;4328;p60"/>
          <p:cNvSpPr/>
          <p:nvPr/>
        </p:nvSpPr>
        <p:spPr>
          <a:xfrm>
            <a:off x="720000" y="1501175"/>
            <a:ext cx="1956300" cy="277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dirty="0">
                <a:solidFill>
                  <a:schemeClr val="lt1"/>
                </a:solidFill>
                <a:latin typeface="Exo 2"/>
                <a:ea typeface="Exo 2"/>
                <a:cs typeface="Exo 2"/>
                <a:sym typeface="Exo 2"/>
              </a:rPr>
              <a:t>Workshop goals</a:t>
            </a:r>
            <a:endParaRPr sz="1500" b="1" dirty="0">
              <a:solidFill>
                <a:schemeClr val="lt1"/>
              </a:solidFill>
              <a:latin typeface="Exo 2"/>
              <a:ea typeface="Exo 2"/>
              <a:cs typeface="Exo 2"/>
              <a:sym typeface="Exo 2"/>
            </a:endParaRPr>
          </a:p>
        </p:txBody>
      </p:sp>
      <p:sp>
        <p:nvSpPr>
          <p:cNvPr id="4329" name="Google Shape;4329;p60"/>
          <p:cNvSpPr/>
          <p:nvPr/>
        </p:nvSpPr>
        <p:spPr>
          <a:xfrm>
            <a:off x="5016225" y="1501175"/>
            <a:ext cx="3407700" cy="277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dirty="0">
                <a:solidFill>
                  <a:schemeClr val="lt1"/>
                </a:solidFill>
                <a:latin typeface="Exo 2"/>
                <a:ea typeface="Exo 2"/>
                <a:cs typeface="Exo 2"/>
                <a:sym typeface="Exo 2"/>
              </a:rPr>
              <a:t>Topic description</a:t>
            </a:r>
            <a:endParaRPr sz="1500" b="1" dirty="0">
              <a:solidFill>
                <a:schemeClr val="lt1"/>
              </a:solidFill>
              <a:latin typeface="Exo 2"/>
              <a:ea typeface="Exo 2"/>
              <a:cs typeface="Exo 2"/>
              <a:sym typeface="Exo 2"/>
            </a:endParaRPr>
          </a:p>
        </p:txBody>
      </p:sp>
      <p:sp>
        <p:nvSpPr>
          <p:cNvPr id="4330" name="Google Shape;4330;p60"/>
          <p:cNvSpPr/>
          <p:nvPr/>
        </p:nvSpPr>
        <p:spPr>
          <a:xfrm>
            <a:off x="5016260" y="3565025"/>
            <a:ext cx="3407700" cy="945000"/>
          </a:xfrm>
          <a:prstGeom prst="roundRect">
            <a:avLst>
              <a:gd name="adj" fmla="val 1575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1"/>
                </a:solidFill>
                <a:latin typeface="IBM Plex Sans"/>
                <a:ea typeface="IBM Plex Sans"/>
                <a:cs typeface="IBM Plex Sans"/>
                <a:sym typeface="IBM Plex Sans"/>
              </a:rPr>
              <a:t>Saturn is a gas giant and has several rings. It’s composed mostly of hydrogen and helium</a:t>
            </a:r>
            <a:endParaRPr dirty="0">
              <a:solidFill>
                <a:schemeClr val="dk1"/>
              </a:solidFill>
              <a:latin typeface="IBM Plex Sans"/>
              <a:ea typeface="IBM Plex Sans"/>
              <a:cs typeface="IBM Plex Sans"/>
              <a:sym typeface="IBM Plex Sans"/>
            </a:endParaRPr>
          </a:p>
        </p:txBody>
      </p:sp>
      <p:sp>
        <p:nvSpPr>
          <p:cNvPr id="4331" name="Google Shape;4331;p60"/>
          <p:cNvSpPr/>
          <p:nvPr/>
        </p:nvSpPr>
        <p:spPr>
          <a:xfrm>
            <a:off x="5016187" y="3171697"/>
            <a:ext cx="3407700" cy="277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dirty="0">
                <a:solidFill>
                  <a:schemeClr val="lt1"/>
                </a:solidFill>
                <a:latin typeface="Exo 2"/>
                <a:ea typeface="Exo 2"/>
                <a:cs typeface="Exo 2"/>
                <a:sym typeface="Exo 2"/>
              </a:rPr>
              <a:t>Topic objectives</a:t>
            </a:r>
            <a:endParaRPr sz="1500" b="1" dirty="0">
              <a:solidFill>
                <a:schemeClr val="lt1"/>
              </a:solidFill>
              <a:latin typeface="Exo 2"/>
              <a:ea typeface="Exo 2"/>
              <a:cs typeface="Exo 2"/>
              <a:sym typeface="Exo 2"/>
            </a:endParaRPr>
          </a:p>
        </p:txBody>
      </p:sp>
      <p:cxnSp>
        <p:nvCxnSpPr>
          <p:cNvPr id="4332" name="Google Shape;4332;p60"/>
          <p:cNvCxnSpPr>
            <a:stCxn id="4328" idx="3"/>
            <a:endCxn id="4323" idx="1"/>
          </p:cNvCxnSpPr>
          <p:nvPr/>
        </p:nvCxnSpPr>
        <p:spPr>
          <a:xfrm>
            <a:off x="2676300" y="1639925"/>
            <a:ext cx="286500" cy="300"/>
          </a:xfrm>
          <a:prstGeom prst="straightConnector1">
            <a:avLst/>
          </a:prstGeom>
          <a:noFill/>
          <a:ln w="9525" cap="flat" cmpd="sng">
            <a:solidFill>
              <a:schemeClr val="dk2"/>
            </a:solidFill>
            <a:prstDash val="solid"/>
            <a:round/>
            <a:headEnd type="none" w="med" len="med"/>
            <a:tailEnd type="none" w="med" len="med"/>
          </a:ln>
        </p:spPr>
      </p:cxnSp>
      <p:cxnSp>
        <p:nvCxnSpPr>
          <p:cNvPr id="4333" name="Google Shape;4333;p60"/>
          <p:cNvCxnSpPr>
            <a:stCxn id="4324" idx="3"/>
            <a:endCxn id="4331" idx="1"/>
          </p:cNvCxnSpPr>
          <p:nvPr/>
        </p:nvCxnSpPr>
        <p:spPr>
          <a:xfrm>
            <a:off x="4729600" y="2117425"/>
            <a:ext cx="286500" cy="1193100"/>
          </a:xfrm>
          <a:prstGeom prst="bentConnector3">
            <a:avLst>
              <a:gd name="adj1" fmla="val 50015"/>
            </a:avLst>
          </a:prstGeom>
          <a:noFill/>
          <a:ln w="9525" cap="flat" cmpd="sng">
            <a:solidFill>
              <a:schemeClr val="dk2"/>
            </a:solidFill>
            <a:prstDash val="solid"/>
            <a:round/>
            <a:headEnd type="none" w="med" len="med"/>
            <a:tailEnd type="none" w="med" len="med"/>
          </a:ln>
        </p:spPr>
      </p:cxnSp>
      <p:cxnSp>
        <p:nvCxnSpPr>
          <p:cNvPr id="4334" name="Google Shape;4334;p60"/>
          <p:cNvCxnSpPr>
            <a:stCxn id="4324" idx="3"/>
            <a:endCxn id="4329" idx="1"/>
          </p:cNvCxnSpPr>
          <p:nvPr/>
        </p:nvCxnSpPr>
        <p:spPr>
          <a:xfrm rot="10800000" flipH="1">
            <a:off x="4729600" y="1640125"/>
            <a:ext cx="286500" cy="477300"/>
          </a:xfrm>
          <a:prstGeom prst="bentConnector3">
            <a:avLst>
              <a:gd name="adj1" fmla="val 50022"/>
            </a:avLst>
          </a:prstGeom>
          <a:noFill/>
          <a:ln w="9525" cap="flat" cmpd="sng">
            <a:solidFill>
              <a:schemeClr val="dk2"/>
            </a:solidFill>
            <a:prstDash val="solid"/>
            <a:round/>
            <a:headEnd type="none" w="med" len="med"/>
            <a:tailEnd type="none" w="med" len="med"/>
          </a:ln>
        </p:spPr>
      </p:cxnSp>
      <p:grpSp>
        <p:nvGrpSpPr>
          <p:cNvPr id="4335" name="Google Shape;4335;p60"/>
          <p:cNvGrpSpPr/>
          <p:nvPr/>
        </p:nvGrpSpPr>
        <p:grpSpPr>
          <a:xfrm flipH="1">
            <a:off x="7470667" y="574029"/>
            <a:ext cx="1009090" cy="606005"/>
            <a:chOff x="2164425" y="1666775"/>
            <a:chExt cx="1063655" cy="638707"/>
          </a:xfrm>
        </p:grpSpPr>
        <p:sp>
          <p:nvSpPr>
            <p:cNvPr id="4336" name="Google Shape;4336;p60"/>
            <p:cNvSpPr/>
            <p:nvPr/>
          </p:nvSpPr>
          <p:spPr>
            <a:xfrm>
              <a:off x="2164425" y="1666775"/>
              <a:ext cx="568658" cy="560809"/>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0"/>
            <p:cNvSpPr/>
            <p:nvPr/>
          </p:nvSpPr>
          <p:spPr>
            <a:xfrm>
              <a:off x="2681037" y="1676852"/>
              <a:ext cx="323210" cy="323065"/>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0"/>
            <p:cNvSpPr/>
            <p:nvPr/>
          </p:nvSpPr>
          <p:spPr>
            <a:xfrm>
              <a:off x="2958844" y="2037602"/>
              <a:ext cx="269237" cy="267880"/>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339" name="Google Shape;4339;p60"/>
          <p:cNvCxnSpPr>
            <a:stCxn id="4329" idx="2"/>
            <a:endCxn id="4322" idx="0"/>
          </p:cNvCxnSpPr>
          <p:nvPr/>
        </p:nvCxnSpPr>
        <p:spPr>
          <a:xfrm>
            <a:off x="6720075" y="1778975"/>
            <a:ext cx="0" cy="105600"/>
          </a:xfrm>
          <a:prstGeom prst="straightConnector1">
            <a:avLst/>
          </a:prstGeom>
          <a:noFill/>
          <a:ln w="9525" cap="flat" cmpd="sng">
            <a:solidFill>
              <a:schemeClr val="dk2"/>
            </a:solidFill>
            <a:prstDash val="solid"/>
            <a:round/>
            <a:headEnd type="none" w="med" len="med"/>
            <a:tailEnd type="none" w="med" len="med"/>
          </a:ln>
        </p:spPr>
      </p:cxnSp>
      <p:cxnSp>
        <p:nvCxnSpPr>
          <p:cNvPr id="4340" name="Google Shape;4340;p60"/>
          <p:cNvCxnSpPr>
            <a:stCxn id="4331" idx="2"/>
            <a:endCxn id="4330" idx="0"/>
          </p:cNvCxnSpPr>
          <p:nvPr/>
        </p:nvCxnSpPr>
        <p:spPr>
          <a:xfrm>
            <a:off x="6720037" y="3449497"/>
            <a:ext cx="0" cy="1155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344"/>
        <p:cNvGrpSpPr/>
        <p:nvPr/>
      </p:nvGrpSpPr>
      <p:grpSpPr>
        <a:xfrm>
          <a:off x="0" y="0"/>
          <a:ext cx="0" cy="0"/>
          <a:chOff x="0" y="0"/>
          <a:chExt cx="0" cy="0"/>
        </a:xfrm>
      </p:grpSpPr>
      <p:sp>
        <p:nvSpPr>
          <p:cNvPr id="4345" name="Google Shape;4345;p61"/>
          <p:cNvSpPr/>
          <p:nvPr/>
        </p:nvSpPr>
        <p:spPr>
          <a:xfrm>
            <a:off x="5018225" y="3727350"/>
            <a:ext cx="3167100" cy="260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346" name="Google Shape;4346;p61"/>
          <p:cNvSpPr txBox="1">
            <a:spLocks noGrp="1"/>
          </p:cNvSpPr>
          <p:nvPr>
            <p:ph type="title"/>
          </p:nvPr>
        </p:nvSpPr>
        <p:spPr>
          <a:xfrm>
            <a:off x="4772857" y="760900"/>
            <a:ext cx="36579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sp>
        <p:nvSpPr>
          <p:cNvPr id="4347" name="Google Shape;4347;p61"/>
          <p:cNvSpPr txBox="1">
            <a:spLocks noGrp="1"/>
          </p:cNvSpPr>
          <p:nvPr>
            <p:ph type="subTitle" idx="1"/>
          </p:nvPr>
        </p:nvSpPr>
        <p:spPr>
          <a:xfrm>
            <a:off x="4772826" y="1798925"/>
            <a:ext cx="3657900" cy="110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accent1"/>
                </a:solidFill>
                <a:latin typeface="Exo 2"/>
                <a:ea typeface="Exo 2"/>
                <a:cs typeface="Exo 2"/>
                <a:sym typeface="Exo 2"/>
              </a:rPr>
              <a:t>Do you have any questions?</a:t>
            </a:r>
            <a:endParaRPr sz="2000" b="1">
              <a:solidFill>
                <a:schemeClr val="accent1"/>
              </a:solidFill>
              <a:latin typeface="Exo 2"/>
              <a:ea typeface="Exo 2"/>
              <a:cs typeface="Exo 2"/>
              <a:sym typeface="Exo 2"/>
            </a:endParaRPr>
          </a:p>
          <a:p>
            <a:pPr marL="0" lvl="0" indent="0" algn="ctr" rtl="0">
              <a:spcBef>
                <a:spcPts val="0"/>
              </a:spcBef>
              <a:spcAft>
                <a:spcPts val="0"/>
              </a:spcAft>
              <a:buNone/>
            </a:pPr>
            <a:r>
              <a:rPr lang="en" dirty="0"/>
              <a:t>youremail@freepik.com</a:t>
            </a:r>
            <a:endParaRPr/>
          </a:p>
          <a:p>
            <a:pPr marL="0" lvl="0" indent="0" algn="ctr" rtl="0">
              <a:spcBef>
                <a:spcPts val="0"/>
              </a:spcBef>
              <a:spcAft>
                <a:spcPts val="0"/>
              </a:spcAft>
              <a:buNone/>
            </a:pPr>
            <a:r>
              <a:rPr lang="en" dirty="0"/>
              <a:t>+34 654 321 432</a:t>
            </a:r>
            <a:endParaRPr dirty="0"/>
          </a:p>
          <a:p>
            <a:pPr marL="0" lvl="0" indent="0" algn="ctr" rtl="0">
              <a:spcBef>
                <a:spcPts val="0"/>
              </a:spcBef>
              <a:spcAft>
                <a:spcPts val="0"/>
              </a:spcAft>
              <a:buNone/>
            </a:pPr>
            <a:r>
              <a:rPr lang="en" dirty="0"/>
              <a:t>yourwebsite.com</a:t>
            </a:r>
            <a:endParaRPr dirty="0"/>
          </a:p>
        </p:txBody>
      </p:sp>
      <p:sp>
        <p:nvSpPr>
          <p:cNvPr id="4348" name="Google Shape;4348;p61"/>
          <p:cNvSpPr txBox="1"/>
          <p:nvPr/>
        </p:nvSpPr>
        <p:spPr>
          <a:xfrm>
            <a:off x="5145243" y="3660700"/>
            <a:ext cx="29133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lt1"/>
                </a:solidFill>
                <a:latin typeface="IBM Plex Sans SemiBold"/>
                <a:ea typeface="IBM Plex Sans SemiBold"/>
                <a:cs typeface="IBM Plex Sans SemiBold"/>
                <a:sym typeface="IBM Plex Sans SemiBold"/>
              </a:rPr>
              <a:t>Please keep this slide for attribution</a:t>
            </a:r>
            <a:endParaRPr sz="1200" dirty="0">
              <a:solidFill>
                <a:schemeClr val="lt1"/>
              </a:solidFill>
              <a:latin typeface="IBM Plex Sans SemiBold"/>
              <a:ea typeface="IBM Plex Sans SemiBold"/>
              <a:cs typeface="IBM Plex Sans SemiBold"/>
              <a:sym typeface="IBM Plex Sans SemiBold"/>
            </a:endParaRPr>
          </a:p>
        </p:txBody>
      </p:sp>
      <p:grpSp>
        <p:nvGrpSpPr>
          <p:cNvPr id="4349" name="Google Shape;4349;p61"/>
          <p:cNvGrpSpPr/>
          <p:nvPr/>
        </p:nvGrpSpPr>
        <p:grpSpPr>
          <a:xfrm>
            <a:off x="382667" y="1465205"/>
            <a:ext cx="3921263" cy="2306337"/>
            <a:chOff x="1929275" y="3762850"/>
            <a:chExt cx="1807200" cy="1062975"/>
          </a:xfrm>
        </p:grpSpPr>
        <p:sp>
          <p:nvSpPr>
            <p:cNvPr id="4350" name="Google Shape;4350;p61"/>
            <p:cNvSpPr/>
            <p:nvPr/>
          </p:nvSpPr>
          <p:spPr>
            <a:xfrm>
              <a:off x="2964525" y="3762850"/>
              <a:ext cx="276175" cy="220875"/>
            </a:xfrm>
            <a:custGeom>
              <a:avLst/>
              <a:gdLst/>
              <a:ahLst/>
              <a:cxnLst/>
              <a:rect l="l" t="t" r="r" b="b"/>
              <a:pathLst>
                <a:path w="11047" h="8835" extrusionOk="0">
                  <a:moveTo>
                    <a:pt x="5524" y="0"/>
                  </a:moveTo>
                  <a:lnTo>
                    <a:pt x="1" y="3878"/>
                  </a:lnTo>
                  <a:lnTo>
                    <a:pt x="1" y="8835"/>
                  </a:lnTo>
                  <a:lnTo>
                    <a:pt x="11047" y="8835"/>
                  </a:lnTo>
                  <a:lnTo>
                    <a:pt x="11047" y="3878"/>
                  </a:lnTo>
                  <a:lnTo>
                    <a:pt x="5524"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2985000" y="3773275"/>
              <a:ext cx="223375" cy="200025"/>
            </a:xfrm>
            <a:custGeom>
              <a:avLst/>
              <a:gdLst/>
              <a:ahLst/>
              <a:cxnLst/>
              <a:rect l="l" t="t" r="r" b="b"/>
              <a:pathLst>
                <a:path w="8935" h="8001" extrusionOk="0">
                  <a:moveTo>
                    <a:pt x="1" y="0"/>
                  </a:moveTo>
                  <a:lnTo>
                    <a:pt x="1" y="8001"/>
                  </a:lnTo>
                  <a:lnTo>
                    <a:pt x="8935" y="8001"/>
                  </a:lnTo>
                  <a:lnTo>
                    <a:pt x="8935"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2988625" y="3776900"/>
              <a:ext cx="216100" cy="192775"/>
            </a:xfrm>
            <a:custGeom>
              <a:avLst/>
              <a:gdLst/>
              <a:ahLst/>
              <a:cxnLst/>
              <a:rect l="l" t="t" r="r" b="b"/>
              <a:pathLst>
                <a:path w="8644" h="7711" extrusionOk="0">
                  <a:moveTo>
                    <a:pt x="0" y="0"/>
                  </a:moveTo>
                  <a:lnTo>
                    <a:pt x="0" y="7711"/>
                  </a:lnTo>
                  <a:lnTo>
                    <a:pt x="8644" y="7711"/>
                  </a:lnTo>
                  <a:lnTo>
                    <a:pt x="86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3016900" y="3793050"/>
              <a:ext cx="159550" cy="126700"/>
            </a:xfrm>
            <a:custGeom>
              <a:avLst/>
              <a:gdLst/>
              <a:ahLst/>
              <a:cxnLst/>
              <a:rect l="l" t="t" r="r" b="b"/>
              <a:pathLst>
                <a:path w="6382" h="5068" extrusionOk="0">
                  <a:moveTo>
                    <a:pt x="1" y="1"/>
                  </a:moveTo>
                  <a:lnTo>
                    <a:pt x="1" y="312"/>
                  </a:lnTo>
                  <a:lnTo>
                    <a:pt x="3803" y="312"/>
                  </a:lnTo>
                  <a:lnTo>
                    <a:pt x="3803" y="1"/>
                  </a:lnTo>
                  <a:close/>
                  <a:moveTo>
                    <a:pt x="1" y="686"/>
                  </a:moveTo>
                  <a:lnTo>
                    <a:pt x="1" y="997"/>
                  </a:lnTo>
                  <a:lnTo>
                    <a:pt x="3803" y="997"/>
                  </a:lnTo>
                  <a:lnTo>
                    <a:pt x="3803" y="686"/>
                  </a:lnTo>
                  <a:close/>
                  <a:moveTo>
                    <a:pt x="1" y="1373"/>
                  </a:moveTo>
                  <a:lnTo>
                    <a:pt x="1" y="1683"/>
                  </a:lnTo>
                  <a:lnTo>
                    <a:pt x="3803" y="1683"/>
                  </a:lnTo>
                  <a:lnTo>
                    <a:pt x="3803" y="1373"/>
                  </a:lnTo>
                  <a:close/>
                  <a:moveTo>
                    <a:pt x="4946" y="822"/>
                  </a:moveTo>
                  <a:lnTo>
                    <a:pt x="5680" y="1726"/>
                  </a:lnTo>
                  <a:lnTo>
                    <a:pt x="6036" y="1449"/>
                  </a:lnTo>
                  <a:lnTo>
                    <a:pt x="6300" y="1683"/>
                  </a:lnTo>
                  <a:lnTo>
                    <a:pt x="6300" y="2302"/>
                  </a:lnTo>
                  <a:lnTo>
                    <a:pt x="4468" y="2301"/>
                  </a:lnTo>
                  <a:lnTo>
                    <a:pt x="4468" y="1391"/>
                  </a:lnTo>
                  <a:lnTo>
                    <a:pt x="4946" y="822"/>
                  </a:lnTo>
                  <a:close/>
                  <a:moveTo>
                    <a:pt x="1" y="2058"/>
                  </a:moveTo>
                  <a:lnTo>
                    <a:pt x="1" y="2368"/>
                  </a:lnTo>
                  <a:lnTo>
                    <a:pt x="3803" y="2368"/>
                  </a:lnTo>
                  <a:lnTo>
                    <a:pt x="3803" y="2058"/>
                  </a:lnTo>
                  <a:close/>
                  <a:moveTo>
                    <a:pt x="4386" y="0"/>
                  </a:moveTo>
                  <a:lnTo>
                    <a:pt x="4386" y="2368"/>
                  </a:lnTo>
                  <a:lnTo>
                    <a:pt x="6381" y="2368"/>
                  </a:lnTo>
                  <a:lnTo>
                    <a:pt x="6381" y="0"/>
                  </a:lnTo>
                  <a:close/>
                  <a:moveTo>
                    <a:pt x="1" y="2699"/>
                  </a:moveTo>
                  <a:lnTo>
                    <a:pt x="1" y="3010"/>
                  </a:lnTo>
                  <a:lnTo>
                    <a:pt x="6381" y="3010"/>
                  </a:lnTo>
                  <a:lnTo>
                    <a:pt x="6381" y="2699"/>
                  </a:lnTo>
                  <a:close/>
                  <a:moveTo>
                    <a:pt x="1" y="3384"/>
                  </a:moveTo>
                  <a:lnTo>
                    <a:pt x="1" y="3696"/>
                  </a:lnTo>
                  <a:lnTo>
                    <a:pt x="6381" y="3696"/>
                  </a:lnTo>
                  <a:lnTo>
                    <a:pt x="6381" y="3384"/>
                  </a:lnTo>
                  <a:close/>
                  <a:moveTo>
                    <a:pt x="1" y="4070"/>
                  </a:moveTo>
                  <a:lnTo>
                    <a:pt x="1" y="4382"/>
                  </a:lnTo>
                  <a:lnTo>
                    <a:pt x="6381" y="4382"/>
                  </a:lnTo>
                  <a:lnTo>
                    <a:pt x="6381" y="4070"/>
                  </a:lnTo>
                  <a:close/>
                  <a:moveTo>
                    <a:pt x="1" y="4755"/>
                  </a:moveTo>
                  <a:lnTo>
                    <a:pt x="1" y="5067"/>
                  </a:lnTo>
                  <a:lnTo>
                    <a:pt x="6381" y="5067"/>
                  </a:lnTo>
                  <a:lnTo>
                    <a:pt x="6381" y="4755"/>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2964525" y="3859775"/>
              <a:ext cx="276175" cy="123950"/>
            </a:xfrm>
            <a:custGeom>
              <a:avLst/>
              <a:gdLst/>
              <a:ahLst/>
              <a:cxnLst/>
              <a:rect l="l" t="t" r="r" b="b"/>
              <a:pathLst>
                <a:path w="11047" h="4958" extrusionOk="0">
                  <a:moveTo>
                    <a:pt x="1" y="1"/>
                  </a:moveTo>
                  <a:lnTo>
                    <a:pt x="1" y="4958"/>
                  </a:lnTo>
                  <a:lnTo>
                    <a:pt x="11047" y="4958"/>
                  </a:lnTo>
                  <a:lnTo>
                    <a:pt x="11047" y="1"/>
                  </a:lnTo>
                  <a:lnTo>
                    <a:pt x="5524" y="3879"/>
                  </a:lnTo>
                  <a:lnTo>
                    <a:pt x="1"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2767250" y="3922200"/>
              <a:ext cx="345025" cy="29275"/>
            </a:xfrm>
            <a:custGeom>
              <a:avLst/>
              <a:gdLst/>
              <a:ahLst/>
              <a:cxnLst/>
              <a:rect l="l" t="t" r="r" b="b"/>
              <a:pathLst>
                <a:path w="13801" h="1171" extrusionOk="0">
                  <a:moveTo>
                    <a:pt x="838" y="1"/>
                  </a:moveTo>
                  <a:cubicBezTo>
                    <a:pt x="575" y="1"/>
                    <a:pt x="311" y="83"/>
                    <a:pt x="77" y="248"/>
                  </a:cubicBezTo>
                  <a:cubicBezTo>
                    <a:pt x="19" y="288"/>
                    <a:pt x="1" y="374"/>
                    <a:pt x="37" y="439"/>
                  </a:cubicBezTo>
                  <a:cubicBezTo>
                    <a:pt x="60" y="482"/>
                    <a:pt x="100" y="505"/>
                    <a:pt x="141" y="505"/>
                  </a:cubicBezTo>
                  <a:cubicBezTo>
                    <a:pt x="163" y="505"/>
                    <a:pt x="186" y="498"/>
                    <a:pt x="206" y="484"/>
                  </a:cubicBezTo>
                  <a:cubicBezTo>
                    <a:pt x="401" y="347"/>
                    <a:pt x="620" y="279"/>
                    <a:pt x="838" y="279"/>
                  </a:cubicBezTo>
                  <a:cubicBezTo>
                    <a:pt x="1057" y="279"/>
                    <a:pt x="1276" y="347"/>
                    <a:pt x="1471" y="484"/>
                  </a:cubicBezTo>
                  <a:lnTo>
                    <a:pt x="2097" y="923"/>
                  </a:lnTo>
                  <a:cubicBezTo>
                    <a:pt x="2332" y="1087"/>
                    <a:pt x="2595" y="1170"/>
                    <a:pt x="2859" y="1170"/>
                  </a:cubicBezTo>
                  <a:cubicBezTo>
                    <a:pt x="3122" y="1170"/>
                    <a:pt x="3386" y="1087"/>
                    <a:pt x="3621" y="923"/>
                  </a:cubicBezTo>
                  <a:lnTo>
                    <a:pt x="4248" y="484"/>
                  </a:lnTo>
                  <a:cubicBezTo>
                    <a:pt x="4443" y="347"/>
                    <a:pt x="4661" y="279"/>
                    <a:pt x="4880" y="279"/>
                  </a:cubicBezTo>
                  <a:cubicBezTo>
                    <a:pt x="5098" y="279"/>
                    <a:pt x="5317" y="347"/>
                    <a:pt x="5512" y="484"/>
                  </a:cubicBezTo>
                  <a:lnTo>
                    <a:pt x="6139" y="923"/>
                  </a:lnTo>
                  <a:cubicBezTo>
                    <a:pt x="6374" y="1087"/>
                    <a:pt x="6637" y="1170"/>
                    <a:pt x="6900" y="1170"/>
                  </a:cubicBezTo>
                  <a:cubicBezTo>
                    <a:pt x="7164" y="1170"/>
                    <a:pt x="7427" y="1088"/>
                    <a:pt x="7662" y="923"/>
                  </a:cubicBezTo>
                  <a:lnTo>
                    <a:pt x="8289" y="484"/>
                  </a:lnTo>
                  <a:cubicBezTo>
                    <a:pt x="8484" y="347"/>
                    <a:pt x="8703" y="279"/>
                    <a:pt x="8922" y="279"/>
                  </a:cubicBezTo>
                  <a:cubicBezTo>
                    <a:pt x="9140" y="279"/>
                    <a:pt x="9359" y="347"/>
                    <a:pt x="9553" y="484"/>
                  </a:cubicBezTo>
                  <a:lnTo>
                    <a:pt x="10180" y="923"/>
                  </a:lnTo>
                  <a:cubicBezTo>
                    <a:pt x="10415" y="1087"/>
                    <a:pt x="10679" y="1170"/>
                    <a:pt x="10942" y="1170"/>
                  </a:cubicBezTo>
                  <a:cubicBezTo>
                    <a:pt x="11206" y="1170"/>
                    <a:pt x="11469" y="1087"/>
                    <a:pt x="11704" y="923"/>
                  </a:cubicBezTo>
                  <a:lnTo>
                    <a:pt x="12330" y="484"/>
                  </a:lnTo>
                  <a:cubicBezTo>
                    <a:pt x="12526" y="347"/>
                    <a:pt x="12744" y="279"/>
                    <a:pt x="12963" y="279"/>
                  </a:cubicBezTo>
                  <a:cubicBezTo>
                    <a:pt x="13182" y="279"/>
                    <a:pt x="13400" y="347"/>
                    <a:pt x="13595" y="484"/>
                  </a:cubicBezTo>
                  <a:cubicBezTo>
                    <a:pt x="13615" y="498"/>
                    <a:pt x="13637" y="505"/>
                    <a:pt x="13659" y="505"/>
                  </a:cubicBezTo>
                  <a:cubicBezTo>
                    <a:pt x="13701" y="505"/>
                    <a:pt x="13741" y="481"/>
                    <a:pt x="13764" y="439"/>
                  </a:cubicBezTo>
                  <a:cubicBezTo>
                    <a:pt x="13800" y="374"/>
                    <a:pt x="13783" y="288"/>
                    <a:pt x="13725" y="248"/>
                  </a:cubicBezTo>
                  <a:cubicBezTo>
                    <a:pt x="13490" y="83"/>
                    <a:pt x="13226" y="1"/>
                    <a:pt x="12963" y="1"/>
                  </a:cubicBezTo>
                  <a:cubicBezTo>
                    <a:pt x="12699" y="1"/>
                    <a:pt x="12436" y="83"/>
                    <a:pt x="12201" y="248"/>
                  </a:cubicBezTo>
                  <a:lnTo>
                    <a:pt x="11574" y="687"/>
                  </a:lnTo>
                  <a:cubicBezTo>
                    <a:pt x="11379" y="823"/>
                    <a:pt x="11161" y="892"/>
                    <a:pt x="10942" y="892"/>
                  </a:cubicBezTo>
                  <a:cubicBezTo>
                    <a:pt x="10724" y="892"/>
                    <a:pt x="10505" y="823"/>
                    <a:pt x="10310" y="687"/>
                  </a:cubicBezTo>
                  <a:lnTo>
                    <a:pt x="9683" y="248"/>
                  </a:lnTo>
                  <a:cubicBezTo>
                    <a:pt x="9448" y="83"/>
                    <a:pt x="9185" y="1"/>
                    <a:pt x="8922" y="1"/>
                  </a:cubicBezTo>
                  <a:cubicBezTo>
                    <a:pt x="8658" y="1"/>
                    <a:pt x="8395" y="83"/>
                    <a:pt x="8160" y="248"/>
                  </a:cubicBezTo>
                  <a:lnTo>
                    <a:pt x="7533" y="687"/>
                  </a:lnTo>
                  <a:cubicBezTo>
                    <a:pt x="7337" y="823"/>
                    <a:pt x="7119" y="892"/>
                    <a:pt x="6900" y="892"/>
                  </a:cubicBezTo>
                  <a:cubicBezTo>
                    <a:pt x="6682" y="892"/>
                    <a:pt x="6463" y="823"/>
                    <a:pt x="6269" y="687"/>
                  </a:cubicBezTo>
                  <a:lnTo>
                    <a:pt x="5641" y="248"/>
                  </a:lnTo>
                  <a:cubicBezTo>
                    <a:pt x="5406" y="83"/>
                    <a:pt x="5143" y="1"/>
                    <a:pt x="4880" y="1"/>
                  </a:cubicBezTo>
                  <a:cubicBezTo>
                    <a:pt x="4616" y="1"/>
                    <a:pt x="4353" y="83"/>
                    <a:pt x="4118" y="248"/>
                  </a:cubicBezTo>
                  <a:lnTo>
                    <a:pt x="3491" y="687"/>
                  </a:lnTo>
                  <a:cubicBezTo>
                    <a:pt x="3296" y="823"/>
                    <a:pt x="3078" y="892"/>
                    <a:pt x="2859" y="892"/>
                  </a:cubicBezTo>
                  <a:cubicBezTo>
                    <a:pt x="2640" y="892"/>
                    <a:pt x="2422" y="823"/>
                    <a:pt x="2226" y="687"/>
                  </a:cubicBezTo>
                  <a:lnTo>
                    <a:pt x="1600" y="248"/>
                  </a:lnTo>
                  <a:cubicBezTo>
                    <a:pt x="1365" y="83"/>
                    <a:pt x="1102"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2767250" y="3950900"/>
              <a:ext cx="345025" cy="29275"/>
            </a:xfrm>
            <a:custGeom>
              <a:avLst/>
              <a:gdLst/>
              <a:ahLst/>
              <a:cxnLst/>
              <a:rect l="l" t="t" r="r" b="b"/>
              <a:pathLst>
                <a:path w="13801" h="1171" extrusionOk="0">
                  <a:moveTo>
                    <a:pt x="838" y="1"/>
                  </a:moveTo>
                  <a:cubicBezTo>
                    <a:pt x="575" y="1"/>
                    <a:pt x="311" y="83"/>
                    <a:pt x="77" y="248"/>
                  </a:cubicBezTo>
                  <a:cubicBezTo>
                    <a:pt x="19" y="288"/>
                    <a:pt x="1" y="374"/>
                    <a:pt x="37" y="439"/>
                  </a:cubicBezTo>
                  <a:cubicBezTo>
                    <a:pt x="60" y="482"/>
                    <a:pt x="100" y="505"/>
                    <a:pt x="141" y="505"/>
                  </a:cubicBezTo>
                  <a:cubicBezTo>
                    <a:pt x="163" y="505"/>
                    <a:pt x="186" y="498"/>
                    <a:pt x="206" y="484"/>
                  </a:cubicBezTo>
                  <a:cubicBezTo>
                    <a:pt x="401" y="347"/>
                    <a:pt x="620" y="279"/>
                    <a:pt x="838" y="279"/>
                  </a:cubicBezTo>
                  <a:cubicBezTo>
                    <a:pt x="1057" y="279"/>
                    <a:pt x="1276" y="347"/>
                    <a:pt x="1471" y="484"/>
                  </a:cubicBezTo>
                  <a:lnTo>
                    <a:pt x="2097" y="923"/>
                  </a:lnTo>
                  <a:cubicBezTo>
                    <a:pt x="2332" y="1087"/>
                    <a:pt x="2595" y="1170"/>
                    <a:pt x="2859" y="1170"/>
                  </a:cubicBezTo>
                  <a:cubicBezTo>
                    <a:pt x="3122" y="1170"/>
                    <a:pt x="3386" y="1087"/>
                    <a:pt x="3621" y="923"/>
                  </a:cubicBezTo>
                  <a:lnTo>
                    <a:pt x="4248" y="484"/>
                  </a:lnTo>
                  <a:cubicBezTo>
                    <a:pt x="4443" y="347"/>
                    <a:pt x="4661" y="279"/>
                    <a:pt x="4880" y="279"/>
                  </a:cubicBezTo>
                  <a:cubicBezTo>
                    <a:pt x="5098" y="279"/>
                    <a:pt x="5317" y="347"/>
                    <a:pt x="5512" y="484"/>
                  </a:cubicBezTo>
                  <a:lnTo>
                    <a:pt x="6139" y="923"/>
                  </a:lnTo>
                  <a:cubicBezTo>
                    <a:pt x="6374" y="1087"/>
                    <a:pt x="6637" y="1170"/>
                    <a:pt x="6900" y="1170"/>
                  </a:cubicBezTo>
                  <a:cubicBezTo>
                    <a:pt x="7164" y="1170"/>
                    <a:pt x="7427" y="1087"/>
                    <a:pt x="7662" y="924"/>
                  </a:cubicBezTo>
                  <a:lnTo>
                    <a:pt x="8289" y="484"/>
                  </a:lnTo>
                  <a:cubicBezTo>
                    <a:pt x="8484" y="347"/>
                    <a:pt x="8703" y="279"/>
                    <a:pt x="8922" y="279"/>
                  </a:cubicBezTo>
                  <a:cubicBezTo>
                    <a:pt x="9140" y="279"/>
                    <a:pt x="9359" y="347"/>
                    <a:pt x="9553" y="484"/>
                  </a:cubicBezTo>
                  <a:lnTo>
                    <a:pt x="10180" y="924"/>
                  </a:lnTo>
                  <a:cubicBezTo>
                    <a:pt x="10415" y="1088"/>
                    <a:pt x="10679" y="1170"/>
                    <a:pt x="10942" y="1170"/>
                  </a:cubicBezTo>
                  <a:cubicBezTo>
                    <a:pt x="11206" y="1170"/>
                    <a:pt x="11469" y="1088"/>
                    <a:pt x="11704" y="924"/>
                  </a:cubicBezTo>
                  <a:lnTo>
                    <a:pt x="12330" y="484"/>
                  </a:lnTo>
                  <a:cubicBezTo>
                    <a:pt x="12526" y="347"/>
                    <a:pt x="12744" y="279"/>
                    <a:pt x="12963" y="279"/>
                  </a:cubicBezTo>
                  <a:cubicBezTo>
                    <a:pt x="13182" y="279"/>
                    <a:pt x="13400" y="347"/>
                    <a:pt x="13595" y="484"/>
                  </a:cubicBezTo>
                  <a:cubicBezTo>
                    <a:pt x="13615" y="498"/>
                    <a:pt x="13638" y="505"/>
                    <a:pt x="13660" y="505"/>
                  </a:cubicBezTo>
                  <a:cubicBezTo>
                    <a:pt x="13701" y="505"/>
                    <a:pt x="13741" y="482"/>
                    <a:pt x="13764" y="439"/>
                  </a:cubicBezTo>
                  <a:cubicBezTo>
                    <a:pt x="13800" y="374"/>
                    <a:pt x="13783" y="288"/>
                    <a:pt x="13725" y="248"/>
                  </a:cubicBezTo>
                  <a:cubicBezTo>
                    <a:pt x="13490" y="83"/>
                    <a:pt x="13226" y="1"/>
                    <a:pt x="12963" y="1"/>
                  </a:cubicBezTo>
                  <a:cubicBezTo>
                    <a:pt x="12699" y="1"/>
                    <a:pt x="12436" y="83"/>
                    <a:pt x="12201" y="248"/>
                  </a:cubicBezTo>
                  <a:lnTo>
                    <a:pt x="11574" y="687"/>
                  </a:lnTo>
                  <a:cubicBezTo>
                    <a:pt x="11379" y="823"/>
                    <a:pt x="11161" y="892"/>
                    <a:pt x="10942" y="892"/>
                  </a:cubicBezTo>
                  <a:cubicBezTo>
                    <a:pt x="10724" y="892"/>
                    <a:pt x="10505" y="823"/>
                    <a:pt x="10310" y="687"/>
                  </a:cubicBezTo>
                  <a:lnTo>
                    <a:pt x="9683" y="248"/>
                  </a:lnTo>
                  <a:cubicBezTo>
                    <a:pt x="9448" y="83"/>
                    <a:pt x="9185" y="1"/>
                    <a:pt x="8922" y="1"/>
                  </a:cubicBezTo>
                  <a:cubicBezTo>
                    <a:pt x="8658" y="1"/>
                    <a:pt x="8395" y="83"/>
                    <a:pt x="8160" y="248"/>
                  </a:cubicBezTo>
                  <a:lnTo>
                    <a:pt x="7533" y="687"/>
                  </a:lnTo>
                  <a:cubicBezTo>
                    <a:pt x="7337" y="823"/>
                    <a:pt x="7119" y="892"/>
                    <a:pt x="6900" y="892"/>
                  </a:cubicBezTo>
                  <a:cubicBezTo>
                    <a:pt x="6682" y="892"/>
                    <a:pt x="6463" y="823"/>
                    <a:pt x="6269" y="687"/>
                  </a:cubicBezTo>
                  <a:lnTo>
                    <a:pt x="5641" y="248"/>
                  </a:lnTo>
                  <a:cubicBezTo>
                    <a:pt x="5406" y="83"/>
                    <a:pt x="5143" y="1"/>
                    <a:pt x="4880" y="1"/>
                  </a:cubicBezTo>
                  <a:cubicBezTo>
                    <a:pt x="4616" y="1"/>
                    <a:pt x="4353" y="83"/>
                    <a:pt x="4118" y="248"/>
                  </a:cubicBezTo>
                  <a:lnTo>
                    <a:pt x="3491" y="687"/>
                  </a:lnTo>
                  <a:cubicBezTo>
                    <a:pt x="3296" y="823"/>
                    <a:pt x="3078" y="892"/>
                    <a:pt x="2859" y="892"/>
                  </a:cubicBezTo>
                  <a:cubicBezTo>
                    <a:pt x="2640" y="892"/>
                    <a:pt x="2422" y="823"/>
                    <a:pt x="2226" y="687"/>
                  </a:cubicBezTo>
                  <a:lnTo>
                    <a:pt x="1600" y="248"/>
                  </a:lnTo>
                  <a:cubicBezTo>
                    <a:pt x="1365" y="83"/>
                    <a:pt x="1102"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2767250" y="3979600"/>
              <a:ext cx="345025" cy="29275"/>
            </a:xfrm>
            <a:custGeom>
              <a:avLst/>
              <a:gdLst/>
              <a:ahLst/>
              <a:cxnLst/>
              <a:rect l="l" t="t" r="r" b="b"/>
              <a:pathLst>
                <a:path w="13801" h="1171" extrusionOk="0">
                  <a:moveTo>
                    <a:pt x="838" y="1"/>
                  </a:moveTo>
                  <a:cubicBezTo>
                    <a:pt x="575" y="1"/>
                    <a:pt x="311" y="83"/>
                    <a:pt x="77" y="248"/>
                  </a:cubicBezTo>
                  <a:cubicBezTo>
                    <a:pt x="19" y="288"/>
                    <a:pt x="1" y="374"/>
                    <a:pt x="37" y="439"/>
                  </a:cubicBezTo>
                  <a:cubicBezTo>
                    <a:pt x="60" y="482"/>
                    <a:pt x="100" y="505"/>
                    <a:pt x="141" y="505"/>
                  </a:cubicBezTo>
                  <a:cubicBezTo>
                    <a:pt x="163" y="505"/>
                    <a:pt x="186" y="498"/>
                    <a:pt x="206" y="484"/>
                  </a:cubicBezTo>
                  <a:cubicBezTo>
                    <a:pt x="401" y="347"/>
                    <a:pt x="620" y="279"/>
                    <a:pt x="838" y="279"/>
                  </a:cubicBezTo>
                  <a:cubicBezTo>
                    <a:pt x="1057" y="279"/>
                    <a:pt x="1276" y="347"/>
                    <a:pt x="1471" y="484"/>
                  </a:cubicBezTo>
                  <a:lnTo>
                    <a:pt x="2097" y="923"/>
                  </a:lnTo>
                  <a:cubicBezTo>
                    <a:pt x="2332" y="1087"/>
                    <a:pt x="2595" y="1170"/>
                    <a:pt x="2859" y="1170"/>
                  </a:cubicBezTo>
                  <a:cubicBezTo>
                    <a:pt x="3122" y="1170"/>
                    <a:pt x="3386" y="1087"/>
                    <a:pt x="3621" y="923"/>
                  </a:cubicBezTo>
                  <a:lnTo>
                    <a:pt x="4248" y="484"/>
                  </a:lnTo>
                  <a:cubicBezTo>
                    <a:pt x="4443" y="347"/>
                    <a:pt x="4661" y="279"/>
                    <a:pt x="4880" y="279"/>
                  </a:cubicBezTo>
                  <a:cubicBezTo>
                    <a:pt x="5098" y="279"/>
                    <a:pt x="5317" y="347"/>
                    <a:pt x="5512" y="484"/>
                  </a:cubicBezTo>
                  <a:lnTo>
                    <a:pt x="6139" y="923"/>
                  </a:lnTo>
                  <a:cubicBezTo>
                    <a:pt x="6374" y="1087"/>
                    <a:pt x="6637" y="1170"/>
                    <a:pt x="6900" y="1170"/>
                  </a:cubicBezTo>
                  <a:cubicBezTo>
                    <a:pt x="7164" y="1170"/>
                    <a:pt x="7427" y="1087"/>
                    <a:pt x="7662" y="923"/>
                  </a:cubicBezTo>
                  <a:lnTo>
                    <a:pt x="8289" y="484"/>
                  </a:lnTo>
                  <a:cubicBezTo>
                    <a:pt x="8484" y="347"/>
                    <a:pt x="8703" y="279"/>
                    <a:pt x="8922" y="279"/>
                  </a:cubicBezTo>
                  <a:cubicBezTo>
                    <a:pt x="9140" y="279"/>
                    <a:pt x="9359" y="347"/>
                    <a:pt x="9553" y="484"/>
                  </a:cubicBezTo>
                  <a:lnTo>
                    <a:pt x="10180" y="923"/>
                  </a:lnTo>
                  <a:cubicBezTo>
                    <a:pt x="10415" y="1087"/>
                    <a:pt x="10679" y="1170"/>
                    <a:pt x="10942" y="1170"/>
                  </a:cubicBezTo>
                  <a:cubicBezTo>
                    <a:pt x="11206" y="1170"/>
                    <a:pt x="11469" y="1087"/>
                    <a:pt x="11704" y="923"/>
                  </a:cubicBezTo>
                  <a:lnTo>
                    <a:pt x="12330" y="484"/>
                  </a:lnTo>
                  <a:cubicBezTo>
                    <a:pt x="12526" y="347"/>
                    <a:pt x="12744" y="279"/>
                    <a:pt x="12963" y="279"/>
                  </a:cubicBezTo>
                  <a:cubicBezTo>
                    <a:pt x="13182" y="279"/>
                    <a:pt x="13400" y="347"/>
                    <a:pt x="13595" y="484"/>
                  </a:cubicBezTo>
                  <a:cubicBezTo>
                    <a:pt x="13615" y="498"/>
                    <a:pt x="13638" y="505"/>
                    <a:pt x="13660" y="505"/>
                  </a:cubicBezTo>
                  <a:cubicBezTo>
                    <a:pt x="13701" y="505"/>
                    <a:pt x="13741" y="482"/>
                    <a:pt x="13764" y="439"/>
                  </a:cubicBezTo>
                  <a:cubicBezTo>
                    <a:pt x="13800" y="374"/>
                    <a:pt x="13783" y="288"/>
                    <a:pt x="13725" y="248"/>
                  </a:cubicBezTo>
                  <a:cubicBezTo>
                    <a:pt x="13490" y="83"/>
                    <a:pt x="13226" y="1"/>
                    <a:pt x="12963" y="1"/>
                  </a:cubicBezTo>
                  <a:cubicBezTo>
                    <a:pt x="12699" y="1"/>
                    <a:pt x="12436" y="83"/>
                    <a:pt x="12201" y="248"/>
                  </a:cubicBezTo>
                  <a:lnTo>
                    <a:pt x="11574" y="687"/>
                  </a:lnTo>
                  <a:cubicBezTo>
                    <a:pt x="11379" y="823"/>
                    <a:pt x="11161" y="892"/>
                    <a:pt x="10942" y="892"/>
                  </a:cubicBezTo>
                  <a:cubicBezTo>
                    <a:pt x="10724" y="892"/>
                    <a:pt x="10505" y="823"/>
                    <a:pt x="10310" y="687"/>
                  </a:cubicBezTo>
                  <a:lnTo>
                    <a:pt x="9683" y="248"/>
                  </a:lnTo>
                  <a:cubicBezTo>
                    <a:pt x="9448" y="83"/>
                    <a:pt x="9185" y="1"/>
                    <a:pt x="8922" y="1"/>
                  </a:cubicBezTo>
                  <a:cubicBezTo>
                    <a:pt x="8658" y="1"/>
                    <a:pt x="8395" y="83"/>
                    <a:pt x="8160" y="248"/>
                  </a:cubicBezTo>
                  <a:lnTo>
                    <a:pt x="7533" y="687"/>
                  </a:lnTo>
                  <a:cubicBezTo>
                    <a:pt x="7338" y="823"/>
                    <a:pt x="7119" y="892"/>
                    <a:pt x="6901" y="892"/>
                  </a:cubicBezTo>
                  <a:cubicBezTo>
                    <a:pt x="6682" y="892"/>
                    <a:pt x="6463" y="823"/>
                    <a:pt x="6269" y="687"/>
                  </a:cubicBezTo>
                  <a:lnTo>
                    <a:pt x="5641" y="248"/>
                  </a:lnTo>
                  <a:cubicBezTo>
                    <a:pt x="5406" y="83"/>
                    <a:pt x="5143" y="1"/>
                    <a:pt x="4880" y="1"/>
                  </a:cubicBezTo>
                  <a:cubicBezTo>
                    <a:pt x="4616" y="1"/>
                    <a:pt x="4353" y="83"/>
                    <a:pt x="4118" y="248"/>
                  </a:cubicBezTo>
                  <a:lnTo>
                    <a:pt x="3491" y="687"/>
                  </a:lnTo>
                  <a:cubicBezTo>
                    <a:pt x="3296" y="823"/>
                    <a:pt x="3078" y="892"/>
                    <a:pt x="2859" y="892"/>
                  </a:cubicBezTo>
                  <a:cubicBezTo>
                    <a:pt x="2640" y="892"/>
                    <a:pt x="2422" y="823"/>
                    <a:pt x="2226" y="687"/>
                  </a:cubicBezTo>
                  <a:lnTo>
                    <a:pt x="1600" y="248"/>
                  </a:lnTo>
                  <a:cubicBezTo>
                    <a:pt x="1365" y="83"/>
                    <a:pt x="1102"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2767250" y="4008300"/>
              <a:ext cx="345025" cy="29250"/>
            </a:xfrm>
            <a:custGeom>
              <a:avLst/>
              <a:gdLst/>
              <a:ahLst/>
              <a:cxnLst/>
              <a:rect l="l" t="t" r="r" b="b"/>
              <a:pathLst>
                <a:path w="13801" h="1170" extrusionOk="0">
                  <a:moveTo>
                    <a:pt x="838" y="1"/>
                  </a:moveTo>
                  <a:cubicBezTo>
                    <a:pt x="575" y="1"/>
                    <a:pt x="311" y="83"/>
                    <a:pt x="77" y="248"/>
                  </a:cubicBezTo>
                  <a:cubicBezTo>
                    <a:pt x="19" y="288"/>
                    <a:pt x="1" y="374"/>
                    <a:pt x="37" y="439"/>
                  </a:cubicBezTo>
                  <a:cubicBezTo>
                    <a:pt x="60" y="482"/>
                    <a:pt x="100" y="505"/>
                    <a:pt x="141" y="505"/>
                  </a:cubicBezTo>
                  <a:cubicBezTo>
                    <a:pt x="163" y="505"/>
                    <a:pt x="186" y="498"/>
                    <a:pt x="206" y="484"/>
                  </a:cubicBezTo>
                  <a:cubicBezTo>
                    <a:pt x="401" y="347"/>
                    <a:pt x="620" y="279"/>
                    <a:pt x="838" y="279"/>
                  </a:cubicBezTo>
                  <a:cubicBezTo>
                    <a:pt x="1057" y="279"/>
                    <a:pt x="1276" y="347"/>
                    <a:pt x="1471" y="484"/>
                  </a:cubicBezTo>
                  <a:lnTo>
                    <a:pt x="2097" y="923"/>
                  </a:lnTo>
                  <a:cubicBezTo>
                    <a:pt x="2332" y="1087"/>
                    <a:pt x="2595" y="1169"/>
                    <a:pt x="2859" y="1169"/>
                  </a:cubicBezTo>
                  <a:cubicBezTo>
                    <a:pt x="3122" y="1169"/>
                    <a:pt x="3386" y="1087"/>
                    <a:pt x="3621" y="923"/>
                  </a:cubicBezTo>
                  <a:lnTo>
                    <a:pt x="4248" y="484"/>
                  </a:lnTo>
                  <a:cubicBezTo>
                    <a:pt x="4443" y="347"/>
                    <a:pt x="4661" y="279"/>
                    <a:pt x="4880" y="279"/>
                  </a:cubicBezTo>
                  <a:cubicBezTo>
                    <a:pt x="5098" y="279"/>
                    <a:pt x="5317" y="347"/>
                    <a:pt x="5512" y="484"/>
                  </a:cubicBezTo>
                  <a:lnTo>
                    <a:pt x="6139" y="923"/>
                  </a:lnTo>
                  <a:cubicBezTo>
                    <a:pt x="6374" y="1087"/>
                    <a:pt x="6637" y="1170"/>
                    <a:pt x="6900" y="1170"/>
                  </a:cubicBezTo>
                  <a:cubicBezTo>
                    <a:pt x="7164" y="1170"/>
                    <a:pt x="7427" y="1087"/>
                    <a:pt x="7662" y="923"/>
                  </a:cubicBezTo>
                  <a:lnTo>
                    <a:pt x="8289" y="484"/>
                  </a:lnTo>
                  <a:cubicBezTo>
                    <a:pt x="8484" y="347"/>
                    <a:pt x="8703" y="279"/>
                    <a:pt x="8922" y="279"/>
                  </a:cubicBezTo>
                  <a:cubicBezTo>
                    <a:pt x="9140" y="279"/>
                    <a:pt x="9359" y="347"/>
                    <a:pt x="9553" y="484"/>
                  </a:cubicBezTo>
                  <a:lnTo>
                    <a:pt x="10180" y="923"/>
                  </a:lnTo>
                  <a:cubicBezTo>
                    <a:pt x="10415" y="1087"/>
                    <a:pt x="10679" y="1169"/>
                    <a:pt x="10942" y="1169"/>
                  </a:cubicBezTo>
                  <a:cubicBezTo>
                    <a:pt x="11206" y="1169"/>
                    <a:pt x="11469" y="1087"/>
                    <a:pt x="11704" y="923"/>
                  </a:cubicBezTo>
                  <a:lnTo>
                    <a:pt x="12330" y="484"/>
                  </a:lnTo>
                  <a:cubicBezTo>
                    <a:pt x="12526" y="347"/>
                    <a:pt x="12744" y="279"/>
                    <a:pt x="12963" y="279"/>
                  </a:cubicBezTo>
                  <a:cubicBezTo>
                    <a:pt x="13182" y="279"/>
                    <a:pt x="13400" y="347"/>
                    <a:pt x="13595" y="484"/>
                  </a:cubicBezTo>
                  <a:cubicBezTo>
                    <a:pt x="13615" y="498"/>
                    <a:pt x="13638" y="505"/>
                    <a:pt x="13660" y="505"/>
                  </a:cubicBezTo>
                  <a:cubicBezTo>
                    <a:pt x="13701" y="505"/>
                    <a:pt x="13741" y="482"/>
                    <a:pt x="13764" y="439"/>
                  </a:cubicBezTo>
                  <a:cubicBezTo>
                    <a:pt x="13800" y="374"/>
                    <a:pt x="13783" y="288"/>
                    <a:pt x="13725" y="248"/>
                  </a:cubicBezTo>
                  <a:cubicBezTo>
                    <a:pt x="13490" y="83"/>
                    <a:pt x="13226" y="1"/>
                    <a:pt x="12963" y="1"/>
                  </a:cubicBezTo>
                  <a:cubicBezTo>
                    <a:pt x="12699" y="1"/>
                    <a:pt x="12436" y="83"/>
                    <a:pt x="12201" y="248"/>
                  </a:cubicBezTo>
                  <a:lnTo>
                    <a:pt x="11574" y="687"/>
                  </a:lnTo>
                  <a:cubicBezTo>
                    <a:pt x="11379" y="823"/>
                    <a:pt x="11161" y="892"/>
                    <a:pt x="10942" y="892"/>
                  </a:cubicBezTo>
                  <a:cubicBezTo>
                    <a:pt x="10724" y="892"/>
                    <a:pt x="10505" y="823"/>
                    <a:pt x="10310" y="687"/>
                  </a:cubicBezTo>
                  <a:lnTo>
                    <a:pt x="9683" y="248"/>
                  </a:lnTo>
                  <a:cubicBezTo>
                    <a:pt x="9448" y="83"/>
                    <a:pt x="9185" y="1"/>
                    <a:pt x="8922" y="1"/>
                  </a:cubicBezTo>
                  <a:cubicBezTo>
                    <a:pt x="8658" y="1"/>
                    <a:pt x="8395" y="83"/>
                    <a:pt x="8160" y="248"/>
                  </a:cubicBezTo>
                  <a:lnTo>
                    <a:pt x="7533" y="687"/>
                  </a:lnTo>
                  <a:cubicBezTo>
                    <a:pt x="7337" y="823"/>
                    <a:pt x="7119" y="892"/>
                    <a:pt x="6900" y="892"/>
                  </a:cubicBezTo>
                  <a:cubicBezTo>
                    <a:pt x="6682" y="892"/>
                    <a:pt x="6463" y="823"/>
                    <a:pt x="6269" y="687"/>
                  </a:cubicBezTo>
                  <a:lnTo>
                    <a:pt x="5641" y="248"/>
                  </a:lnTo>
                  <a:cubicBezTo>
                    <a:pt x="5406" y="83"/>
                    <a:pt x="5143" y="1"/>
                    <a:pt x="4880" y="1"/>
                  </a:cubicBezTo>
                  <a:cubicBezTo>
                    <a:pt x="4616" y="1"/>
                    <a:pt x="4353" y="83"/>
                    <a:pt x="4118" y="248"/>
                  </a:cubicBezTo>
                  <a:lnTo>
                    <a:pt x="3491" y="687"/>
                  </a:lnTo>
                  <a:cubicBezTo>
                    <a:pt x="3296" y="823"/>
                    <a:pt x="3078" y="892"/>
                    <a:pt x="2859" y="892"/>
                  </a:cubicBezTo>
                  <a:cubicBezTo>
                    <a:pt x="2640" y="892"/>
                    <a:pt x="2422" y="823"/>
                    <a:pt x="2226" y="687"/>
                  </a:cubicBezTo>
                  <a:lnTo>
                    <a:pt x="1600" y="248"/>
                  </a:lnTo>
                  <a:cubicBezTo>
                    <a:pt x="1365" y="83"/>
                    <a:pt x="1102"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2767250" y="4037000"/>
              <a:ext cx="345025" cy="29250"/>
            </a:xfrm>
            <a:custGeom>
              <a:avLst/>
              <a:gdLst/>
              <a:ahLst/>
              <a:cxnLst/>
              <a:rect l="l" t="t" r="r" b="b"/>
              <a:pathLst>
                <a:path w="13801" h="1170" extrusionOk="0">
                  <a:moveTo>
                    <a:pt x="838" y="1"/>
                  </a:moveTo>
                  <a:cubicBezTo>
                    <a:pt x="575" y="1"/>
                    <a:pt x="311" y="83"/>
                    <a:pt x="77" y="248"/>
                  </a:cubicBezTo>
                  <a:cubicBezTo>
                    <a:pt x="19" y="288"/>
                    <a:pt x="1" y="374"/>
                    <a:pt x="37" y="439"/>
                  </a:cubicBezTo>
                  <a:cubicBezTo>
                    <a:pt x="60" y="481"/>
                    <a:pt x="100" y="505"/>
                    <a:pt x="141" y="505"/>
                  </a:cubicBezTo>
                  <a:cubicBezTo>
                    <a:pt x="163" y="505"/>
                    <a:pt x="186" y="498"/>
                    <a:pt x="206" y="484"/>
                  </a:cubicBezTo>
                  <a:cubicBezTo>
                    <a:pt x="401" y="347"/>
                    <a:pt x="620" y="279"/>
                    <a:pt x="838" y="279"/>
                  </a:cubicBezTo>
                  <a:cubicBezTo>
                    <a:pt x="1057" y="279"/>
                    <a:pt x="1276" y="347"/>
                    <a:pt x="1471" y="484"/>
                  </a:cubicBezTo>
                  <a:lnTo>
                    <a:pt x="2097" y="923"/>
                  </a:lnTo>
                  <a:cubicBezTo>
                    <a:pt x="2332" y="1087"/>
                    <a:pt x="2595" y="1169"/>
                    <a:pt x="2859" y="1169"/>
                  </a:cubicBezTo>
                  <a:cubicBezTo>
                    <a:pt x="3122" y="1169"/>
                    <a:pt x="3386" y="1087"/>
                    <a:pt x="3621" y="923"/>
                  </a:cubicBezTo>
                  <a:lnTo>
                    <a:pt x="4248" y="484"/>
                  </a:lnTo>
                  <a:cubicBezTo>
                    <a:pt x="4443" y="347"/>
                    <a:pt x="4661" y="279"/>
                    <a:pt x="4880" y="279"/>
                  </a:cubicBezTo>
                  <a:cubicBezTo>
                    <a:pt x="5098" y="279"/>
                    <a:pt x="5317" y="347"/>
                    <a:pt x="5512" y="484"/>
                  </a:cubicBezTo>
                  <a:lnTo>
                    <a:pt x="6139" y="923"/>
                  </a:lnTo>
                  <a:cubicBezTo>
                    <a:pt x="6374" y="1087"/>
                    <a:pt x="6637" y="1170"/>
                    <a:pt x="6900" y="1170"/>
                  </a:cubicBezTo>
                  <a:cubicBezTo>
                    <a:pt x="7164" y="1170"/>
                    <a:pt x="7427" y="1087"/>
                    <a:pt x="7662" y="923"/>
                  </a:cubicBezTo>
                  <a:lnTo>
                    <a:pt x="8289" y="484"/>
                  </a:lnTo>
                  <a:cubicBezTo>
                    <a:pt x="8484" y="347"/>
                    <a:pt x="8703" y="279"/>
                    <a:pt x="8922" y="279"/>
                  </a:cubicBezTo>
                  <a:cubicBezTo>
                    <a:pt x="9140" y="279"/>
                    <a:pt x="9359" y="347"/>
                    <a:pt x="9553" y="484"/>
                  </a:cubicBezTo>
                  <a:lnTo>
                    <a:pt x="10180" y="923"/>
                  </a:lnTo>
                  <a:cubicBezTo>
                    <a:pt x="10415" y="1087"/>
                    <a:pt x="10679" y="1169"/>
                    <a:pt x="10942" y="1169"/>
                  </a:cubicBezTo>
                  <a:cubicBezTo>
                    <a:pt x="11206" y="1169"/>
                    <a:pt x="11469" y="1087"/>
                    <a:pt x="11704" y="923"/>
                  </a:cubicBezTo>
                  <a:lnTo>
                    <a:pt x="12330" y="484"/>
                  </a:lnTo>
                  <a:cubicBezTo>
                    <a:pt x="12526" y="347"/>
                    <a:pt x="12744" y="279"/>
                    <a:pt x="12963" y="279"/>
                  </a:cubicBezTo>
                  <a:cubicBezTo>
                    <a:pt x="13182" y="279"/>
                    <a:pt x="13400" y="347"/>
                    <a:pt x="13595" y="484"/>
                  </a:cubicBezTo>
                  <a:cubicBezTo>
                    <a:pt x="13615" y="498"/>
                    <a:pt x="13638" y="505"/>
                    <a:pt x="13660" y="505"/>
                  </a:cubicBezTo>
                  <a:cubicBezTo>
                    <a:pt x="13701" y="505"/>
                    <a:pt x="13741" y="481"/>
                    <a:pt x="13764" y="439"/>
                  </a:cubicBezTo>
                  <a:cubicBezTo>
                    <a:pt x="13800" y="374"/>
                    <a:pt x="13783" y="288"/>
                    <a:pt x="13725" y="248"/>
                  </a:cubicBezTo>
                  <a:cubicBezTo>
                    <a:pt x="13490" y="83"/>
                    <a:pt x="13226" y="1"/>
                    <a:pt x="12963" y="1"/>
                  </a:cubicBezTo>
                  <a:cubicBezTo>
                    <a:pt x="12699" y="1"/>
                    <a:pt x="12436" y="83"/>
                    <a:pt x="12201" y="248"/>
                  </a:cubicBezTo>
                  <a:lnTo>
                    <a:pt x="11574" y="687"/>
                  </a:lnTo>
                  <a:cubicBezTo>
                    <a:pt x="11379" y="823"/>
                    <a:pt x="11161" y="892"/>
                    <a:pt x="10942" y="892"/>
                  </a:cubicBezTo>
                  <a:cubicBezTo>
                    <a:pt x="10724" y="892"/>
                    <a:pt x="10505" y="823"/>
                    <a:pt x="10310" y="687"/>
                  </a:cubicBezTo>
                  <a:lnTo>
                    <a:pt x="9683" y="248"/>
                  </a:lnTo>
                  <a:cubicBezTo>
                    <a:pt x="9448" y="83"/>
                    <a:pt x="9185" y="1"/>
                    <a:pt x="8922" y="1"/>
                  </a:cubicBezTo>
                  <a:cubicBezTo>
                    <a:pt x="8658" y="1"/>
                    <a:pt x="8395" y="83"/>
                    <a:pt x="8160" y="248"/>
                  </a:cubicBezTo>
                  <a:lnTo>
                    <a:pt x="7533" y="687"/>
                  </a:lnTo>
                  <a:cubicBezTo>
                    <a:pt x="7337" y="823"/>
                    <a:pt x="7119" y="892"/>
                    <a:pt x="6900" y="892"/>
                  </a:cubicBezTo>
                  <a:cubicBezTo>
                    <a:pt x="6682" y="892"/>
                    <a:pt x="6463" y="823"/>
                    <a:pt x="6269" y="687"/>
                  </a:cubicBezTo>
                  <a:lnTo>
                    <a:pt x="5641" y="248"/>
                  </a:lnTo>
                  <a:cubicBezTo>
                    <a:pt x="5406" y="83"/>
                    <a:pt x="5143" y="1"/>
                    <a:pt x="4880" y="1"/>
                  </a:cubicBezTo>
                  <a:cubicBezTo>
                    <a:pt x="4616" y="1"/>
                    <a:pt x="4353" y="83"/>
                    <a:pt x="4118" y="248"/>
                  </a:cubicBezTo>
                  <a:lnTo>
                    <a:pt x="3491" y="687"/>
                  </a:lnTo>
                  <a:cubicBezTo>
                    <a:pt x="3296" y="823"/>
                    <a:pt x="3078" y="892"/>
                    <a:pt x="2859" y="892"/>
                  </a:cubicBezTo>
                  <a:cubicBezTo>
                    <a:pt x="2640" y="892"/>
                    <a:pt x="2422" y="823"/>
                    <a:pt x="2226" y="687"/>
                  </a:cubicBezTo>
                  <a:lnTo>
                    <a:pt x="1600" y="248"/>
                  </a:lnTo>
                  <a:cubicBezTo>
                    <a:pt x="1365" y="83"/>
                    <a:pt x="1102"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2767250" y="4065725"/>
              <a:ext cx="345025" cy="29250"/>
            </a:xfrm>
            <a:custGeom>
              <a:avLst/>
              <a:gdLst/>
              <a:ahLst/>
              <a:cxnLst/>
              <a:rect l="l" t="t" r="r" b="b"/>
              <a:pathLst>
                <a:path w="13801" h="1170" extrusionOk="0">
                  <a:moveTo>
                    <a:pt x="838" y="1"/>
                  </a:moveTo>
                  <a:cubicBezTo>
                    <a:pt x="575" y="1"/>
                    <a:pt x="311" y="83"/>
                    <a:pt x="77" y="248"/>
                  </a:cubicBezTo>
                  <a:cubicBezTo>
                    <a:pt x="19" y="288"/>
                    <a:pt x="1" y="374"/>
                    <a:pt x="37" y="439"/>
                  </a:cubicBezTo>
                  <a:cubicBezTo>
                    <a:pt x="60" y="481"/>
                    <a:pt x="100" y="505"/>
                    <a:pt x="141" y="505"/>
                  </a:cubicBezTo>
                  <a:cubicBezTo>
                    <a:pt x="163" y="505"/>
                    <a:pt x="186" y="498"/>
                    <a:pt x="206" y="484"/>
                  </a:cubicBezTo>
                  <a:cubicBezTo>
                    <a:pt x="401" y="347"/>
                    <a:pt x="620" y="279"/>
                    <a:pt x="838" y="279"/>
                  </a:cubicBezTo>
                  <a:cubicBezTo>
                    <a:pt x="1057" y="279"/>
                    <a:pt x="1276" y="347"/>
                    <a:pt x="1471" y="484"/>
                  </a:cubicBezTo>
                  <a:lnTo>
                    <a:pt x="2097" y="923"/>
                  </a:lnTo>
                  <a:cubicBezTo>
                    <a:pt x="2332" y="1087"/>
                    <a:pt x="2595" y="1169"/>
                    <a:pt x="2859" y="1169"/>
                  </a:cubicBezTo>
                  <a:cubicBezTo>
                    <a:pt x="3122" y="1169"/>
                    <a:pt x="3386" y="1087"/>
                    <a:pt x="3621" y="923"/>
                  </a:cubicBezTo>
                  <a:lnTo>
                    <a:pt x="4248" y="484"/>
                  </a:lnTo>
                  <a:cubicBezTo>
                    <a:pt x="4443" y="347"/>
                    <a:pt x="4661" y="279"/>
                    <a:pt x="4880" y="279"/>
                  </a:cubicBezTo>
                  <a:cubicBezTo>
                    <a:pt x="5098" y="279"/>
                    <a:pt x="5317" y="347"/>
                    <a:pt x="5512" y="484"/>
                  </a:cubicBezTo>
                  <a:lnTo>
                    <a:pt x="6139" y="923"/>
                  </a:lnTo>
                  <a:cubicBezTo>
                    <a:pt x="6374" y="1087"/>
                    <a:pt x="6637" y="1170"/>
                    <a:pt x="6900" y="1170"/>
                  </a:cubicBezTo>
                  <a:cubicBezTo>
                    <a:pt x="7164" y="1170"/>
                    <a:pt x="7427" y="1087"/>
                    <a:pt x="7662" y="923"/>
                  </a:cubicBezTo>
                  <a:lnTo>
                    <a:pt x="8289" y="484"/>
                  </a:lnTo>
                  <a:cubicBezTo>
                    <a:pt x="8484" y="347"/>
                    <a:pt x="8703" y="279"/>
                    <a:pt x="8922" y="279"/>
                  </a:cubicBezTo>
                  <a:cubicBezTo>
                    <a:pt x="9140" y="279"/>
                    <a:pt x="9359" y="347"/>
                    <a:pt x="9553" y="484"/>
                  </a:cubicBezTo>
                  <a:lnTo>
                    <a:pt x="10180" y="923"/>
                  </a:lnTo>
                  <a:cubicBezTo>
                    <a:pt x="10415" y="1087"/>
                    <a:pt x="10679" y="1169"/>
                    <a:pt x="10942" y="1169"/>
                  </a:cubicBezTo>
                  <a:cubicBezTo>
                    <a:pt x="11206" y="1169"/>
                    <a:pt x="11469" y="1087"/>
                    <a:pt x="11704" y="923"/>
                  </a:cubicBezTo>
                  <a:lnTo>
                    <a:pt x="12330" y="484"/>
                  </a:lnTo>
                  <a:cubicBezTo>
                    <a:pt x="12526" y="347"/>
                    <a:pt x="12744" y="279"/>
                    <a:pt x="12963" y="279"/>
                  </a:cubicBezTo>
                  <a:cubicBezTo>
                    <a:pt x="13182" y="279"/>
                    <a:pt x="13400" y="347"/>
                    <a:pt x="13595" y="484"/>
                  </a:cubicBezTo>
                  <a:cubicBezTo>
                    <a:pt x="13615" y="498"/>
                    <a:pt x="13638" y="505"/>
                    <a:pt x="13660" y="505"/>
                  </a:cubicBezTo>
                  <a:cubicBezTo>
                    <a:pt x="13701" y="505"/>
                    <a:pt x="13741" y="481"/>
                    <a:pt x="13764" y="439"/>
                  </a:cubicBezTo>
                  <a:cubicBezTo>
                    <a:pt x="13800" y="374"/>
                    <a:pt x="13783" y="288"/>
                    <a:pt x="13725" y="248"/>
                  </a:cubicBezTo>
                  <a:cubicBezTo>
                    <a:pt x="13490" y="83"/>
                    <a:pt x="13226" y="1"/>
                    <a:pt x="12963" y="1"/>
                  </a:cubicBezTo>
                  <a:cubicBezTo>
                    <a:pt x="12699" y="1"/>
                    <a:pt x="12436" y="83"/>
                    <a:pt x="12201" y="248"/>
                  </a:cubicBezTo>
                  <a:lnTo>
                    <a:pt x="11574" y="687"/>
                  </a:lnTo>
                  <a:cubicBezTo>
                    <a:pt x="11379" y="823"/>
                    <a:pt x="11161" y="892"/>
                    <a:pt x="10942" y="892"/>
                  </a:cubicBezTo>
                  <a:cubicBezTo>
                    <a:pt x="10724" y="892"/>
                    <a:pt x="10505" y="823"/>
                    <a:pt x="10310" y="687"/>
                  </a:cubicBezTo>
                  <a:lnTo>
                    <a:pt x="9683" y="248"/>
                  </a:lnTo>
                  <a:cubicBezTo>
                    <a:pt x="9448" y="83"/>
                    <a:pt x="9185" y="1"/>
                    <a:pt x="8922" y="1"/>
                  </a:cubicBezTo>
                  <a:cubicBezTo>
                    <a:pt x="8658" y="1"/>
                    <a:pt x="8395" y="83"/>
                    <a:pt x="8160" y="248"/>
                  </a:cubicBezTo>
                  <a:lnTo>
                    <a:pt x="7533" y="687"/>
                  </a:lnTo>
                  <a:cubicBezTo>
                    <a:pt x="7338" y="823"/>
                    <a:pt x="7119" y="892"/>
                    <a:pt x="6901" y="892"/>
                  </a:cubicBezTo>
                  <a:cubicBezTo>
                    <a:pt x="6682" y="892"/>
                    <a:pt x="6463" y="823"/>
                    <a:pt x="6269" y="687"/>
                  </a:cubicBezTo>
                  <a:lnTo>
                    <a:pt x="5641" y="248"/>
                  </a:lnTo>
                  <a:cubicBezTo>
                    <a:pt x="5406" y="83"/>
                    <a:pt x="5143" y="1"/>
                    <a:pt x="4880" y="1"/>
                  </a:cubicBezTo>
                  <a:cubicBezTo>
                    <a:pt x="4616" y="1"/>
                    <a:pt x="4353" y="83"/>
                    <a:pt x="4118" y="248"/>
                  </a:cubicBezTo>
                  <a:lnTo>
                    <a:pt x="3491" y="687"/>
                  </a:lnTo>
                  <a:cubicBezTo>
                    <a:pt x="3296" y="823"/>
                    <a:pt x="3078" y="892"/>
                    <a:pt x="2859" y="892"/>
                  </a:cubicBezTo>
                  <a:cubicBezTo>
                    <a:pt x="2640" y="892"/>
                    <a:pt x="2422" y="823"/>
                    <a:pt x="2226" y="687"/>
                  </a:cubicBezTo>
                  <a:lnTo>
                    <a:pt x="1600" y="248"/>
                  </a:lnTo>
                  <a:cubicBezTo>
                    <a:pt x="1365" y="83"/>
                    <a:pt x="1102"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2767250" y="4094925"/>
              <a:ext cx="345025" cy="29275"/>
            </a:xfrm>
            <a:custGeom>
              <a:avLst/>
              <a:gdLst/>
              <a:ahLst/>
              <a:cxnLst/>
              <a:rect l="l" t="t" r="r" b="b"/>
              <a:pathLst>
                <a:path w="13801" h="1171" extrusionOk="0">
                  <a:moveTo>
                    <a:pt x="4879" y="1"/>
                  </a:moveTo>
                  <a:cubicBezTo>
                    <a:pt x="4616" y="1"/>
                    <a:pt x="4352" y="83"/>
                    <a:pt x="4118" y="247"/>
                  </a:cubicBezTo>
                  <a:lnTo>
                    <a:pt x="3491" y="687"/>
                  </a:lnTo>
                  <a:cubicBezTo>
                    <a:pt x="3296" y="824"/>
                    <a:pt x="3078" y="892"/>
                    <a:pt x="2859" y="892"/>
                  </a:cubicBezTo>
                  <a:cubicBezTo>
                    <a:pt x="2640" y="892"/>
                    <a:pt x="2422" y="824"/>
                    <a:pt x="2226" y="687"/>
                  </a:cubicBezTo>
                  <a:lnTo>
                    <a:pt x="1600" y="247"/>
                  </a:lnTo>
                  <a:cubicBezTo>
                    <a:pt x="1365" y="83"/>
                    <a:pt x="1102" y="1"/>
                    <a:pt x="838" y="1"/>
                  </a:cubicBezTo>
                  <a:cubicBezTo>
                    <a:pt x="575" y="1"/>
                    <a:pt x="311" y="83"/>
                    <a:pt x="77" y="247"/>
                  </a:cubicBezTo>
                  <a:cubicBezTo>
                    <a:pt x="19" y="288"/>
                    <a:pt x="1" y="374"/>
                    <a:pt x="37" y="439"/>
                  </a:cubicBezTo>
                  <a:cubicBezTo>
                    <a:pt x="60" y="481"/>
                    <a:pt x="100" y="504"/>
                    <a:pt x="141" y="504"/>
                  </a:cubicBezTo>
                  <a:cubicBezTo>
                    <a:pt x="163" y="504"/>
                    <a:pt x="186" y="497"/>
                    <a:pt x="206" y="483"/>
                  </a:cubicBezTo>
                  <a:cubicBezTo>
                    <a:pt x="401" y="347"/>
                    <a:pt x="620" y="279"/>
                    <a:pt x="838" y="279"/>
                  </a:cubicBezTo>
                  <a:cubicBezTo>
                    <a:pt x="1057" y="279"/>
                    <a:pt x="1276" y="347"/>
                    <a:pt x="1471" y="483"/>
                  </a:cubicBezTo>
                  <a:lnTo>
                    <a:pt x="2097" y="923"/>
                  </a:lnTo>
                  <a:cubicBezTo>
                    <a:pt x="2332" y="1088"/>
                    <a:pt x="2595" y="1170"/>
                    <a:pt x="2859" y="1170"/>
                  </a:cubicBezTo>
                  <a:cubicBezTo>
                    <a:pt x="3122" y="1170"/>
                    <a:pt x="3386" y="1088"/>
                    <a:pt x="3621" y="923"/>
                  </a:cubicBezTo>
                  <a:lnTo>
                    <a:pt x="4248" y="483"/>
                  </a:lnTo>
                  <a:cubicBezTo>
                    <a:pt x="4443" y="347"/>
                    <a:pt x="4661" y="279"/>
                    <a:pt x="4880" y="279"/>
                  </a:cubicBezTo>
                  <a:cubicBezTo>
                    <a:pt x="5098" y="279"/>
                    <a:pt x="5317" y="347"/>
                    <a:pt x="5512" y="483"/>
                  </a:cubicBezTo>
                  <a:lnTo>
                    <a:pt x="6139" y="923"/>
                  </a:lnTo>
                  <a:cubicBezTo>
                    <a:pt x="6374" y="1088"/>
                    <a:pt x="6637" y="1170"/>
                    <a:pt x="6900" y="1170"/>
                  </a:cubicBezTo>
                  <a:cubicBezTo>
                    <a:pt x="7164" y="1170"/>
                    <a:pt x="7427" y="1088"/>
                    <a:pt x="7662" y="923"/>
                  </a:cubicBezTo>
                  <a:lnTo>
                    <a:pt x="8289" y="483"/>
                  </a:lnTo>
                  <a:cubicBezTo>
                    <a:pt x="8484" y="347"/>
                    <a:pt x="8703" y="279"/>
                    <a:pt x="8922" y="279"/>
                  </a:cubicBezTo>
                  <a:cubicBezTo>
                    <a:pt x="9140" y="279"/>
                    <a:pt x="9359" y="347"/>
                    <a:pt x="9553" y="483"/>
                  </a:cubicBezTo>
                  <a:lnTo>
                    <a:pt x="10180" y="923"/>
                  </a:lnTo>
                  <a:cubicBezTo>
                    <a:pt x="10415" y="1088"/>
                    <a:pt x="10679" y="1170"/>
                    <a:pt x="10942" y="1170"/>
                  </a:cubicBezTo>
                  <a:cubicBezTo>
                    <a:pt x="11206" y="1170"/>
                    <a:pt x="11469" y="1088"/>
                    <a:pt x="11704" y="923"/>
                  </a:cubicBezTo>
                  <a:lnTo>
                    <a:pt x="12330" y="483"/>
                  </a:lnTo>
                  <a:cubicBezTo>
                    <a:pt x="12526" y="347"/>
                    <a:pt x="12744" y="279"/>
                    <a:pt x="12963" y="279"/>
                  </a:cubicBezTo>
                  <a:cubicBezTo>
                    <a:pt x="13182" y="279"/>
                    <a:pt x="13400" y="347"/>
                    <a:pt x="13595" y="483"/>
                  </a:cubicBezTo>
                  <a:cubicBezTo>
                    <a:pt x="13615" y="497"/>
                    <a:pt x="13638" y="504"/>
                    <a:pt x="13660" y="504"/>
                  </a:cubicBezTo>
                  <a:cubicBezTo>
                    <a:pt x="13701" y="504"/>
                    <a:pt x="13741" y="481"/>
                    <a:pt x="13764" y="439"/>
                  </a:cubicBezTo>
                  <a:cubicBezTo>
                    <a:pt x="13800" y="374"/>
                    <a:pt x="13783" y="288"/>
                    <a:pt x="13725" y="247"/>
                  </a:cubicBezTo>
                  <a:cubicBezTo>
                    <a:pt x="13490" y="83"/>
                    <a:pt x="13226" y="1"/>
                    <a:pt x="12963" y="1"/>
                  </a:cubicBezTo>
                  <a:cubicBezTo>
                    <a:pt x="12699" y="1"/>
                    <a:pt x="12436" y="83"/>
                    <a:pt x="12201" y="247"/>
                  </a:cubicBezTo>
                  <a:lnTo>
                    <a:pt x="11574" y="687"/>
                  </a:lnTo>
                  <a:cubicBezTo>
                    <a:pt x="11379" y="823"/>
                    <a:pt x="11160" y="892"/>
                    <a:pt x="10942" y="892"/>
                  </a:cubicBezTo>
                  <a:cubicBezTo>
                    <a:pt x="10723" y="892"/>
                    <a:pt x="10505" y="824"/>
                    <a:pt x="10310" y="687"/>
                  </a:cubicBezTo>
                  <a:lnTo>
                    <a:pt x="9683" y="247"/>
                  </a:lnTo>
                  <a:cubicBezTo>
                    <a:pt x="9448" y="83"/>
                    <a:pt x="9184" y="1"/>
                    <a:pt x="8921" y="1"/>
                  </a:cubicBezTo>
                  <a:cubicBezTo>
                    <a:pt x="8658" y="1"/>
                    <a:pt x="8395" y="83"/>
                    <a:pt x="8160" y="247"/>
                  </a:cubicBezTo>
                  <a:lnTo>
                    <a:pt x="7533" y="687"/>
                  </a:lnTo>
                  <a:cubicBezTo>
                    <a:pt x="7337" y="824"/>
                    <a:pt x="7119" y="892"/>
                    <a:pt x="6900" y="892"/>
                  </a:cubicBezTo>
                  <a:cubicBezTo>
                    <a:pt x="6682" y="892"/>
                    <a:pt x="6463" y="824"/>
                    <a:pt x="6269" y="687"/>
                  </a:cubicBezTo>
                  <a:lnTo>
                    <a:pt x="5641" y="247"/>
                  </a:lnTo>
                  <a:cubicBezTo>
                    <a:pt x="5406" y="83"/>
                    <a:pt x="5143" y="1"/>
                    <a:pt x="4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2767250" y="4123625"/>
              <a:ext cx="345025" cy="29275"/>
            </a:xfrm>
            <a:custGeom>
              <a:avLst/>
              <a:gdLst/>
              <a:ahLst/>
              <a:cxnLst/>
              <a:rect l="l" t="t" r="r" b="b"/>
              <a:pathLst>
                <a:path w="13801" h="1171" extrusionOk="0">
                  <a:moveTo>
                    <a:pt x="838" y="0"/>
                  </a:moveTo>
                  <a:cubicBezTo>
                    <a:pt x="575" y="0"/>
                    <a:pt x="311" y="83"/>
                    <a:pt x="77" y="247"/>
                  </a:cubicBezTo>
                  <a:cubicBezTo>
                    <a:pt x="19" y="288"/>
                    <a:pt x="1" y="374"/>
                    <a:pt x="37" y="439"/>
                  </a:cubicBezTo>
                  <a:cubicBezTo>
                    <a:pt x="60" y="481"/>
                    <a:pt x="100" y="504"/>
                    <a:pt x="141" y="504"/>
                  </a:cubicBezTo>
                  <a:cubicBezTo>
                    <a:pt x="163" y="504"/>
                    <a:pt x="186" y="497"/>
                    <a:pt x="206" y="483"/>
                  </a:cubicBezTo>
                  <a:cubicBezTo>
                    <a:pt x="401" y="347"/>
                    <a:pt x="620" y="279"/>
                    <a:pt x="838" y="279"/>
                  </a:cubicBezTo>
                  <a:cubicBezTo>
                    <a:pt x="1057" y="279"/>
                    <a:pt x="1276" y="347"/>
                    <a:pt x="1471" y="483"/>
                  </a:cubicBezTo>
                  <a:lnTo>
                    <a:pt x="2097" y="923"/>
                  </a:lnTo>
                  <a:cubicBezTo>
                    <a:pt x="2332" y="1088"/>
                    <a:pt x="2595" y="1170"/>
                    <a:pt x="2859" y="1170"/>
                  </a:cubicBezTo>
                  <a:cubicBezTo>
                    <a:pt x="3122" y="1170"/>
                    <a:pt x="3386" y="1088"/>
                    <a:pt x="3621" y="923"/>
                  </a:cubicBezTo>
                  <a:lnTo>
                    <a:pt x="4248" y="483"/>
                  </a:lnTo>
                  <a:cubicBezTo>
                    <a:pt x="4443" y="347"/>
                    <a:pt x="4661" y="279"/>
                    <a:pt x="4880" y="279"/>
                  </a:cubicBezTo>
                  <a:cubicBezTo>
                    <a:pt x="5098" y="279"/>
                    <a:pt x="5317" y="347"/>
                    <a:pt x="5512" y="483"/>
                  </a:cubicBezTo>
                  <a:lnTo>
                    <a:pt x="6139" y="923"/>
                  </a:lnTo>
                  <a:cubicBezTo>
                    <a:pt x="6374" y="1088"/>
                    <a:pt x="6637" y="1170"/>
                    <a:pt x="6900" y="1170"/>
                  </a:cubicBezTo>
                  <a:cubicBezTo>
                    <a:pt x="7164" y="1170"/>
                    <a:pt x="7427" y="1088"/>
                    <a:pt x="7662" y="923"/>
                  </a:cubicBezTo>
                  <a:lnTo>
                    <a:pt x="8289" y="483"/>
                  </a:lnTo>
                  <a:cubicBezTo>
                    <a:pt x="8484" y="347"/>
                    <a:pt x="8703" y="279"/>
                    <a:pt x="8922" y="279"/>
                  </a:cubicBezTo>
                  <a:cubicBezTo>
                    <a:pt x="9140" y="279"/>
                    <a:pt x="9359" y="347"/>
                    <a:pt x="9553" y="483"/>
                  </a:cubicBezTo>
                  <a:lnTo>
                    <a:pt x="10180" y="923"/>
                  </a:lnTo>
                  <a:cubicBezTo>
                    <a:pt x="10415" y="1088"/>
                    <a:pt x="10679" y="1170"/>
                    <a:pt x="10942" y="1170"/>
                  </a:cubicBezTo>
                  <a:cubicBezTo>
                    <a:pt x="11206" y="1170"/>
                    <a:pt x="11469" y="1088"/>
                    <a:pt x="11704" y="923"/>
                  </a:cubicBezTo>
                  <a:lnTo>
                    <a:pt x="12330" y="483"/>
                  </a:lnTo>
                  <a:cubicBezTo>
                    <a:pt x="12526" y="347"/>
                    <a:pt x="12744" y="279"/>
                    <a:pt x="12963" y="279"/>
                  </a:cubicBezTo>
                  <a:cubicBezTo>
                    <a:pt x="13182" y="279"/>
                    <a:pt x="13400" y="347"/>
                    <a:pt x="13595" y="483"/>
                  </a:cubicBezTo>
                  <a:cubicBezTo>
                    <a:pt x="13615" y="497"/>
                    <a:pt x="13638" y="504"/>
                    <a:pt x="13660" y="504"/>
                  </a:cubicBezTo>
                  <a:cubicBezTo>
                    <a:pt x="13701" y="504"/>
                    <a:pt x="13741" y="481"/>
                    <a:pt x="13764" y="439"/>
                  </a:cubicBezTo>
                  <a:cubicBezTo>
                    <a:pt x="13800" y="374"/>
                    <a:pt x="13783" y="288"/>
                    <a:pt x="13725" y="247"/>
                  </a:cubicBezTo>
                  <a:cubicBezTo>
                    <a:pt x="13490" y="83"/>
                    <a:pt x="13226" y="0"/>
                    <a:pt x="12963" y="0"/>
                  </a:cubicBezTo>
                  <a:cubicBezTo>
                    <a:pt x="12699" y="0"/>
                    <a:pt x="12436" y="83"/>
                    <a:pt x="12201" y="247"/>
                  </a:cubicBezTo>
                  <a:lnTo>
                    <a:pt x="11574" y="687"/>
                  </a:lnTo>
                  <a:cubicBezTo>
                    <a:pt x="11379" y="823"/>
                    <a:pt x="11161" y="891"/>
                    <a:pt x="10942" y="891"/>
                  </a:cubicBezTo>
                  <a:cubicBezTo>
                    <a:pt x="10724" y="891"/>
                    <a:pt x="10505" y="823"/>
                    <a:pt x="10310" y="687"/>
                  </a:cubicBezTo>
                  <a:lnTo>
                    <a:pt x="9683" y="247"/>
                  </a:lnTo>
                  <a:cubicBezTo>
                    <a:pt x="9448" y="83"/>
                    <a:pt x="9185" y="0"/>
                    <a:pt x="8922" y="0"/>
                  </a:cubicBezTo>
                  <a:cubicBezTo>
                    <a:pt x="8658" y="0"/>
                    <a:pt x="8395" y="83"/>
                    <a:pt x="8160" y="247"/>
                  </a:cubicBezTo>
                  <a:lnTo>
                    <a:pt x="7533" y="687"/>
                  </a:lnTo>
                  <a:cubicBezTo>
                    <a:pt x="7338" y="824"/>
                    <a:pt x="7119" y="892"/>
                    <a:pt x="6901" y="892"/>
                  </a:cubicBezTo>
                  <a:cubicBezTo>
                    <a:pt x="6682" y="892"/>
                    <a:pt x="6463" y="823"/>
                    <a:pt x="6269" y="687"/>
                  </a:cubicBezTo>
                  <a:lnTo>
                    <a:pt x="5641" y="247"/>
                  </a:lnTo>
                  <a:cubicBezTo>
                    <a:pt x="5406" y="83"/>
                    <a:pt x="5143" y="0"/>
                    <a:pt x="4880" y="0"/>
                  </a:cubicBezTo>
                  <a:cubicBezTo>
                    <a:pt x="4616" y="0"/>
                    <a:pt x="4353" y="83"/>
                    <a:pt x="4118" y="247"/>
                  </a:cubicBezTo>
                  <a:lnTo>
                    <a:pt x="3491" y="687"/>
                  </a:lnTo>
                  <a:cubicBezTo>
                    <a:pt x="3296" y="824"/>
                    <a:pt x="3078" y="892"/>
                    <a:pt x="2860" y="892"/>
                  </a:cubicBezTo>
                  <a:cubicBezTo>
                    <a:pt x="2641" y="892"/>
                    <a:pt x="2422" y="823"/>
                    <a:pt x="2226" y="687"/>
                  </a:cubicBezTo>
                  <a:lnTo>
                    <a:pt x="1600" y="247"/>
                  </a:lnTo>
                  <a:cubicBezTo>
                    <a:pt x="1365" y="83"/>
                    <a:pt x="1102"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2767250" y="4152350"/>
              <a:ext cx="345025" cy="29250"/>
            </a:xfrm>
            <a:custGeom>
              <a:avLst/>
              <a:gdLst/>
              <a:ahLst/>
              <a:cxnLst/>
              <a:rect l="l" t="t" r="r" b="b"/>
              <a:pathLst>
                <a:path w="13801" h="1170" extrusionOk="0">
                  <a:moveTo>
                    <a:pt x="838" y="0"/>
                  </a:moveTo>
                  <a:cubicBezTo>
                    <a:pt x="575" y="0"/>
                    <a:pt x="311" y="83"/>
                    <a:pt x="77" y="247"/>
                  </a:cubicBezTo>
                  <a:cubicBezTo>
                    <a:pt x="19" y="288"/>
                    <a:pt x="1" y="373"/>
                    <a:pt x="37" y="438"/>
                  </a:cubicBezTo>
                  <a:cubicBezTo>
                    <a:pt x="60" y="480"/>
                    <a:pt x="100" y="504"/>
                    <a:pt x="142" y="504"/>
                  </a:cubicBezTo>
                  <a:cubicBezTo>
                    <a:pt x="164" y="504"/>
                    <a:pt x="186" y="497"/>
                    <a:pt x="206" y="483"/>
                  </a:cubicBezTo>
                  <a:cubicBezTo>
                    <a:pt x="401" y="347"/>
                    <a:pt x="620" y="278"/>
                    <a:pt x="838" y="278"/>
                  </a:cubicBezTo>
                  <a:cubicBezTo>
                    <a:pt x="1057" y="278"/>
                    <a:pt x="1276" y="347"/>
                    <a:pt x="1471" y="483"/>
                  </a:cubicBezTo>
                  <a:lnTo>
                    <a:pt x="2097" y="922"/>
                  </a:lnTo>
                  <a:cubicBezTo>
                    <a:pt x="2332" y="1087"/>
                    <a:pt x="2595" y="1169"/>
                    <a:pt x="2859" y="1169"/>
                  </a:cubicBezTo>
                  <a:cubicBezTo>
                    <a:pt x="3122" y="1169"/>
                    <a:pt x="3386" y="1087"/>
                    <a:pt x="3621" y="922"/>
                  </a:cubicBezTo>
                  <a:lnTo>
                    <a:pt x="4248" y="483"/>
                  </a:lnTo>
                  <a:cubicBezTo>
                    <a:pt x="4443" y="347"/>
                    <a:pt x="4661" y="278"/>
                    <a:pt x="4880" y="278"/>
                  </a:cubicBezTo>
                  <a:cubicBezTo>
                    <a:pt x="5098" y="278"/>
                    <a:pt x="5317" y="347"/>
                    <a:pt x="5512" y="483"/>
                  </a:cubicBezTo>
                  <a:lnTo>
                    <a:pt x="6139" y="922"/>
                  </a:lnTo>
                  <a:cubicBezTo>
                    <a:pt x="6374" y="1087"/>
                    <a:pt x="6637" y="1169"/>
                    <a:pt x="6900" y="1169"/>
                  </a:cubicBezTo>
                  <a:cubicBezTo>
                    <a:pt x="7164" y="1169"/>
                    <a:pt x="7427" y="1087"/>
                    <a:pt x="7662" y="922"/>
                  </a:cubicBezTo>
                  <a:lnTo>
                    <a:pt x="8289" y="483"/>
                  </a:lnTo>
                  <a:cubicBezTo>
                    <a:pt x="8484" y="347"/>
                    <a:pt x="8703" y="278"/>
                    <a:pt x="8922" y="278"/>
                  </a:cubicBezTo>
                  <a:cubicBezTo>
                    <a:pt x="9140" y="278"/>
                    <a:pt x="9359" y="347"/>
                    <a:pt x="9553" y="483"/>
                  </a:cubicBezTo>
                  <a:lnTo>
                    <a:pt x="10180" y="922"/>
                  </a:lnTo>
                  <a:cubicBezTo>
                    <a:pt x="10415" y="1087"/>
                    <a:pt x="10679" y="1169"/>
                    <a:pt x="10942" y="1169"/>
                  </a:cubicBezTo>
                  <a:cubicBezTo>
                    <a:pt x="11206" y="1169"/>
                    <a:pt x="11469" y="1087"/>
                    <a:pt x="11704" y="922"/>
                  </a:cubicBezTo>
                  <a:lnTo>
                    <a:pt x="12330" y="483"/>
                  </a:lnTo>
                  <a:cubicBezTo>
                    <a:pt x="12526" y="347"/>
                    <a:pt x="12744" y="278"/>
                    <a:pt x="12963" y="278"/>
                  </a:cubicBezTo>
                  <a:cubicBezTo>
                    <a:pt x="13182" y="278"/>
                    <a:pt x="13400" y="347"/>
                    <a:pt x="13595" y="483"/>
                  </a:cubicBezTo>
                  <a:cubicBezTo>
                    <a:pt x="13615" y="497"/>
                    <a:pt x="13637" y="504"/>
                    <a:pt x="13659" y="504"/>
                  </a:cubicBezTo>
                  <a:cubicBezTo>
                    <a:pt x="13700" y="504"/>
                    <a:pt x="13741" y="480"/>
                    <a:pt x="13764" y="438"/>
                  </a:cubicBezTo>
                  <a:cubicBezTo>
                    <a:pt x="13800" y="373"/>
                    <a:pt x="13783" y="288"/>
                    <a:pt x="13725" y="247"/>
                  </a:cubicBezTo>
                  <a:cubicBezTo>
                    <a:pt x="13490" y="83"/>
                    <a:pt x="13226" y="0"/>
                    <a:pt x="12963" y="0"/>
                  </a:cubicBezTo>
                  <a:cubicBezTo>
                    <a:pt x="12699" y="0"/>
                    <a:pt x="12436" y="83"/>
                    <a:pt x="12201" y="247"/>
                  </a:cubicBezTo>
                  <a:lnTo>
                    <a:pt x="11574" y="686"/>
                  </a:lnTo>
                  <a:cubicBezTo>
                    <a:pt x="11379" y="823"/>
                    <a:pt x="11161" y="891"/>
                    <a:pt x="10942" y="891"/>
                  </a:cubicBezTo>
                  <a:cubicBezTo>
                    <a:pt x="10724" y="891"/>
                    <a:pt x="10505" y="823"/>
                    <a:pt x="10310" y="686"/>
                  </a:cubicBezTo>
                  <a:lnTo>
                    <a:pt x="9683" y="247"/>
                  </a:lnTo>
                  <a:cubicBezTo>
                    <a:pt x="9448" y="83"/>
                    <a:pt x="9185" y="0"/>
                    <a:pt x="8922" y="0"/>
                  </a:cubicBezTo>
                  <a:cubicBezTo>
                    <a:pt x="8658" y="0"/>
                    <a:pt x="8395" y="83"/>
                    <a:pt x="8160" y="247"/>
                  </a:cubicBezTo>
                  <a:lnTo>
                    <a:pt x="7533" y="686"/>
                  </a:lnTo>
                  <a:cubicBezTo>
                    <a:pt x="7338" y="823"/>
                    <a:pt x="7119" y="891"/>
                    <a:pt x="6901" y="891"/>
                  </a:cubicBezTo>
                  <a:cubicBezTo>
                    <a:pt x="6682" y="891"/>
                    <a:pt x="6463" y="823"/>
                    <a:pt x="6269" y="686"/>
                  </a:cubicBezTo>
                  <a:lnTo>
                    <a:pt x="5641" y="247"/>
                  </a:lnTo>
                  <a:cubicBezTo>
                    <a:pt x="5406" y="83"/>
                    <a:pt x="5143" y="0"/>
                    <a:pt x="4880" y="0"/>
                  </a:cubicBezTo>
                  <a:cubicBezTo>
                    <a:pt x="4616" y="0"/>
                    <a:pt x="4353" y="83"/>
                    <a:pt x="4118" y="247"/>
                  </a:cubicBezTo>
                  <a:lnTo>
                    <a:pt x="3491" y="686"/>
                  </a:lnTo>
                  <a:cubicBezTo>
                    <a:pt x="3296" y="823"/>
                    <a:pt x="3078" y="891"/>
                    <a:pt x="2859" y="891"/>
                  </a:cubicBezTo>
                  <a:cubicBezTo>
                    <a:pt x="2640" y="891"/>
                    <a:pt x="2422" y="823"/>
                    <a:pt x="2226" y="686"/>
                  </a:cubicBezTo>
                  <a:lnTo>
                    <a:pt x="1600" y="247"/>
                  </a:lnTo>
                  <a:cubicBezTo>
                    <a:pt x="1365" y="83"/>
                    <a:pt x="1102"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2767250" y="4181050"/>
              <a:ext cx="345025" cy="29225"/>
            </a:xfrm>
            <a:custGeom>
              <a:avLst/>
              <a:gdLst/>
              <a:ahLst/>
              <a:cxnLst/>
              <a:rect l="l" t="t" r="r" b="b"/>
              <a:pathLst>
                <a:path w="13801" h="1169" extrusionOk="0">
                  <a:moveTo>
                    <a:pt x="838" y="0"/>
                  </a:moveTo>
                  <a:cubicBezTo>
                    <a:pt x="575" y="0"/>
                    <a:pt x="311" y="83"/>
                    <a:pt x="77" y="247"/>
                  </a:cubicBezTo>
                  <a:cubicBezTo>
                    <a:pt x="19" y="288"/>
                    <a:pt x="1" y="372"/>
                    <a:pt x="37" y="438"/>
                  </a:cubicBezTo>
                  <a:cubicBezTo>
                    <a:pt x="60" y="480"/>
                    <a:pt x="100" y="504"/>
                    <a:pt x="142" y="504"/>
                  </a:cubicBezTo>
                  <a:cubicBezTo>
                    <a:pt x="164" y="504"/>
                    <a:pt x="186" y="497"/>
                    <a:pt x="206" y="483"/>
                  </a:cubicBezTo>
                  <a:cubicBezTo>
                    <a:pt x="401" y="347"/>
                    <a:pt x="620" y="278"/>
                    <a:pt x="838" y="278"/>
                  </a:cubicBezTo>
                  <a:cubicBezTo>
                    <a:pt x="1057" y="278"/>
                    <a:pt x="1276" y="347"/>
                    <a:pt x="1471" y="483"/>
                  </a:cubicBezTo>
                  <a:lnTo>
                    <a:pt x="2097" y="922"/>
                  </a:lnTo>
                  <a:cubicBezTo>
                    <a:pt x="2332" y="1087"/>
                    <a:pt x="2595" y="1169"/>
                    <a:pt x="2859" y="1169"/>
                  </a:cubicBezTo>
                  <a:cubicBezTo>
                    <a:pt x="3122" y="1169"/>
                    <a:pt x="3386" y="1087"/>
                    <a:pt x="3621" y="922"/>
                  </a:cubicBezTo>
                  <a:lnTo>
                    <a:pt x="4248" y="483"/>
                  </a:lnTo>
                  <a:cubicBezTo>
                    <a:pt x="4443" y="347"/>
                    <a:pt x="4661" y="278"/>
                    <a:pt x="4880" y="278"/>
                  </a:cubicBezTo>
                  <a:cubicBezTo>
                    <a:pt x="5098" y="278"/>
                    <a:pt x="5317" y="347"/>
                    <a:pt x="5512" y="483"/>
                  </a:cubicBezTo>
                  <a:lnTo>
                    <a:pt x="6139" y="922"/>
                  </a:lnTo>
                  <a:cubicBezTo>
                    <a:pt x="6374" y="1087"/>
                    <a:pt x="6637" y="1168"/>
                    <a:pt x="6900" y="1168"/>
                  </a:cubicBezTo>
                  <a:cubicBezTo>
                    <a:pt x="7164" y="1168"/>
                    <a:pt x="7427" y="1087"/>
                    <a:pt x="7662" y="922"/>
                  </a:cubicBezTo>
                  <a:lnTo>
                    <a:pt x="8289" y="483"/>
                  </a:lnTo>
                  <a:cubicBezTo>
                    <a:pt x="8484" y="347"/>
                    <a:pt x="8703" y="278"/>
                    <a:pt x="8922" y="278"/>
                  </a:cubicBezTo>
                  <a:cubicBezTo>
                    <a:pt x="9140" y="278"/>
                    <a:pt x="9359" y="347"/>
                    <a:pt x="9553" y="483"/>
                  </a:cubicBezTo>
                  <a:lnTo>
                    <a:pt x="10180" y="922"/>
                  </a:lnTo>
                  <a:cubicBezTo>
                    <a:pt x="10415" y="1087"/>
                    <a:pt x="10679" y="1169"/>
                    <a:pt x="10942" y="1169"/>
                  </a:cubicBezTo>
                  <a:cubicBezTo>
                    <a:pt x="11206" y="1169"/>
                    <a:pt x="11469" y="1087"/>
                    <a:pt x="11704" y="922"/>
                  </a:cubicBezTo>
                  <a:lnTo>
                    <a:pt x="12330" y="483"/>
                  </a:lnTo>
                  <a:cubicBezTo>
                    <a:pt x="12526" y="347"/>
                    <a:pt x="12744" y="278"/>
                    <a:pt x="12963" y="278"/>
                  </a:cubicBezTo>
                  <a:cubicBezTo>
                    <a:pt x="13182" y="278"/>
                    <a:pt x="13400" y="347"/>
                    <a:pt x="13595" y="483"/>
                  </a:cubicBezTo>
                  <a:cubicBezTo>
                    <a:pt x="13615" y="497"/>
                    <a:pt x="13637" y="504"/>
                    <a:pt x="13659" y="504"/>
                  </a:cubicBezTo>
                  <a:cubicBezTo>
                    <a:pt x="13700" y="504"/>
                    <a:pt x="13741" y="480"/>
                    <a:pt x="13764" y="438"/>
                  </a:cubicBezTo>
                  <a:cubicBezTo>
                    <a:pt x="13800" y="372"/>
                    <a:pt x="13783" y="288"/>
                    <a:pt x="13725" y="247"/>
                  </a:cubicBezTo>
                  <a:cubicBezTo>
                    <a:pt x="13490" y="83"/>
                    <a:pt x="13226" y="0"/>
                    <a:pt x="12963" y="0"/>
                  </a:cubicBezTo>
                  <a:cubicBezTo>
                    <a:pt x="12699" y="0"/>
                    <a:pt x="12436" y="83"/>
                    <a:pt x="12201" y="247"/>
                  </a:cubicBezTo>
                  <a:lnTo>
                    <a:pt x="11574" y="686"/>
                  </a:lnTo>
                  <a:cubicBezTo>
                    <a:pt x="11379" y="823"/>
                    <a:pt x="11161" y="891"/>
                    <a:pt x="10942" y="891"/>
                  </a:cubicBezTo>
                  <a:cubicBezTo>
                    <a:pt x="10724" y="891"/>
                    <a:pt x="10505" y="823"/>
                    <a:pt x="10310" y="686"/>
                  </a:cubicBezTo>
                  <a:lnTo>
                    <a:pt x="9683" y="247"/>
                  </a:lnTo>
                  <a:cubicBezTo>
                    <a:pt x="9448" y="83"/>
                    <a:pt x="9185" y="0"/>
                    <a:pt x="8922" y="0"/>
                  </a:cubicBezTo>
                  <a:cubicBezTo>
                    <a:pt x="8658" y="0"/>
                    <a:pt x="8395" y="83"/>
                    <a:pt x="8160" y="247"/>
                  </a:cubicBezTo>
                  <a:lnTo>
                    <a:pt x="7533" y="686"/>
                  </a:lnTo>
                  <a:cubicBezTo>
                    <a:pt x="7337" y="823"/>
                    <a:pt x="7119" y="891"/>
                    <a:pt x="6900" y="891"/>
                  </a:cubicBezTo>
                  <a:cubicBezTo>
                    <a:pt x="6682" y="891"/>
                    <a:pt x="6463" y="823"/>
                    <a:pt x="6269" y="686"/>
                  </a:cubicBezTo>
                  <a:lnTo>
                    <a:pt x="5641" y="247"/>
                  </a:lnTo>
                  <a:cubicBezTo>
                    <a:pt x="5406" y="83"/>
                    <a:pt x="5143" y="0"/>
                    <a:pt x="4880" y="0"/>
                  </a:cubicBezTo>
                  <a:cubicBezTo>
                    <a:pt x="4616" y="0"/>
                    <a:pt x="4353" y="83"/>
                    <a:pt x="4118" y="247"/>
                  </a:cubicBezTo>
                  <a:lnTo>
                    <a:pt x="3491" y="686"/>
                  </a:lnTo>
                  <a:cubicBezTo>
                    <a:pt x="3296" y="823"/>
                    <a:pt x="3078" y="891"/>
                    <a:pt x="2859" y="891"/>
                  </a:cubicBezTo>
                  <a:cubicBezTo>
                    <a:pt x="2640" y="891"/>
                    <a:pt x="2422" y="823"/>
                    <a:pt x="2226" y="686"/>
                  </a:cubicBezTo>
                  <a:lnTo>
                    <a:pt x="1600" y="247"/>
                  </a:lnTo>
                  <a:cubicBezTo>
                    <a:pt x="1365" y="83"/>
                    <a:pt x="1102"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2767250" y="4209750"/>
              <a:ext cx="345025" cy="29225"/>
            </a:xfrm>
            <a:custGeom>
              <a:avLst/>
              <a:gdLst/>
              <a:ahLst/>
              <a:cxnLst/>
              <a:rect l="l" t="t" r="r" b="b"/>
              <a:pathLst>
                <a:path w="13801" h="1169" extrusionOk="0">
                  <a:moveTo>
                    <a:pt x="838" y="0"/>
                  </a:moveTo>
                  <a:cubicBezTo>
                    <a:pt x="575" y="0"/>
                    <a:pt x="311" y="83"/>
                    <a:pt x="77" y="247"/>
                  </a:cubicBezTo>
                  <a:cubicBezTo>
                    <a:pt x="19" y="288"/>
                    <a:pt x="1" y="373"/>
                    <a:pt x="37" y="438"/>
                  </a:cubicBezTo>
                  <a:cubicBezTo>
                    <a:pt x="60" y="480"/>
                    <a:pt x="100" y="504"/>
                    <a:pt x="142" y="504"/>
                  </a:cubicBezTo>
                  <a:cubicBezTo>
                    <a:pt x="164" y="504"/>
                    <a:pt x="186" y="497"/>
                    <a:pt x="206" y="483"/>
                  </a:cubicBezTo>
                  <a:cubicBezTo>
                    <a:pt x="401" y="347"/>
                    <a:pt x="620" y="278"/>
                    <a:pt x="838" y="278"/>
                  </a:cubicBezTo>
                  <a:cubicBezTo>
                    <a:pt x="1057" y="278"/>
                    <a:pt x="1276" y="347"/>
                    <a:pt x="1471" y="483"/>
                  </a:cubicBezTo>
                  <a:lnTo>
                    <a:pt x="2097" y="922"/>
                  </a:lnTo>
                  <a:cubicBezTo>
                    <a:pt x="2332" y="1087"/>
                    <a:pt x="2595" y="1169"/>
                    <a:pt x="2859" y="1169"/>
                  </a:cubicBezTo>
                  <a:cubicBezTo>
                    <a:pt x="3122" y="1169"/>
                    <a:pt x="3386" y="1087"/>
                    <a:pt x="3621" y="922"/>
                  </a:cubicBezTo>
                  <a:lnTo>
                    <a:pt x="4248" y="483"/>
                  </a:lnTo>
                  <a:cubicBezTo>
                    <a:pt x="4443" y="347"/>
                    <a:pt x="4661" y="278"/>
                    <a:pt x="4880" y="278"/>
                  </a:cubicBezTo>
                  <a:cubicBezTo>
                    <a:pt x="5098" y="278"/>
                    <a:pt x="5317" y="347"/>
                    <a:pt x="5512" y="483"/>
                  </a:cubicBezTo>
                  <a:lnTo>
                    <a:pt x="6139" y="922"/>
                  </a:lnTo>
                  <a:cubicBezTo>
                    <a:pt x="6374" y="1087"/>
                    <a:pt x="6637" y="1168"/>
                    <a:pt x="6900" y="1168"/>
                  </a:cubicBezTo>
                  <a:cubicBezTo>
                    <a:pt x="7164" y="1168"/>
                    <a:pt x="7427" y="1087"/>
                    <a:pt x="7662" y="922"/>
                  </a:cubicBezTo>
                  <a:lnTo>
                    <a:pt x="8289" y="483"/>
                  </a:lnTo>
                  <a:cubicBezTo>
                    <a:pt x="8484" y="347"/>
                    <a:pt x="8703" y="278"/>
                    <a:pt x="8922" y="278"/>
                  </a:cubicBezTo>
                  <a:cubicBezTo>
                    <a:pt x="9140" y="278"/>
                    <a:pt x="9359" y="347"/>
                    <a:pt x="9553" y="483"/>
                  </a:cubicBezTo>
                  <a:lnTo>
                    <a:pt x="10180" y="922"/>
                  </a:lnTo>
                  <a:cubicBezTo>
                    <a:pt x="10415" y="1087"/>
                    <a:pt x="10679" y="1169"/>
                    <a:pt x="10942" y="1169"/>
                  </a:cubicBezTo>
                  <a:cubicBezTo>
                    <a:pt x="11206" y="1169"/>
                    <a:pt x="11469" y="1087"/>
                    <a:pt x="11704" y="922"/>
                  </a:cubicBezTo>
                  <a:lnTo>
                    <a:pt x="12330" y="483"/>
                  </a:lnTo>
                  <a:cubicBezTo>
                    <a:pt x="12526" y="347"/>
                    <a:pt x="12744" y="278"/>
                    <a:pt x="12963" y="278"/>
                  </a:cubicBezTo>
                  <a:cubicBezTo>
                    <a:pt x="13182" y="278"/>
                    <a:pt x="13400" y="347"/>
                    <a:pt x="13595" y="483"/>
                  </a:cubicBezTo>
                  <a:cubicBezTo>
                    <a:pt x="13615" y="497"/>
                    <a:pt x="13637" y="504"/>
                    <a:pt x="13659" y="504"/>
                  </a:cubicBezTo>
                  <a:cubicBezTo>
                    <a:pt x="13700" y="504"/>
                    <a:pt x="13741" y="480"/>
                    <a:pt x="13764" y="438"/>
                  </a:cubicBezTo>
                  <a:cubicBezTo>
                    <a:pt x="13800" y="372"/>
                    <a:pt x="13783" y="288"/>
                    <a:pt x="13725" y="247"/>
                  </a:cubicBezTo>
                  <a:cubicBezTo>
                    <a:pt x="13490" y="83"/>
                    <a:pt x="13226" y="0"/>
                    <a:pt x="12963" y="0"/>
                  </a:cubicBezTo>
                  <a:cubicBezTo>
                    <a:pt x="12699" y="0"/>
                    <a:pt x="12436" y="83"/>
                    <a:pt x="12201" y="247"/>
                  </a:cubicBezTo>
                  <a:lnTo>
                    <a:pt x="11574" y="686"/>
                  </a:lnTo>
                  <a:cubicBezTo>
                    <a:pt x="11379" y="823"/>
                    <a:pt x="11161" y="891"/>
                    <a:pt x="10942" y="891"/>
                  </a:cubicBezTo>
                  <a:cubicBezTo>
                    <a:pt x="10724" y="891"/>
                    <a:pt x="10505" y="823"/>
                    <a:pt x="10310" y="686"/>
                  </a:cubicBezTo>
                  <a:lnTo>
                    <a:pt x="9683" y="247"/>
                  </a:lnTo>
                  <a:cubicBezTo>
                    <a:pt x="9448" y="83"/>
                    <a:pt x="9185" y="0"/>
                    <a:pt x="8922" y="0"/>
                  </a:cubicBezTo>
                  <a:cubicBezTo>
                    <a:pt x="8658" y="0"/>
                    <a:pt x="8395" y="83"/>
                    <a:pt x="8160" y="247"/>
                  </a:cubicBezTo>
                  <a:lnTo>
                    <a:pt x="7533" y="686"/>
                  </a:lnTo>
                  <a:cubicBezTo>
                    <a:pt x="7337" y="823"/>
                    <a:pt x="7119" y="891"/>
                    <a:pt x="6900" y="891"/>
                  </a:cubicBezTo>
                  <a:cubicBezTo>
                    <a:pt x="6682" y="891"/>
                    <a:pt x="6463" y="823"/>
                    <a:pt x="6269" y="686"/>
                  </a:cubicBezTo>
                  <a:lnTo>
                    <a:pt x="5641" y="247"/>
                  </a:lnTo>
                  <a:cubicBezTo>
                    <a:pt x="5406" y="83"/>
                    <a:pt x="5143" y="0"/>
                    <a:pt x="4880" y="0"/>
                  </a:cubicBezTo>
                  <a:cubicBezTo>
                    <a:pt x="4616" y="0"/>
                    <a:pt x="4353" y="83"/>
                    <a:pt x="4118" y="247"/>
                  </a:cubicBezTo>
                  <a:lnTo>
                    <a:pt x="3491" y="686"/>
                  </a:lnTo>
                  <a:cubicBezTo>
                    <a:pt x="3296" y="823"/>
                    <a:pt x="3078" y="891"/>
                    <a:pt x="2859" y="891"/>
                  </a:cubicBezTo>
                  <a:cubicBezTo>
                    <a:pt x="2640" y="891"/>
                    <a:pt x="2422" y="823"/>
                    <a:pt x="2226" y="686"/>
                  </a:cubicBezTo>
                  <a:lnTo>
                    <a:pt x="1600" y="247"/>
                  </a:lnTo>
                  <a:cubicBezTo>
                    <a:pt x="1365" y="83"/>
                    <a:pt x="1102"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2008075" y="4391225"/>
              <a:ext cx="345000" cy="29250"/>
            </a:xfrm>
            <a:custGeom>
              <a:avLst/>
              <a:gdLst/>
              <a:ahLst/>
              <a:cxnLst/>
              <a:rect l="l" t="t" r="r" b="b"/>
              <a:pathLst>
                <a:path w="13800" h="1170" extrusionOk="0">
                  <a:moveTo>
                    <a:pt x="838" y="1"/>
                  </a:moveTo>
                  <a:cubicBezTo>
                    <a:pt x="574" y="1"/>
                    <a:pt x="311" y="83"/>
                    <a:pt x="76" y="248"/>
                  </a:cubicBezTo>
                  <a:cubicBezTo>
                    <a:pt x="18" y="288"/>
                    <a:pt x="0" y="374"/>
                    <a:pt x="37" y="439"/>
                  </a:cubicBezTo>
                  <a:cubicBezTo>
                    <a:pt x="59" y="481"/>
                    <a:pt x="100" y="505"/>
                    <a:pt x="141" y="505"/>
                  </a:cubicBezTo>
                  <a:cubicBezTo>
                    <a:pt x="163" y="505"/>
                    <a:pt x="185" y="498"/>
                    <a:pt x="205" y="484"/>
                  </a:cubicBezTo>
                  <a:cubicBezTo>
                    <a:pt x="400" y="347"/>
                    <a:pt x="619" y="279"/>
                    <a:pt x="838" y="279"/>
                  </a:cubicBezTo>
                  <a:cubicBezTo>
                    <a:pt x="1056" y="279"/>
                    <a:pt x="1275" y="347"/>
                    <a:pt x="1470" y="484"/>
                  </a:cubicBezTo>
                  <a:lnTo>
                    <a:pt x="2096" y="922"/>
                  </a:lnTo>
                  <a:cubicBezTo>
                    <a:pt x="2331" y="1087"/>
                    <a:pt x="2595" y="1169"/>
                    <a:pt x="2858" y="1169"/>
                  </a:cubicBezTo>
                  <a:cubicBezTo>
                    <a:pt x="3122" y="1169"/>
                    <a:pt x="3385" y="1087"/>
                    <a:pt x="3620" y="922"/>
                  </a:cubicBezTo>
                  <a:lnTo>
                    <a:pt x="4247" y="484"/>
                  </a:lnTo>
                  <a:cubicBezTo>
                    <a:pt x="4442" y="347"/>
                    <a:pt x="4660" y="279"/>
                    <a:pt x="4879" y="279"/>
                  </a:cubicBezTo>
                  <a:cubicBezTo>
                    <a:pt x="5098" y="279"/>
                    <a:pt x="5316" y="347"/>
                    <a:pt x="5511" y="484"/>
                  </a:cubicBezTo>
                  <a:lnTo>
                    <a:pt x="6139" y="922"/>
                  </a:lnTo>
                  <a:cubicBezTo>
                    <a:pt x="6374" y="1087"/>
                    <a:pt x="6637" y="1170"/>
                    <a:pt x="6900" y="1170"/>
                  </a:cubicBezTo>
                  <a:cubicBezTo>
                    <a:pt x="7163" y="1170"/>
                    <a:pt x="7426" y="1087"/>
                    <a:pt x="7661" y="922"/>
                  </a:cubicBezTo>
                  <a:lnTo>
                    <a:pt x="8289" y="484"/>
                  </a:lnTo>
                  <a:cubicBezTo>
                    <a:pt x="8484" y="347"/>
                    <a:pt x="8702" y="279"/>
                    <a:pt x="8921" y="279"/>
                  </a:cubicBezTo>
                  <a:cubicBezTo>
                    <a:pt x="9139" y="279"/>
                    <a:pt x="9358" y="347"/>
                    <a:pt x="9552" y="484"/>
                  </a:cubicBezTo>
                  <a:lnTo>
                    <a:pt x="10180" y="922"/>
                  </a:lnTo>
                  <a:cubicBezTo>
                    <a:pt x="10415" y="1087"/>
                    <a:pt x="10678" y="1169"/>
                    <a:pt x="10942" y="1169"/>
                  </a:cubicBezTo>
                  <a:cubicBezTo>
                    <a:pt x="11205" y="1169"/>
                    <a:pt x="11469" y="1087"/>
                    <a:pt x="11703" y="922"/>
                  </a:cubicBezTo>
                  <a:lnTo>
                    <a:pt x="12330" y="484"/>
                  </a:lnTo>
                  <a:cubicBezTo>
                    <a:pt x="12525" y="347"/>
                    <a:pt x="12744" y="279"/>
                    <a:pt x="12962" y="279"/>
                  </a:cubicBezTo>
                  <a:cubicBezTo>
                    <a:pt x="13181" y="279"/>
                    <a:pt x="13400" y="347"/>
                    <a:pt x="13595" y="484"/>
                  </a:cubicBezTo>
                  <a:cubicBezTo>
                    <a:pt x="13615" y="498"/>
                    <a:pt x="13638" y="505"/>
                    <a:pt x="13660" y="505"/>
                  </a:cubicBezTo>
                  <a:cubicBezTo>
                    <a:pt x="13701" y="505"/>
                    <a:pt x="13741" y="481"/>
                    <a:pt x="13763" y="439"/>
                  </a:cubicBezTo>
                  <a:cubicBezTo>
                    <a:pt x="13800" y="374"/>
                    <a:pt x="13782" y="288"/>
                    <a:pt x="13724" y="248"/>
                  </a:cubicBezTo>
                  <a:cubicBezTo>
                    <a:pt x="13489" y="83"/>
                    <a:pt x="13226" y="1"/>
                    <a:pt x="12962" y="1"/>
                  </a:cubicBezTo>
                  <a:cubicBezTo>
                    <a:pt x="12699" y="1"/>
                    <a:pt x="12435" y="83"/>
                    <a:pt x="12200" y="248"/>
                  </a:cubicBezTo>
                  <a:lnTo>
                    <a:pt x="11574" y="686"/>
                  </a:lnTo>
                  <a:cubicBezTo>
                    <a:pt x="11379" y="823"/>
                    <a:pt x="11160" y="891"/>
                    <a:pt x="10942" y="891"/>
                  </a:cubicBezTo>
                  <a:cubicBezTo>
                    <a:pt x="10723" y="891"/>
                    <a:pt x="10504" y="823"/>
                    <a:pt x="10309" y="686"/>
                  </a:cubicBezTo>
                  <a:lnTo>
                    <a:pt x="9683" y="248"/>
                  </a:lnTo>
                  <a:cubicBezTo>
                    <a:pt x="9448" y="83"/>
                    <a:pt x="9184" y="1"/>
                    <a:pt x="8921" y="1"/>
                  </a:cubicBezTo>
                  <a:cubicBezTo>
                    <a:pt x="8658" y="1"/>
                    <a:pt x="8394" y="83"/>
                    <a:pt x="8159" y="248"/>
                  </a:cubicBezTo>
                  <a:lnTo>
                    <a:pt x="7532" y="686"/>
                  </a:lnTo>
                  <a:cubicBezTo>
                    <a:pt x="7337" y="823"/>
                    <a:pt x="7119" y="891"/>
                    <a:pt x="6900" y="891"/>
                  </a:cubicBezTo>
                  <a:cubicBezTo>
                    <a:pt x="6682" y="891"/>
                    <a:pt x="6463" y="823"/>
                    <a:pt x="6268" y="686"/>
                  </a:cubicBezTo>
                  <a:lnTo>
                    <a:pt x="5641" y="248"/>
                  </a:lnTo>
                  <a:cubicBezTo>
                    <a:pt x="5406" y="83"/>
                    <a:pt x="5142" y="1"/>
                    <a:pt x="4879" y="1"/>
                  </a:cubicBezTo>
                  <a:cubicBezTo>
                    <a:pt x="4616" y="1"/>
                    <a:pt x="4353" y="83"/>
                    <a:pt x="4118" y="248"/>
                  </a:cubicBezTo>
                  <a:lnTo>
                    <a:pt x="3491" y="686"/>
                  </a:lnTo>
                  <a:cubicBezTo>
                    <a:pt x="3296" y="823"/>
                    <a:pt x="3077" y="891"/>
                    <a:pt x="2858" y="891"/>
                  </a:cubicBezTo>
                  <a:cubicBezTo>
                    <a:pt x="2640" y="891"/>
                    <a:pt x="2421" y="823"/>
                    <a:pt x="2226" y="686"/>
                  </a:cubicBezTo>
                  <a:lnTo>
                    <a:pt x="1600" y="248"/>
                  </a:lnTo>
                  <a:cubicBezTo>
                    <a:pt x="1365" y="83"/>
                    <a:pt x="1101"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2008075" y="4419925"/>
              <a:ext cx="345000" cy="29250"/>
            </a:xfrm>
            <a:custGeom>
              <a:avLst/>
              <a:gdLst/>
              <a:ahLst/>
              <a:cxnLst/>
              <a:rect l="l" t="t" r="r" b="b"/>
              <a:pathLst>
                <a:path w="13800" h="1170" extrusionOk="0">
                  <a:moveTo>
                    <a:pt x="838" y="1"/>
                  </a:moveTo>
                  <a:cubicBezTo>
                    <a:pt x="574" y="1"/>
                    <a:pt x="311" y="83"/>
                    <a:pt x="76" y="248"/>
                  </a:cubicBezTo>
                  <a:cubicBezTo>
                    <a:pt x="18" y="288"/>
                    <a:pt x="0" y="374"/>
                    <a:pt x="37" y="439"/>
                  </a:cubicBezTo>
                  <a:cubicBezTo>
                    <a:pt x="59" y="481"/>
                    <a:pt x="100" y="504"/>
                    <a:pt x="141" y="504"/>
                  </a:cubicBezTo>
                  <a:cubicBezTo>
                    <a:pt x="163" y="504"/>
                    <a:pt x="185" y="498"/>
                    <a:pt x="205" y="484"/>
                  </a:cubicBezTo>
                  <a:cubicBezTo>
                    <a:pt x="400" y="347"/>
                    <a:pt x="619" y="279"/>
                    <a:pt x="838" y="279"/>
                  </a:cubicBezTo>
                  <a:cubicBezTo>
                    <a:pt x="1056" y="279"/>
                    <a:pt x="1275" y="347"/>
                    <a:pt x="1470" y="484"/>
                  </a:cubicBezTo>
                  <a:lnTo>
                    <a:pt x="2096" y="923"/>
                  </a:lnTo>
                  <a:cubicBezTo>
                    <a:pt x="2332" y="1088"/>
                    <a:pt x="2595" y="1170"/>
                    <a:pt x="2859" y="1170"/>
                  </a:cubicBezTo>
                  <a:cubicBezTo>
                    <a:pt x="3122" y="1170"/>
                    <a:pt x="3385" y="1088"/>
                    <a:pt x="3620" y="923"/>
                  </a:cubicBezTo>
                  <a:lnTo>
                    <a:pt x="4247" y="484"/>
                  </a:lnTo>
                  <a:cubicBezTo>
                    <a:pt x="4442" y="347"/>
                    <a:pt x="4660" y="279"/>
                    <a:pt x="4879" y="279"/>
                  </a:cubicBezTo>
                  <a:cubicBezTo>
                    <a:pt x="5098" y="279"/>
                    <a:pt x="5316" y="347"/>
                    <a:pt x="5511" y="484"/>
                  </a:cubicBezTo>
                  <a:lnTo>
                    <a:pt x="6139" y="923"/>
                  </a:lnTo>
                  <a:cubicBezTo>
                    <a:pt x="6374" y="1088"/>
                    <a:pt x="6637" y="1170"/>
                    <a:pt x="6900" y="1170"/>
                  </a:cubicBezTo>
                  <a:cubicBezTo>
                    <a:pt x="7163" y="1170"/>
                    <a:pt x="7426" y="1087"/>
                    <a:pt x="7661" y="923"/>
                  </a:cubicBezTo>
                  <a:lnTo>
                    <a:pt x="8289" y="484"/>
                  </a:lnTo>
                  <a:cubicBezTo>
                    <a:pt x="8484" y="347"/>
                    <a:pt x="8702" y="279"/>
                    <a:pt x="8921" y="279"/>
                  </a:cubicBezTo>
                  <a:cubicBezTo>
                    <a:pt x="9139" y="279"/>
                    <a:pt x="9358" y="347"/>
                    <a:pt x="9552" y="484"/>
                  </a:cubicBezTo>
                  <a:lnTo>
                    <a:pt x="10180" y="923"/>
                  </a:lnTo>
                  <a:cubicBezTo>
                    <a:pt x="10415" y="1088"/>
                    <a:pt x="10678" y="1170"/>
                    <a:pt x="10942" y="1170"/>
                  </a:cubicBezTo>
                  <a:cubicBezTo>
                    <a:pt x="11205" y="1170"/>
                    <a:pt x="11469" y="1088"/>
                    <a:pt x="11703" y="923"/>
                  </a:cubicBezTo>
                  <a:lnTo>
                    <a:pt x="12330" y="484"/>
                  </a:lnTo>
                  <a:cubicBezTo>
                    <a:pt x="12525" y="347"/>
                    <a:pt x="12744" y="279"/>
                    <a:pt x="12962" y="279"/>
                  </a:cubicBezTo>
                  <a:cubicBezTo>
                    <a:pt x="13181" y="279"/>
                    <a:pt x="13400" y="347"/>
                    <a:pt x="13595" y="484"/>
                  </a:cubicBezTo>
                  <a:cubicBezTo>
                    <a:pt x="13615" y="498"/>
                    <a:pt x="13638" y="504"/>
                    <a:pt x="13660" y="504"/>
                  </a:cubicBezTo>
                  <a:cubicBezTo>
                    <a:pt x="13701" y="504"/>
                    <a:pt x="13741" y="481"/>
                    <a:pt x="13763" y="439"/>
                  </a:cubicBezTo>
                  <a:cubicBezTo>
                    <a:pt x="13800" y="374"/>
                    <a:pt x="13782" y="288"/>
                    <a:pt x="13724" y="248"/>
                  </a:cubicBezTo>
                  <a:cubicBezTo>
                    <a:pt x="13489" y="83"/>
                    <a:pt x="13226" y="1"/>
                    <a:pt x="12962" y="1"/>
                  </a:cubicBezTo>
                  <a:cubicBezTo>
                    <a:pt x="12699" y="1"/>
                    <a:pt x="12435" y="83"/>
                    <a:pt x="12200" y="248"/>
                  </a:cubicBezTo>
                  <a:lnTo>
                    <a:pt x="11574" y="687"/>
                  </a:lnTo>
                  <a:cubicBezTo>
                    <a:pt x="11379" y="824"/>
                    <a:pt x="11160" y="892"/>
                    <a:pt x="10942" y="892"/>
                  </a:cubicBezTo>
                  <a:cubicBezTo>
                    <a:pt x="10723" y="892"/>
                    <a:pt x="10504" y="824"/>
                    <a:pt x="10309" y="687"/>
                  </a:cubicBezTo>
                  <a:lnTo>
                    <a:pt x="9683" y="248"/>
                  </a:lnTo>
                  <a:cubicBezTo>
                    <a:pt x="9448" y="83"/>
                    <a:pt x="9184" y="1"/>
                    <a:pt x="8921" y="1"/>
                  </a:cubicBezTo>
                  <a:cubicBezTo>
                    <a:pt x="8658" y="1"/>
                    <a:pt x="8394" y="83"/>
                    <a:pt x="8159" y="248"/>
                  </a:cubicBezTo>
                  <a:lnTo>
                    <a:pt x="7532" y="687"/>
                  </a:lnTo>
                  <a:cubicBezTo>
                    <a:pt x="7337" y="824"/>
                    <a:pt x="7119" y="892"/>
                    <a:pt x="6900" y="892"/>
                  </a:cubicBezTo>
                  <a:cubicBezTo>
                    <a:pt x="6682" y="892"/>
                    <a:pt x="6463" y="824"/>
                    <a:pt x="6268" y="687"/>
                  </a:cubicBezTo>
                  <a:lnTo>
                    <a:pt x="5641" y="248"/>
                  </a:lnTo>
                  <a:cubicBezTo>
                    <a:pt x="5406" y="83"/>
                    <a:pt x="5142" y="1"/>
                    <a:pt x="4879" y="1"/>
                  </a:cubicBezTo>
                  <a:cubicBezTo>
                    <a:pt x="4616" y="1"/>
                    <a:pt x="4353" y="83"/>
                    <a:pt x="4118" y="248"/>
                  </a:cubicBezTo>
                  <a:lnTo>
                    <a:pt x="3491" y="687"/>
                  </a:lnTo>
                  <a:cubicBezTo>
                    <a:pt x="3296" y="824"/>
                    <a:pt x="3077" y="892"/>
                    <a:pt x="2858" y="892"/>
                  </a:cubicBezTo>
                  <a:cubicBezTo>
                    <a:pt x="2640" y="892"/>
                    <a:pt x="2421" y="824"/>
                    <a:pt x="2226" y="687"/>
                  </a:cubicBezTo>
                  <a:lnTo>
                    <a:pt x="1600" y="248"/>
                  </a:lnTo>
                  <a:cubicBezTo>
                    <a:pt x="1365" y="83"/>
                    <a:pt x="1101"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2008075" y="4448625"/>
              <a:ext cx="345000" cy="29250"/>
            </a:xfrm>
            <a:custGeom>
              <a:avLst/>
              <a:gdLst/>
              <a:ahLst/>
              <a:cxnLst/>
              <a:rect l="l" t="t" r="r" b="b"/>
              <a:pathLst>
                <a:path w="13800" h="1170" extrusionOk="0">
                  <a:moveTo>
                    <a:pt x="838" y="1"/>
                  </a:moveTo>
                  <a:cubicBezTo>
                    <a:pt x="574" y="1"/>
                    <a:pt x="311" y="83"/>
                    <a:pt x="76" y="247"/>
                  </a:cubicBezTo>
                  <a:cubicBezTo>
                    <a:pt x="18" y="288"/>
                    <a:pt x="0" y="374"/>
                    <a:pt x="37" y="439"/>
                  </a:cubicBezTo>
                  <a:cubicBezTo>
                    <a:pt x="59" y="481"/>
                    <a:pt x="100" y="504"/>
                    <a:pt x="141" y="504"/>
                  </a:cubicBezTo>
                  <a:cubicBezTo>
                    <a:pt x="163" y="504"/>
                    <a:pt x="185" y="498"/>
                    <a:pt x="205" y="483"/>
                  </a:cubicBezTo>
                  <a:cubicBezTo>
                    <a:pt x="400" y="347"/>
                    <a:pt x="619" y="279"/>
                    <a:pt x="838" y="279"/>
                  </a:cubicBezTo>
                  <a:cubicBezTo>
                    <a:pt x="1056" y="279"/>
                    <a:pt x="1275" y="347"/>
                    <a:pt x="1470" y="483"/>
                  </a:cubicBezTo>
                  <a:lnTo>
                    <a:pt x="2096" y="922"/>
                  </a:lnTo>
                  <a:cubicBezTo>
                    <a:pt x="2331" y="1087"/>
                    <a:pt x="2595" y="1169"/>
                    <a:pt x="2858" y="1169"/>
                  </a:cubicBezTo>
                  <a:cubicBezTo>
                    <a:pt x="3122" y="1169"/>
                    <a:pt x="3385" y="1087"/>
                    <a:pt x="3620" y="922"/>
                  </a:cubicBezTo>
                  <a:lnTo>
                    <a:pt x="4247" y="483"/>
                  </a:lnTo>
                  <a:cubicBezTo>
                    <a:pt x="4442" y="347"/>
                    <a:pt x="4660" y="279"/>
                    <a:pt x="4879" y="279"/>
                  </a:cubicBezTo>
                  <a:cubicBezTo>
                    <a:pt x="5098" y="279"/>
                    <a:pt x="5316" y="347"/>
                    <a:pt x="5511" y="483"/>
                  </a:cubicBezTo>
                  <a:lnTo>
                    <a:pt x="6139" y="922"/>
                  </a:lnTo>
                  <a:cubicBezTo>
                    <a:pt x="6374" y="1087"/>
                    <a:pt x="6637" y="1170"/>
                    <a:pt x="6900" y="1170"/>
                  </a:cubicBezTo>
                  <a:cubicBezTo>
                    <a:pt x="7163" y="1170"/>
                    <a:pt x="7426" y="1087"/>
                    <a:pt x="7661" y="922"/>
                  </a:cubicBezTo>
                  <a:lnTo>
                    <a:pt x="8289" y="483"/>
                  </a:lnTo>
                  <a:cubicBezTo>
                    <a:pt x="8484" y="347"/>
                    <a:pt x="8702" y="279"/>
                    <a:pt x="8921" y="279"/>
                  </a:cubicBezTo>
                  <a:cubicBezTo>
                    <a:pt x="9139" y="279"/>
                    <a:pt x="9358" y="347"/>
                    <a:pt x="9552" y="483"/>
                  </a:cubicBezTo>
                  <a:lnTo>
                    <a:pt x="10180" y="922"/>
                  </a:lnTo>
                  <a:cubicBezTo>
                    <a:pt x="10415" y="1087"/>
                    <a:pt x="10678" y="1169"/>
                    <a:pt x="10942" y="1169"/>
                  </a:cubicBezTo>
                  <a:cubicBezTo>
                    <a:pt x="11205" y="1169"/>
                    <a:pt x="11469" y="1087"/>
                    <a:pt x="11703" y="922"/>
                  </a:cubicBezTo>
                  <a:lnTo>
                    <a:pt x="12330" y="483"/>
                  </a:lnTo>
                  <a:cubicBezTo>
                    <a:pt x="12525" y="347"/>
                    <a:pt x="12744" y="279"/>
                    <a:pt x="12962" y="279"/>
                  </a:cubicBezTo>
                  <a:cubicBezTo>
                    <a:pt x="13181" y="279"/>
                    <a:pt x="13400" y="347"/>
                    <a:pt x="13595" y="483"/>
                  </a:cubicBezTo>
                  <a:cubicBezTo>
                    <a:pt x="13615" y="498"/>
                    <a:pt x="13638" y="504"/>
                    <a:pt x="13660" y="504"/>
                  </a:cubicBezTo>
                  <a:cubicBezTo>
                    <a:pt x="13701" y="504"/>
                    <a:pt x="13741" y="481"/>
                    <a:pt x="13763" y="439"/>
                  </a:cubicBezTo>
                  <a:cubicBezTo>
                    <a:pt x="13800" y="374"/>
                    <a:pt x="13782" y="288"/>
                    <a:pt x="13724" y="247"/>
                  </a:cubicBezTo>
                  <a:cubicBezTo>
                    <a:pt x="13489" y="83"/>
                    <a:pt x="13226" y="1"/>
                    <a:pt x="12962" y="1"/>
                  </a:cubicBezTo>
                  <a:cubicBezTo>
                    <a:pt x="12699" y="1"/>
                    <a:pt x="12435" y="83"/>
                    <a:pt x="12200" y="247"/>
                  </a:cubicBezTo>
                  <a:lnTo>
                    <a:pt x="11574" y="686"/>
                  </a:lnTo>
                  <a:cubicBezTo>
                    <a:pt x="11379" y="823"/>
                    <a:pt x="11160" y="891"/>
                    <a:pt x="10942" y="891"/>
                  </a:cubicBezTo>
                  <a:cubicBezTo>
                    <a:pt x="10723" y="891"/>
                    <a:pt x="10504" y="823"/>
                    <a:pt x="10309" y="686"/>
                  </a:cubicBezTo>
                  <a:lnTo>
                    <a:pt x="9683" y="247"/>
                  </a:lnTo>
                  <a:cubicBezTo>
                    <a:pt x="9448" y="83"/>
                    <a:pt x="9184" y="1"/>
                    <a:pt x="8921" y="1"/>
                  </a:cubicBezTo>
                  <a:cubicBezTo>
                    <a:pt x="8658" y="1"/>
                    <a:pt x="8394" y="83"/>
                    <a:pt x="8159" y="247"/>
                  </a:cubicBezTo>
                  <a:lnTo>
                    <a:pt x="7532" y="686"/>
                  </a:lnTo>
                  <a:cubicBezTo>
                    <a:pt x="7337" y="823"/>
                    <a:pt x="7119" y="891"/>
                    <a:pt x="6900" y="891"/>
                  </a:cubicBezTo>
                  <a:cubicBezTo>
                    <a:pt x="6682" y="891"/>
                    <a:pt x="6463" y="823"/>
                    <a:pt x="6268" y="686"/>
                  </a:cubicBezTo>
                  <a:lnTo>
                    <a:pt x="5641" y="247"/>
                  </a:lnTo>
                  <a:cubicBezTo>
                    <a:pt x="5406" y="83"/>
                    <a:pt x="5142" y="1"/>
                    <a:pt x="4879" y="1"/>
                  </a:cubicBezTo>
                  <a:cubicBezTo>
                    <a:pt x="4616" y="1"/>
                    <a:pt x="4353" y="83"/>
                    <a:pt x="4118" y="247"/>
                  </a:cubicBezTo>
                  <a:lnTo>
                    <a:pt x="3491" y="686"/>
                  </a:lnTo>
                  <a:cubicBezTo>
                    <a:pt x="3296" y="823"/>
                    <a:pt x="3077" y="891"/>
                    <a:pt x="2858" y="891"/>
                  </a:cubicBezTo>
                  <a:cubicBezTo>
                    <a:pt x="2640" y="891"/>
                    <a:pt x="2421" y="823"/>
                    <a:pt x="2226" y="686"/>
                  </a:cubicBezTo>
                  <a:lnTo>
                    <a:pt x="1600" y="247"/>
                  </a:lnTo>
                  <a:cubicBezTo>
                    <a:pt x="1365" y="83"/>
                    <a:pt x="1101"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2008075" y="4477325"/>
              <a:ext cx="345000" cy="29250"/>
            </a:xfrm>
            <a:custGeom>
              <a:avLst/>
              <a:gdLst/>
              <a:ahLst/>
              <a:cxnLst/>
              <a:rect l="l" t="t" r="r" b="b"/>
              <a:pathLst>
                <a:path w="13800" h="1170" extrusionOk="0">
                  <a:moveTo>
                    <a:pt x="838" y="1"/>
                  </a:moveTo>
                  <a:cubicBezTo>
                    <a:pt x="574" y="1"/>
                    <a:pt x="311" y="83"/>
                    <a:pt x="76" y="247"/>
                  </a:cubicBezTo>
                  <a:cubicBezTo>
                    <a:pt x="18" y="288"/>
                    <a:pt x="0" y="374"/>
                    <a:pt x="37" y="439"/>
                  </a:cubicBezTo>
                  <a:cubicBezTo>
                    <a:pt x="59" y="481"/>
                    <a:pt x="100" y="504"/>
                    <a:pt x="141" y="504"/>
                  </a:cubicBezTo>
                  <a:cubicBezTo>
                    <a:pt x="163" y="504"/>
                    <a:pt x="185" y="498"/>
                    <a:pt x="205" y="483"/>
                  </a:cubicBezTo>
                  <a:cubicBezTo>
                    <a:pt x="400" y="347"/>
                    <a:pt x="619" y="278"/>
                    <a:pt x="838" y="278"/>
                  </a:cubicBezTo>
                  <a:cubicBezTo>
                    <a:pt x="1056" y="278"/>
                    <a:pt x="1275" y="347"/>
                    <a:pt x="1470" y="483"/>
                  </a:cubicBezTo>
                  <a:lnTo>
                    <a:pt x="2096" y="922"/>
                  </a:lnTo>
                  <a:cubicBezTo>
                    <a:pt x="2331" y="1087"/>
                    <a:pt x="2595" y="1169"/>
                    <a:pt x="2858" y="1169"/>
                  </a:cubicBezTo>
                  <a:cubicBezTo>
                    <a:pt x="3122" y="1169"/>
                    <a:pt x="3385" y="1087"/>
                    <a:pt x="3620" y="922"/>
                  </a:cubicBezTo>
                  <a:lnTo>
                    <a:pt x="4247" y="483"/>
                  </a:lnTo>
                  <a:cubicBezTo>
                    <a:pt x="4442" y="347"/>
                    <a:pt x="4660" y="278"/>
                    <a:pt x="4879" y="278"/>
                  </a:cubicBezTo>
                  <a:cubicBezTo>
                    <a:pt x="5098" y="278"/>
                    <a:pt x="5316" y="347"/>
                    <a:pt x="5511" y="483"/>
                  </a:cubicBezTo>
                  <a:lnTo>
                    <a:pt x="6139" y="922"/>
                  </a:lnTo>
                  <a:cubicBezTo>
                    <a:pt x="6374" y="1087"/>
                    <a:pt x="6637" y="1170"/>
                    <a:pt x="6900" y="1170"/>
                  </a:cubicBezTo>
                  <a:cubicBezTo>
                    <a:pt x="7163" y="1170"/>
                    <a:pt x="7426" y="1087"/>
                    <a:pt x="7661" y="922"/>
                  </a:cubicBezTo>
                  <a:lnTo>
                    <a:pt x="8289" y="483"/>
                  </a:lnTo>
                  <a:cubicBezTo>
                    <a:pt x="8484" y="347"/>
                    <a:pt x="8702" y="278"/>
                    <a:pt x="8921" y="278"/>
                  </a:cubicBezTo>
                  <a:cubicBezTo>
                    <a:pt x="9139" y="278"/>
                    <a:pt x="9358" y="347"/>
                    <a:pt x="9552" y="483"/>
                  </a:cubicBezTo>
                  <a:lnTo>
                    <a:pt x="10180" y="922"/>
                  </a:lnTo>
                  <a:cubicBezTo>
                    <a:pt x="10415" y="1087"/>
                    <a:pt x="10678" y="1169"/>
                    <a:pt x="10942" y="1169"/>
                  </a:cubicBezTo>
                  <a:cubicBezTo>
                    <a:pt x="11205" y="1169"/>
                    <a:pt x="11469" y="1087"/>
                    <a:pt x="11703" y="922"/>
                  </a:cubicBezTo>
                  <a:lnTo>
                    <a:pt x="12330" y="483"/>
                  </a:lnTo>
                  <a:cubicBezTo>
                    <a:pt x="12525" y="347"/>
                    <a:pt x="12744" y="278"/>
                    <a:pt x="12962" y="278"/>
                  </a:cubicBezTo>
                  <a:cubicBezTo>
                    <a:pt x="13181" y="278"/>
                    <a:pt x="13400" y="347"/>
                    <a:pt x="13595" y="483"/>
                  </a:cubicBezTo>
                  <a:cubicBezTo>
                    <a:pt x="13615" y="498"/>
                    <a:pt x="13638" y="504"/>
                    <a:pt x="13660" y="504"/>
                  </a:cubicBezTo>
                  <a:cubicBezTo>
                    <a:pt x="13701" y="504"/>
                    <a:pt x="13741" y="481"/>
                    <a:pt x="13763" y="439"/>
                  </a:cubicBezTo>
                  <a:cubicBezTo>
                    <a:pt x="13800" y="374"/>
                    <a:pt x="13782" y="288"/>
                    <a:pt x="13724" y="247"/>
                  </a:cubicBezTo>
                  <a:cubicBezTo>
                    <a:pt x="13489" y="83"/>
                    <a:pt x="13226" y="1"/>
                    <a:pt x="12962" y="1"/>
                  </a:cubicBezTo>
                  <a:cubicBezTo>
                    <a:pt x="12699" y="1"/>
                    <a:pt x="12435" y="83"/>
                    <a:pt x="12200" y="247"/>
                  </a:cubicBezTo>
                  <a:lnTo>
                    <a:pt x="11574" y="686"/>
                  </a:lnTo>
                  <a:cubicBezTo>
                    <a:pt x="11379" y="823"/>
                    <a:pt x="11160" y="891"/>
                    <a:pt x="10942" y="891"/>
                  </a:cubicBezTo>
                  <a:cubicBezTo>
                    <a:pt x="10723" y="891"/>
                    <a:pt x="10504" y="823"/>
                    <a:pt x="10309" y="686"/>
                  </a:cubicBezTo>
                  <a:lnTo>
                    <a:pt x="9683" y="247"/>
                  </a:lnTo>
                  <a:cubicBezTo>
                    <a:pt x="9448" y="83"/>
                    <a:pt x="9184" y="1"/>
                    <a:pt x="8921" y="1"/>
                  </a:cubicBezTo>
                  <a:cubicBezTo>
                    <a:pt x="8658" y="1"/>
                    <a:pt x="8394" y="83"/>
                    <a:pt x="8159" y="247"/>
                  </a:cubicBezTo>
                  <a:lnTo>
                    <a:pt x="7532" y="686"/>
                  </a:lnTo>
                  <a:cubicBezTo>
                    <a:pt x="7337" y="823"/>
                    <a:pt x="7119" y="891"/>
                    <a:pt x="6900" y="891"/>
                  </a:cubicBezTo>
                  <a:cubicBezTo>
                    <a:pt x="6682" y="891"/>
                    <a:pt x="6463" y="823"/>
                    <a:pt x="6268" y="686"/>
                  </a:cubicBezTo>
                  <a:lnTo>
                    <a:pt x="5641" y="247"/>
                  </a:lnTo>
                  <a:cubicBezTo>
                    <a:pt x="5406" y="83"/>
                    <a:pt x="5142" y="1"/>
                    <a:pt x="4879" y="1"/>
                  </a:cubicBezTo>
                  <a:cubicBezTo>
                    <a:pt x="4616" y="1"/>
                    <a:pt x="4353" y="83"/>
                    <a:pt x="4118" y="247"/>
                  </a:cubicBezTo>
                  <a:lnTo>
                    <a:pt x="3491" y="686"/>
                  </a:lnTo>
                  <a:cubicBezTo>
                    <a:pt x="3296" y="823"/>
                    <a:pt x="3077" y="891"/>
                    <a:pt x="2858" y="891"/>
                  </a:cubicBezTo>
                  <a:cubicBezTo>
                    <a:pt x="2640" y="891"/>
                    <a:pt x="2421" y="823"/>
                    <a:pt x="2226" y="686"/>
                  </a:cubicBezTo>
                  <a:lnTo>
                    <a:pt x="1600" y="247"/>
                  </a:lnTo>
                  <a:cubicBezTo>
                    <a:pt x="1365" y="83"/>
                    <a:pt x="1101"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2008075" y="4506025"/>
              <a:ext cx="345000" cy="29250"/>
            </a:xfrm>
            <a:custGeom>
              <a:avLst/>
              <a:gdLst/>
              <a:ahLst/>
              <a:cxnLst/>
              <a:rect l="l" t="t" r="r" b="b"/>
              <a:pathLst>
                <a:path w="13800" h="1170" extrusionOk="0">
                  <a:moveTo>
                    <a:pt x="838" y="1"/>
                  </a:moveTo>
                  <a:cubicBezTo>
                    <a:pt x="574" y="1"/>
                    <a:pt x="311" y="83"/>
                    <a:pt x="76" y="247"/>
                  </a:cubicBezTo>
                  <a:cubicBezTo>
                    <a:pt x="18" y="288"/>
                    <a:pt x="0" y="374"/>
                    <a:pt x="37" y="439"/>
                  </a:cubicBezTo>
                  <a:cubicBezTo>
                    <a:pt x="59" y="481"/>
                    <a:pt x="100" y="504"/>
                    <a:pt x="141" y="504"/>
                  </a:cubicBezTo>
                  <a:cubicBezTo>
                    <a:pt x="163" y="504"/>
                    <a:pt x="185" y="498"/>
                    <a:pt x="205" y="483"/>
                  </a:cubicBezTo>
                  <a:cubicBezTo>
                    <a:pt x="400" y="347"/>
                    <a:pt x="619" y="278"/>
                    <a:pt x="838" y="278"/>
                  </a:cubicBezTo>
                  <a:cubicBezTo>
                    <a:pt x="1056" y="278"/>
                    <a:pt x="1275" y="347"/>
                    <a:pt x="1470" y="483"/>
                  </a:cubicBezTo>
                  <a:lnTo>
                    <a:pt x="2096" y="923"/>
                  </a:lnTo>
                  <a:cubicBezTo>
                    <a:pt x="2331" y="1087"/>
                    <a:pt x="2595" y="1169"/>
                    <a:pt x="2858" y="1169"/>
                  </a:cubicBezTo>
                  <a:cubicBezTo>
                    <a:pt x="3122" y="1169"/>
                    <a:pt x="3385" y="1087"/>
                    <a:pt x="3620" y="923"/>
                  </a:cubicBezTo>
                  <a:lnTo>
                    <a:pt x="4247" y="483"/>
                  </a:lnTo>
                  <a:cubicBezTo>
                    <a:pt x="4442" y="347"/>
                    <a:pt x="4660" y="278"/>
                    <a:pt x="4879" y="278"/>
                  </a:cubicBezTo>
                  <a:cubicBezTo>
                    <a:pt x="5098" y="278"/>
                    <a:pt x="5316" y="347"/>
                    <a:pt x="5511" y="483"/>
                  </a:cubicBezTo>
                  <a:lnTo>
                    <a:pt x="6139" y="923"/>
                  </a:lnTo>
                  <a:cubicBezTo>
                    <a:pt x="6374" y="1088"/>
                    <a:pt x="6637" y="1170"/>
                    <a:pt x="6900" y="1170"/>
                  </a:cubicBezTo>
                  <a:cubicBezTo>
                    <a:pt x="7163" y="1170"/>
                    <a:pt x="7426" y="1087"/>
                    <a:pt x="7661" y="923"/>
                  </a:cubicBezTo>
                  <a:lnTo>
                    <a:pt x="8289" y="483"/>
                  </a:lnTo>
                  <a:cubicBezTo>
                    <a:pt x="8484" y="347"/>
                    <a:pt x="8702" y="278"/>
                    <a:pt x="8921" y="278"/>
                  </a:cubicBezTo>
                  <a:cubicBezTo>
                    <a:pt x="9139" y="278"/>
                    <a:pt x="9358" y="347"/>
                    <a:pt x="9552" y="483"/>
                  </a:cubicBezTo>
                  <a:lnTo>
                    <a:pt x="10180" y="923"/>
                  </a:lnTo>
                  <a:cubicBezTo>
                    <a:pt x="10415" y="1087"/>
                    <a:pt x="10678" y="1169"/>
                    <a:pt x="10942" y="1169"/>
                  </a:cubicBezTo>
                  <a:cubicBezTo>
                    <a:pt x="11205" y="1169"/>
                    <a:pt x="11469" y="1087"/>
                    <a:pt x="11703" y="923"/>
                  </a:cubicBezTo>
                  <a:lnTo>
                    <a:pt x="12330" y="483"/>
                  </a:lnTo>
                  <a:cubicBezTo>
                    <a:pt x="12525" y="347"/>
                    <a:pt x="12744" y="278"/>
                    <a:pt x="12962" y="278"/>
                  </a:cubicBezTo>
                  <a:cubicBezTo>
                    <a:pt x="13181" y="278"/>
                    <a:pt x="13400" y="347"/>
                    <a:pt x="13595" y="483"/>
                  </a:cubicBezTo>
                  <a:cubicBezTo>
                    <a:pt x="13615" y="498"/>
                    <a:pt x="13638" y="504"/>
                    <a:pt x="13660" y="504"/>
                  </a:cubicBezTo>
                  <a:cubicBezTo>
                    <a:pt x="13701" y="504"/>
                    <a:pt x="13741" y="481"/>
                    <a:pt x="13763" y="439"/>
                  </a:cubicBezTo>
                  <a:cubicBezTo>
                    <a:pt x="13800" y="374"/>
                    <a:pt x="13782" y="288"/>
                    <a:pt x="13724" y="247"/>
                  </a:cubicBezTo>
                  <a:cubicBezTo>
                    <a:pt x="13489" y="83"/>
                    <a:pt x="13226" y="1"/>
                    <a:pt x="12962" y="1"/>
                  </a:cubicBezTo>
                  <a:cubicBezTo>
                    <a:pt x="12699" y="1"/>
                    <a:pt x="12435" y="83"/>
                    <a:pt x="12200" y="247"/>
                  </a:cubicBezTo>
                  <a:lnTo>
                    <a:pt x="11574" y="687"/>
                  </a:lnTo>
                  <a:cubicBezTo>
                    <a:pt x="11379" y="823"/>
                    <a:pt x="11160" y="892"/>
                    <a:pt x="10942" y="892"/>
                  </a:cubicBezTo>
                  <a:cubicBezTo>
                    <a:pt x="10723" y="892"/>
                    <a:pt x="10504" y="823"/>
                    <a:pt x="10309" y="687"/>
                  </a:cubicBezTo>
                  <a:lnTo>
                    <a:pt x="9683" y="247"/>
                  </a:lnTo>
                  <a:cubicBezTo>
                    <a:pt x="9448" y="83"/>
                    <a:pt x="9184" y="1"/>
                    <a:pt x="8921" y="1"/>
                  </a:cubicBezTo>
                  <a:cubicBezTo>
                    <a:pt x="8658" y="1"/>
                    <a:pt x="8394" y="83"/>
                    <a:pt x="8159" y="247"/>
                  </a:cubicBezTo>
                  <a:lnTo>
                    <a:pt x="7532" y="687"/>
                  </a:lnTo>
                  <a:cubicBezTo>
                    <a:pt x="7337" y="823"/>
                    <a:pt x="7119" y="892"/>
                    <a:pt x="6900" y="892"/>
                  </a:cubicBezTo>
                  <a:cubicBezTo>
                    <a:pt x="6682" y="892"/>
                    <a:pt x="6463" y="823"/>
                    <a:pt x="6268" y="687"/>
                  </a:cubicBezTo>
                  <a:lnTo>
                    <a:pt x="5641" y="247"/>
                  </a:lnTo>
                  <a:cubicBezTo>
                    <a:pt x="5406" y="83"/>
                    <a:pt x="5142" y="1"/>
                    <a:pt x="4879" y="1"/>
                  </a:cubicBezTo>
                  <a:cubicBezTo>
                    <a:pt x="4616" y="1"/>
                    <a:pt x="4353" y="83"/>
                    <a:pt x="4118" y="247"/>
                  </a:cubicBezTo>
                  <a:lnTo>
                    <a:pt x="3491" y="687"/>
                  </a:lnTo>
                  <a:cubicBezTo>
                    <a:pt x="3296" y="823"/>
                    <a:pt x="3077" y="892"/>
                    <a:pt x="2858" y="892"/>
                  </a:cubicBezTo>
                  <a:cubicBezTo>
                    <a:pt x="2640" y="892"/>
                    <a:pt x="2421" y="823"/>
                    <a:pt x="2226" y="687"/>
                  </a:cubicBezTo>
                  <a:lnTo>
                    <a:pt x="1600" y="247"/>
                  </a:lnTo>
                  <a:cubicBezTo>
                    <a:pt x="1365" y="83"/>
                    <a:pt x="1101"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2008075" y="4534725"/>
              <a:ext cx="345000" cy="29275"/>
            </a:xfrm>
            <a:custGeom>
              <a:avLst/>
              <a:gdLst/>
              <a:ahLst/>
              <a:cxnLst/>
              <a:rect l="l" t="t" r="r" b="b"/>
              <a:pathLst>
                <a:path w="13800" h="1171" extrusionOk="0">
                  <a:moveTo>
                    <a:pt x="838" y="0"/>
                  </a:moveTo>
                  <a:cubicBezTo>
                    <a:pt x="574" y="0"/>
                    <a:pt x="311" y="83"/>
                    <a:pt x="76" y="247"/>
                  </a:cubicBezTo>
                  <a:cubicBezTo>
                    <a:pt x="18" y="288"/>
                    <a:pt x="0" y="374"/>
                    <a:pt x="37" y="439"/>
                  </a:cubicBezTo>
                  <a:cubicBezTo>
                    <a:pt x="59" y="481"/>
                    <a:pt x="100" y="504"/>
                    <a:pt x="141" y="504"/>
                  </a:cubicBezTo>
                  <a:cubicBezTo>
                    <a:pt x="163" y="504"/>
                    <a:pt x="185" y="498"/>
                    <a:pt x="205" y="483"/>
                  </a:cubicBezTo>
                  <a:cubicBezTo>
                    <a:pt x="400" y="347"/>
                    <a:pt x="619" y="278"/>
                    <a:pt x="838" y="278"/>
                  </a:cubicBezTo>
                  <a:cubicBezTo>
                    <a:pt x="1056" y="278"/>
                    <a:pt x="1275" y="347"/>
                    <a:pt x="1470" y="483"/>
                  </a:cubicBezTo>
                  <a:lnTo>
                    <a:pt x="2096" y="923"/>
                  </a:lnTo>
                  <a:cubicBezTo>
                    <a:pt x="2331" y="1088"/>
                    <a:pt x="2595" y="1170"/>
                    <a:pt x="2858" y="1170"/>
                  </a:cubicBezTo>
                  <a:cubicBezTo>
                    <a:pt x="3122" y="1170"/>
                    <a:pt x="3385" y="1088"/>
                    <a:pt x="3620" y="923"/>
                  </a:cubicBezTo>
                  <a:lnTo>
                    <a:pt x="4247" y="483"/>
                  </a:lnTo>
                  <a:cubicBezTo>
                    <a:pt x="4442" y="347"/>
                    <a:pt x="4660" y="278"/>
                    <a:pt x="4879" y="278"/>
                  </a:cubicBezTo>
                  <a:cubicBezTo>
                    <a:pt x="5098" y="278"/>
                    <a:pt x="5316" y="347"/>
                    <a:pt x="5511" y="483"/>
                  </a:cubicBezTo>
                  <a:lnTo>
                    <a:pt x="6139" y="923"/>
                  </a:lnTo>
                  <a:cubicBezTo>
                    <a:pt x="6374" y="1087"/>
                    <a:pt x="6637" y="1170"/>
                    <a:pt x="6900" y="1170"/>
                  </a:cubicBezTo>
                  <a:cubicBezTo>
                    <a:pt x="7163" y="1170"/>
                    <a:pt x="7426" y="1088"/>
                    <a:pt x="7661" y="923"/>
                  </a:cubicBezTo>
                  <a:lnTo>
                    <a:pt x="8289" y="483"/>
                  </a:lnTo>
                  <a:cubicBezTo>
                    <a:pt x="8484" y="347"/>
                    <a:pt x="8702" y="278"/>
                    <a:pt x="8921" y="278"/>
                  </a:cubicBezTo>
                  <a:cubicBezTo>
                    <a:pt x="9139" y="278"/>
                    <a:pt x="9358" y="347"/>
                    <a:pt x="9552" y="483"/>
                  </a:cubicBezTo>
                  <a:lnTo>
                    <a:pt x="10180" y="923"/>
                  </a:lnTo>
                  <a:cubicBezTo>
                    <a:pt x="10415" y="1088"/>
                    <a:pt x="10678" y="1170"/>
                    <a:pt x="10941" y="1170"/>
                  </a:cubicBezTo>
                  <a:cubicBezTo>
                    <a:pt x="11205" y="1170"/>
                    <a:pt x="11468" y="1088"/>
                    <a:pt x="11703" y="923"/>
                  </a:cubicBezTo>
                  <a:lnTo>
                    <a:pt x="12330" y="483"/>
                  </a:lnTo>
                  <a:cubicBezTo>
                    <a:pt x="12525" y="347"/>
                    <a:pt x="12744" y="278"/>
                    <a:pt x="12962" y="278"/>
                  </a:cubicBezTo>
                  <a:cubicBezTo>
                    <a:pt x="13181" y="278"/>
                    <a:pt x="13400" y="347"/>
                    <a:pt x="13595" y="483"/>
                  </a:cubicBezTo>
                  <a:cubicBezTo>
                    <a:pt x="13615" y="498"/>
                    <a:pt x="13638" y="504"/>
                    <a:pt x="13660" y="504"/>
                  </a:cubicBezTo>
                  <a:cubicBezTo>
                    <a:pt x="13701" y="504"/>
                    <a:pt x="13741" y="481"/>
                    <a:pt x="13763" y="439"/>
                  </a:cubicBezTo>
                  <a:cubicBezTo>
                    <a:pt x="13800" y="374"/>
                    <a:pt x="13782" y="288"/>
                    <a:pt x="13724" y="247"/>
                  </a:cubicBezTo>
                  <a:cubicBezTo>
                    <a:pt x="13489" y="83"/>
                    <a:pt x="13226" y="0"/>
                    <a:pt x="12962" y="0"/>
                  </a:cubicBezTo>
                  <a:cubicBezTo>
                    <a:pt x="12699" y="0"/>
                    <a:pt x="12435" y="83"/>
                    <a:pt x="12200" y="247"/>
                  </a:cubicBezTo>
                  <a:lnTo>
                    <a:pt x="11574" y="687"/>
                  </a:lnTo>
                  <a:cubicBezTo>
                    <a:pt x="11379" y="823"/>
                    <a:pt x="11160" y="891"/>
                    <a:pt x="10942" y="891"/>
                  </a:cubicBezTo>
                  <a:cubicBezTo>
                    <a:pt x="10723" y="891"/>
                    <a:pt x="10504" y="823"/>
                    <a:pt x="10309" y="687"/>
                  </a:cubicBezTo>
                  <a:lnTo>
                    <a:pt x="9683" y="247"/>
                  </a:lnTo>
                  <a:cubicBezTo>
                    <a:pt x="9448" y="83"/>
                    <a:pt x="9184" y="0"/>
                    <a:pt x="8921" y="0"/>
                  </a:cubicBezTo>
                  <a:cubicBezTo>
                    <a:pt x="8658" y="0"/>
                    <a:pt x="8394" y="83"/>
                    <a:pt x="8159" y="247"/>
                  </a:cubicBezTo>
                  <a:lnTo>
                    <a:pt x="7532" y="687"/>
                  </a:lnTo>
                  <a:cubicBezTo>
                    <a:pt x="7337" y="823"/>
                    <a:pt x="7119" y="891"/>
                    <a:pt x="6900" y="891"/>
                  </a:cubicBezTo>
                  <a:cubicBezTo>
                    <a:pt x="6682" y="891"/>
                    <a:pt x="6463" y="823"/>
                    <a:pt x="6268" y="687"/>
                  </a:cubicBezTo>
                  <a:lnTo>
                    <a:pt x="5641" y="247"/>
                  </a:lnTo>
                  <a:cubicBezTo>
                    <a:pt x="5406" y="83"/>
                    <a:pt x="5142" y="0"/>
                    <a:pt x="4879" y="0"/>
                  </a:cubicBezTo>
                  <a:cubicBezTo>
                    <a:pt x="4616" y="0"/>
                    <a:pt x="4353" y="83"/>
                    <a:pt x="4118" y="247"/>
                  </a:cubicBezTo>
                  <a:lnTo>
                    <a:pt x="3491" y="687"/>
                  </a:lnTo>
                  <a:cubicBezTo>
                    <a:pt x="3296" y="823"/>
                    <a:pt x="3077" y="891"/>
                    <a:pt x="2858" y="891"/>
                  </a:cubicBezTo>
                  <a:cubicBezTo>
                    <a:pt x="2640" y="891"/>
                    <a:pt x="2421" y="823"/>
                    <a:pt x="2226" y="687"/>
                  </a:cubicBezTo>
                  <a:lnTo>
                    <a:pt x="1600" y="247"/>
                  </a:lnTo>
                  <a:cubicBezTo>
                    <a:pt x="1365" y="83"/>
                    <a:pt x="1101"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2008075" y="4563425"/>
              <a:ext cx="345000" cy="29275"/>
            </a:xfrm>
            <a:custGeom>
              <a:avLst/>
              <a:gdLst/>
              <a:ahLst/>
              <a:cxnLst/>
              <a:rect l="l" t="t" r="r" b="b"/>
              <a:pathLst>
                <a:path w="13800" h="1171" extrusionOk="0">
                  <a:moveTo>
                    <a:pt x="4880" y="1"/>
                  </a:moveTo>
                  <a:cubicBezTo>
                    <a:pt x="4616" y="1"/>
                    <a:pt x="4353" y="83"/>
                    <a:pt x="4118" y="247"/>
                  </a:cubicBezTo>
                  <a:lnTo>
                    <a:pt x="3491" y="687"/>
                  </a:lnTo>
                  <a:cubicBezTo>
                    <a:pt x="3296" y="824"/>
                    <a:pt x="3077" y="892"/>
                    <a:pt x="2858" y="892"/>
                  </a:cubicBezTo>
                  <a:cubicBezTo>
                    <a:pt x="2640" y="892"/>
                    <a:pt x="2421" y="824"/>
                    <a:pt x="2226" y="687"/>
                  </a:cubicBezTo>
                  <a:lnTo>
                    <a:pt x="1600" y="247"/>
                  </a:lnTo>
                  <a:cubicBezTo>
                    <a:pt x="1365" y="83"/>
                    <a:pt x="1101" y="1"/>
                    <a:pt x="838" y="1"/>
                  </a:cubicBezTo>
                  <a:cubicBezTo>
                    <a:pt x="574" y="1"/>
                    <a:pt x="311" y="83"/>
                    <a:pt x="76" y="247"/>
                  </a:cubicBezTo>
                  <a:cubicBezTo>
                    <a:pt x="18" y="288"/>
                    <a:pt x="0" y="374"/>
                    <a:pt x="37" y="439"/>
                  </a:cubicBezTo>
                  <a:cubicBezTo>
                    <a:pt x="59" y="481"/>
                    <a:pt x="100" y="504"/>
                    <a:pt x="141" y="504"/>
                  </a:cubicBezTo>
                  <a:cubicBezTo>
                    <a:pt x="163" y="504"/>
                    <a:pt x="185" y="498"/>
                    <a:pt x="205" y="483"/>
                  </a:cubicBezTo>
                  <a:cubicBezTo>
                    <a:pt x="400" y="347"/>
                    <a:pt x="619" y="279"/>
                    <a:pt x="838" y="279"/>
                  </a:cubicBezTo>
                  <a:cubicBezTo>
                    <a:pt x="1056" y="279"/>
                    <a:pt x="1275" y="347"/>
                    <a:pt x="1470" y="483"/>
                  </a:cubicBezTo>
                  <a:lnTo>
                    <a:pt x="2096" y="923"/>
                  </a:lnTo>
                  <a:cubicBezTo>
                    <a:pt x="2331" y="1088"/>
                    <a:pt x="2595" y="1170"/>
                    <a:pt x="2858" y="1170"/>
                  </a:cubicBezTo>
                  <a:cubicBezTo>
                    <a:pt x="3122" y="1170"/>
                    <a:pt x="3385" y="1088"/>
                    <a:pt x="3620" y="923"/>
                  </a:cubicBezTo>
                  <a:lnTo>
                    <a:pt x="4247" y="483"/>
                  </a:lnTo>
                  <a:cubicBezTo>
                    <a:pt x="4442" y="347"/>
                    <a:pt x="4660" y="279"/>
                    <a:pt x="4879" y="279"/>
                  </a:cubicBezTo>
                  <a:cubicBezTo>
                    <a:pt x="5098" y="279"/>
                    <a:pt x="5316" y="347"/>
                    <a:pt x="5511" y="483"/>
                  </a:cubicBezTo>
                  <a:lnTo>
                    <a:pt x="6139" y="923"/>
                  </a:lnTo>
                  <a:cubicBezTo>
                    <a:pt x="6374" y="1088"/>
                    <a:pt x="6637" y="1170"/>
                    <a:pt x="6900" y="1170"/>
                  </a:cubicBezTo>
                  <a:cubicBezTo>
                    <a:pt x="7163" y="1170"/>
                    <a:pt x="7426" y="1088"/>
                    <a:pt x="7661" y="923"/>
                  </a:cubicBezTo>
                  <a:lnTo>
                    <a:pt x="8289" y="483"/>
                  </a:lnTo>
                  <a:cubicBezTo>
                    <a:pt x="8484" y="347"/>
                    <a:pt x="8702" y="279"/>
                    <a:pt x="8921" y="279"/>
                  </a:cubicBezTo>
                  <a:cubicBezTo>
                    <a:pt x="9139" y="279"/>
                    <a:pt x="9358" y="347"/>
                    <a:pt x="9552" y="483"/>
                  </a:cubicBezTo>
                  <a:lnTo>
                    <a:pt x="10180" y="923"/>
                  </a:lnTo>
                  <a:cubicBezTo>
                    <a:pt x="10415" y="1088"/>
                    <a:pt x="10678" y="1170"/>
                    <a:pt x="10942" y="1170"/>
                  </a:cubicBezTo>
                  <a:cubicBezTo>
                    <a:pt x="11205" y="1170"/>
                    <a:pt x="11469" y="1088"/>
                    <a:pt x="11703" y="923"/>
                  </a:cubicBezTo>
                  <a:lnTo>
                    <a:pt x="12330" y="483"/>
                  </a:lnTo>
                  <a:cubicBezTo>
                    <a:pt x="12525" y="347"/>
                    <a:pt x="12744" y="279"/>
                    <a:pt x="12962" y="279"/>
                  </a:cubicBezTo>
                  <a:cubicBezTo>
                    <a:pt x="13181" y="279"/>
                    <a:pt x="13400" y="347"/>
                    <a:pt x="13595" y="483"/>
                  </a:cubicBezTo>
                  <a:cubicBezTo>
                    <a:pt x="13615" y="498"/>
                    <a:pt x="13638" y="504"/>
                    <a:pt x="13660" y="504"/>
                  </a:cubicBezTo>
                  <a:cubicBezTo>
                    <a:pt x="13701" y="504"/>
                    <a:pt x="13741" y="481"/>
                    <a:pt x="13763" y="439"/>
                  </a:cubicBezTo>
                  <a:cubicBezTo>
                    <a:pt x="13800" y="374"/>
                    <a:pt x="13782" y="288"/>
                    <a:pt x="13724" y="247"/>
                  </a:cubicBezTo>
                  <a:cubicBezTo>
                    <a:pt x="13489" y="83"/>
                    <a:pt x="13226" y="1"/>
                    <a:pt x="12962" y="1"/>
                  </a:cubicBezTo>
                  <a:cubicBezTo>
                    <a:pt x="12699" y="1"/>
                    <a:pt x="12435" y="83"/>
                    <a:pt x="12200" y="247"/>
                  </a:cubicBezTo>
                  <a:lnTo>
                    <a:pt x="11574" y="687"/>
                  </a:lnTo>
                  <a:cubicBezTo>
                    <a:pt x="11379" y="824"/>
                    <a:pt x="11160" y="892"/>
                    <a:pt x="10941" y="892"/>
                  </a:cubicBezTo>
                  <a:cubicBezTo>
                    <a:pt x="10723" y="892"/>
                    <a:pt x="10504" y="824"/>
                    <a:pt x="10309" y="687"/>
                  </a:cubicBezTo>
                  <a:lnTo>
                    <a:pt x="9683" y="247"/>
                  </a:lnTo>
                  <a:cubicBezTo>
                    <a:pt x="9448" y="83"/>
                    <a:pt x="9184" y="1"/>
                    <a:pt x="8920" y="1"/>
                  </a:cubicBezTo>
                  <a:cubicBezTo>
                    <a:pt x="8657" y="1"/>
                    <a:pt x="8394" y="83"/>
                    <a:pt x="8159" y="247"/>
                  </a:cubicBezTo>
                  <a:lnTo>
                    <a:pt x="7532" y="687"/>
                  </a:lnTo>
                  <a:cubicBezTo>
                    <a:pt x="7337" y="824"/>
                    <a:pt x="7119" y="892"/>
                    <a:pt x="6900" y="892"/>
                  </a:cubicBezTo>
                  <a:cubicBezTo>
                    <a:pt x="6682" y="892"/>
                    <a:pt x="6463" y="824"/>
                    <a:pt x="6268" y="687"/>
                  </a:cubicBezTo>
                  <a:lnTo>
                    <a:pt x="5641" y="247"/>
                  </a:lnTo>
                  <a:cubicBezTo>
                    <a:pt x="5406" y="83"/>
                    <a:pt x="5143" y="1"/>
                    <a:pt x="4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2453575" y="4576175"/>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0" y="466"/>
                    <a:pt x="545" y="363"/>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2453575" y="4605925"/>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0" y="466"/>
                    <a:pt x="545" y="362"/>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2453575" y="4635650"/>
              <a:ext cx="13625" cy="11675"/>
            </a:xfrm>
            <a:custGeom>
              <a:avLst/>
              <a:gdLst/>
              <a:ahLst/>
              <a:cxnLst/>
              <a:rect l="l" t="t" r="r" b="b"/>
              <a:pathLst>
                <a:path w="545" h="467" extrusionOk="0">
                  <a:moveTo>
                    <a:pt x="310" y="1"/>
                  </a:moveTo>
                  <a:cubicBezTo>
                    <a:pt x="253" y="1"/>
                    <a:pt x="195" y="22"/>
                    <a:pt x="147" y="69"/>
                  </a:cubicBezTo>
                  <a:cubicBezTo>
                    <a:pt x="0" y="216"/>
                    <a:pt x="105"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2453575" y="4665400"/>
              <a:ext cx="13625" cy="11700"/>
            </a:xfrm>
            <a:custGeom>
              <a:avLst/>
              <a:gdLst/>
              <a:ahLst/>
              <a:cxnLst/>
              <a:rect l="l" t="t" r="r" b="b"/>
              <a:pathLst>
                <a:path w="545" h="468" extrusionOk="0">
                  <a:moveTo>
                    <a:pt x="310" y="1"/>
                  </a:moveTo>
                  <a:cubicBezTo>
                    <a:pt x="253" y="1"/>
                    <a:pt x="195" y="22"/>
                    <a:pt x="147" y="70"/>
                  </a:cubicBezTo>
                  <a:cubicBezTo>
                    <a:pt x="0" y="216"/>
                    <a:pt x="105"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2453575" y="4695150"/>
              <a:ext cx="13625" cy="11675"/>
            </a:xfrm>
            <a:custGeom>
              <a:avLst/>
              <a:gdLst/>
              <a:ahLst/>
              <a:cxnLst/>
              <a:rect l="l" t="t" r="r" b="b"/>
              <a:pathLst>
                <a:path w="545" h="467" extrusionOk="0">
                  <a:moveTo>
                    <a:pt x="310" y="0"/>
                  </a:moveTo>
                  <a:cubicBezTo>
                    <a:pt x="253" y="0"/>
                    <a:pt x="195" y="22"/>
                    <a:pt x="147" y="69"/>
                  </a:cubicBezTo>
                  <a:cubicBezTo>
                    <a:pt x="0" y="216"/>
                    <a:pt x="105" y="467"/>
                    <a:pt x="312" y="467"/>
                  </a:cubicBezTo>
                  <a:cubicBezTo>
                    <a:pt x="440" y="467"/>
                    <a:pt x="545" y="362"/>
                    <a:pt x="545" y="234"/>
                  </a:cubicBezTo>
                  <a:cubicBezTo>
                    <a:pt x="545" y="94"/>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2453575" y="4724900"/>
              <a:ext cx="13625" cy="11675"/>
            </a:xfrm>
            <a:custGeom>
              <a:avLst/>
              <a:gdLst/>
              <a:ahLst/>
              <a:cxnLst/>
              <a:rect l="l" t="t" r="r" b="b"/>
              <a:pathLst>
                <a:path w="545" h="467" extrusionOk="0">
                  <a:moveTo>
                    <a:pt x="310" y="1"/>
                  </a:moveTo>
                  <a:cubicBezTo>
                    <a:pt x="253" y="1"/>
                    <a:pt x="195" y="22"/>
                    <a:pt x="147" y="70"/>
                  </a:cubicBezTo>
                  <a:cubicBezTo>
                    <a:pt x="0" y="215"/>
                    <a:pt x="105" y="467"/>
                    <a:pt x="312" y="467"/>
                  </a:cubicBezTo>
                  <a:cubicBezTo>
                    <a:pt x="440" y="467"/>
                    <a:pt x="545" y="362"/>
                    <a:pt x="545" y="234"/>
                  </a:cubicBezTo>
                  <a:cubicBezTo>
                    <a:pt x="545" y="93"/>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2453575" y="4754650"/>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0" y="466"/>
                    <a:pt x="545" y="362"/>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2453575" y="4784400"/>
              <a:ext cx="13625" cy="11675"/>
            </a:xfrm>
            <a:custGeom>
              <a:avLst/>
              <a:gdLst/>
              <a:ahLst/>
              <a:cxnLst/>
              <a:rect l="l" t="t" r="r" b="b"/>
              <a:pathLst>
                <a:path w="545" h="467" extrusionOk="0">
                  <a:moveTo>
                    <a:pt x="310" y="0"/>
                  </a:moveTo>
                  <a:cubicBezTo>
                    <a:pt x="253" y="0"/>
                    <a:pt x="195" y="21"/>
                    <a:pt x="147" y="68"/>
                  </a:cubicBezTo>
                  <a:cubicBezTo>
                    <a:pt x="0" y="215"/>
                    <a:pt x="105" y="467"/>
                    <a:pt x="312" y="467"/>
                  </a:cubicBezTo>
                  <a:cubicBezTo>
                    <a:pt x="440" y="467"/>
                    <a:pt x="545" y="362"/>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2453575" y="4814125"/>
              <a:ext cx="13625" cy="11700"/>
            </a:xfrm>
            <a:custGeom>
              <a:avLst/>
              <a:gdLst/>
              <a:ahLst/>
              <a:cxnLst/>
              <a:rect l="l" t="t" r="r" b="b"/>
              <a:pathLst>
                <a:path w="545" h="468" extrusionOk="0">
                  <a:moveTo>
                    <a:pt x="310" y="1"/>
                  </a:moveTo>
                  <a:cubicBezTo>
                    <a:pt x="253" y="1"/>
                    <a:pt x="195" y="22"/>
                    <a:pt x="147" y="70"/>
                  </a:cubicBezTo>
                  <a:cubicBezTo>
                    <a:pt x="0" y="217"/>
                    <a:pt x="105"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2486200" y="4576175"/>
              <a:ext cx="13625" cy="11675"/>
            </a:xfrm>
            <a:custGeom>
              <a:avLst/>
              <a:gdLst/>
              <a:ahLst/>
              <a:cxnLst/>
              <a:rect l="l" t="t" r="r" b="b"/>
              <a:pathLst>
                <a:path w="545" h="467" extrusionOk="0">
                  <a:moveTo>
                    <a:pt x="310" y="0"/>
                  </a:moveTo>
                  <a:cubicBezTo>
                    <a:pt x="253" y="0"/>
                    <a:pt x="195" y="21"/>
                    <a:pt x="147" y="69"/>
                  </a:cubicBezTo>
                  <a:cubicBezTo>
                    <a:pt x="0" y="216"/>
                    <a:pt x="104" y="466"/>
                    <a:pt x="312" y="466"/>
                  </a:cubicBezTo>
                  <a:cubicBezTo>
                    <a:pt x="440" y="466"/>
                    <a:pt x="545" y="363"/>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2486200" y="4605925"/>
              <a:ext cx="13625" cy="11675"/>
            </a:xfrm>
            <a:custGeom>
              <a:avLst/>
              <a:gdLst/>
              <a:ahLst/>
              <a:cxnLst/>
              <a:rect l="l" t="t" r="r" b="b"/>
              <a:pathLst>
                <a:path w="545" h="467" extrusionOk="0">
                  <a:moveTo>
                    <a:pt x="311" y="0"/>
                  </a:moveTo>
                  <a:cubicBezTo>
                    <a:pt x="253" y="0"/>
                    <a:pt x="195" y="21"/>
                    <a:pt x="147" y="69"/>
                  </a:cubicBezTo>
                  <a:cubicBezTo>
                    <a:pt x="0" y="216"/>
                    <a:pt x="104" y="466"/>
                    <a:pt x="312" y="466"/>
                  </a:cubicBezTo>
                  <a:cubicBezTo>
                    <a:pt x="440" y="466"/>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2486200" y="4635650"/>
              <a:ext cx="13625" cy="11675"/>
            </a:xfrm>
            <a:custGeom>
              <a:avLst/>
              <a:gdLst/>
              <a:ahLst/>
              <a:cxnLst/>
              <a:rect l="l" t="t" r="r" b="b"/>
              <a:pathLst>
                <a:path w="545" h="467" extrusionOk="0">
                  <a:moveTo>
                    <a:pt x="310" y="1"/>
                  </a:moveTo>
                  <a:cubicBezTo>
                    <a:pt x="253" y="1"/>
                    <a:pt x="195" y="22"/>
                    <a:pt x="147" y="69"/>
                  </a:cubicBezTo>
                  <a:cubicBezTo>
                    <a:pt x="0" y="216"/>
                    <a:pt x="104"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2486200" y="4665400"/>
              <a:ext cx="13625" cy="11700"/>
            </a:xfrm>
            <a:custGeom>
              <a:avLst/>
              <a:gdLst/>
              <a:ahLst/>
              <a:cxnLst/>
              <a:rect l="l" t="t" r="r" b="b"/>
              <a:pathLst>
                <a:path w="545" h="468" extrusionOk="0">
                  <a:moveTo>
                    <a:pt x="311" y="1"/>
                  </a:moveTo>
                  <a:cubicBezTo>
                    <a:pt x="253" y="1"/>
                    <a:pt x="195" y="22"/>
                    <a:pt x="147" y="70"/>
                  </a:cubicBezTo>
                  <a:cubicBezTo>
                    <a:pt x="0" y="216"/>
                    <a:pt x="104" y="467"/>
                    <a:pt x="312" y="467"/>
                  </a:cubicBezTo>
                  <a:cubicBezTo>
                    <a:pt x="440" y="467"/>
                    <a:pt x="545" y="363"/>
                    <a:pt x="545" y="234"/>
                  </a:cubicBezTo>
                  <a:cubicBezTo>
                    <a:pt x="545" y="94"/>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2486200" y="4695150"/>
              <a:ext cx="13625" cy="11675"/>
            </a:xfrm>
            <a:custGeom>
              <a:avLst/>
              <a:gdLst/>
              <a:ahLst/>
              <a:cxnLst/>
              <a:rect l="l" t="t" r="r" b="b"/>
              <a:pathLst>
                <a:path w="545" h="467" extrusionOk="0">
                  <a:moveTo>
                    <a:pt x="310" y="0"/>
                  </a:moveTo>
                  <a:cubicBezTo>
                    <a:pt x="253" y="0"/>
                    <a:pt x="195" y="22"/>
                    <a:pt x="147" y="69"/>
                  </a:cubicBezTo>
                  <a:cubicBezTo>
                    <a:pt x="0" y="216"/>
                    <a:pt x="104" y="467"/>
                    <a:pt x="312" y="467"/>
                  </a:cubicBezTo>
                  <a:cubicBezTo>
                    <a:pt x="440" y="467"/>
                    <a:pt x="545" y="362"/>
                    <a:pt x="545" y="234"/>
                  </a:cubicBezTo>
                  <a:cubicBezTo>
                    <a:pt x="545" y="94"/>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2486200" y="4724900"/>
              <a:ext cx="13625" cy="11675"/>
            </a:xfrm>
            <a:custGeom>
              <a:avLst/>
              <a:gdLst/>
              <a:ahLst/>
              <a:cxnLst/>
              <a:rect l="l" t="t" r="r" b="b"/>
              <a:pathLst>
                <a:path w="545" h="467" extrusionOk="0">
                  <a:moveTo>
                    <a:pt x="311" y="1"/>
                  </a:moveTo>
                  <a:cubicBezTo>
                    <a:pt x="253" y="1"/>
                    <a:pt x="195" y="22"/>
                    <a:pt x="147" y="70"/>
                  </a:cubicBezTo>
                  <a:cubicBezTo>
                    <a:pt x="0" y="215"/>
                    <a:pt x="104" y="467"/>
                    <a:pt x="312" y="467"/>
                  </a:cubicBezTo>
                  <a:cubicBezTo>
                    <a:pt x="440" y="467"/>
                    <a:pt x="545" y="362"/>
                    <a:pt x="545" y="234"/>
                  </a:cubicBezTo>
                  <a:cubicBezTo>
                    <a:pt x="545" y="93"/>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2486200" y="4754650"/>
              <a:ext cx="13625" cy="11675"/>
            </a:xfrm>
            <a:custGeom>
              <a:avLst/>
              <a:gdLst/>
              <a:ahLst/>
              <a:cxnLst/>
              <a:rect l="l" t="t" r="r" b="b"/>
              <a:pathLst>
                <a:path w="545" h="467" extrusionOk="0">
                  <a:moveTo>
                    <a:pt x="310" y="0"/>
                  </a:moveTo>
                  <a:cubicBezTo>
                    <a:pt x="253" y="0"/>
                    <a:pt x="195" y="21"/>
                    <a:pt x="147" y="69"/>
                  </a:cubicBezTo>
                  <a:cubicBezTo>
                    <a:pt x="0" y="216"/>
                    <a:pt x="104" y="466"/>
                    <a:pt x="312" y="466"/>
                  </a:cubicBezTo>
                  <a:cubicBezTo>
                    <a:pt x="440" y="466"/>
                    <a:pt x="545" y="362"/>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2486200" y="4784400"/>
              <a:ext cx="13625" cy="11675"/>
            </a:xfrm>
            <a:custGeom>
              <a:avLst/>
              <a:gdLst/>
              <a:ahLst/>
              <a:cxnLst/>
              <a:rect l="l" t="t" r="r" b="b"/>
              <a:pathLst>
                <a:path w="545" h="467" extrusionOk="0">
                  <a:moveTo>
                    <a:pt x="310" y="0"/>
                  </a:moveTo>
                  <a:cubicBezTo>
                    <a:pt x="253" y="0"/>
                    <a:pt x="195" y="21"/>
                    <a:pt x="147" y="68"/>
                  </a:cubicBezTo>
                  <a:cubicBezTo>
                    <a:pt x="0" y="215"/>
                    <a:pt x="104" y="467"/>
                    <a:pt x="312" y="467"/>
                  </a:cubicBezTo>
                  <a:cubicBezTo>
                    <a:pt x="440" y="467"/>
                    <a:pt x="545" y="362"/>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2486200" y="4814125"/>
              <a:ext cx="13625" cy="11700"/>
            </a:xfrm>
            <a:custGeom>
              <a:avLst/>
              <a:gdLst/>
              <a:ahLst/>
              <a:cxnLst/>
              <a:rect l="l" t="t" r="r" b="b"/>
              <a:pathLst>
                <a:path w="545" h="468" extrusionOk="0">
                  <a:moveTo>
                    <a:pt x="310" y="1"/>
                  </a:moveTo>
                  <a:cubicBezTo>
                    <a:pt x="253" y="1"/>
                    <a:pt x="195" y="22"/>
                    <a:pt x="147" y="70"/>
                  </a:cubicBezTo>
                  <a:cubicBezTo>
                    <a:pt x="0" y="217"/>
                    <a:pt x="104"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2518800" y="4576175"/>
              <a:ext cx="13650" cy="11675"/>
            </a:xfrm>
            <a:custGeom>
              <a:avLst/>
              <a:gdLst/>
              <a:ahLst/>
              <a:cxnLst/>
              <a:rect l="l" t="t" r="r" b="b"/>
              <a:pathLst>
                <a:path w="546" h="467" extrusionOk="0">
                  <a:moveTo>
                    <a:pt x="311" y="0"/>
                  </a:moveTo>
                  <a:cubicBezTo>
                    <a:pt x="253" y="0"/>
                    <a:pt x="195" y="21"/>
                    <a:pt x="148" y="69"/>
                  </a:cubicBezTo>
                  <a:cubicBezTo>
                    <a:pt x="1" y="216"/>
                    <a:pt x="105" y="466"/>
                    <a:pt x="312" y="466"/>
                  </a:cubicBezTo>
                  <a:cubicBezTo>
                    <a:pt x="442" y="466"/>
                    <a:pt x="545" y="363"/>
                    <a:pt x="545" y="233"/>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2518800" y="4605925"/>
              <a:ext cx="13650" cy="11675"/>
            </a:xfrm>
            <a:custGeom>
              <a:avLst/>
              <a:gdLst/>
              <a:ahLst/>
              <a:cxnLst/>
              <a:rect l="l" t="t" r="r" b="b"/>
              <a:pathLst>
                <a:path w="546" h="467" extrusionOk="0">
                  <a:moveTo>
                    <a:pt x="311" y="0"/>
                  </a:moveTo>
                  <a:cubicBezTo>
                    <a:pt x="254" y="0"/>
                    <a:pt x="195" y="21"/>
                    <a:pt x="148" y="69"/>
                  </a:cubicBezTo>
                  <a:cubicBezTo>
                    <a:pt x="1" y="216"/>
                    <a:pt x="105" y="466"/>
                    <a:pt x="312" y="466"/>
                  </a:cubicBezTo>
                  <a:cubicBezTo>
                    <a:pt x="442" y="466"/>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2518800" y="4635650"/>
              <a:ext cx="13650" cy="11675"/>
            </a:xfrm>
            <a:custGeom>
              <a:avLst/>
              <a:gdLst/>
              <a:ahLst/>
              <a:cxnLst/>
              <a:rect l="l" t="t" r="r" b="b"/>
              <a:pathLst>
                <a:path w="546" h="467" extrusionOk="0">
                  <a:moveTo>
                    <a:pt x="311" y="1"/>
                  </a:moveTo>
                  <a:cubicBezTo>
                    <a:pt x="253" y="1"/>
                    <a:pt x="195" y="22"/>
                    <a:pt x="148" y="69"/>
                  </a:cubicBezTo>
                  <a:cubicBezTo>
                    <a:pt x="1" y="216"/>
                    <a:pt x="105" y="467"/>
                    <a:pt x="312" y="467"/>
                  </a:cubicBezTo>
                  <a:cubicBezTo>
                    <a:pt x="442" y="467"/>
                    <a:pt x="545" y="363"/>
                    <a:pt x="545" y="234"/>
                  </a:cubicBezTo>
                  <a:cubicBezTo>
                    <a:pt x="545" y="94"/>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2518800" y="4665400"/>
              <a:ext cx="13650" cy="11700"/>
            </a:xfrm>
            <a:custGeom>
              <a:avLst/>
              <a:gdLst/>
              <a:ahLst/>
              <a:cxnLst/>
              <a:rect l="l" t="t" r="r" b="b"/>
              <a:pathLst>
                <a:path w="546" h="468" extrusionOk="0">
                  <a:moveTo>
                    <a:pt x="311" y="1"/>
                  </a:moveTo>
                  <a:cubicBezTo>
                    <a:pt x="254" y="1"/>
                    <a:pt x="195" y="22"/>
                    <a:pt x="148" y="70"/>
                  </a:cubicBezTo>
                  <a:cubicBezTo>
                    <a:pt x="1" y="216"/>
                    <a:pt x="105" y="467"/>
                    <a:pt x="312" y="467"/>
                  </a:cubicBezTo>
                  <a:cubicBezTo>
                    <a:pt x="442" y="467"/>
                    <a:pt x="545" y="363"/>
                    <a:pt x="545" y="234"/>
                  </a:cubicBezTo>
                  <a:cubicBezTo>
                    <a:pt x="545" y="94"/>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2518800" y="4695150"/>
              <a:ext cx="13650" cy="11675"/>
            </a:xfrm>
            <a:custGeom>
              <a:avLst/>
              <a:gdLst/>
              <a:ahLst/>
              <a:cxnLst/>
              <a:rect l="l" t="t" r="r" b="b"/>
              <a:pathLst>
                <a:path w="546" h="467" extrusionOk="0">
                  <a:moveTo>
                    <a:pt x="311" y="0"/>
                  </a:moveTo>
                  <a:cubicBezTo>
                    <a:pt x="253" y="0"/>
                    <a:pt x="195" y="22"/>
                    <a:pt x="148" y="69"/>
                  </a:cubicBezTo>
                  <a:cubicBezTo>
                    <a:pt x="1" y="216"/>
                    <a:pt x="105" y="467"/>
                    <a:pt x="312" y="467"/>
                  </a:cubicBezTo>
                  <a:cubicBezTo>
                    <a:pt x="442" y="467"/>
                    <a:pt x="545" y="362"/>
                    <a:pt x="545" y="234"/>
                  </a:cubicBezTo>
                  <a:cubicBezTo>
                    <a:pt x="545" y="94"/>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2518800" y="4724900"/>
              <a:ext cx="13650" cy="11675"/>
            </a:xfrm>
            <a:custGeom>
              <a:avLst/>
              <a:gdLst/>
              <a:ahLst/>
              <a:cxnLst/>
              <a:rect l="l" t="t" r="r" b="b"/>
              <a:pathLst>
                <a:path w="546" h="467" extrusionOk="0">
                  <a:moveTo>
                    <a:pt x="311" y="1"/>
                  </a:moveTo>
                  <a:cubicBezTo>
                    <a:pt x="254" y="1"/>
                    <a:pt x="195" y="22"/>
                    <a:pt x="148" y="70"/>
                  </a:cubicBezTo>
                  <a:cubicBezTo>
                    <a:pt x="1" y="215"/>
                    <a:pt x="105" y="467"/>
                    <a:pt x="312" y="467"/>
                  </a:cubicBezTo>
                  <a:cubicBezTo>
                    <a:pt x="442" y="467"/>
                    <a:pt x="545" y="362"/>
                    <a:pt x="545" y="234"/>
                  </a:cubicBezTo>
                  <a:cubicBezTo>
                    <a:pt x="545" y="93"/>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2518800" y="4754650"/>
              <a:ext cx="13650" cy="11675"/>
            </a:xfrm>
            <a:custGeom>
              <a:avLst/>
              <a:gdLst/>
              <a:ahLst/>
              <a:cxnLst/>
              <a:rect l="l" t="t" r="r" b="b"/>
              <a:pathLst>
                <a:path w="546" h="467" extrusionOk="0">
                  <a:moveTo>
                    <a:pt x="311" y="0"/>
                  </a:moveTo>
                  <a:cubicBezTo>
                    <a:pt x="253" y="0"/>
                    <a:pt x="195" y="21"/>
                    <a:pt x="148" y="69"/>
                  </a:cubicBezTo>
                  <a:cubicBezTo>
                    <a:pt x="1" y="216"/>
                    <a:pt x="105" y="466"/>
                    <a:pt x="312" y="466"/>
                  </a:cubicBezTo>
                  <a:cubicBezTo>
                    <a:pt x="442" y="466"/>
                    <a:pt x="545" y="362"/>
                    <a:pt x="545" y="233"/>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2518800" y="4784400"/>
              <a:ext cx="13650" cy="11675"/>
            </a:xfrm>
            <a:custGeom>
              <a:avLst/>
              <a:gdLst/>
              <a:ahLst/>
              <a:cxnLst/>
              <a:rect l="l" t="t" r="r" b="b"/>
              <a:pathLst>
                <a:path w="546" h="467" extrusionOk="0">
                  <a:moveTo>
                    <a:pt x="310" y="0"/>
                  </a:moveTo>
                  <a:cubicBezTo>
                    <a:pt x="253" y="0"/>
                    <a:pt x="195" y="21"/>
                    <a:pt x="148" y="68"/>
                  </a:cubicBezTo>
                  <a:cubicBezTo>
                    <a:pt x="1" y="215"/>
                    <a:pt x="105" y="467"/>
                    <a:pt x="312" y="467"/>
                  </a:cubicBezTo>
                  <a:cubicBezTo>
                    <a:pt x="442" y="467"/>
                    <a:pt x="545" y="362"/>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2518800" y="4814125"/>
              <a:ext cx="13650" cy="11700"/>
            </a:xfrm>
            <a:custGeom>
              <a:avLst/>
              <a:gdLst/>
              <a:ahLst/>
              <a:cxnLst/>
              <a:rect l="l" t="t" r="r" b="b"/>
              <a:pathLst>
                <a:path w="546" h="468" extrusionOk="0">
                  <a:moveTo>
                    <a:pt x="311" y="1"/>
                  </a:moveTo>
                  <a:cubicBezTo>
                    <a:pt x="253" y="1"/>
                    <a:pt x="195" y="22"/>
                    <a:pt x="148" y="70"/>
                  </a:cubicBezTo>
                  <a:cubicBezTo>
                    <a:pt x="1" y="217"/>
                    <a:pt x="105" y="467"/>
                    <a:pt x="312" y="467"/>
                  </a:cubicBezTo>
                  <a:cubicBezTo>
                    <a:pt x="442" y="467"/>
                    <a:pt x="545" y="363"/>
                    <a:pt x="545" y="234"/>
                  </a:cubicBezTo>
                  <a:cubicBezTo>
                    <a:pt x="545" y="94"/>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2551425" y="4576175"/>
              <a:ext cx="13650" cy="11675"/>
            </a:xfrm>
            <a:custGeom>
              <a:avLst/>
              <a:gdLst/>
              <a:ahLst/>
              <a:cxnLst/>
              <a:rect l="l" t="t" r="r" b="b"/>
              <a:pathLst>
                <a:path w="546" h="467" extrusionOk="0">
                  <a:moveTo>
                    <a:pt x="311" y="0"/>
                  </a:moveTo>
                  <a:cubicBezTo>
                    <a:pt x="254" y="0"/>
                    <a:pt x="195" y="21"/>
                    <a:pt x="148" y="69"/>
                  </a:cubicBezTo>
                  <a:cubicBezTo>
                    <a:pt x="1" y="216"/>
                    <a:pt x="105" y="466"/>
                    <a:pt x="313" y="466"/>
                  </a:cubicBezTo>
                  <a:cubicBezTo>
                    <a:pt x="441" y="466"/>
                    <a:pt x="545" y="363"/>
                    <a:pt x="545" y="233"/>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2551425" y="4605925"/>
              <a:ext cx="13650" cy="11675"/>
            </a:xfrm>
            <a:custGeom>
              <a:avLst/>
              <a:gdLst/>
              <a:ahLst/>
              <a:cxnLst/>
              <a:rect l="l" t="t" r="r" b="b"/>
              <a:pathLst>
                <a:path w="546" h="467" extrusionOk="0">
                  <a:moveTo>
                    <a:pt x="311" y="0"/>
                  </a:moveTo>
                  <a:cubicBezTo>
                    <a:pt x="254" y="0"/>
                    <a:pt x="196" y="21"/>
                    <a:pt x="148" y="69"/>
                  </a:cubicBezTo>
                  <a:cubicBezTo>
                    <a:pt x="1" y="216"/>
                    <a:pt x="105" y="466"/>
                    <a:pt x="313" y="466"/>
                  </a:cubicBezTo>
                  <a:cubicBezTo>
                    <a:pt x="441" y="466"/>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2551425" y="4635650"/>
              <a:ext cx="13650" cy="11675"/>
            </a:xfrm>
            <a:custGeom>
              <a:avLst/>
              <a:gdLst/>
              <a:ahLst/>
              <a:cxnLst/>
              <a:rect l="l" t="t" r="r" b="b"/>
              <a:pathLst>
                <a:path w="546" h="467" extrusionOk="0">
                  <a:moveTo>
                    <a:pt x="311" y="1"/>
                  </a:moveTo>
                  <a:cubicBezTo>
                    <a:pt x="254" y="1"/>
                    <a:pt x="195" y="22"/>
                    <a:pt x="148" y="69"/>
                  </a:cubicBezTo>
                  <a:cubicBezTo>
                    <a:pt x="1" y="216"/>
                    <a:pt x="105" y="467"/>
                    <a:pt x="313" y="467"/>
                  </a:cubicBezTo>
                  <a:cubicBezTo>
                    <a:pt x="441" y="467"/>
                    <a:pt x="545" y="363"/>
                    <a:pt x="545" y="234"/>
                  </a:cubicBezTo>
                  <a:cubicBezTo>
                    <a:pt x="545" y="94"/>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2551425" y="4665400"/>
              <a:ext cx="13650" cy="11700"/>
            </a:xfrm>
            <a:custGeom>
              <a:avLst/>
              <a:gdLst/>
              <a:ahLst/>
              <a:cxnLst/>
              <a:rect l="l" t="t" r="r" b="b"/>
              <a:pathLst>
                <a:path w="546" h="468" extrusionOk="0">
                  <a:moveTo>
                    <a:pt x="311" y="1"/>
                  </a:moveTo>
                  <a:cubicBezTo>
                    <a:pt x="254" y="1"/>
                    <a:pt x="196" y="22"/>
                    <a:pt x="148" y="70"/>
                  </a:cubicBezTo>
                  <a:cubicBezTo>
                    <a:pt x="1" y="216"/>
                    <a:pt x="105" y="467"/>
                    <a:pt x="313" y="467"/>
                  </a:cubicBezTo>
                  <a:cubicBezTo>
                    <a:pt x="441" y="467"/>
                    <a:pt x="545" y="363"/>
                    <a:pt x="545" y="234"/>
                  </a:cubicBezTo>
                  <a:cubicBezTo>
                    <a:pt x="545" y="94"/>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2551425" y="4695150"/>
              <a:ext cx="13650" cy="11675"/>
            </a:xfrm>
            <a:custGeom>
              <a:avLst/>
              <a:gdLst/>
              <a:ahLst/>
              <a:cxnLst/>
              <a:rect l="l" t="t" r="r" b="b"/>
              <a:pathLst>
                <a:path w="546" h="467" extrusionOk="0">
                  <a:moveTo>
                    <a:pt x="311" y="0"/>
                  </a:moveTo>
                  <a:cubicBezTo>
                    <a:pt x="254" y="0"/>
                    <a:pt x="195" y="22"/>
                    <a:pt x="148" y="69"/>
                  </a:cubicBezTo>
                  <a:cubicBezTo>
                    <a:pt x="1" y="216"/>
                    <a:pt x="105" y="467"/>
                    <a:pt x="313" y="467"/>
                  </a:cubicBezTo>
                  <a:cubicBezTo>
                    <a:pt x="441" y="467"/>
                    <a:pt x="545" y="362"/>
                    <a:pt x="545" y="234"/>
                  </a:cubicBezTo>
                  <a:cubicBezTo>
                    <a:pt x="545" y="94"/>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2551425" y="4724900"/>
              <a:ext cx="13650" cy="11675"/>
            </a:xfrm>
            <a:custGeom>
              <a:avLst/>
              <a:gdLst/>
              <a:ahLst/>
              <a:cxnLst/>
              <a:rect l="l" t="t" r="r" b="b"/>
              <a:pathLst>
                <a:path w="546" h="467" extrusionOk="0">
                  <a:moveTo>
                    <a:pt x="311" y="1"/>
                  </a:moveTo>
                  <a:cubicBezTo>
                    <a:pt x="254" y="1"/>
                    <a:pt x="196" y="22"/>
                    <a:pt x="148" y="70"/>
                  </a:cubicBezTo>
                  <a:cubicBezTo>
                    <a:pt x="1" y="215"/>
                    <a:pt x="105" y="467"/>
                    <a:pt x="313" y="467"/>
                  </a:cubicBezTo>
                  <a:cubicBezTo>
                    <a:pt x="441" y="467"/>
                    <a:pt x="545" y="362"/>
                    <a:pt x="545" y="234"/>
                  </a:cubicBezTo>
                  <a:cubicBezTo>
                    <a:pt x="545" y="93"/>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2551425" y="4754650"/>
              <a:ext cx="13650" cy="11675"/>
            </a:xfrm>
            <a:custGeom>
              <a:avLst/>
              <a:gdLst/>
              <a:ahLst/>
              <a:cxnLst/>
              <a:rect l="l" t="t" r="r" b="b"/>
              <a:pathLst>
                <a:path w="546" h="467" extrusionOk="0">
                  <a:moveTo>
                    <a:pt x="311" y="0"/>
                  </a:moveTo>
                  <a:cubicBezTo>
                    <a:pt x="254" y="0"/>
                    <a:pt x="195" y="21"/>
                    <a:pt x="148" y="69"/>
                  </a:cubicBezTo>
                  <a:cubicBezTo>
                    <a:pt x="1" y="216"/>
                    <a:pt x="105" y="466"/>
                    <a:pt x="313" y="466"/>
                  </a:cubicBezTo>
                  <a:cubicBezTo>
                    <a:pt x="441" y="466"/>
                    <a:pt x="545" y="362"/>
                    <a:pt x="545" y="233"/>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2551425" y="4784400"/>
              <a:ext cx="13650" cy="11675"/>
            </a:xfrm>
            <a:custGeom>
              <a:avLst/>
              <a:gdLst/>
              <a:ahLst/>
              <a:cxnLst/>
              <a:rect l="l" t="t" r="r" b="b"/>
              <a:pathLst>
                <a:path w="546" h="467" extrusionOk="0">
                  <a:moveTo>
                    <a:pt x="311" y="0"/>
                  </a:moveTo>
                  <a:cubicBezTo>
                    <a:pt x="254" y="0"/>
                    <a:pt x="195" y="21"/>
                    <a:pt x="148" y="68"/>
                  </a:cubicBezTo>
                  <a:cubicBezTo>
                    <a:pt x="1" y="215"/>
                    <a:pt x="105" y="467"/>
                    <a:pt x="313" y="467"/>
                  </a:cubicBezTo>
                  <a:cubicBezTo>
                    <a:pt x="441" y="467"/>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2551425" y="4814125"/>
              <a:ext cx="13650" cy="11700"/>
            </a:xfrm>
            <a:custGeom>
              <a:avLst/>
              <a:gdLst/>
              <a:ahLst/>
              <a:cxnLst/>
              <a:rect l="l" t="t" r="r" b="b"/>
              <a:pathLst>
                <a:path w="546" h="468" extrusionOk="0">
                  <a:moveTo>
                    <a:pt x="311" y="1"/>
                  </a:moveTo>
                  <a:cubicBezTo>
                    <a:pt x="254" y="1"/>
                    <a:pt x="195" y="22"/>
                    <a:pt x="148" y="70"/>
                  </a:cubicBezTo>
                  <a:cubicBezTo>
                    <a:pt x="1" y="217"/>
                    <a:pt x="105" y="467"/>
                    <a:pt x="313" y="467"/>
                  </a:cubicBezTo>
                  <a:cubicBezTo>
                    <a:pt x="441" y="467"/>
                    <a:pt x="545" y="363"/>
                    <a:pt x="545" y="234"/>
                  </a:cubicBezTo>
                  <a:cubicBezTo>
                    <a:pt x="545" y="94"/>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584050" y="4576175"/>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0" y="466"/>
                    <a:pt x="545" y="363"/>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2584050" y="4605925"/>
              <a:ext cx="13625" cy="11675"/>
            </a:xfrm>
            <a:custGeom>
              <a:avLst/>
              <a:gdLst/>
              <a:ahLst/>
              <a:cxnLst/>
              <a:rect l="l" t="t" r="r" b="b"/>
              <a:pathLst>
                <a:path w="545" h="467" extrusionOk="0">
                  <a:moveTo>
                    <a:pt x="311" y="0"/>
                  </a:moveTo>
                  <a:cubicBezTo>
                    <a:pt x="253" y="0"/>
                    <a:pt x="195" y="21"/>
                    <a:pt x="147" y="69"/>
                  </a:cubicBezTo>
                  <a:cubicBezTo>
                    <a:pt x="0" y="216"/>
                    <a:pt x="105" y="466"/>
                    <a:pt x="312" y="466"/>
                  </a:cubicBezTo>
                  <a:cubicBezTo>
                    <a:pt x="440" y="466"/>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2584050" y="4635650"/>
              <a:ext cx="13625" cy="11675"/>
            </a:xfrm>
            <a:custGeom>
              <a:avLst/>
              <a:gdLst/>
              <a:ahLst/>
              <a:cxnLst/>
              <a:rect l="l" t="t" r="r" b="b"/>
              <a:pathLst>
                <a:path w="545" h="467" extrusionOk="0">
                  <a:moveTo>
                    <a:pt x="310" y="1"/>
                  </a:moveTo>
                  <a:cubicBezTo>
                    <a:pt x="253" y="1"/>
                    <a:pt x="195" y="22"/>
                    <a:pt x="147" y="69"/>
                  </a:cubicBezTo>
                  <a:cubicBezTo>
                    <a:pt x="0" y="216"/>
                    <a:pt x="105"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2584050" y="4665400"/>
              <a:ext cx="13625" cy="11700"/>
            </a:xfrm>
            <a:custGeom>
              <a:avLst/>
              <a:gdLst/>
              <a:ahLst/>
              <a:cxnLst/>
              <a:rect l="l" t="t" r="r" b="b"/>
              <a:pathLst>
                <a:path w="545" h="468" extrusionOk="0">
                  <a:moveTo>
                    <a:pt x="311" y="1"/>
                  </a:moveTo>
                  <a:cubicBezTo>
                    <a:pt x="253" y="1"/>
                    <a:pt x="195" y="22"/>
                    <a:pt x="147" y="70"/>
                  </a:cubicBezTo>
                  <a:cubicBezTo>
                    <a:pt x="0" y="216"/>
                    <a:pt x="105" y="467"/>
                    <a:pt x="312" y="467"/>
                  </a:cubicBezTo>
                  <a:cubicBezTo>
                    <a:pt x="440" y="467"/>
                    <a:pt x="545" y="363"/>
                    <a:pt x="545" y="234"/>
                  </a:cubicBezTo>
                  <a:cubicBezTo>
                    <a:pt x="545" y="94"/>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2584050" y="4695150"/>
              <a:ext cx="13625" cy="11675"/>
            </a:xfrm>
            <a:custGeom>
              <a:avLst/>
              <a:gdLst/>
              <a:ahLst/>
              <a:cxnLst/>
              <a:rect l="l" t="t" r="r" b="b"/>
              <a:pathLst>
                <a:path w="545" h="467" extrusionOk="0">
                  <a:moveTo>
                    <a:pt x="310" y="0"/>
                  </a:moveTo>
                  <a:cubicBezTo>
                    <a:pt x="253" y="0"/>
                    <a:pt x="195" y="22"/>
                    <a:pt x="147" y="69"/>
                  </a:cubicBezTo>
                  <a:cubicBezTo>
                    <a:pt x="0" y="216"/>
                    <a:pt x="105" y="467"/>
                    <a:pt x="312" y="467"/>
                  </a:cubicBezTo>
                  <a:cubicBezTo>
                    <a:pt x="440" y="467"/>
                    <a:pt x="545" y="362"/>
                    <a:pt x="545" y="234"/>
                  </a:cubicBezTo>
                  <a:cubicBezTo>
                    <a:pt x="545" y="94"/>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2584050" y="4724900"/>
              <a:ext cx="13625" cy="11675"/>
            </a:xfrm>
            <a:custGeom>
              <a:avLst/>
              <a:gdLst/>
              <a:ahLst/>
              <a:cxnLst/>
              <a:rect l="l" t="t" r="r" b="b"/>
              <a:pathLst>
                <a:path w="545" h="467" extrusionOk="0">
                  <a:moveTo>
                    <a:pt x="311" y="1"/>
                  </a:moveTo>
                  <a:cubicBezTo>
                    <a:pt x="253" y="1"/>
                    <a:pt x="195" y="22"/>
                    <a:pt x="147" y="70"/>
                  </a:cubicBezTo>
                  <a:cubicBezTo>
                    <a:pt x="0" y="215"/>
                    <a:pt x="105" y="467"/>
                    <a:pt x="312" y="467"/>
                  </a:cubicBezTo>
                  <a:cubicBezTo>
                    <a:pt x="440" y="467"/>
                    <a:pt x="545" y="362"/>
                    <a:pt x="545" y="234"/>
                  </a:cubicBezTo>
                  <a:cubicBezTo>
                    <a:pt x="545" y="93"/>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2584050" y="4754650"/>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0" y="466"/>
                    <a:pt x="545" y="362"/>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2584050" y="4784400"/>
              <a:ext cx="13625" cy="11675"/>
            </a:xfrm>
            <a:custGeom>
              <a:avLst/>
              <a:gdLst/>
              <a:ahLst/>
              <a:cxnLst/>
              <a:rect l="l" t="t" r="r" b="b"/>
              <a:pathLst>
                <a:path w="545" h="467" extrusionOk="0">
                  <a:moveTo>
                    <a:pt x="310" y="0"/>
                  </a:moveTo>
                  <a:cubicBezTo>
                    <a:pt x="253" y="0"/>
                    <a:pt x="195" y="21"/>
                    <a:pt x="147" y="68"/>
                  </a:cubicBezTo>
                  <a:cubicBezTo>
                    <a:pt x="0" y="215"/>
                    <a:pt x="105" y="467"/>
                    <a:pt x="312" y="467"/>
                  </a:cubicBezTo>
                  <a:cubicBezTo>
                    <a:pt x="440" y="467"/>
                    <a:pt x="545" y="362"/>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584050" y="4814125"/>
              <a:ext cx="13625" cy="11700"/>
            </a:xfrm>
            <a:custGeom>
              <a:avLst/>
              <a:gdLst/>
              <a:ahLst/>
              <a:cxnLst/>
              <a:rect l="l" t="t" r="r" b="b"/>
              <a:pathLst>
                <a:path w="545" h="468" extrusionOk="0">
                  <a:moveTo>
                    <a:pt x="310" y="1"/>
                  </a:moveTo>
                  <a:cubicBezTo>
                    <a:pt x="253" y="1"/>
                    <a:pt x="195" y="22"/>
                    <a:pt x="147" y="70"/>
                  </a:cubicBezTo>
                  <a:cubicBezTo>
                    <a:pt x="0" y="217"/>
                    <a:pt x="105"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2616675" y="4576175"/>
              <a:ext cx="13625" cy="11675"/>
            </a:xfrm>
            <a:custGeom>
              <a:avLst/>
              <a:gdLst/>
              <a:ahLst/>
              <a:cxnLst/>
              <a:rect l="l" t="t" r="r" b="b"/>
              <a:pathLst>
                <a:path w="545" h="467" extrusionOk="0">
                  <a:moveTo>
                    <a:pt x="310" y="0"/>
                  </a:moveTo>
                  <a:cubicBezTo>
                    <a:pt x="253" y="0"/>
                    <a:pt x="195" y="21"/>
                    <a:pt x="147" y="69"/>
                  </a:cubicBezTo>
                  <a:cubicBezTo>
                    <a:pt x="1" y="216"/>
                    <a:pt x="105" y="466"/>
                    <a:pt x="312" y="466"/>
                  </a:cubicBezTo>
                  <a:cubicBezTo>
                    <a:pt x="440" y="466"/>
                    <a:pt x="545" y="363"/>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2616675" y="4605925"/>
              <a:ext cx="13625" cy="11675"/>
            </a:xfrm>
            <a:custGeom>
              <a:avLst/>
              <a:gdLst/>
              <a:ahLst/>
              <a:cxnLst/>
              <a:rect l="l" t="t" r="r" b="b"/>
              <a:pathLst>
                <a:path w="545" h="467" extrusionOk="0">
                  <a:moveTo>
                    <a:pt x="311" y="0"/>
                  </a:moveTo>
                  <a:cubicBezTo>
                    <a:pt x="254" y="0"/>
                    <a:pt x="195" y="21"/>
                    <a:pt x="147" y="69"/>
                  </a:cubicBezTo>
                  <a:cubicBezTo>
                    <a:pt x="1" y="216"/>
                    <a:pt x="105" y="466"/>
                    <a:pt x="312" y="466"/>
                  </a:cubicBezTo>
                  <a:cubicBezTo>
                    <a:pt x="440" y="466"/>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2616675" y="4635650"/>
              <a:ext cx="13625" cy="11675"/>
            </a:xfrm>
            <a:custGeom>
              <a:avLst/>
              <a:gdLst/>
              <a:ahLst/>
              <a:cxnLst/>
              <a:rect l="l" t="t" r="r" b="b"/>
              <a:pathLst>
                <a:path w="545" h="467" extrusionOk="0">
                  <a:moveTo>
                    <a:pt x="310" y="1"/>
                  </a:moveTo>
                  <a:cubicBezTo>
                    <a:pt x="253" y="1"/>
                    <a:pt x="195" y="22"/>
                    <a:pt x="147" y="69"/>
                  </a:cubicBezTo>
                  <a:cubicBezTo>
                    <a:pt x="1" y="216"/>
                    <a:pt x="105"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2616675" y="4665400"/>
              <a:ext cx="13625" cy="11700"/>
            </a:xfrm>
            <a:custGeom>
              <a:avLst/>
              <a:gdLst/>
              <a:ahLst/>
              <a:cxnLst/>
              <a:rect l="l" t="t" r="r" b="b"/>
              <a:pathLst>
                <a:path w="545" h="468" extrusionOk="0">
                  <a:moveTo>
                    <a:pt x="311" y="1"/>
                  </a:moveTo>
                  <a:cubicBezTo>
                    <a:pt x="254" y="1"/>
                    <a:pt x="195" y="22"/>
                    <a:pt x="147" y="70"/>
                  </a:cubicBezTo>
                  <a:cubicBezTo>
                    <a:pt x="1" y="216"/>
                    <a:pt x="105" y="467"/>
                    <a:pt x="312" y="467"/>
                  </a:cubicBezTo>
                  <a:cubicBezTo>
                    <a:pt x="440" y="467"/>
                    <a:pt x="545" y="363"/>
                    <a:pt x="545" y="234"/>
                  </a:cubicBezTo>
                  <a:cubicBezTo>
                    <a:pt x="545" y="94"/>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2616675" y="4695150"/>
              <a:ext cx="13625" cy="11675"/>
            </a:xfrm>
            <a:custGeom>
              <a:avLst/>
              <a:gdLst/>
              <a:ahLst/>
              <a:cxnLst/>
              <a:rect l="l" t="t" r="r" b="b"/>
              <a:pathLst>
                <a:path w="545" h="467" extrusionOk="0">
                  <a:moveTo>
                    <a:pt x="310" y="0"/>
                  </a:moveTo>
                  <a:cubicBezTo>
                    <a:pt x="253" y="0"/>
                    <a:pt x="195" y="22"/>
                    <a:pt x="147" y="69"/>
                  </a:cubicBezTo>
                  <a:cubicBezTo>
                    <a:pt x="1" y="216"/>
                    <a:pt x="105" y="467"/>
                    <a:pt x="312" y="467"/>
                  </a:cubicBezTo>
                  <a:cubicBezTo>
                    <a:pt x="440" y="467"/>
                    <a:pt x="545" y="362"/>
                    <a:pt x="545" y="234"/>
                  </a:cubicBezTo>
                  <a:cubicBezTo>
                    <a:pt x="545" y="94"/>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2616675" y="4724900"/>
              <a:ext cx="13625" cy="11675"/>
            </a:xfrm>
            <a:custGeom>
              <a:avLst/>
              <a:gdLst/>
              <a:ahLst/>
              <a:cxnLst/>
              <a:rect l="l" t="t" r="r" b="b"/>
              <a:pathLst>
                <a:path w="545" h="467" extrusionOk="0">
                  <a:moveTo>
                    <a:pt x="311" y="1"/>
                  </a:moveTo>
                  <a:cubicBezTo>
                    <a:pt x="254" y="1"/>
                    <a:pt x="195" y="22"/>
                    <a:pt x="147" y="70"/>
                  </a:cubicBezTo>
                  <a:cubicBezTo>
                    <a:pt x="1" y="215"/>
                    <a:pt x="105" y="467"/>
                    <a:pt x="312" y="467"/>
                  </a:cubicBezTo>
                  <a:cubicBezTo>
                    <a:pt x="440" y="467"/>
                    <a:pt x="545" y="362"/>
                    <a:pt x="545" y="234"/>
                  </a:cubicBezTo>
                  <a:cubicBezTo>
                    <a:pt x="545" y="93"/>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2616675" y="4754650"/>
              <a:ext cx="13625" cy="11675"/>
            </a:xfrm>
            <a:custGeom>
              <a:avLst/>
              <a:gdLst/>
              <a:ahLst/>
              <a:cxnLst/>
              <a:rect l="l" t="t" r="r" b="b"/>
              <a:pathLst>
                <a:path w="545" h="467" extrusionOk="0">
                  <a:moveTo>
                    <a:pt x="310" y="0"/>
                  </a:moveTo>
                  <a:cubicBezTo>
                    <a:pt x="253" y="0"/>
                    <a:pt x="195" y="21"/>
                    <a:pt x="147" y="69"/>
                  </a:cubicBezTo>
                  <a:cubicBezTo>
                    <a:pt x="1" y="216"/>
                    <a:pt x="105" y="466"/>
                    <a:pt x="312" y="466"/>
                  </a:cubicBezTo>
                  <a:cubicBezTo>
                    <a:pt x="440" y="466"/>
                    <a:pt x="545" y="362"/>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2616675" y="4784400"/>
              <a:ext cx="13625" cy="11675"/>
            </a:xfrm>
            <a:custGeom>
              <a:avLst/>
              <a:gdLst/>
              <a:ahLst/>
              <a:cxnLst/>
              <a:rect l="l" t="t" r="r" b="b"/>
              <a:pathLst>
                <a:path w="545" h="467" extrusionOk="0">
                  <a:moveTo>
                    <a:pt x="310" y="0"/>
                  </a:moveTo>
                  <a:cubicBezTo>
                    <a:pt x="253" y="0"/>
                    <a:pt x="195" y="21"/>
                    <a:pt x="147" y="68"/>
                  </a:cubicBezTo>
                  <a:cubicBezTo>
                    <a:pt x="1" y="215"/>
                    <a:pt x="105" y="467"/>
                    <a:pt x="312" y="467"/>
                  </a:cubicBezTo>
                  <a:cubicBezTo>
                    <a:pt x="440" y="467"/>
                    <a:pt x="545" y="362"/>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2616675" y="4814125"/>
              <a:ext cx="13625" cy="11700"/>
            </a:xfrm>
            <a:custGeom>
              <a:avLst/>
              <a:gdLst/>
              <a:ahLst/>
              <a:cxnLst/>
              <a:rect l="l" t="t" r="r" b="b"/>
              <a:pathLst>
                <a:path w="545" h="468" extrusionOk="0">
                  <a:moveTo>
                    <a:pt x="310" y="1"/>
                  </a:moveTo>
                  <a:cubicBezTo>
                    <a:pt x="253" y="1"/>
                    <a:pt x="195" y="22"/>
                    <a:pt x="147" y="70"/>
                  </a:cubicBezTo>
                  <a:cubicBezTo>
                    <a:pt x="1" y="217"/>
                    <a:pt x="105"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2649300" y="4576175"/>
              <a:ext cx="13650" cy="11675"/>
            </a:xfrm>
            <a:custGeom>
              <a:avLst/>
              <a:gdLst/>
              <a:ahLst/>
              <a:cxnLst/>
              <a:rect l="l" t="t" r="r" b="b"/>
              <a:pathLst>
                <a:path w="546" h="467" extrusionOk="0">
                  <a:moveTo>
                    <a:pt x="311" y="0"/>
                  </a:moveTo>
                  <a:cubicBezTo>
                    <a:pt x="254" y="0"/>
                    <a:pt x="195" y="21"/>
                    <a:pt x="148" y="69"/>
                  </a:cubicBezTo>
                  <a:cubicBezTo>
                    <a:pt x="1" y="216"/>
                    <a:pt x="105" y="466"/>
                    <a:pt x="312" y="466"/>
                  </a:cubicBezTo>
                  <a:cubicBezTo>
                    <a:pt x="441" y="466"/>
                    <a:pt x="545" y="363"/>
                    <a:pt x="545" y="233"/>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2649300" y="4605925"/>
              <a:ext cx="13650" cy="11675"/>
            </a:xfrm>
            <a:custGeom>
              <a:avLst/>
              <a:gdLst/>
              <a:ahLst/>
              <a:cxnLst/>
              <a:rect l="l" t="t" r="r" b="b"/>
              <a:pathLst>
                <a:path w="546" h="467" extrusionOk="0">
                  <a:moveTo>
                    <a:pt x="311" y="0"/>
                  </a:moveTo>
                  <a:cubicBezTo>
                    <a:pt x="254" y="0"/>
                    <a:pt x="195" y="21"/>
                    <a:pt x="148" y="69"/>
                  </a:cubicBezTo>
                  <a:cubicBezTo>
                    <a:pt x="1" y="216"/>
                    <a:pt x="105" y="466"/>
                    <a:pt x="312" y="466"/>
                  </a:cubicBezTo>
                  <a:cubicBezTo>
                    <a:pt x="441" y="466"/>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2649300" y="4635650"/>
              <a:ext cx="13650" cy="11675"/>
            </a:xfrm>
            <a:custGeom>
              <a:avLst/>
              <a:gdLst/>
              <a:ahLst/>
              <a:cxnLst/>
              <a:rect l="l" t="t" r="r" b="b"/>
              <a:pathLst>
                <a:path w="546" h="467" extrusionOk="0">
                  <a:moveTo>
                    <a:pt x="311" y="1"/>
                  </a:moveTo>
                  <a:cubicBezTo>
                    <a:pt x="254" y="1"/>
                    <a:pt x="195" y="22"/>
                    <a:pt x="148" y="69"/>
                  </a:cubicBezTo>
                  <a:cubicBezTo>
                    <a:pt x="1" y="216"/>
                    <a:pt x="105" y="467"/>
                    <a:pt x="312" y="467"/>
                  </a:cubicBezTo>
                  <a:cubicBezTo>
                    <a:pt x="441" y="467"/>
                    <a:pt x="545" y="363"/>
                    <a:pt x="545" y="234"/>
                  </a:cubicBezTo>
                  <a:cubicBezTo>
                    <a:pt x="545" y="94"/>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2649300" y="4665400"/>
              <a:ext cx="13650" cy="11700"/>
            </a:xfrm>
            <a:custGeom>
              <a:avLst/>
              <a:gdLst/>
              <a:ahLst/>
              <a:cxnLst/>
              <a:rect l="l" t="t" r="r" b="b"/>
              <a:pathLst>
                <a:path w="546" h="468" extrusionOk="0">
                  <a:moveTo>
                    <a:pt x="311" y="1"/>
                  </a:moveTo>
                  <a:cubicBezTo>
                    <a:pt x="254" y="1"/>
                    <a:pt x="195" y="22"/>
                    <a:pt x="148" y="70"/>
                  </a:cubicBezTo>
                  <a:cubicBezTo>
                    <a:pt x="1" y="216"/>
                    <a:pt x="105" y="467"/>
                    <a:pt x="312" y="467"/>
                  </a:cubicBezTo>
                  <a:cubicBezTo>
                    <a:pt x="441" y="467"/>
                    <a:pt x="545" y="363"/>
                    <a:pt x="545" y="234"/>
                  </a:cubicBezTo>
                  <a:cubicBezTo>
                    <a:pt x="545" y="94"/>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2649300" y="4695150"/>
              <a:ext cx="13650" cy="11675"/>
            </a:xfrm>
            <a:custGeom>
              <a:avLst/>
              <a:gdLst/>
              <a:ahLst/>
              <a:cxnLst/>
              <a:rect l="l" t="t" r="r" b="b"/>
              <a:pathLst>
                <a:path w="546" h="467" extrusionOk="0">
                  <a:moveTo>
                    <a:pt x="311" y="0"/>
                  </a:moveTo>
                  <a:cubicBezTo>
                    <a:pt x="254" y="0"/>
                    <a:pt x="195" y="22"/>
                    <a:pt x="148" y="69"/>
                  </a:cubicBezTo>
                  <a:cubicBezTo>
                    <a:pt x="1" y="216"/>
                    <a:pt x="105" y="467"/>
                    <a:pt x="312" y="467"/>
                  </a:cubicBezTo>
                  <a:cubicBezTo>
                    <a:pt x="441" y="467"/>
                    <a:pt x="545" y="362"/>
                    <a:pt x="545" y="234"/>
                  </a:cubicBezTo>
                  <a:cubicBezTo>
                    <a:pt x="545" y="94"/>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2649300" y="4724900"/>
              <a:ext cx="13650" cy="11675"/>
            </a:xfrm>
            <a:custGeom>
              <a:avLst/>
              <a:gdLst/>
              <a:ahLst/>
              <a:cxnLst/>
              <a:rect l="l" t="t" r="r" b="b"/>
              <a:pathLst>
                <a:path w="546" h="467" extrusionOk="0">
                  <a:moveTo>
                    <a:pt x="311" y="1"/>
                  </a:moveTo>
                  <a:cubicBezTo>
                    <a:pt x="254" y="1"/>
                    <a:pt x="195" y="22"/>
                    <a:pt x="148" y="70"/>
                  </a:cubicBezTo>
                  <a:cubicBezTo>
                    <a:pt x="1" y="215"/>
                    <a:pt x="105" y="467"/>
                    <a:pt x="312" y="467"/>
                  </a:cubicBezTo>
                  <a:cubicBezTo>
                    <a:pt x="441" y="467"/>
                    <a:pt x="545" y="362"/>
                    <a:pt x="545" y="234"/>
                  </a:cubicBezTo>
                  <a:cubicBezTo>
                    <a:pt x="545" y="93"/>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2649300" y="4754650"/>
              <a:ext cx="13650" cy="11675"/>
            </a:xfrm>
            <a:custGeom>
              <a:avLst/>
              <a:gdLst/>
              <a:ahLst/>
              <a:cxnLst/>
              <a:rect l="l" t="t" r="r" b="b"/>
              <a:pathLst>
                <a:path w="546" h="467" extrusionOk="0">
                  <a:moveTo>
                    <a:pt x="311" y="0"/>
                  </a:moveTo>
                  <a:cubicBezTo>
                    <a:pt x="254" y="0"/>
                    <a:pt x="195" y="21"/>
                    <a:pt x="148" y="69"/>
                  </a:cubicBezTo>
                  <a:cubicBezTo>
                    <a:pt x="1" y="216"/>
                    <a:pt x="105" y="466"/>
                    <a:pt x="312" y="466"/>
                  </a:cubicBezTo>
                  <a:cubicBezTo>
                    <a:pt x="441" y="466"/>
                    <a:pt x="545" y="362"/>
                    <a:pt x="545" y="233"/>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2649300" y="4784400"/>
              <a:ext cx="13650" cy="11675"/>
            </a:xfrm>
            <a:custGeom>
              <a:avLst/>
              <a:gdLst/>
              <a:ahLst/>
              <a:cxnLst/>
              <a:rect l="l" t="t" r="r" b="b"/>
              <a:pathLst>
                <a:path w="546" h="467" extrusionOk="0">
                  <a:moveTo>
                    <a:pt x="311" y="0"/>
                  </a:moveTo>
                  <a:cubicBezTo>
                    <a:pt x="253" y="0"/>
                    <a:pt x="195" y="21"/>
                    <a:pt x="148" y="68"/>
                  </a:cubicBezTo>
                  <a:cubicBezTo>
                    <a:pt x="1" y="215"/>
                    <a:pt x="105" y="467"/>
                    <a:pt x="312" y="467"/>
                  </a:cubicBezTo>
                  <a:cubicBezTo>
                    <a:pt x="441" y="467"/>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2649300" y="4814125"/>
              <a:ext cx="13650" cy="11700"/>
            </a:xfrm>
            <a:custGeom>
              <a:avLst/>
              <a:gdLst/>
              <a:ahLst/>
              <a:cxnLst/>
              <a:rect l="l" t="t" r="r" b="b"/>
              <a:pathLst>
                <a:path w="546" h="468" extrusionOk="0">
                  <a:moveTo>
                    <a:pt x="311" y="1"/>
                  </a:moveTo>
                  <a:cubicBezTo>
                    <a:pt x="254" y="1"/>
                    <a:pt x="195" y="22"/>
                    <a:pt x="148" y="70"/>
                  </a:cubicBezTo>
                  <a:cubicBezTo>
                    <a:pt x="1" y="217"/>
                    <a:pt x="105" y="467"/>
                    <a:pt x="312" y="467"/>
                  </a:cubicBezTo>
                  <a:cubicBezTo>
                    <a:pt x="441" y="467"/>
                    <a:pt x="545" y="363"/>
                    <a:pt x="545" y="234"/>
                  </a:cubicBezTo>
                  <a:cubicBezTo>
                    <a:pt x="545" y="94"/>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2681925" y="4576175"/>
              <a:ext cx="13625" cy="11675"/>
            </a:xfrm>
            <a:custGeom>
              <a:avLst/>
              <a:gdLst/>
              <a:ahLst/>
              <a:cxnLst/>
              <a:rect l="l" t="t" r="r" b="b"/>
              <a:pathLst>
                <a:path w="545" h="467" extrusionOk="0">
                  <a:moveTo>
                    <a:pt x="310" y="0"/>
                  </a:moveTo>
                  <a:cubicBezTo>
                    <a:pt x="252" y="0"/>
                    <a:pt x="194" y="22"/>
                    <a:pt x="146" y="70"/>
                  </a:cubicBezTo>
                  <a:cubicBezTo>
                    <a:pt x="0" y="216"/>
                    <a:pt x="104" y="466"/>
                    <a:pt x="310" y="466"/>
                  </a:cubicBezTo>
                  <a:cubicBezTo>
                    <a:pt x="311" y="466"/>
                    <a:pt x="311" y="466"/>
                    <a:pt x="312" y="466"/>
                  </a:cubicBezTo>
                  <a:cubicBezTo>
                    <a:pt x="440" y="466"/>
                    <a:pt x="545" y="362"/>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2681925" y="4605925"/>
              <a:ext cx="13625" cy="11675"/>
            </a:xfrm>
            <a:custGeom>
              <a:avLst/>
              <a:gdLst/>
              <a:ahLst/>
              <a:cxnLst/>
              <a:rect l="l" t="t" r="r" b="b"/>
              <a:pathLst>
                <a:path w="545" h="467" extrusionOk="0">
                  <a:moveTo>
                    <a:pt x="310" y="0"/>
                  </a:moveTo>
                  <a:cubicBezTo>
                    <a:pt x="252" y="0"/>
                    <a:pt x="194" y="21"/>
                    <a:pt x="146" y="69"/>
                  </a:cubicBezTo>
                  <a:cubicBezTo>
                    <a:pt x="0" y="216"/>
                    <a:pt x="105" y="466"/>
                    <a:pt x="312" y="466"/>
                  </a:cubicBezTo>
                  <a:cubicBezTo>
                    <a:pt x="440" y="466"/>
                    <a:pt x="545" y="362"/>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2681925" y="4635650"/>
              <a:ext cx="13625" cy="11675"/>
            </a:xfrm>
            <a:custGeom>
              <a:avLst/>
              <a:gdLst/>
              <a:ahLst/>
              <a:cxnLst/>
              <a:rect l="l" t="t" r="r" b="b"/>
              <a:pathLst>
                <a:path w="545" h="467" extrusionOk="0">
                  <a:moveTo>
                    <a:pt x="309" y="1"/>
                  </a:moveTo>
                  <a:cubicBezTo>
                    <a:pt x="252" y="1"/>
                    <a:pt x="194" y="22"/>
                    <a:pt x="146" y="69"/>
                  </a:cubicBezTo>
                  <a:cubicBezTo>
                    <a:pt x="0" y="216"/>
                    <a:pt x="104" y="467"/>
                    <a:pt x="310" y="467"/>
                  </a:cubicBezTo>
                  <a:cubicBezTo>
                    <a:pt x="311" y="467"/>
                    <a:pt x="311" y="467"/>
                    <a:pt x="312" y="467"/>
                  </a:cubicBezTo>
                  <a:cubicBezTo>
                    <a:pt x="440" y="467"/>
                    <a:pt x="545" y="362"/>
                    <a:pt x="545" y="234"/>
                  </a:cubicBezTo>
                  <a:cubicBezTo>
                    <a:pt x="545" y="94"/>
                    <a:pt x="429"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2681925" y="4665400"/>
              <a:ext cx="13625" cy="11700"/>
            </a:xfrm>
            <a:custGeom>
              <a:avLst/>
              <a:gdLst/>
              <a:ahLst/>
              <a:cxnLst/>
              <a:rect l="l" t="t" r="r" b="b"/>
              <a:pathLst>
                <a:path w="545" h="468" extrusionOk="0">
                  <a:moveTo>
                    <a:pt x="310" y="1"/>
                  </a:moveTo>
                  <a:cubicBezTo>
                    <a:pt x="252" y="1"/>
                    <a:pt x="194" y="22"/>
                    <a:pt x="146" y="70"/>
                  </a:cubicBezTo>
                  <a:cubicBezTo>
                    <a:pt x="0" y="217"/>
                    <a:pt x="105" y="467"/>
                    <a:pt x="312" y="467"/>
                  </a:cubicBezTo>
                  <a:cubicBezTo>
                    <a:pt x="440" y="466"/>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2681925" y="4695150"/>
              <a:ext cx="13625" cy="11675"/>
            </a:xfrm>
            <a:custGeom>
              <a:avLst/>
              <a:gdLst/>
              <a:ahLst/>
              <a:cxnLst/>
              <a:rect l="l" t="t" r="r" b="b"/>
              <a:pathLst>
                <a:path w="545" h="467" extrusionOk="0">
                  <a:moveTo>
                    <a:pt x="309" y="0"/>
                  </a:moveTo>
                  <a:cubicBezTo>
                    <a:pt x="252" y="0"/>
                    <a:pt x="194" y="22"/>
                    <a:pt x="146" y="69"/>
                  </a:cubicBezTo>
                  <a:cubicBezTo>
                    <a:pt x="0" y="216"/>
                    <a:pt x="104" y="467"/>
                    <a:pt x="310" y="467"/>
                  </a:cubicBezTo>
                  <a:cubicBezTo>
                    <a:pt x="311" y="467"/>
                    <a:pt x="311" y="467"/>
                    <a:pt x="312" y="467"/>
                  </a:cubicBezTo>
                  <a:cubicBezTo>
                    <a:pt x="440" y="467"/>
                    <a:pt x="545" y="362"/>
                    <a:pt x="545" y="234"/>
                  </a:cubicBezTo>
                  <a:cubicBezTo>
                    <a:pt x="545" y="94"/>
                    <a:pt x="429"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2681925" y="4724900"/>
              <a:ext cx="13625" cy="11675"/>
            </a:xfrm>
            <a:custGeom>
              <a:avLst/>
              <a:gdLst/>
              <a:ahLst/>
              <a:cxnLst/>
              <a:rect l="l" t="t" r="r" b="b"/>
              <a:pathLst>
                <a:path w="545" h="467" extrusionOk="0">
                  <a:moveTo>
                    <a:pt x="310" y="1"/>
                  </a:moveTo>
                  <a:cubicBezTo>
                    <a:pt x="252" y="1"/>
                    <a:pt x="194" y="22"/>
                    <a:pt x="146" y="70"/>
                  </a:cubicBezTo>
                  <a:cubicBezTo>
                    <a:pt x="0" y="216"/>
                    <a:pt x="105" y="467"/>
                    <a:pt x="312" y="467"/>
                  </a:cubicBezTo>
                  <a:cubicBezTo>
                    <a:pt x="440" y="466"/>
                    <a:pt x="545" y="362"/>
                    <a:pt x="545" y="234"/>
                  </a:cubicBezTo>
                  <a:cubicBezTo>
                    <a:pt x="545" y="93"/>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2681925" y="4754650"/>
              <a:ext cx="13625" cy="11675"/>
            </a:xfrm>
            <a:custGeom>
              <a:avLst/>
              <a:gdLst/>
              <a:ahLst/>
              <a:cxnLst/>
              <a:rect l="l" t="t" r="r" b="b"/>
              <a:pathLst>
                <a:path w="545" h="467" extrusionOk="0">
                  <a:moveTo>
                    <a:pt x="309" y="0"/>
                  </a:moveTo>
                  <a:cubicBezTo>
                    <a:pt x="252" y="0"/>
                    <a:pt x="194" y="21"/>
                    <a:pt x="146" y="69"/>
                  </a:cubicBezTo>
                  <a:cubicBezTo>
                    <a:pt x="0" y="216"/>
                    <a:pt x="104" y="466"/>
                    <a:pt x="310" y="466"/>
                  </a:cubicBezTo>
                  <a:cubicBezTo>
                    <a:pt x="311" y="466"/>
                    <a:pt x="311" y="466"/>
                    <a:pt x="312" y="466"/>
                  </a:cubicBezTo>
                  <a:cubicBezTo>
                    <a:pt x="440" y="466"/>
                    <a:pt x="545" y="362"/>
                    <a:pt x="545" y="233"/>
                  </a:cubicBezTo>
                  <a:cubicBezTo>
                    <a:pt x="545" y="93"/>
                    <a:pt x="429"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2681925" y="4784400"/>
              <a:ext cx="13625" cy="11675"/>
            </a:xfrm>
            <a:custGeom>
              <a:avLst/>
              <a:gdLst/>
              <a:ahLst/>
              <a:cxnLst/>
              <a:rect l="l" t="t" r="r" b="b"/>
              <a:pathLst>
                <a:path w="545" h="467" extrusionOk="0">
                  <a:moveTo>
                    <a:pt x="310" y="0"/>
                  </a:moveTo>
                  <a:cubicBezTo>
                    <a:pt x="252" y="0"/>
                    <a:pt x="194" y="22"/>
                    <a:pt x="146" y="69"/>
                  </a:cubicBezTo>
                  <a:cubicBezTo>
                    <a:pt x="0" y="216"/>
                    <a:pt x="105" y="467"/>
                    <a:pt x="312" y="467"/>
                  </a:cubicBezTo>
                  <a:cubicBezTo>
                    <a:pt x="440" y="466"/>
                    <a:pt x="545" y="362"/>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2681925" y="4814125"/>
              <a:ext cx="13625" cy="11700"/>
            </a:xfrm>
            <a:custGeom>
              <a:avLst/>
              <a:gdLst/>
              <a:ahLst/>
              <a:cxnLst/>
              <a:rect l="l" t="t" r="r" b="b"/>
              <a:pathLst>
                <a:path w="545" h="468" extrusionOk="0">
                  <a:moveTo>
                    <a:pt x="310" y="1"/>
                  </a:moveTo>
                  <a:cubicBezTo>
                    <a:pt x="252" y="1"/>
                    <a:pt x="194" y="22"/>
                    <a:pt x="146" y="70"/>
                  </a:cubicBezTo>
                  <a:cubicBezTo>
                    <a:pt x="0" y="216"/>
                    <a:pt x="104" y="467"/>
                    <a:pt x="310" y="467"/>
                  </a:cubicBezTo>
                  <a:cubicBezTo>
                    <a:pt x="311" y="467"/>
                    <a:pt x="311"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3239700" y="4119025"/>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0" y="466"/>
                    <a:pt x="545" y="363"/>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1"/>
            <p:cNvSpPr/>
            <p:nvPr/>
          </p:nvSpPr>
          <p:spPr>
            <a:xfrm>
              <a:off x="3239700" y="4148775"/>
              <a:ext cx="13625" cy="11675"/>
            </a:xfrm>
            <a:custGeom>
              <a:avLst/>
              <a:gdLst/>
              <a:ahLst/>
              <a:cxnLst/>
              <a:rect l="l" t="t" r="r" b="b"/>
              <a:pathLst>
                <a:path w="545" h="467" extrusionOk="0">
                  <a:moveTo>
                    <a:pt x="311" y="0"/>
                  </a:moveTo>
                  <a:cubicBezTo>
                    <a:pt x="253" y="0"/>
                    <a:pt x="195" y="22"/>
                    <a:pt x="147" y="69"/>
                  </a:cubicBezTo>
                  <a:cubicBezTo>
                    <a:pt x="0" y="215"/>
                    <a:pt x="105" y="467"/>
                    <a:pt x="312" y="467"/>
                  </a:cubicBezTo>
                  <a:cubicBezTo>
                    <a:pt x="440" y="467"/>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1"/>
            <p:cNvSpPr/>
            <p:nvPr/>
          </p:nvSpPr>
          <p:spPr>
            <a:xfrm>
              <a:off x="3239700" y="4178525"/>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0" y="466"/>
                    <a:pt x="545" y="362"/>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1"/>
            <p:cNvSpPr/>
            <p:nvPr/>
          </p:nvSpPr>
          <p:spPr>
            <a:xfrm>
              <a:off x="3239700" y="4208275"/>
              <a:ext cx="13625" cy="11675"/>
            </a:xfrm>
            <a:custGeom>
              <a:avLst/>
              <a:gdLst/>
              <a:ahLst/>
              <a:cxnLst/>
              <a:rect l="l" t="t" r="r" b="b"/>
              <a:pathLst>
                <a:path w="545" h="467" extrusionOk="0">
                  <a:moveTo>
                    <a:pt x="311" y="0"/>
                  </a:moveTo>
                  <a:cubicBezTo>
                    <a:pt x="253" y="0"/>
                    <a:pt x="195" y="22"/>
                    <a:pt x="147" y="69"/>
                  </a:cubicBezTo>
                  <a:cubicBezTo>
                    <a:pt x="0" y="215"/>
                    <a:pt x="105" y="467"/>
                    <a:pt x="312" y="467"/>
                  </a:cubicBezTo>
                  <a:cubicBezTo>
                    <a:pt x="440" y="467"/>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3239700" y="4238000"/>
              <a:ext cx="13625" cy="11675"/>
            </a:xfrm>
            <a:custGeom>
              <a:avLst/>
              <a:gdLst/>
              <a:ahLst/>
              <a:cxnLst/>
              <a:rect l="l" t="t" r="r" b="b"/>
              <a:pathLst>
                <a:path w="545" h="467" extrusionOk="0">
                  <a:moveTo>
                    <a:pt x="310" y="1"/>
                  </a:moveTo>
                  <a:cubicBezTo>
                    <a:pt x="253" y="1"/>
                    <a:pt x="195" y="22"/>
                    <a:pt x="147" y="69"/>
                  </a:cubicBezTo>
                  <a:cubicBezTo>
                    <a:pt x="0" y="216"/>
                    <a:pt x="105" y="467"/>
                    <a:pt x="312" y="467"/>
                  </a:cubicBezTo>
                  <a:cubicBezTo>
                    <a:pt x="440" y="467"/>
                    <a:pt x="545" y="362"/>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3239700" y="4267750"/>
              <a:ext cx="13625" cy="11700"/>
            </a:xfrm>
            <a:custGeom>
              <a:avLst/>
              <a:gdLst/>
              <a:ahLst/>
              <a:cxnLst/>
              <a:rect l="l" t="t" r="r" b="b"/>
              <a:pathLst>
                <a:path w="545" h="468" extrusionOk="0">
                  <a:moveTo>
                    <a:pt x="310" y="1"/>
                  </a:moveTo>
                  <a:cubicBezTo>
                    <a:pt x="253" y="1"/>
                    <a:pt x="195" y="22"/>
                    <a:pt x="147" y="69"/>
                  </a:cubicBezTo>
                  <a:cubicBezTo>
                    <a:pt x="0" y="216"/>
                    <a:pt x="105"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3239700" y="4297500"/>
              <a:ext cx="13625" cy="11675"/>
            </a:xfrm>
            <a:custGeom>
              <a:avLst/>
              <a:gdLst/>
              <a:ahLst/>
              <a:cxnLst/>
              <a:rect l="l" t="t" r="r" b="b"/>
              <a:pathLst>
                <a:path w="545" h="467" extrusionOk="0">
                  <a:moveTo>
                    <a:pt x="310" y="1"/>
                  </a:moveTo>
                  <a:cubicBezTo>
                    <a:pt x="253" y="1"/>
                    <a:pt x="195" y="22"/>
                    <a:pt x="147" y="69"/>
                  </a:cubicBezTo>
                  <a:cubicBezTo>
                    <a:pt x="0" y="216"/>
                    <a:pt x="105" y="467"/>
                    <a:pt x="312" y="467"/>
                  </a:cubicBezTo>
                  <a:cubicBezTo>
                    <a:pt x="440" y="467"/>
                    <a:pt x="545" y="362"/>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3239700" y="4327250"/>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0" y="466"/>
                    <a:pt x="545" y="363"/>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3239700" y="4357000"/>
              <a:ext cx="13625" cy="11675"/>
            </a:xfrm>
            <a:custGeom>
              <a:avLst/>
              <a:gdLst/>
              <a:ahLst/>
              <a:cxnLst/>
              <a:rect l="l" t="t" r="r" b="b"/>
              <a:pathLst>
                <a:path w="545" h="467" extrusionOk="0">
                  <a:moveTo>
                    <a:pt x="311" y="0"/>
                  </a:moveTo>
                  <a:cubicBezTo>
                    <a:pt x="253" y="0"/>
                    <a:pt x="195" y="21"/>
                    <a:pt x="147" y="69"/>
                  </a:cubicBezTo>
                  <a:cubicBezTo>
                    <a:pt x="0" y="216"/>
                    <a:pt x="105" y="467"/>
                    <a:pt x="312" y="467"/>
                  </a:cubicBezTo>
                  <a:cubicBezTo>
                    <a:pt x="440" y="467"/>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3272325" y="4119025"/>
              <a:ext cx="13650" cy="11675"/>
            </a:xfrm>
            <a:custGeom>
              <a:avLst/>
              <a:gdLst/>
              <a:ahLst/>
              <a:cxnLst/>
              <a:rect l="l" t="t" r="r" b="b"/>
              <a:pathLst>
                <a:path w="546" h="467" extrusionOk="0">
                  <a:moveTo>
                    <a:pt x="311" y="0"/>
                  </a:moveTo>
                  <a:cubicBezTo>
                    <a:pt x="253" y="0"/>
                    <a:pt x="195" y="21"/>
                    <a:pt x="148" y="69"/>
                  </a:cubicBezTo>
                  <a:cubicBezTo>
                    <a:pt x="1" y="216"/>
                    <a:pt x="105" y="466"/>
                    <a:pt x="312" y="466"/>
                  </a:cubicBezTo>
                  <a:cubicBezTo>
                    <a:pt x="441" y="466"/>
                    <a:pt x="545" y="363"/>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3272325" y="4148775"/>
              <a:ext cx="13650" cy="11675"/>
            </a:xfrm>
            <a:custGeom>
              <a:avLst/>
              <a:gdLst/>
              <a:ahLst/>
              <a:cxnLst/>
              <a:rect l="l" t="t" r="r" b="b"/>
              <a:pathLst>
                <a:path w="546" h="467" extrusionOk="0">
                  <a:moveTo>
                    <a:pt x="311" y="0"/>
                  </a:moveTo>
                  <a:cubicBezTo>
                    <a:pt x="254" y="0"/>
                    <a:pt x="195" y="22"/>
                    <a:pt x="148" y="69"/>
                  </a:cubicBezTo>
                  <a:cubicBezTo>
                    <a:pt x="1" y="215"/>
                    <a:pt x="105" y="467"/>
                    <a:pt x="312" y="467"/>
                  </a:cubicBezTo>
                  <a:cubicBezTo>
                    <a:pt x="441" y="467"/>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3272325" y="4178525"/>
              <a:ext cx="13650" cy="11675"/>
            </a:xfrm>
            <a:custGeom>
              <a:avLst/>
              <a:gdLst/>
              <a:ahLst/>
              <a:cxnLst/>
              <a:rect l="l" t="t" r="r" b="b"/>
              <a:pathLst>
                <a:path w="546" h="467" extrusionOk="0">
                  <a:moveTo>
                    <a:pt x="311" y="0"/>
                  </a:moveTo>
                  <a:cubicBezTo>
                    <a:pt x="253" y="0"/>
                    <a:pt x="195" y="21"/>
                    <a:pt x="148" y="69"/>
                  </a:cubicBezTo>
                  <a:cubicBezTo>
                    <a:pt x="1" y="216"/>
                    <a:pt x="105" y="466"/>
                    <a:pt x="312" y="466"/>
                  </a:cubicBezTo>
                  <a:cubicBezTo>
                    <a:pt x="441" y="466"/>
                    <a:pt x="545" y="362"/>
                    <a:pt x="545" y="233"/>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3272325" y="4208275"/>
              <a:ext cx="13650" cy="11675"/>
            </a:xfrm>
            <a:custGeom>
              <a:avLst/>
              <a:gdLst/>
              <a:ahLst/>
              <a:cxnLst/>
              <a:rect l="l" t="t" r="r" b="b"/>
              <a:pathLst>
                <a:path w="546" h="467" extrusionOk="0">
                  <a:moveTo>
                    <a:pt x="311" y="0"/>
                  </a:moveTo>
                  <a:cubicBezTo>
                    <a:pt x="254" y="0"/>
                    <a:pt x="195" y="22"/>
                    <a:pt x="148" y="69"/>
                  </a:cubicBezTo>
                  <a:cubicBezTo>
                    <a:pt x="1" y="215"/>
                    <a:pt x="105" y="467"/>
                    <a:pt x="312" y="467"/>
                  </a:cubicBezTo>
                  <a:cubicBezTo>
                    <a:pt x="441" y="467"/>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3272325" y="4238000"/>
              <a:ext cx="13650" cy="11675"/>
            </a:xfrm>
            <a:custGeom>
              <a:avLst/>
              <a:gdLst/>
              <a:ahLst/>
              <a:cxnLst/>
              <a:rect l="l" t="t" r="r" b="b"/>
              <a:pathLst>
                <a:path w="546" h="467" extrusionOk="0">
                  <a:moveTo>
                    <a:pt x="311" y="1"/>
                  </a:moveTo>
                  <a:cubicBezTo>
                    <a:pt x="253" y="1"/>
                    <a:pt x="195" y="22"/>
                    <a:pt x="148" y="69"/>
                  </a:cubicBezTo>
                  <a:cubicBezTo>
                    <a:pt x="1" y="216"/>
                    <a:pt x="105" y="467"/>
                    <a:pt x="312" y="467"/>
                  </a:cubicBezTo>
                  <a:cubicBezTo>
                    <a:pt x="441" y="467"/>
                    <a:pt x="545" y="362"/>
                    <a:pt x="545" y="234"/>
                  </a:cubicBezTo>
                  <a:cubicBezTo>
                    <a:pt x="545" y="94"/>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3272325" y="4267750"/>
              <a:ext cx="13650" cy="11700"/>
            </a:xfrm>
            <a:custGeom>
              <a:avLst/>
              <a:gdLst/>
              <a:ahLst/>
              <a:cxnLst/>
              <a:rect l="l" t="t" r="r" b="b"/>
              <a:pathLst>
                <a:path w="546" h="468" extrusionOk="0">
                  <a:moveTo>
                    <a:pt x="310" y="1"/>
                  </a:moveTo>
                  <a:cubicBezTo>
                    <a:pt x="253" y="1"/>
                    <a:pt x="195" y="22"/>
                    <a:pt x="148" y="69"/>
                  </a:cubicBezTo>
                  <a:cubicBezTo>
                    <a:pt x="1" y="216"/>
                    <a:pt x="105" y="467"/>
                    <a:pt x="312" y="467"/>
                  </a:cubicBezTo>
                  <a:cubicBezTo>
                    <a:pt x="441"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3272325" y="4297500"/>
              <a:ext cx="13650" cy="11675"/>
            </a:xfrm>
            <a:custGeom>
              <a:avLst/>
              <a:gdLst/>
              <a:ahLst/>
              <a:cxnLst/>
              <a:rect l="l" t="t" r="r" b="b"/>
              <a:pathLst>
                <a:path w="546" h="467" extrusionOk="0">
                  <a:moveTo>
                    <a:pt x="311" y="1"/>
                  </a:moveTo>
                  <a:cubicBezTo>
                    <a:pt x="253" y="1"/>
                    <a:pt x="195" y="22"/>
                    <a:pt x="148" y="69"/>
                  </a:cubicBezTo>
                  <a:cubicBezTo>
                    <a:pt x="1" y="216"/>
                    <a:pt x="105" y="467"/>
                    <a:pt x="312" y="467"/>
                  </a:cubicBezTo>
                  <a:cubicBezTo>
                    <a:pt x="441" y="467"/>
                    <a:pt x="545" y="362"/>
                    <a:pt x="545" y="234"/>
                  </a:cubicBezTo>
                  <a:cubicBezTo>
                    <a:pt x="545" y="94"/>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3272325" y="4327250"/>
              <a:ext cx="13650" cy="11675"/>
            </a:xfrm>
            <a:custGeom>
              <a:avLst/>
              <a:gdLst/>
              <a:ahLst/>
              <a:cxnLst/>
              <a:rect l="l" t="t" r="r" b="b"/>
              <a:pathLst>
                <a:path w="546" h="467" extrusionOk="0">
                  <a:moveTo>
                    <a:pt x="311" y="0"/>
                  </a:moveTo>
                  <a:cubicBezTo>
                    <a:pt x="253" y="0"/>
                    <a:pt x="195" y="21"/>
                    <a:pt x="148" y="69"/>
                  </a:cubicBezTo>
                  <a:cubicBezTo>
                    <a:pt x="1" y="216"/>
                    <a:pt x="105" y="466"/>
                    <a:pt x="312" y="466"/>
                  </a:cubicBezTo>
                  <a:cubicBezTo>
                    <a:pt x="441" y="466"/>
                    <a:pt x="545" y="363"/>
                    <a:pt x="545" y="233"/>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3272325" y="4357000"/>
              <a:ext cx="13650" cy="11675"/>
            </a:xfrm>
            <a:custGeom>
              <a:avLst/>
              <a:gdLst/>
              <a:ahLst/>
              <a:cxnLst/>
              <a:rect l="l" t="t" r="r" b="b"/>
              <a:pathLst>
                <a:path w="546" h="467" extrusionOk="0">
                  <a:moveTo>
                    <a:pt x="311" y="0"/>
                  </a:moveTo>
                  <a:cubicBezTo>
                    <a:pt x="254" y="0"/>
                    <a:pt x="195" y="21"/>
                    <a:pt x="148" y="69"/>
                  </a:cubicBezTo>
                  <a:cubicBezTo>
                    <a:pt x="1" y="216"/>
                    <a:pt x="105" y="467"/>
                    <a:pt x="312" y="467"/>
                  </a:cubicBezTo>
                  <a:cubicBezTo>
                    <a:pt x="441" y="467"/>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3304925" y="4119025"/>
              <a:ext cx="13650" cy="11675"/>
            </a:xfrm>
            <a:custGeom>
              <a:avLst/>
              <a:gdLst/>
              <a:ahLst/>
              <a:cxnLst/>
              <a:rect l="l" t="t" r="r" b="b"/>
              <a:pathLst>
                <a:path w="546" h="467" extrusionOk="0">
                  <a:moveTo>
                    <a:pt x="311" y="0"/>
                  </a:moveTo>
                  <a:cubicBezTo>
                    <a:pt x="254" y="0"/>
                    <a:pt x="195" y="21"/>
                    <a:pt x="148" y="69"/>
                  </a:cubicBezTo>
                  <a:cubicBezTo>
                    <a:pt x="1" y="216"/>
                    <a:pt x="105" y="466"/>
                    <a:pt x="312" y="466"/>
                  </a:cubicBezTo>
                  <a:cubicBezTo>
                    <a:pt x="442" y="466"/>
                    <a:pt x="545" y="363"/>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3304925" y="4148775"/>
              <a:ext cx="13650" cy="11675"/>
            </a:xfrm>
            <a:custGeom>
              <a:avLst/>
              <a:gdLst/>
              <a:ahLst/>
              <a:cxnLst/>
              <a:rect l="l" t="t" r="r" b="b"/>
              <a:pathLst>
                <a:path w="546" h="467" extrusionOk="0">
                  <a:moveTo>
                    <a:pt x="311" y="0"/>
                  </a:moveTo>
                  <a:cubicBezTo>
                    <a:pt x="254" y="0"/>
                    <a:pt x="195" y="22"/>
                    <a:pt x="148" y="69"/>
                  </a:cubicBezTo>
                  <a:cubicBezTo>
                    <a:pt x="1" y="215"/>
                    <a:pt x="105" y="467"/>
                    <a:pt x="312" y="467"/>
                  </a:cubicBezTo>
                  <a:cubicBezTo>
                    <a:pt x="442" y="467"/>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3304925" y="4178525"/>
              <a:ext cx="13650" cy="11675"/>
            </a:xfrm>
            <a:custGeom>
              <a:avLst/>
              <a:gdLst/>
              <a:ahLst/>
              <a:cxnLst/>
              <a:rect l="l" t="t" r="r" b="b"/>
              <a:pathLst>
                <a:path w="546" h="467" extrusionOk="0">
                  <a:moveTo>
                    <a:pt x="311" y="0"/>
                  </a:moveTo>
                  <a:cubicBezTo>
                    <a:pt x="254" y="0"/>
                    <a:pt x="195" y="21"/>
                    <a:pt x="148" y="69"/>
                  </a:cubicBezTo>
                  <a:cubicBezTo>
                    <a:pt x="1" y="216"/>
                    <a:pt x="105" y="466"/>
                    <a:pt x="312" y="466"/>
                  </a:cubicBezTo>
                  <a:cubicBezTo>
                    <a:pt x="442" y="466"/>
                    <a:pt x="545" y="362"/>
                    <a:pt x="545" y="233"/>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3304925" y="4208275"/>
              <a:ext cx="13650" cy="11675"/>
            </a:xfrm>
            <a:custGeom>
              <a:avLst/>
              <a:gdLst/>
              <a:ahLst/>
              <a:cxnLst/>
              <a:rect l="l" t="t" r="r" b="b"/>
              <a:pathLst>
                <a:path w="546" h="467" extrusionOk="0">
                  <a:moveTo>
                    <a:pt x="311" y="0"/>
                  </a:moveTo>
                  <a:cubicBezTo>
                    <a:pt x="254" y="0"/>
                    <a:pt x="195" y="22"/>
                    <a:pt x="148" y="69"/>
                  </a:cubicBezTo>
                  <a:cubicBezTo>
                    <a:pt x="1" y="215"/>
                    <a:pt x="105" y="467"/>
                    <a:pt x="312" y="467"/>
                  </a:cubicBezTo>
                  <a:cubicBezTo>
                    <a:pt x="442" y="467"/>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3304925" y="4238000"/>
              <a:ext cx="13650" cy="11675"/>
            </a:xfrm>
            <a:custGeom>
              <a:avLst/>
              <a:gdLst/>
              <a:ahLst/>
              <a:cxnLst/>
              <a:rect l="l" t="t" r="r" b="b"/>
              <a:pathLst>
                <a:path w="546" h="467" extrusionOk="0">
                  <a:moveTo>
                    <a:pt x="311" y="1"/>
                  </a:moveTo>
                  <a:cubicBezTo>
                    <a:pt x="254" y="1"/>
                    <a:pt x="195" y="22"/>
                    <a:pt x="148" y="69"/>
                  </a:cubicBezTo>
                  <a:cubicBezTo>
                    <a:pt x="1" y="216"/>
                    <a:pt x="105" y="467"/>
                    <a:pt x="312" y="467"/>
                  </a:cubicBezTo>
                  <a:cubicBezTo>
                    <a:pt x="442" y="467"/>
                    <a:pt x="545" y="362"/>
                    <a:pt x="545" y="234"/>
                  </a:cubicBezTo>
                  <a:cubicBezTo>
                    <a:pt x="545" y="94"/>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3304925" y="4267750"/>
              <a:ext cx="13650" cy="11700"/>
            </a:xfrm>
            <a:custGeom>
              <a:avLst/>
              <a:gdLst/>
              <a:ahLst/>
              <a:cxnLst/>
              <a:rect l="l" t="t" r="r" b="b"/>
              <a:pathLst>
                <a:path w="546" h="468" extrusionOk="0">
                  <a:moveTo>
                    <a:pt x="311" y="1"/>
                  </a:moveTo>
                  <a:cubicBezTo>
                    <a:pt x="254" y="1"/>
                    <a:pt x="195" y="22"/>
                    <a:pt x="148" y="69"/>
                  </a:cubicBezTo>
                  <a:cubicBezTo>
                    <a:pt x="1" y="216"/>
                    <a:pt x="105" y="467"/>
                    <a:pt x="312" y="467"/>
                  </a:cubicBezTo>
                  <a:cubicBezTo>
                    <a:pt x="442" y="467"/>
                    <a:pt x="545" y="363"/>
                    <a:pt x="545" y="234"/>
                  </a:cubicBezTo>
                  <a:cubicBezTo>
                    <a:pt x="545" y="94"/>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3304925" y="4297500"/>
              <a:ext cx="13650" cy="11675"/>
            </a:xfrm>
            <a:custGeom>
              <a:avLst/>
              <a:gdLst/>
              <a:ahLst/>
              <a:cxnLst/>
              <a:rect l="l" t="t" r="r" b="b"/>
              <a:pathLst>
                <a:path w="546" h="467" extrusionOk="0">
                  <a:moveTo>
                    <a:pt x="311" y="1"/>
                  </a:moveTo>
                  <a:cubicBezTo>
                    <a:pt x="254" y="1"/>
                    <a:pt x="195" y="22"/>
                    <a:pt x="148" y="69"/>
                  </a:cubicBezTo>
                  <a:cubicBezTo>
                    <a:pt x="1" y="216"/>
                    <a:pt x="105" y="467"/>
                    <a:pt x="312" y="467"/>
                  </a:cubicBezTo>
                  <a:cubicBezTo>
                    <a:pt x="442" y="467"/>
                    <a:pt x="545" y="362"/>
                    <a:pt x="545" y="234"/>
                  </a:cubicBezTo>
                  <a:cubicBezTo>
                    <a:pt x="545" y="94"/>
                    <a:pt x="431"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3304925" y="4327250"/>
              <a:ext cx="13650" cy="11675"/>
            </a:xfrm>
            <a:custGeom>
              <a:avLst/>
              <a:gdLst/>
              <a:ahLst/>
              <a:cxnLst/>
              <a:rect l="l" t="t" r="r" b="b"/>
              <a:pathLst>
                <a:path w="546" h="467" extrusionOk="0">
                  <a:moveTo>
                    <a:pt x="311" y="0"/>
                  </a:moveTo>
                  <a:cubicBezTo>
                    <a:pt x="254" y="0"/>
                    <a:pt x="195" y="21"/>
                    <a:pt x="148" y="69"/>
                  </a:cubicBezTo>
                  <a:cubicBezTo>
                    <a:pt x="1" y="216"/>
                    <a:pt x="105" y="466"/>
                    <a:pt x="312" y="466"/>
                  </a:cubicBezTo>
                  <a:cubicBezTo>
                    <a:pt x="442" y="466"/>
                    <a:pt x="545" y="363"/>
                    <a:pt x="545" y="233"/>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3304925" y="4357000"/>
              <a:ext cx="13650" cy="11675"/>
            </a:xfrm>
            <a:custGeom>
              <a:avLst/>
              <a:gdLst/>
              <a:ahLst/>
              <a:cxnLst/>
              <a:rect l="l" t="t" r="r" b="b"/>
              <a:pathLst>
                <a:path w="546" h="467" extrusionOk="0">
                  <a:moveTo>
                    <a:pt x="311" y="0"/>
                  </a:moveTo>
                  <a:cubicBezTo>
                    <a:pt x="254" y="0"/>
                    <a:pt x="195" y="21"/>
                    <a:pt x="148" y="69"/>
                  </a:cubicBezTo>
                  <a:cubicBezTo>
                    <a:pt x="1" y="216"/>
                    <a:pt x="105" y="467"/>
                    <a:pt x="312" y="467"/>
                  </a:cubicBezTo>
                  <a:cubicBezTo>
                    <a:pt x="442" y="467"/>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3337575" y="4119025"/>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0" y="466"/>
                    <a:pt x="545" y="363"/>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3337575" y="4148775"/>
              <a:ext cx="13625" cy="11675"/>
            </a:xfrm>
            <a:custGeom>
              <a:avLst/>
              <a:gdLst/>
              <a:ahLst/>
              <a:cxnLst/>
              <a:rect l="l" t="t" r="r" b="b"/>
              <a:pathLst>
                <a:path w="545" h="467" extrusionOk="0">
                  <a:moveTo>
                    <a:pt x="311" y="0"/>
                  </a:moveTo>
                  <a:cubicBezTo>
                    <a:pt x="253" y="0"/>
                    <a:pt x="195" y="22"/>
                    <a:pt x="147" y="69"/>
                  </a:cubicBezTo>
                  <a:cubicBezTo>
                    <a:pt x="0" y="215"/>
                    <a:pt x="105" y="467"/>
                    <a:pt x="312" y="467"/>
                  </a:cubicBezTo>
                  <a:cubicBezTo>
                    <a:pt x="440" y="467"/>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3337575" y="4178525"/>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0" y="466"/>
                    <a:pt x="545" y="362"/>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3337575" y="4208275"/>
              <a:ext cx="13625" cy="11675"/>
            </a:xfrm>
            <a:custGeom>
              <a:avLst/>
              <a:gdLst/>
              <a:ahLst/>
              <a:cxnLst/>
              <a:rect l="l" t="t" r="r" b="b"/>
              <a:pathLst>
                <a:path w="545" h="467" extrusionOk="0">
                  <a:moveTo>
                    <a:pt x="311" y="0"/>
                  </a:moveTo>
                  <a:cubicBezTo>
                    <a:pt x="253" y="0"/>
                    <a:pt x="195" y="22"/>
                    <a:pt x="147" y="69"/>
                  </a:cubicBezTo>
                  <a:cubicBezTo>
                    <a:pt x="0" y="215"/>
                    <a:pt x="105" y="467"/>
                    <a:pt x="312" y="467"/>
                  </a:cubicBezTo>
                  <a:cubicBezTo>
                    <a:pt x="440" y="467"/>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3337575" y="4238000"/>
              <a:ext cx="13625" cy="11675"/>
            </a:xfrm>
            <a:custGeom>
              <a:avLst/>
              <a:gdLst/>
              <a:ahLst/>
              <a:cxnLst/>
              <a:rect l="l" t="t" r="r" b="b"/>
              <a:pathLst>
                <a:path w="545" h="467" extrusionOk="0">
                  <a:moveTo>
                    <a:pt x="310" y="1"/>
                  </a:moveTo>
                  <a:cubicBezTo>
                    <a:pt x="253" y="1"/>
                    <a:pt x="195" y="22"/>
                    <a:pt x="147" y="69"/>
                  </a:cubicBezTo>
                  <a:cubicBezTo>
                    <a:pt x="0" y="216"/>
                    <a:pt x="105" y="467"/>
                    <a:pt x="312" y="467"/>
                  </a:cubicBezTo>
                  <a:cubicBezTo>
                    <a:pt x="440" y="467"/>
                    <a:pt x="545" y="362"/>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3337575" y="4267750"/>
              <a:ext cx="13625" cy="11700"/>
            </a:xfrm>
            <a:custGeom>
              <a:avLst/>
              <a:gdLst/>
              <a:ahLst/>
              <a:cxnLst/>
              <a:rect l="l" t="t" r="r" b="b"/>
              <a:pathLst>
                <a:path w="545" h="468" extrusionOk="0">
                  <a:moveTo>
                    <a:pt x="310" y="1"/>
                  </a:moveTo>
                  <a:cubicBezTo>
                    <a:pt x="253" y="1"/>
                    <a:pt x="195" y="22"/>
                    <a:pt x="147" y="69"/>
                  </a:cubicBezTo>
                  <a:cubicBezTo>
                    <a:pt x="0" y="216"/>
                    <a:pt x="105" y="467"/>
                    <a:pt x="312" y="467"/>
                  </a:cubicBezTo>
                  <a:cubicBezTo>
                    <a:pt x="440"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3337575" y="4297500"/>
              <a:ext cx="13625" cy="11675"/>
            </a:xfrm>
            <a:custGeom>
              <a:avLst/>
              <a:gdLst/>
              <a:ahLst/>
              <a:cxnLst/>
              <a:rect l="l" t="t" r="r" b="b"/>
              <a:pathLst>
                <a:path w="545" h="467" extrusionOk="0">
                  <a:moveTo>
                    <a:pt x="310" y="1"/>
                  </a:moveTo>
                  <a:cubicBezTo>
                    <a:pt x="253" y="1"/>
                    <a:pt x="195" y="22"/>
                    <a:pt x="147" y="69"/>
                  </a:cubicBezTo>
                  <a:cubicBezTo>
                    <a:pt x="0" y="216"/>
                    <a:pt x="105" y="467"/>
                    <a:pt x="312" y="467"/>
                  </a:cubicBezTo>
                  <a:cubicBezTo>
                    <a:pt x="440" y="467"/>
                    <a:pt x="545" y="362"/>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3337575" y="4327250"/>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0" y="466"/>
                    <a:pt x="545" y="363"/>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3337575" y="4357000"/>
              <a:ext cx="13625" cy="11675"/>
            </a:xfrm>
            <a:custGeom>
              <a:avLst/>
              <a:gdLst/>
              <a:ahLst/>
              <a:cxnLst/>
              <a:rect l="l" t="t" r="r" b="b"/>
              <a:pathLst>
                <a:path w="545" h="467" extrusionOk="0">
                  <a:moveTo>
                    <a:pt x="311" y="0"/>
                  </a:moveTo>
                  <a:cubicBezTo>
                    <a:pt x="253" y="0"/>
                    <a:pt x="195" y="21"/>
                    <a:pt x="147" y="69"/>
                  </a:cubicBezTo>
                  <a:cubicBezTo>
                    <a:pt x="0" y="216"/>
                    <a:pt x="105" y="467"/>
                    <a:pt x="312" y="467"/>
                  </a:cubicBezTo>
                  <a:cubicBezTo>
                    <a:pt x="440" y="467"/>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3370175" y="4119025"/>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1" y="466"/>
                    <a:pt x="545" y="363"/>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3370175" y="4148775"/>
              <a:ext cx="13625" cy="11675"/>
            </a:xfrm>
            <a:custGeom>
              <a:avLst/>
              <a:gdLst/>
              <a:ahLst/>
              <a:cxnLst/>
              <a:rect l="l" t="t" r="r" b="b"/>
              <a:pathLst>
                <a:path w="545" h="467" extrusionOk="0">
                  <a:moveTo>
                    <a:pt x="311" y="0"/>
                  </a:moveTo>
                  <a:cubicBezTo>
                    <a:pt x="254" y="0"/>
                    <a:pt x="195" y="22"/>
                    <a:pt x="147" y="69"/>
                  </a:cubicBezTo>
                  <a:cubicBezTo>
                    <a:pt x="0" y="215"/>
                    <a:pt x="105" y="467"/>
                    <a:pt x="312" y="467"/>
                  </a:cubicBezTo>
                  <a:cubicBezTo>
                    <a:pt x="441" y="467"/>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3370175" y="4178525"/>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1" y="466"/>
                    <a:pt x="545" y="362"/>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1"/>
            <p:cNvSpPr/>
            <p:nvPr/>
          </p:nvSpPr>
          <p:spPr>
            <a:xfrm>
              <a:off x="3370175" y="4208275"/>
              <a:ext cx="13625" cy="11675"/>
            </a:xfrm>
            <a:custGeom>
              <a:avLst/>
              <a:gdLst/>
              <a:ahLst/>
              <a:cxnLst/>
              <a:rect l="l" t="t" r="r" b="b"/>
              <a:pathLst>
                <a:path w="545" h="467" extrusionOk="0">
                  <a:moveTo>
                    <a:pt x="311" y="0"/>
                  </a:moveTo>
                  <a:cubicBezTo>
                    <a:pt x="254" y="0"/>
                    <a:pt x="195" y="22"/>
                    <a:pt x="147" y="69"/>
                  </a:cubicBezTo>
                  <a:cubicBezTo>
                    <a:pt x="0" y="215"/>
                    <a:pt x="105" y="467"/>
                    <a:pt x="312" y="467"/>
                  </a:cubicBezTo>
                  <a:cubicBezTo>
                    <a:pt x="441" y="467"/>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1"/>
            <p:cNvSpPr/>
            <p:nvPr/>
          </p:nvSpPr>
          <p:spPr>
            <a:xfrm>
              <a:off x="3370175" y="4238000"/>
              <a:ext cx="13625" cy="11675"/>
            </a:xfrm>
            <a:custGeom>
              <a:avLst/>
              <a:gdLst/>
              <a:ahLst/>
              <a:cxnLst/>
              <a:rect l="l" t="t" r="r" b="b"/>
              <a:pathLst>
                <a:path w="545" h="467" extrusionOk="0">
                  <a:moveTo>
                    <a:pt x="310" y="1"/>
                  </a:moveTo>
                  <a:cubicBezTo>
                    <a:pt x="253" y="1"/>
                    <a:pt x="195" y="22"/>
                    <a:pt x="147" y="69"/>
                  </a:cubicBezTo>
                  <a:cubicBezTo>
                    <a:pt x="0" y="216"/>
                    <a:pt x="105" y="467"/>
                    <a:pt x="312" y="467"/>
                  </a:cubicBezTo>
                  <a:cubicBezTo>
                    <a:pt x="441" y="467"/>
                    <a:pt x="545" y="362"/>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1"/>
            <p:cNvSpPr/>
            <p:nvPr/>
          </p:nvSpPr>
          <p:spPr>
            <a:xfrm>
              <a:off x="3370175" y="4267750"/>
              <a:ext cx="13625" cy="11700"/>
            </a:xfrm>
            <a:custGeom>
              <a:avLst/>
              <a:gdLst/>
              <a:ahLst/>
              <a:cxnLst/>
              <a:rect l="l" t="t" r="r" b="b"/>
              <a:pathLst>
                <a:path w="545" h="468" extrusionOk="0">
                  <a:moveTo>
                    <a:pt x="310" y="1"/>
                  </a:moveTo>
                  <a:cubicBezTo>
                    <a:pt x="253" y="1"/>
                    <a:pt x="195" y="22"/>
                    <a:pt x="147" y="69"/>
                  </a:cubicBezTo>
                  <a:cubicBezTo>
                    <a:pt x="0" y="216"/>
                    <a:pt x="105" y="467"/>
                    <a:pt x="312" y="467"/>
                  </a:cubicBezTo>
                  <a:cubicBezTo>
                    <a:pt x="441" y="467"/>
                    <a:pt x="545" y="363"/>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3370175" y="4297500"/>
              <a:ext cx="13625" cy="11675"/>
            </a:xfrm>
            <a:custGeom>
              <a:avLst/>
              <a:gdLst/>
              <a:ahLst/>
              <a:cxnLst/>
              <a:rect l="l" t="t" r="r" b="b"/>
              <a:pathLst>
                <a:path w="545" h="467" extrusionOk="0">
                  <a:moveTo>
                    <a:pt x="310" y="1"/>
                  </a:moveTo>
                  <a:cubicBezTo>
                    <a:pt x="253" y="1"/>
                    <a:pt x="195" y="22"/>
                    <a:pt x="147" y="69"/>
                  </a:cubicBezTo>
                  <a:cubicBezTo>
                    <a:pt x="0" y="216"/>
                    <a:pt x="105" y="467"/>
                    <a:pt x="312" y="467"/>
                  </a:cubicBezTo>
                  <a:cubicBezTo>
                    <a:pt x="441" y="467"/>
                    <a:pt x="545" y="362"/>
                    <a:pt x="545" y="234"/>
                  </a:cubicBezTo>
                  <a:cubicBezTo>
                    <a:pt x="545" y="94"/>
                    <a:pt x="430"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3370175" y="4327250"/>
              <a:ext cx="13625" cy="11675"/>
            </a:xfrm>
            <a:custGeom>
              <a:avLst/>
              <a:gdLst/>
              <a:ahLst/>
              <a:cxnLst/>
              <a:rect l="l" t="t" r="r" b="b"/>
              <a:pathLst>
                <a:path w="545" h="467" extrusionOk="0">
                  <a:moveTo>
                    <a:pt x="310" y="0"/>
                  </a:moveTo>
                  <a:cubicBezTo>
                    <a:pt x="253" y="0"/>
                    <a:pt x="195" y="21"/>
                    <a:pt x="147" y="69"/>
                  </a:cubicBezTo>
                  <a:cubicBezTo>
                    <a:pt x="0" y="216"/>
                    <a:pt x="105" y="466"/>
                    <a:pt x="312" y="466"/>
                  </a:cubicBezTo>
                  <a:cubicBezTo>
                    <a:pt x="441" y="466"/>
                    <a:pt x="545" y="363"/>
                    <a:pt x="545" y="233"/>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3370175" y="4357000"/>
              <a:ext cx="13625" cy="11675"/>
            </a:xfrm>
            <a:custGeom>
              <a:avLst/>
              <a:gdLst/>
              <a:ahLst/>
              <a:cxnLst/>
              <a:rect l="l" t="t" r="r" b="b"/>
              <a:pathLst>
                <a:path w="545" h="467" extrusionOk="0">
                  <a:moveTo>
                    <a:pt x="311" y="0"/>
                  </a:moveTo>
                  <a:cubicBezTo>
                    <a:pt x="254" y="0"/>
                    <a:pt x="195" y="21"/>
                    <a:pt x="147" y="69"/>
                  </a:cubicBezTo>
                  <a:cubicBezTo>
                    <a:pt x="0" y="216"/>
                    <a:pt x="105" y="467"/>
                    <a:pt x="312" y="467"/>
                  </a:cubicBezTo>
                  <a:cubicBezTo>
                    <a:pt x="441" y="467"/>
                    <a:pt x="545" y="362"/>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3402800" y="4119025"/>
              <a:ext cx="13650" cy="11675"/>
            </a:xfrm>
            <a:custGeom>
              <a:avLst/>
              <a:gdLst/>
              <a:ahLst/>
              <a:cxnLst/>
              <a:rect l="l" t="t" r="r" b="b"/>
              <a:pathLst>
                <a:path w="546" h="467" extrusionOk="0">
                  <a:moveTo>
                    <a:pt x="311" y="0"/>
                  </a:moveTo>
                  <a:cubicBezTo>
                    <a:pt x="254" y="0"/>
                    <a:pt x="195" y="21"/>
                    <a:pt x="148" y="69"/>
                  </a:cubicBezTo>
                  <a:cubicBezTo>
                    <a:pt x="1" y="216"/>
                    <a:pt x="105" y="466"/>
                    <a:pt x="312" y="466"/>
                  </a:cubicBezTo>
                  <a:cubicBezTo>
                    <a:pt x="441" y="466"/>
                    <a:pt x="545" y="363"/>
                    <a:pt x="545" y="234"/>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3402800" y="4148775"/>
              <a:ext cx="13650" cy="11675"/>
            </a:xfrm>
            <a:custGeom>
              <a:avLst/>
              <a:gdLst/>
              <a:ahLst/>
              <a:cxnLst/>
              <a:rect l="l" t="t" r="r" b="b"/>
              <a:pathLst>
                <a:path w="546" h="467" extrusionOk="0">
                  <a:moveTo>
                    <a:pt x="311" y="0"/>
                  </a:moveTo>
                  <a:cubicBezTo>
                    <a:pt x="254" y="0"/>
                    <a:pt x="195" y="22"/>
                    <a:pt x="148" y="69"/>
                  </a:cubicBezTo>
                  <a:cubicBezTo>
                    <a:pt x="1" y="215"/>
                    <a:pt x="105" y="467"/>
                    <a:pt x="312" y="467"/>
                  </a:cubicBezTo>
                  <a:cubicBezTo>
                    <a:pt x="441" y="467"/>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3402800" y="4178525"/>
              <a:ext cx="13650" cy="11675"/>
            </a:xfrm>
            <a:custGeom>
              <a:avLst/>
              <a:gdLst/>
              <a:ahLst/>
              <a:cxnLst/>
              <a:rect l="l" t="t" r="r" b="b"/>
              <a:pathLst>
                <a:path w="546" h="467" extrusionOk="0">
                  <a:moveTo>
                    <a:pt x="311" y="0"/>
                  </a:moveTo>
                  <a:cubicBezTo>
                    <a:pt x="254" y="0"/>
                    <a:pt x="195" y="21"/>
                    <a:pt x="148" y="69"/>
                  </a:cubicBezTo>
                  <a:cubicBezTo>
                    <a:pt x="1" y="216"/>
                    <a:pt x="105" y="466"/>
                    <a:pt x="312" y="466"/>
                  </a:cubicBezTo>
                  <a:cubicBezTo>
                    <a:pt x="441" y="466"/>
                    <a:pt x="545" y="362"/>
                    <a:pt x="545" y="233"/>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3402800" y="4208275"/>
              <a:ext cx="13650" cy="11675"/>
            </a:xfrm>
            <a:custGeom>
              <a:avLst/>
              <a:gdLst/>
              <a:ahLst/>
              <a:cxnLst/>
              <a:rect l="l" t="t" r="r" b="b"/>
              <a:pathLst>
                <a:path w="546" h="467" extrusionOk="0">
                  <a:moveTo>
                    <a:pt x="311" y="0"/>
                  </a:moveTo>
                  <a:cubicBezTo>
                    <a:pt x="254" y="0"/>
                    <a:pt x="195" y="22"/>
                    <a:pt x="148" y="69"/>
                  </a:cubicBezTo>
                  <a:cubicBezTo>
                    <a:pt x="1" y="215"/>
                    <a:pt x="105" y="467"/>
                    <a:pt x="312" y="467"/>
                  </a:cubicBezTo>
                  <a:cubicBezTo>
                    <a:pt x="441" y="467"/>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3402800" y="4238000"/>
              <a:ext cx="13650" cy="11675"/>
            </a:xfrm>
            <a:custGeom>
              <a:avLst/>
              <a:gdLst/>
              <a:ahLst/>
              <a:cxnLst/>
              <a:rect l="l" t="t" r="r" b="b"/>
              <a:pathLst>
                <a:path w="546" h="467" extrusionOk="0">
                  <a:moveTo>
                    <a:pt x="311" y="1"/>
                  </a:moveTo>
                  <a:cubicBezTo>
                    <a:pt x="254" y="1"/>
                    <a:pt x="195" y="22"/>
                    <a:pt x="148" y="69"/>
                  </a:cubicBezTo>
                  <a:cubicBezTo>
                    <a:pt x="1" y="216"/>
                    <a:pt x="105" y="467"/>
                    <a:pt x="312" y="467"/>
                  </a:cubicBezTo>
                  <a:cubicBezTo>
                    <a:pt x="441" y="467"/>
                    <a:pt x="545" y="362"/>
                    <a:pt x="545" y="234"/>
                  </a:cubicBezTo>
                  <a:cubicBezTo>
                    <a:pt x="545" y="94"/>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3402800" y="4267750"/>
              <a:ext cx="13650" cy="11700"/>
            </a:xfrm>
            <a:custGeom>
              <a:avLst/>
              <a:gdLst/>
              <a:ahLst/>
              <a:cxnLst/>
              <a:rect l="l" t="t" r="r" b="b"/>
              <a:pathLst>
                <a:path w="546" h="468" extrusionOk="0">
                  <a:moveTo>
                    <a:pt x="311" y="1"/>
                  </a:moveTo>
                  <a:cubicBezTo>
                    <a:pt x="253" y="1"/>
                    <a:pt x="195" y="22"/>
                    <a:pt x="148" y="69"/>
                  </a:cubicBezTo>
                  <a:cubicBezTo>
                    <a:pt x="1" y="216"/>
                    <a:pt x="105" y="467"/>
                    <a:pt x="312" y="467"/>
                  </a:cubicBezTo>
                  <a:cubicBezTo>
                    <a:pt x="441" y="467"/>
                    <a:pt x="545" y="363"/>
                    <a:pt x="545" y="234"/>
                  </a:cubicBezTo>
                  <a:cubicBezTo>
                    <a:pt x="545" y="94"/>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3402800" y="4297500"/>
              <a:ext cx="13650" cy="11675"/>
            </a:xfrm>
            <a:custGeom>
              <a:avLst/>
              <a:gdLst/>
              <a:ahLst/>
              <a:cxnLst/>
              <a:rect l="l" t="t" r="r" b="b"/>
              <a:pathLst>
                <a:path w="546" h="467" extrusionOk="0">
                  <a:moveTo>
                    <a:pt x="311" y="1"/>
                  </a:moveTo>
                  <a:cubicBezTo>
                    <a:pt x="254" y="1"/>
                    <a:pt x="195" y="22"/>
                    <a:pt x="148" y="69"/>
                  </a:cubicBezTo>
                  <a:cubicBezTo>
                    <a:pt x="1" y="216"/>
                    <a:pt x="105" y="467"/>
                    <a:pt x="312" y="467"/>
                  </a:cubicBezTo>
                  <a:cubicBezTo>
                    <a:pt x="441" y="467"/>
                    <a:pt x="545" y="362"/>
                    <a:pt x="545" y="234"/>
                  </a:cubicBezTo>
                  <a:cubicBezTo>
                    <a:pt x="545" y="94"/>
                    <a:pt x="430" y="1"/>
                    <a:pt x="3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3402800" y="4327250"/>
              <a:ext cx="13650" cy="11675"/>
            </a:xfrm>
            <a:custGeom>
              <a:avLst/>
              <a:gdLst/>
              <a:ahLst/>
              <a:cxnLst/>
              <a:rect l="l" t="t" r="r" b="b"/>
              <a:pathLst>
                <a:path w="546" h="467" extrusionOk="0">
                  <a:moveTo>
                    <a:pt x="311" y="0"/>
                  </a:moveTo>
                  <a:cubicBezTo>
                    <a:pt x="253" y="0"/>
                    <a:pt x="195" y="21"/>
                    <a:pt x="148" y="69"/>
                  </a:cubicBezTo>
                  <a:cubicBezTo>
                    <a:pt x="1" y="216"/>
                    <a:pt x="105" y="466"/>
                    <a:pt x="312" y="466"/>
                  </a:cubicBezTo>
                  <a:cubicBezTo>
                    <a:pt x="441" y="466"/>
                    <a:pt x="545" y="363"/>
                    <a:pt x="545" y="233"/>
                  </a:cubicBezTo>
                  <a:cubicBezTo>
                    <a:pt x="545" y="93"/>
                    <a:pt x="430"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3402800" y="4357000"/>
              <a:ext cx="13650" cy="11675"/>
            </a:xfrm>
            <a:custGeom>
              <a:avLst/>
              <a:gdLst/>
              <a:ahLst/>
              <a:cxnLst/>
              <a:rect l="l" t="t" r="r" b="b"/>
              <a:pathLst>
                <a:path w="546" h="467" extrusionOk="0">
                  <a:moveTo>
                    <a:pt x="311" y="0"/>
                  </a:moveTo>
                  <a:cubicBezTo>
                    <a:pt x="254" y="0"/>
                    <a:pt x="195" y="21"/>
                    <a:pt x="148" y="69"/>
                  </a:cubicBezTo>
                  <a:cubicBezTo>
                    <a:pt x="1" y="216"/>
                    <a:pt x="105" y="467"/>
                    <a:pt x="312" y="467"/>
                  </a:cubicBezTo>
                  <a:cubicBezTo>
                    <a:pt x="441" y="467"/>
                    <a:pt x="545" y="362"/>
                    <a:pt x="545" y="234"/>
                  </a:cubicBezTo>
                  <a:cubicBezTo>
                    <a:pt x="545" y="93"/>
                    <a:pt x="431" y="0"/>
                    <a:pt x="3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3435450" y="4119025"/>
              <a:ext cx="13625" cy="11675"/>
            </a:xfrm>
            <a:custGeom>
              <a:avLst/>
              <a:gdLst/>
              <a:ahLst/>
              <a:cxnLst/>
              <a:rect l="l" t="t" r="r" b="b"/>
              <a:pathLst>
                <a:path w="545" h="467" extrusionOk="0">
                  <a:moveTo>
                    <a:pt x="309" y="0"/>
                  </a:moveTo>
                  <a:cubicBezTo>
                    <a:pt x="252" y="0"/>
                    <a:pt x="193" y="21"/>
                    <a:pt x="146" y="69"/>
                  </a:cubicBezTo>
                  <a:cubicBezTo>
                    <a:pt x="0" y="216"/>
                    <a:pt x="104" y="466"/>
                    <a:pt x="312" y="466"/>
                  </a:cubicBezTo>
                  <a:cubicBezTo>
                    <a:pt x="440" y="466"/>
                    <a:pt x="545" y="363"/>
                    <a:pt x="545" y="234"/>
                  </a:cubicBezTo>
                  <a:cubicBezTo>
                    <a:pt x="545" y="93"/>
                    <a:pt x="429"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3435450" y="4148775"/>
              <a:ext cx="13625" cy="11675"/>
            </a:xfrm>
            <a:custGeom>
              <a:avLst/>
              <a:gdLst/>
              <a:ahLst/>
              <a:cxnLst/>
              <a:rect l="l" t="t" r="r" b="b"/>
              <a:pathLst>
                <a:path w="545" h="467" extrusionOk="0">
                  <a:moveTo>
                    <a:pt x="310" y="0"/>
                  </a:moveTo>
                  <a:cubicBezTo>
                    <a:pt x="252" y="0"/>
                    <a:pt x="194" y="22"/>
                    <a:pt x="146" y="69"/>
                  </a:cubicBezTo>
                  <a:cubicBezTo>
                    <a:pt x="0" y="215"/>
                    <a:pt x="104" y="467"/>
                    <a:pt x="312" y="467"/>
                  </a:cubicBezTo>
                  <a:cubicBezTo>
                    <a:pt x="440" y="467"/>
                    <a:pt x="545" y="362"/>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3435450" y="4178525"/>
              <a:ext cx="13625" cy="11675"/>
            </a:xfrm>
            <a:custGeom>
              <a:avLst/>
              <a:gdLst/>
              <a:ahLst/>
              <a:cxnLst/>
              <a:rect l="l" t="t" r="r" b="b"/>
              <a:pathLst>
                <a:path w="545" h="467" extrusionOk="0">
                  <a:moveTo>
                    <a:pt x="309" y="0"/>
                  </a:moveTo>
                  <a:cubicBezTo>
                    <a:pt x="252" y="0"/>
                    <a:pt x="193" y="21"/>
                    <a:pt x="146" y="69"/>
                  </a:cubicBezTo>
                  <a:cubicBezTo>
                    <a:pt x="0" y="216"/>
                    <a:pt x="104" y="466"/>
                    <a:pt x="312" y="466"/>
                  </a:cubicBezTo>
                  <a:cubicBezTo>
                    <a:pt x="440" y="466"/>
                    <a:pt x="545" y="362"/>
                    <a:pt x="545" y="233"/>
                  </a:cubicBezTo>
                  <a:cubicBezTo>
                    <a:pt x="545" y="93"/>
                    <a:pt x="429"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1"/>
            <p:cNvSpPr/>
            <p:nvPr/>
          </p:nvSpPr>
          <p:spPr>
            <a:xfrm>
              <a:off x="3435450" y="4208275"/>
              <a:ext cx="13625" cy="11675"/>
            </a:xfrm>
            <a:custGeom>
              <a:avLst/>
              <a:gdLst/>
              <a:ahLst/>
              <a:cxnLst/>
              <a:rect l="l" t="t" r="r" b="b"/>
              <a:pathLst>
                <a:path w="545" h="467" extrusionOk="0">
                  <a:moveTo>
                    <a:pt x="310" y="0"/>
                  </a:moveTo>
                  <a:cubicBezTo>
                    <a:pt x="252" y="0"/>
                    <a:pt x="194" y="22"/>
                    <a:pt x="146" y="69"/>
                  </a:cubicBezTo>
                  <a:cubicBezTo>
                    <a:pt x="0" y="215"/>
                    <a:pt x="104" y="467"/>
                    <a:pt x="312" y="467"/>
                  </a:cubicBezTo>
                  <a:cubicBezTo>
                    <a:pt x="440" y="467"/>
                    <a:pt x="545" y="362"/>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1"/>
            <p:cNvSpPr/>
            <p:nvPr/>
          </p:nvSpPr>
          <p:spPr>
            <a:xfrm>
              <a:off x="3435450" y="4238000"/>
              <a:ext cx="13625" cy="11675"/>
            </a:xfrm>
            <a:custGeom>
              <a:avLst/>
              <a:gdLst/>
              <a:ahLst/>
              <a:cxnLst/>
              <a:rect l="l" t="t" r="r" b="b"/>
              <a:pathLst>
                <a:path w="545" h="467" extrusionOk="0">
                  <a:moveTo>
                    <a:pt x="309" y="1"/>
                  </a:moveTo>
                  <a:cubicBezTo>
                    <a:pt x="252" y="1"/>
                    <a:pt x="193" y="22"/>
                    <a:pt x="146" y="69"/>
                  </a:cubicBezTo>
                  <a:cubicBezTo>
                    <a:pt x="0" y="216"/>
                    <a:pt x="104" y="467"/>
                    <a:pt x="312" y="467"/>
                  </a:cubicBezTo>
                  <a:cubicBezTo>
                    <a:pt x="440" y="467"/>
                    <a:pt x="545" y="362"/>
                    <a:pt x="545" y="234"/>
                  </a:cubicBezTo>
                  <a:cubicBezTo>
                    <a:pt x="545" y="94"/>
                    <a:pt x="429"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3435450" y="4267750"/>
              <a:ext cx="13625" cy="11700"/>
            </a:xfrm>
            <a:custGeom>
              <a:avLst/>
              <a:gdLst/>
              <a:ahLst/>
              <a:cxnLst/>
              <a:rect l="l" t="t" r="r" b="b"/>
              <a:pathLst>
                <a:path w="545" h="468" extrusionOk="0">
                  <a:moveTo>
                    <a:pt x="309" y="1"/>
                  </a:moveTo>
                  <a:cubicBezTo>
                    <a:pt x="252" y="1"/>
                    <a:pt x="193" y="22"/>
                    <a:pt x="146" y="69"/>
                  </a:cubicBezTo>
                  <a:cubicBezTo>
                    <a:pt x="0" y="216"/>
                    <a:pt x="104" y="467"/>
                    <a:pt x="312" y="467"/>
                  </a:cubicBezTo>
                  <a:cubicBezTo>
                    <a:pt x="440" y="467"/>
                    <a:pt x="545" y="363"/>
                    <a:pt x="545" y="234"/>
                  </a:cubicBezTo>
                  <a:cubicBezTo>
                    <a:pt x="545" y="94"/>
                    <a:pt x="429"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3435450" y="4297500"/>
              <a:ext cx="13625" cy="11675"/>
            </a:xfrm>
            <a:custGeom>
              <a:avLst/>
              <a:gdLst/>
              <a:ahLst/>
              <a:cxnLst/>
              <a:rect l="l" t="t" r="r" b="b"/>
              <a:pathLst>
                <a:path w="545" h="467" extrusionOk="0">
                  <a:moveTo>
                    <a:pt x="309" y="1"/>
                  </a:moveTo>
                  <a:cubicBezTo>
                    <a:pt x="252" y="1"/>
                    <a:pt x="193" y="22"/>
                    <a:pt x="146" y="69"/>
                  </a:cubicBezTo>
                  <a:cubicBezTo>
                    <a:pt x="0" y="216"/>
                    <a:pt x="104" y="467"/>
                    <a:pt x="312" y="467"/>
                  </a:cubicBezTo>
                  <a:cubicBezTo>
                    <a:pt x="440" y="467"/>
                    <a:pt x="545" y="362"/>
                    <a:pt x="545" y="234"/>
                  </a:cubicBezTo>
                  <a:cubicBezTo>
                    <a:pt x="545" y="94"/>
                    <a:pt x="429"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3435450" y="4327250"/>
              <a:ext cx="13625" cy="11675"/>
            </a:xfrm>
            <a:custGeom>
              <a:avLst/>
              <a:gdLst/>
              <a:ahLst/>
              <a:cxnLst/>
              <a:rect l="l" t="t" r="r" b="b"/>
              <a:pathLst>
                <a:path w="545" h="467" extrusionOk="0">
                  <a:moveTo>
                    <a:pt x="309" y="0"/>
                  </a:moveTo>
                  <a:cubicBezTo>
                    <a:pt x="252" y="0"/>
                    <a:pt x="193" y="21"/>
                    <a:pt x="146" y="69"/>
                  </a:cubicBezTo>
                  <a:cubicBezTo>
                    <a:pt x="0" y="216"/>
                    <a:pt x="104" y="466"/>
                    <a:pt x="312" y="466"/>
                  </a:cubicBezTo>
                  <a:cubicBezTo>
                    <a:pt x="440" y="466"/>
                    <a:pt x="545" y="363"/>
                    <a:pt x="545" y="233"/>
                  </a:cubicBezTo>
                  <a:cubicBezTo>
                    <a:pt x="545" y="93"/>
                    <a:pt x="429"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3435450" y="4357000"/>
              <a:ext cx="13625" cy="11675"/>
            </a:xfrm>
            <a:custGeom>
              <a:avLst/>
              <a:gdLst/>
              <a:ahLst/>
              <a:cxnLst/>
              <a:rect l="l" t="t" r="r" b="b"/>
              <a:pathLst>
                <a:path w="545" h="467" extrusionOk="0">
                  <a:moveTo>
                    <a:pt x="310" y="0"/>
                  </a:moveTo>
                  <a:cubicBezTo>
                    <a:pt x="252" y="0"/>
                    <a:pt x="194" y="21"/>
                    <a:pt x="146" y="69"/>
                  </a:cubicBezTo>
                  <a:cubicBezTo>
                    <a:pt x="0" y="216"/>
                    <a:pt x="104" y="467"/>
                    <a:pt x="312" y="467"/>
                  </a:cubicBezTo>
                  <a:cubicBezTo>
                    <a:pt x="440" y="467"/>
                    <a:pt x="545" y="362"/>
                    <a:pt x="545" y="234"/>
                  </a:cubicBezTo>
                  <a:cubicBezTo>
                    <a:pt x="545" y="93"/>
                    <a:pt x="43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3468075" y="4119025"/>
              <a:ext cx="13600" cy="11675"/>
            </a:xfrm>
            <a:custGeom>
              <a:avLst/>
              <a:gdLst/>
              <a:ahLst/>
              <a:cxnLst/>
              <a:rect l="l" t="t" r="r" b="b"/>
              <a:pathLst>
                <a:path w="544" h="467" extrusionOk="0">
                  <a:moveTo>
                    <a:pt x="309" y="0"/>
                  </a:moveTo>
                  <a:cubicBezTo>
                    <a:pt x="252" y="0"/>
                    <a:pt x="194" y="21"/>
                    <a:pt x="146" y="69"/>
                  </a:cubicBezTo>
                  <a:cubicBezTo>
                    <a:pt x="0" y="216"/>
                    <a:pt x="104" y="466"/>
                    <a:pt x="311" y="466"/>
                  </a:cubicBezTo>
                  <a:cubicBezTo>
                    <a:pt x="440" y="466"/>
                    <a:pt x="544" y="363"/>
                    <a:pt x="544" y="234"/>
                  </a:cubicBezTo>
                  <a:cubicBezTo>
                    <a:pt x="544" y="93"/>
                    <a:pt x="429"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3468075" y="4148775"/>
              <a:ext cx="13600" cy="11675"/>
            </a:xfrm>
            <a:custGeom>
              <a:avLst/>
              <a:gdLst/>
              <a:ahLst/>
              <a:cxnLst/>
              <a:rect l="l" t="t" r="r" b="b"/>
              <a:pathLst>
                <a:path w="544" h="467" extrusionOk="0">
                  <a:moveTo>
                    <a:pt x="310" y="0"/>
                  </a:moveTo>
                  <a:cubicBezTo>
                    <a:pt x="252" y="0"/>
                    <a:pt x="194" y="22"/>
                    <a:pt x="146" y="69"/>
                  </a:cubicBezTo>
                  <a:cubicBezTo>
                    <a:pt x="0" y="215"/>
                    <a:pt x="104" y="467"/>
                    <a:pt x="311" y="467"/>
                  </a:cubicBezTo>
                  <a:cubicBezTo>
                    <a:pt x="440" y="467"/>
                    <a:pt x="544" y="362"/>
                    <a:pt x="544" y="234"/>
                  </a:cubicBezTo>
                  <a:cubicBezTo>
                    <a:pt x="544" y="93"/>
                    <a:pt x="429"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3468075" y="4178525"/>
              <a:ext cx="13600" cy="11675"/>
            </a:xfrm>
            <a:custGeom>
              <a:avLst/>
              <a:gdLst/>
              <a:ahLst/>
              <a:cxnLst/>
              <a:rect l="l" t="t" r="r" b="b"/>
              <a:pathLst>
                <a:path w="544" h="467" extrusionOk="0">
                  <a:moveTo>
                    <a:pt x="309" y="0"/>
                  </a:moveTo>
                  <a:cubicBezTo>
                    <a:pt x="252" y="0"/>
                    <a:pt x="194" y="21"/>
                    <a:pt x="146" y="69"/>
                  </a:cubicBezTo>
                  <a:cubicBezTo>
                    <a:pt x="0" y="216"/>
                    <a:pt x="104" y="466"/>
                    <a:pt x="311" y="466"/>
                  </a:cubicBezTo>
                  <a:cubicBezTo>
                    <a:pt x="440" y="466"/>
                    <a:pt x="544" y="362"/>
                    <a:pt x="544" y="233"/>
                  </a:cubicBezTo>
                  <a:cubicBezTo>
                    <a:pt x="544" y="93"/>
                    <a:pt x="429"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3468075" y="4208275"/>
              <a:ext cx="13600" cy="11675"/>
            </a:xfrm>
            <a:custGeom>
              <a:avLst/>
              <a:gdLst/>
              <a:ahLst/>
              <a:cxnLst/>
              <a:rect l="l" t="t" r="r" b="b"/>
              <a:pathLst>
                <a:path w="544" h="467" extrusionOk="0">
                  <a:moveTo>
                    <a:pt x="310" y="0"/>
                  </a:moveTo>
                  <a:cubicBezTo>
                    <a:pt x="252" y="0"/>
                    <a:pt x="194" y="22"/>
                    <a:pt x="146" y="69"/>
                  </a:cubicBezTo>
                  <a:cubicBezTo>
                    <a:pt x="0" y="215"/>
                    <a:pt x="104" y="467"/>
                    <a:pt x="311" y="467"/>
                  </a:cubicBezTo>
                  <a:cubicBezTo>
                    <a:pt x="440" y="467"/>
                    <a:pt x="544" y="362"/>
                    <a:pt x="544" y="234"/>
                  </a:cubicBezTo>
                  <a:cubicBezTo>
                    <a:pt x="544" y="93"/>
                    <a:pt x="429"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3468075" y="4238000"/>
              <a:ext cx="13600" cy="11675"/>
            </a:xfrm>
            <a:custGeom>
              <a:avLst/>
              <a:gdLst/>
              <a:ahLst/>
              <a:cxnLst/>
              <a:rect l="l" t="t" r="r" b="b"/>
              <a:pathLst>
                <a:path w="544" h="467" extrusionOk="0">
                  <a:moveTo>
                    <a:pt x="309" y="1"/>
                  </a:moveTo>
                  <a:cubicBezTo>
                    <a:pt x="252" y="1"/>
                    <a:pt x="194" y="22"/>
                    <a:pt x="146" y="69"/>
                  </a:cubicBezTo>
                  <a:cubicBezTo>
                    <a:pt x="0" y="216"/>
                    <a:pt x="104" y="467"/>
                    <a:pt x="311" y="467"/>
                  </a:cubicBezTo>
                  <a:cubicBezTo>
                    <a:pt x="440" y="467"/>
                    <a:pt x="544" y="362"/>
                    <a:pt x="544" y="234"/>
                  </a:cubicBezTo>
                  <a:cubicBezTo>
                    <a:pt x="544" y="94"/>
                    <a:pt x="429"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3468075" y="4267750"/>
              <a:ext cx="13600" cy="11700"/>
            </a:xfrm>
            <a:custGeom>
              <a:avLst/>
              <a:gdLst/>
              <a:ahLst/>
              <a:cxnLst/>
              <a:rect l="l" t="t" r="r" b="b"/>
              <a:pathLst>
                <a:path w="544" h="468" extrusionOk="0">
                  <a:moveTo>
                    <a:pt x="309" y="1"/>
                  </a:moveTo>
                  <a:cubicBezTo>
                    <a:pt x="252" y="1"/>
                    <a:pt x="194" y="22"/>
                    <a:pt x="146" y="69"/>
                  </a:cubicBezTo>
                  <a:cubicBezTo>
                    <a:pt x="0" y="216"/>
                    <a:pt x="104" y="467"/>
                    <a:pt x="311" y="467"/>
                  </a:cubicBezTo>
                  <a:cubicBezTo>
                    <a:pt x="440" y="467"/>
                    <a:pt x="544" y="363"/>
                    <a:pt x="544" y="234"/>
                  </a:cubicBezTo>
                  <a:cubicBezTo>
                    <a:pt x="544" y="94"/>
                    <a:pt x="429"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3468075" y="4297500"/>
              <a:ext cx="13600" cy="11675"/>
            </a:xfrm>
            <a:custGeom>
              <a:avLst/>
              <a:gdLst/>
              <a:ahLst/>
              <a:cxnLst/>
              <a:rect l="l" t="t" r="r" b="b"/>
              <a:pathLst>
                <a:path w="544" h="467" extrusionOk="0">
                  <a:moveTo>
                    <a:pt x="309" y="1"/>
                  </a:moveTo>
                  <a:cubicBezTo>
                    <a:pt x="252" y="1"/>
                    <a:pt x="194" y="22"/>
                    <a:pt x="146" y="69"/>
                  </a:cubicBezTo>
                  <a:cubicBezTo>
                    <a:pt x="0" y="216"/>
                    <a:pt x="104" y="467"/>
                    <a:pt x="311" y="467"/>
                  </a:cubicBezTo>
                  <a:cubicBezTo>
                    <a:pt x="440" y="467"/>
                    <a:pt x="544" y="362"/>
                    <a:pt x="544" y="234"/>
                  </a:cubicBezTo>
                  <a:cubicBezTo>
                    <a:pt x="544" y="94"/>
                    <a:pt x="429"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3468075" y="4327250"/>
              <a:ext cx="13600" cy="11675"/>
            </a:xfrm>
            <a:custGeom>
              <a:avLst/>
              <a:gdLst/>
              <a:ahLst/>
              <a:cxnLst/>
              <a:rect l="l" t="t" r="r" b="b"/>
              <a:pathLst>
                <a:path w="544" h="467" extrusionOk="0">
                  <a:moveTo>
                    <a:pt x="309" y="0"/>
                  </a:moveTo>
                  <a:cubicBezTo>
                    <a:pt x="252" y="0"/>
                    <a:pt x="194" y="21"/>
                    <a:pt x="146" y="69"/>
                  </a:cubicBezTo>
                  <a:cubicBezTo>
                    <a:pt x="0" y="216"/>
                    <a:pt x="104" y="466"/>
                    <a:pt x="311" y="466"/>
                  </a:cubicBezTo>
                  <a:cubicBezTo>
                    <a:pt x="440" y="466"/>
                    <a:pt x="544" y="363"/>
                    <a:pt x="544" y="233"/>
                  </a:cubicBezTo>
                  <a:cubicBezTo>
                    <a:pt x="544" y="93"/>
                    <a:pt x="429" y="0"/>
                    <a:pt x="3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3468075" y="4357000"/>
              <a:ext cx="13600" cy="11675"/>
            </a:xfrm>
            <a:custGeom>
              <a:avLst/>
              <a:gdLst/>
              <a:ahLst/>
              <a:cxnLst/>
              <a:rect l="l" t="t" r="r" b="b"/>
              <a:pathLst>
                <a:path w="544" h="467" extrusionOk="0">
                  <a:moveTo>
                    <a:pt x="310" y="0"/>
                  </a:moveTo>
                  <a:cubicBezTo>
                    <a:pt x="252" y="0"/>
                    <a:pt x="194" y="21"/>
                    <a:pt x="146" y="69"/>
                  </a:cubicBezTo>
                  <a:cubicBezTo>
                    <a:pt x="0" y="216"/>
                    <a:pt x="104" y="467"/>
                    <a:pt x="311" y="467"/>
                  </a:cubicBezTo>
                  <a:cubicBezTo>
                    <a:pt x="440" y="467"/>
                    <a:pt x="544" y="362"/>
                    <a:pt x="544" y="234"/>
                  </a:cubicBezTo>
                  <a:cubicBezTo>
                    <a:pt x="544" y="93"/>
                    <a:pt x="429"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3347825" y="4558775"/>
              <a:ext cx="17775" cy="15225"/>
            </a:xfrm>
            <a:custGeom>
              <a:avLst/>
              <a:gdLst/>
              <a:ahLst/>
              <a:cxnLst/>
              <a:rect l="l" t="t" r="r" b="b"/>
              <a:pathLst>
                <a:path w="711" h="609" extrusionOk="0">
                  <a:moveTo>
                    <a:pt x="404" y="0"/>
                  </a:moveTo>
                  <a:cubicBezTo>
                    <a:pt x="330" y="0"/>
                    <a:pt x="253" y="28"/>
                    <a:pt x="192" y="90"/>
                  </a:cubicBezTo>
                  <a:cubicBezTo>
                    <a:pt x="0" y="280"/>
                    <a:pt x="136" y="608"/>
                    <a:pt x="407" y="608"/>
                  </a:cubicBezTo>
                  <a:cubicBezTo>
                    <a:pt x="575" y="608"/>
                    <a:pt x="710" y="473"/>
                    <a:pt x="710" y="305"/>
                  </a:cubicBezTo>
                  <a:cubicBezTo>
                    <a:pt x="710" y="121"/>
                    <a:pt x="560"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3347825" y="4597625"/>
              <a:ext cx="17775" cy="15250"/>
            </a:xfrm>
            <a:custGeom>
              <a:avLst/>
              <a:gdLst/>
              <a:ahLst/>
              <a:cxnLst/>
              <a:rect l="l" t="t" r="r" b="b"/>
              <a:pathLst>
                <a:path w="711" h="610" extrusionOk="0">
                  <a:moveTo>
                    <a:pt x="404" y="0"/>
                  </a:moveTo>
                  <a:cubicBezTo>
                    <a:pt x="330" y="0"/>
                    <a:pt x="254" y="28"/>
                    <a:pt x="192" y="90"/>
                  </a:cubicBezTo>
                  <a:cubicBezTo>
                    <a:pt x="0" y="282"/>
                    <a:pt x="136" y="609"/>
                    <a:pt x="407" y="609"/>
                  </a:cubicBezTo>
                  <a:cubicBezTo>
                    <a:pt x="575" y="609"/>
                    <a:pt x="710" y="472"/>
                    <a:pt x="710" y="305"/>
                  </a:cubicBezTo>
                  <a:cubicBezTo>
                    <a:pt x="710" y="122"/>
                    <a:pt x="561"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3347825" y="4636475"/>
              <a:ext cx="17775" cy="15225"/>
            </a:xfrm>
            <a:custGeom>
              <a:avLst/>
              <a:gdLst/>
              <a:ahLst/>
              <a:cxnLst/>
              <a:rect l="l" t="t" r="r" b="b"/>
              <a:pathLst>
                <a:path w="711" h="609" extrusionOk="0">
                  <a:moveTo>
                    <a:pt x="404" y="0"/>
                  </a:moveTo>
                  <a:cubicBezTo>
                    <a:pt x="329" y="0"/>
                    <a:pt x="253" y="28"/>
                    <a:pt x="192" y="89"/>
                  </a:cubicBezTo>
                  <a:cubicBezTo>
                    <a:pt x="0" y="281"/>
                    <a:pt x="136" y="609"/>
                    <a:pt x="407" y="609"/>
                  </a:cubicBezTo>
                  <a:cubicBezTo>
                    <a:pt x="575" y="609"/>
                    <a:pt x="710" y="472"/>
                    <a:pt x="710" y="304"/>
                  </a:cubicBezTo>
                  <a:cubicBezTo>
                    <a:pt x="710" y="121"/>
                    <a:pt x="560"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3347825" y="4675325"/>
              <a:ext cx="17775" cy="15225"/>
            </a:xfrm>
            <a:custGeom>
              <a:avLst/>
              <a:gdLst/>
              <a:ahLst/>
              <a:cxnLst/>
              <a:rect l="l" t="t" r="r" b="b"/>
              <a:pathLst>
                <a:path w="711" h="609" extrusionOk="0">
                  <a:moveTo>
                    <a:pt x="404" y="0"/>
                  </a:moveTo>
                  <a:cubicBezTo>
                    <a:pt x="330" y="0"/>
                    <a:pt x="253" y="28"/>
                    <a:pt x="192" y="90"/>
                  </a:cubicBezTo>
                  <a:cubicBezTo>
                    <a:pt x="0" y="281"/>
                    <a:pt x="136" y="608"/>
                    <a:pt x="407" y="608"/>
                  </a:cubicBezTo>
                  <a:cubicBezTo>
                    <a:pt x="575" y="608"/>
                    <a:pt x="710" y="473"/>
                    <a:pt x="710" y="305"/>
                  </a:cubicBezTo>
                  <a:cubicBezTo>
                    <a:pt x="710" y="122"/>
                    <a:pt x="560"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3347825" y="4714175"/>
              <a:ext cx="17775" cy="15250"/>
            </a:xfrm>
            <a:custGeom>
              <a:avLst/>
              <a:gdLst/>
              <a:ahLst/>
              <a:cxnLst/>
              <a:rect l="l" t="t" r="r" b="b"/>
              <a:pathLst>
                <a:path w="711" h="610" extrusionOk="0">
                  <a:moveTo>
                    <a:pt x="405" y="1"/>
                  </a:moveTo>
                  <a:cubicBezTo>
                    <a:pt x="330" y="1"/>
                    <a:pt x="254" y="29"/>
                    <a:pt x="192" y="91"/>
                  </a:cubicBezTo>
                  <a:cubicBezTo>
                    <a:pt x="0" y="282"/>
                    <a:pt x="136" y="609"/>
                    <a:pt x="407" y="609"/>
                  </a:cubicBezTo>
                  <a:cubicBezTo>
                    <a:pt x="575" y="609"/>
                    <a:pt x="710" y="473"/>
                    <a:pt x="710" y="305"/>
                  </a:cubicBezTo>
                  <a:cubicBezTo>
                    <a:pt x="710" y="122"/>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3347825" y="4753025"/>
              <a:ext cx="17775" cy="15225"/>
            </a:xfrm>
            <a:custGeom>
              <a:avLst/>
              <a:gdLst/>
              <a:ahLst/>
              <a:cxnLst/>
              <a:rect l="l" t="t" r="r" b="b"/>
              <a:pathLst>
                <a:path w="711" h="609" extrusionOk="0">
                  <a:moveTo>
                    <a:pt x="404" y="1"/>
                  </a:moveTo>
                  <a:cubicBezTo>
                    <a:pt x="330" y="1"/>
                    <a:pt x="253" y="28"/>
                    <a:pt x="192" y="90"/>
                  </a:cubicBezTo>
                  <a:cubicBezTo>
                    <a:pt x="0" y="282"/>
                    <a:pt x="136" y="609"/>
                    <a:pt x="407" y="609"/>
                  </a:cubicBezTo>
                  <a:cubicBezTo>
                    <a:pt x="575" y="609"/>
                    <a:pt x="710" y="473"/>
                    <a:pt x="710" y="306"/>
                  </a:cubicBezTo>
                  <a:cubicBezTo>
                    <a:pt x="710" y="122"/>
                    <a:pt x="560"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3347825" y="4791875"/>
              <a:ext cx="17775" cy="15250"/>
            </a:xfrm>
            <a:custGeom>
              <a:avLst/>
              <a:gdLst/>
              <a:ahLst/>
              <a:cxnLst/>
              <a:rect l="l" t="t" r="r" b="b"/>
              <a:pathLst>
                <a:path w="711" h="610" extrusionOk="0">
                  <a:moveTo>
                    <a:pt x="404" y="0"/>
                  </a:moveTo>
                  <a:cubicBezTo>
                    <a:pt x="330" y="0"/>
                    <a:pt x="253" y="28"/>
                    <a:pt x="192" y="90"/>
                  </a:cubicBezTo>
                  <a:cubicBezTo>
                    <a:pt x="0" y="283"/>
                    <a:pt x="136" y="610"/>
                    <a:pt x="407" y="610"/>
                  </a:cubicBezTo>
                  <a:cubicBezTo>
                    <a:pt x="575" y="610"/>
                    <a:pt x="710" y="473"/>
                    <a:pt x="710" y="305"/>
                  </a:cubicBezTo>
                  <a:cubicBezTo>
                    <a:pt x="710" y="122"/>
                    <a:pt x="560"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3390425" y="4558775"/>
              <a:ext cx="17800" cy="15225"/>
            </a:xfrm>
            <a:custGeom>
              <a:avLst/>
              <a:gdLst/>
              <a:ahLst/>
              <a:cxnLst/>
              <a:rect l="l" t="t" r="r" b="b"/>
              <a:pathLst>
                <a:path w="712" h="609" extrusionOk="0">
                  <a:moveTo>
                    <a:pt x="405" y="0"/>
                  </a:moveTo>
                  <a:cubicBezTo>
                    <a:pt x="330" y="0"/>
                    <a:pt x="254" y="28"/>
                    <a:pt x="192" y="90"/>
                  </a:cubicBezTo>
                  <a:cubicBezTo>
                    <a:pt x="1" y="281"/>
                    <a:pt x="137" y="608"/>
                    <a:pt x="408" y="608"/>
                  </a:cubicBezTo>
                  <a:cubicBezTo>
                    <a:pt x="574" y="608"/>
                    <a:pt x="711" y="472"/>
                    <a:pt x="711" y="305"/>
                  </a:cubicBezTo>
                  <a:cubicBezTo>
                    <a:pt x="711" y="121"/>
                    <a:pt x="561"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3390400" y="4597625"/>
              <a:ext cx="17825" cy="15250"/>
            </a:xfrm>
            <a:custGeom>
              <a:avLst/>
              <a:gdLst/>
              <a:ahLst/>
              <a:cxnLst/>
              <a:rect l="l" t="t" r="r" b="b"/>
              <a:pathLst>
                <a:path w="713" h="610" extrusionOk="0">
                  <a:moveTo>
                    <a:pt x="405" y="0"/>
                  </a:moveTo>
                  <a:cubicBezTo>
                    <a:pt x="331" y="0"/>
                    <a:pt x="254" y="28"/>
                    <a:pt x="192" y="90"/>
                  </a:cubicBezTo>
                  <a:cubicBezTo>
                    <a:pt x="1" y="282"/>
                    <a:pt x="138" y="609"/>
                    <a:pt x="409" y="609"/>
                  </a:cubicBezTo>
                  <a:cubicBezTo>
                    <a:pt x="575" y="609"/>
                    <a:pt x="712" y="472"/>
                    <a:pt x="712" y="305"/>
                  </a:cubicBezTo>
                  <a:cubicBezTo>
                    <a:pt x="712" y="122"/>
                    <a:pt x="562"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3390425" y="4636475"/>
              <a:ext cx="17800" cy="15225"/>
            </a:xfrm>
            <a:custGeom>
              <a:avLst/>
              <a:gdLst/>
              <a:ahLst/>
              <a:cxnLst/>
              <a:rect l="l" t="t" r="r" b="b"/>
              <a:pathLst>
                <a:path w="712" h="609" extrusionOk="0">
                  <a:moveTo>
                    <a:pt x="405" y="0"/>
                  </a:moveTo>
                  <a:cubicBezTo>
                    <a:pt x="331" y="0"/>
                    <a:pt x="254" y="28"/>
                    <a:pt x="192" y="90"/>
                  </a:cubicBezTo>
                  <a:cubicBezTo>
                    <a:pt x="1" y="282"/>
                    <a:pt x="137" y="609"/>
                    <a:pt x="408" y="609"/>
                  </a:cubicBezTo>
                  <a:cubicBezTo>
                    <a:pt x="574" y="608"/>
                    <a:pt x="711" y="472"/>
                    <a:pt x="711" y="304"/>
                  </a:cubicBezTo>
                  <a:cubicBezTo>
                    <a:pt x="711" y="122"/>
                    <a:pt x="561"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3390450" y="4675325"/>
              <a:ext cx="17775" cy="15225"/>
            </a:xfrm>
            <a:custGeom>
              <a:avLst/>
              <a:gdLst/>
              <a:ahLst/>
              <a:cxnLst/>
              <a:rect l="l" t="t" r="r" b="b"/>
              <a:pathLst>
                <a:path w="711" h="609" extrusionOk="0">
                  <a:moveTo>
                    <a:pt x="403" y="0"/>
                  </a:moveTo>
                  <a:cubicBezTo>
                    <a:pt x="329" y="0"/>
                    <a:pt x="252" y="28"/>
                    <a:pt x="190" y="90"/>
                  </a:cubicBezTo>
                  <a:cubicBezTo>
                    <a:pt x="0" y="281"/>
                    <a:pt x="135" y="608"/>
                    <a:pt x="405" y="608"/>
                  </a:cubicBezTo>
                  <a:cubicBezTo>
                    <a:pt x="406" y="608"/>
                    <a:pt x="406" y="608"/>
                    <a:pt x="407" y="608"/>
                  </a:cubicBezTo>
                  <a:cubicBezTo>
                    <a:pt x="574" y="608"/>
                    <a:pt x="710" y="473"/>
                    <a:pt x="710" y="305"/>
                  </a:cubicBezTo>
                  <a:cubicBezTo>
                    <a:pt x="710" y="122"/>
                    <a:pt x="560" y="0"/>
                    <a:pt x="4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3390425" y="4714175"/>
              <a:ext cx="17800" cy="15250"/>
            </a:xfrm>
            <a:custGeom>
              <a:avLst/>
              <a:gdLst/>
              <a:ahLst/>
              <a:cxnLst/>
              <a:rect l="l" t="t" r="r" b="b"/>
              <a:pathLst>
                <a:path w="712" h="610" extrusionOk="0">
                  <a:moveTo>
                    <a:pt x="405" y="1"/>
                  </a:moveTo>
                  <a:cubicBezTo>
                    <a:pt x="330" y="1"/>
                    <a:pt x="253" y="29"/>
                    <a:pt x="191" y="91"/>
                  </a:cubicBezTo>
                  <a:cubicBezTo>
                    <a:pt x="1" y="282"/>
                    <a:pt x="137" y="609"/>
                    <a:pt x="408" y="609"/>
                  </a:cubicBezTo>
                  <a:cubicBezTo>
                    <a:pt x="575" y="608"/>
                    <a:pt x="711" y="473"/>
                    <a:pt x="711" y="305"/>
                  </a:cubicBezTo>
                  <a:cubicBezTo>
                    <a:pt x="711" y="122"/>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3390450" y="4753025"/>
              <a:ext cx="17775" cy="15225"/>
            </a:xfrm>
            <a:custGeom>
              <a:avLst/>
              <a:gdLst/>
              <a:ahLst/>
              <a:cxnLst/>
              <a:rect l="l" t="t" r="r" b="b"/>
              <a:pathLst>
                <a:path w="711" h="609" extrusionOk="0">
                  <a:moveTo>
                    <a:pt x="404" y="1"/>
                  </a:moveTo>
                  <a:cubicBezTo>
                    <a:pt x="329" y="1"/>
                    <a:pt x="253" y="28"/>
                    <a:pt x="191" y="90"/>
                  </a:cubicBezTo>
                  <a:cubicBezTo>
                    <a:pt x="0" y="282"/>
                    <a:pt x="135" y="609"/>
                    <a:pt x="405" y="609"/>
                  </a:cubicBezTo>
                  <a:cubicBezTo>
                    <a:pt x="406" y="609"/>
                    <a:pt x="406" y="609"/>
                    <a:pt x="407" y="609"/>
                  </a:cubicBezTo>
                  <a:cubicBezTo>
                    <a:pt x="573" y="609"/>
                    <a:pt x="710" y="473"/>
                    <a:pt x="710" y="306"/>
                  </a:cubicBezTo>
                  <a:cubicBezTo>
                    <a:pt x="710" y="122"/>
                    <a:pt x="560"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3390400" y="4791875"/>
              <a:ext cx="17825" cy="15250"/>
            </a:xfrm>
            <a:custGeom>
              <a:avLst/>
              <a:gdLst/>
              <a:ahLst/>
              <a:cxnLst/>
              <a:rect l="l" t="t" r="r" b="b"/>
              <a:pathLst>
                <a:path w="713" h="610" extrusionOk="0">
                  <a:moveTo>
                    <a:pt x="406" y="1"/>
                  </a:moveTo>
                  <a:cubicBezTo>
                    <a:pt x="331" y="1"/>
                    <a:pt x="254" y="29"/>
                    <a:pt x="192" y="91"/>
                  </a:cubicBezTo>
                  <a:cubicBezTo>
                    <a:pt x="1" y="283"/>
                    <a:pt x="138" y="610"/>
                    <a:pt x="409" y="610"/>
                  </a:cubicBezTo>
                  <a:cubicBezTo>
                    <a:pt x="575" y="610"/>
                    <a:pt x="712" y="473"/>
                    <a:pt x="712" y="305"/>
                  </a:cubicBezTo>
                  <a:cubicBezTo>
                    <a:pt x="712" y="122"/>
                    <a:pt x="562" y="1"/>
                    <a:pt x="4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3433050" y="4558750"/>
              <a:ext cx="17775" cy="15250"/>
            </a:xfrm>
            <a:custGeom>
              <a:avLst/>
              <a:gdLst/>
              <a:ahLst/>
              <a:cxnLst/>
              <a:rect l="l" t="t" r="r" b="b"/>
              <a:pathLst>
                <a:path w="711" h="610" extrusionOk="0">
                  <a:moveTo>
                    <a:pt x="404" y="1"/>
                  </a:moveTo>
                  <a:cubicBezTo>
                    <a:pt x="330" y="1"/>
                    <a:pt x="254" y="28"/>
                    <a:pt x="192" y="90"/>
                  </a:cubicBezTo>
                  <a:cubicBezTo>
                    <a:pt x="1" y="281"/>
                    <a:pt x="135" y="609"/>
                    <a:pt x="407" y="609"/>
                  </a:cubicBezTo>
                  <a:cubicBezTo>
                    <a:pt x="574" y="609"/>
                    <a:pt x="711" y="474"/>
                    <a:pt x="711" y="306"/>
                  </a:cubicBezTo>
                  <a:cubicBezTo>
                    <a:pt x="711" y="122"/>
                    <a:pt x="561"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3433025" y="4597600"/>
              <a:ext cx="17800" cy="15275"/>
            </a:xfrm>
            <a:custGeom>
              <a:avLst/>
              <a:gdLst/>
              <a:ahLst/>
              <a:cxnLst/>
              <a:rect l="l" t="t" r="r" b="b"/>
              <a:pathLst>
                <a:path w="712" h="611" extrusionOk="0">
                  <a:moveTo>
                    <a:pt x="405" y="1"/>
                  </a:moveTo>
                  <a:cubicBezTo>
                    <a:pt x="331" y="1"/>
                    <a:pt x="254" y="29"/>
                    <a:pt x="192" y="90"/>
                  </a:cubicBezTo>
                  <a:cubicBezTo>
                    <a:pt x="1" y="282"/>
                    <a:pt x="136" y="610"/>
                    <a:pt x="408" y="610"/>
                  </a:cubicBezTo>
                  <a:cubicBezTo>
                    <a:pt x="575" y="610"/>
                    <a:pt x="712" y="474"/>
                    <a:pt x="712" y="306"/>
                  </a:cubicBezTo>
                  <a:cubicBezTo>
                    <a:pt x="712" y="123"/>
                    <a:pt x="562"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3433050" y="4636475"/>
              <a:ext cx="17775" cy="15225"/>
            </a:xfrm>
            <a:custGeom>
              <a:avLst/>
              <a:gdLst/>
              <a:ahLst/>
              <a:cxnLst/>
              <a:rect l="l" t="t" r="r" b="b"/>
              <a:pathLst>
                <a:path w="711" h="609" extrusionOk="0">
                  <a:moveTo>
                    <a:pt x="404" y="0"/>
                  </a:moveTo>
                  <a:cubicBezTo>
                    <a:pt x="330" y="0"/>
                    <a:pt x="254" y="28"/>
                    <a:pt x="192" y="89"/>
                  </a:cubicBezTo>
                  <a:cubicBezTo>
                    <a:pt x="1" y="281"/>
                    <a:pt x="135" y="609"/>
                    <a:pt x="407" y="609"/>
                  </a:cubicBezTo>
                  <a:cubicBezTo>
                    <a:pt x="574" y="609"/>
                    <a:pt x="711" y="472"/>
                    <a:pt x="711" y="304"/>
                  </a:cubicBezTo>
                  <a:cubicBezTo>
                    <a:pt x="711" y="121"/>
                    <a:pt x="561"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3433050" y="4675325"/>
              <a:ext cx="17775" cy="15225"/>
            </a:xfrm>
            <a:custGeom>
              <a:avLst/>
              <a:gdLst/>
              <a:ahLst/>
              <a:cxnLst/>
              <a:rect l="l" t="t" r="r" b="b"/>
              <a:pathLst>
                <a:path w="711" h="609" extrusionOk="0">
                  <a:moveTo>
                    <a:pt x="404" y="0"/>
                  </a:moveTo>
                  <a:cubicBezTo>
                    <a:pt x="330" y="0"/>
                    <a:pt x="254" y="28"/>
                    <a:pt x="192" y="90"/>
                  </a:cubicBezTo>
                  <a:cubicBezTo>
                    <a:pt x="1" y="281"/>
                    <a:pt x="135" y="608"/>
                    <a:pt x="407" y="608"/>
                  </a:cubicBezTo>
                  <a:cubicBezTo>
                    <a:pt x="574" y="608"/>
                    <a:pt x="711" y="473"/>
                    <a:pt x="711" y="305"/>
                  </a:cubicBezTo>
                  <a:cubicBezTo>
                    <a:pt x="711" y="122"/>
                    <a:pt x="561"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3433050" y="4714175"/>
              <a:ext cx="17775" cy="15250"/>
            </a:xfrm>
            <a:custGeom>
              <a:avLst/>
              <a:gdLst/>
              <a:ahLst/>
              <a:cxnLst/>
              <a:rect l="l" t="t" r="r" b="b"/>
              <a:pathLst>
                <a:path w="711" h="610" extrusionOk="0">
                  <a:moveTo>
                    <a:pt x="405" y="1"/>
                  </a:moveTo>
                  <a:cubicBezTo>
                    <a:pt x="330" y="1"/>
                    <a:pt x="254" y="29"/>
                    <a:pt x="192" y="91"/>
                  </a:cubicBezTo>
                  <a:cubicBezTo>
                    <a:pt x="1" y="282"/>
                    <a:pt x="135" y="609"/>
                    <a:pt x="407" y="609"/>
                  </a:cubicBezTo>
                  <a:cubicBezTo>
                    <a:pt x="574" y="609"/>
                    <a:pt x="711" y="473"/>
                    <a:pt x="711" y="305"/>
                  </a:cubicBezTo>
                  <a:cubicBezTo>
                    <a:pt x="711" y="122"/>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3433050" y="4753025"/>
              <a:ext cx="17775" cy="15225"/>
            </a:xfrm>
            <a:custGeom>
              <a:avLst/>
              <a:gdLst/>
              <a:ahLst/>
              <a:cxnLst/>
              <a:rect l="l" t="t" r="r" b="b"/>
              <a:pathLst>
                <a:path w="711" h="609" extrusionOk="0">
                  <a:moveTo>
                    <a:pt x="405" y="1"/>
                  </a:moveTo>
                  <a:cubicBezTo>
                    <a:pt x="330" y="1"/>
                    <a:pt x="254" y="28"/>
                    <a:pt x="192" y="90"/>
                  </a:cubicBezTo>
                  <a:cubicBezTo>
                    <a:pt x="1" y="282"/>
                    <a:pt x="135" y="609"/>
                    <a:pt x="407" y="609"/>
                  </a:cubicBezTo>
                  <a:cubicBezTo>
                    <a:pt x="574" y="609"/>
                    <a:pt x="711" y="473"/>
                    <a:pt x="711" y="306"/>
                  </a:cubicBezTo>
                  <a:cubicBezTo>
                    <a:pt x="711" y="122"/>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3433025" y="4791875"/>
              <a:ext cx="17800" cy="15250"/>
            </a:xfrm>
            <a:custGeom>
              <a:avLst/>
              <a:gdLst/>
              <a:ahLst/>
              <a:cxnLst/>
              <a:rect l="l" t="t" r="r" b="b"/>
              <a:pathLst>
                <a:path w="712" h="610" extrusionOk="0">
                  <a:moveTo>
                    <a:pt x="405" y="1"/>
                  </a:moveTo>
                  <a:cubicBezTo>
                    <a:pt x="331" y="1"/>
                    <a:pt x="254" y="28"/>
                    <a:pt x="192" y="90"/>
                  </a:cubicBezTo>
                  <a:cubicBezTo>
                    <a:pt x="1" y="282"/>
                    <a:pt x="136" y="610"/>
                    <a:pt x="408" y="610"/>
                  </a:cubicBezTo>
                  <a:cubicBezTo>
                    <a:pt x="575" y="610"/>
                    <a:pt x="712" y="473"/>
                    <a:pt x="712" y="305"/>
                  </a:cubicBezTo>
                  <a:cubicBezTo>
                    <a:pt x="712" y="122"/>
                    <a:pt x="562"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3475650" y="4558775"/>
              <a:ext cx="17775" cy="15225"/>
            </a:xfrm>
            <a:custGeom>
              <a:avLst/>
              <a:gdLst/>
              <a:ahLst/>
              <a:cxnLst/>
              <a:rect l="l" t="t" r="r" b="b"/>
              <a:pathLst>
                <a:path w="711" h="609" extrusionOk="0">
                  <a:moveTo>
                    <a:pt x="405" y="0"/>
                  </a:moveTo>
                  <a:cubicBezTo>
                    <a:pt x="330" y="0"/>
                    <a:pt x="254" y="28"/>
                    <a:pt x="192" y="90"/>
                  </a:cubicBezTo>
                  <a:cubicBezTo>
                    <a:pt x="1" y="281"/>
                    <a:pt x="136" y="608"/>
                    <a:pt x="407" y="608"/>
                  </a:cubicBezTo>
                  <a:cubicBezTo>
                    <a:pt x="575" y="608"/>
                    <a:pt x="711" y="472"/>
                    <a:pt x="711" y="305"/>
                  </a:cubicBezTo>
                  <a:cubicBezTo>
                    <a:pt x="711" y="121"/>
                    <a:pt x="561"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3475625" y="4597625"/>
              <a:ext cx="17800" cy="15250"/>
            </a:xfrm>
            <a:custGeom>
              <a:avLst/>
              <a:gdLst/>
              <a:ahLst/>
              <a:cxnLst/>
              <a:rect l="l" t="t" r="r" b="b"/>
              <a:pathLst>
                <a:path w="712" h="610" extrusionOk="0">
                  <a:moveTo>
                    <a:pt x="405" y="0"/>
                  </a:moveTo>
                  <a:cubicBezTo>
                    <a:pt x="330" y="0"/>
                    <a:pt x="254" y="28"/>
                    <a:pt x="192" y="90"/>
                  </a:cubicBezTo>
                  <a:cubicBezTo>
                    <a:pt x="1" y="282"/>
                    <a:pt x="137" y="609"/>
                    <a:pt x="408" y="609"/>
                  </a:cubicBezTo>
                  <a:cubicBezTo>
                    <a:pt x="576" y="609"/>
                    <a:pt x="712" y="472"/>
                    <a:pt x="712" y="305"/>
                  </a:cubicBezTo>
                  <a:cubicBezTo>
                    <a:pt x="712" y="122"/>
                    <a:pt x="562"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3475650" y="4636475"/>
              <a:ext cx="17775" cy="15225"/>
            </a:xfrm>
            <a:custGeom>
              <a:avLst/>
              <a:gdLst/>
              <a:ahLst/>
              <a:cxnLst/>
              <a:rect l="l" t="t" r="r" b="b"/>
              <a:pathLst>
                <a:path w="711" h="609" extrusionOk="0">
                  <a:moveTo>
                    <a:pt x="405" y="0"/>
                  </a:moveTo>
                  <a:cubicBezTo>
                    <a:pt x="330" y="0"/>
                    <a:pt x="254" y="28"/>
                    <a:pt x="192" y="90"/>
                  </a:cubicBezTo>
                  <a:cubicBezTo>
                    <a:pt x="1" y="282"/>
                    <a:pt x="136" y="609"/>
                    <a:pt x="407" y="609"/>
                  </a:cubicBezTo>
                  <a:cubicBezTo>
                    <a:pt x="575" y="608"/>
                    <a:pt x="711" y="472"/>
                    <a:pt x="711" y="304"/>
                  </a:cubicBezTo>
                  <a:cubicBezTo>
                    <a:pt x="711" y="122"/>
                    <a:pt x="561"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3475650" y="4675325"/>
              <a:ext cx="17775" cy="15225"/>
            </a:xfrm>
            <a:custGeom>
              <a:avLst/>
              <a:gdLst/>
              <a:ahLst/>
              <a:cxnLst/>
              <a:rect l="l" t="t" r="r" b="b"/>
              <a:pathLst>
                <a:path w="711" h="609" extrusionOk="0">
                  <a:moveTo>
                    <a:pt x="404" y="0"/>
                  </a:moveTo>
                  <a:cubicBezTo>
                    <a:pt x="330" y="0"/>
                    <a:pt x="254" y="28"/>
                    <a:pt x="192" y="90"/>
                  </a:cubicBezTo>
                  <a:cubicBezTo>
                    <a:pt x="1" y="282"/>
                    <a:pt x="136" y="608"/>
                    <a:pt x="406" y="608"/>
                  </a:cubicBezTo>
                  <a:cubicBezTo>
                    <a:pt x="407" y="608"/>
                    <a:pt x="407" y="608"/>
                    <a:pt x="407" y="608"/>
                  </a:cubicBezTo>
                  <a:cubicBezTo>
                    <a:pt x="575" y="608"/>
                    <a:pt x="711" y="473"/>
                    <a:pt x="711" y="305"/>
                  </a:cubicBezTo>
                  <a:cubicBezTo>
                    <a:pt x="711" y="122"/>
                    <a:pt x="560"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3475650" y="4714175"/>
              <a:ext cx="17775" cy="15250"/>
            </a:xfrm>
            <a:custGeom>
              <a:avLst/>
              <a:gdLst/>
              <a:ahLst/>
              <a:cxnLst/>
              <a:rect l="l" t="t" r="r" b="b"/>
              <a:pathLst>
                <a:path w="711" h="610" extrusionOk="0">
                  <a:moveTo>
                    <a:pt x="405" y="1"/>
                  </a:moveTo>
                  <a:cubicBezTo>
                    <a:pt x="330" y="1"/>
                    <a:pt x="254" y="29"/>
                    <a:pt x="192" y="91"/>
                  </a:cubicBezTo>
                  <a:cubicBezTo>
                    <a:pt x="1" y="282"/>
                    <a:pt x="136" y="609"/>
                    <a:pt x="407" y="609"/>
                  </a:cubicBezTo>
                  <a:cubicBezTo>
                    <a:pt x="575" y="608"/>
                    <a:pt x="711" y="473"/>
                    <a:pt x="711" y="305"/>
                  </a:cubicBezTo>
                  <a:cubicBezTo>
                    <a:pt x="711" y="122"/>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3475650" y="4753025"/>
              <a:ext cx="17775" cy="15225"/>
            </a:xfrm>
            <a:custGeom>
              <a:avLst/>
              <a:gdLst/>
              <a:ahLst/>
              <a:cxnLst/>
              <a:rect l="l" t="t" r="r" b="b"/>
              <a:pathLst>
                <a:path w="711" h="609" extrusionOk="0">
                  <a:moveTo>
                    <a:pt x="405" y="1"/>
                  </a:moveTo>
                  <a:cubicBezTo>
                    <a:pt x="330" y="1"/>
                    <a:pt x="254" y="28"/>
                    <a:pt x="192" y="90"/>
                  </a:cubicBezTo>
                  <a:cubicBezTo>
                    <a:pt x="1" y="282"/>
                    <a:pt x="136" y="609"/>
                    <a:pt x="406" y="609"/>
                  </a:cubicBezTo>
                  <a:cubicBezTo>
                    <a:pt x="407" y="609"/>
                    <a:pt x="407" y="609"/>
                    <a:pt x="407" y="609"/>
                  </a:cubicBezTo>
                  <a:cubicBezTo>
                    <a:pt x="575" y="609"/>
                    <a:pt x="711" y="473"/>
                    <a:pt x="711" y="306"/>
                  </a:cubicBezTo>
                  <a:cubicBezTo>
                    <a:pt x="711" y="122"/>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3475625" y="4791875"/>
              <a:ext cx="17800" cy="15250"/>
            </a:xfrm>
            <a:custGeom>
              <a:avLst/>
              <a:gdLst/>
              <a:ahLst/>
              <a:cxnLst/>
              <a:rect l="l" t="t" r="r" b="b"/>
              <a:pathLst>
                <a:path w="712" h="610" extrusionOk="0">
                  <a:moveTo>
                    <a:pt x="406" y="1"/>
                  </a:moveTo>
                  <a:cubicBezTo>
                    <a:pt x="331" y="1"/>
                    <a:pt x="254" y="29"/>
                    <a:pt x="192" y="91"/>
                  </a:cubicBezTo>
                  <a:cubicBezTo>
                    <a:pt x="1" y="283"/>
                    <a:pt x="137" y="610"/>
                    <a:pt x="408" y="610"/>
                  </a:cubicBezTo>
                  <a:cubicBezTo>
                    <a:pt x="576" y="609"/>
                    <a:pt x="712" y="473"/>
                    <a:pt x="712" y="305"/>
                  </a:cubicBezTo>
                  <a:cubicBezTo>
                    <a:pt x="712" y="122"/>
                    <a:pt x="562" y="1"/>
                    <a:pt x="4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3518250" y="4558775"/>
              <a:ext cx="17800" cy="15225"/>
            </a:xfrm>
            <a:custGeom>
              <a:avLst/>
              <a:gdLst/>
              <a:ahLst/>
              <a:cxnLst/>
              <a:rect l="l" t="t" r="r" b="b"/>
              <a:pathLst>
                <a:path w="712" h="609" extrusionOk="0">
                  <a:moveTo>
                    <a:pt x="406" y="0"/>
                  </a:moveTo>
                  <a:cubicBezTo>
                    <a:pt x="331" y="0"/>
                    <a:pt x="255" y="28"/>
                    <a:pt x="193" y="90"/>
                  </a:cubicBezTo>
                  <a:cubicBezTo>
                    <a:pt x="0" y="280"/>
                    <a:pt x="136" y="608"/>
                    <a:pt x="407" y="608"/>
                  </a:cubicBezTo>
                  <a:cubicBezTo>
                    <a:pt x="575" y="608"/>
                    <a:pt x="712" y="473"/>
                    <a:pt x="712" y="305"/>
                  </a:cubicBezTo>
                  <a:cubicBezTo>
                    <a:pt x="712" y="121"/>
                    <a:pt x="562" y="0"/>
                    <a:pt x="4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3518250" y="4597625"/>
              <a:ext cx="17800" cy="15250"/>
            </a:xfrm>
            <a:custGeom>
              <a:avLst/>
              <a:gdLst/>
              <a:ahLst/>
              <a:cxnLst/>
              <a:rect l="l" t="t" r="r" b="b"/>
              <a:pathLst>
                <a:path w="712" h="610" extrusionOk="0">
                  <a:moveTo>
                    <a:pt x="405" y="0"/>
                  </a:moveTo>
                  <a:cubicBezTo>
                    <a:pt x="330" y="0"/>
                    <a:pt x="254" y="28"/>
                    <a:pt x="192" y="90"/>
                  </a:cubicBezTo>
                  <a:cubicBezTo>
                    <a:pt x="0" y="282"/>
                    <a:pt x="136" y="609"/>
                    <a:pt x="407" y="609"/>
                  </a:cubicBezTo>
                  <a:cubicBezTo>
                    <a:pt x="575" y="609"/>
                    <a:pt x="712" y="473"/>
                    <a:pt x="712" y="305"/>
                  </a:cubicBezTo>
                  <a:cubicBezTo>
                    <a:pt x="712" y="122"/>
                    <a:pt x="561"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3518250" y="4636475"/>
              <a:ext cx="17800" cy="15225"/>
            </a:xfrm>
            <a:custGeom>
              <a:avLst/>
              <a:gdLst/>
              <a:ahLst/>
              <a:cxnLst/>
              <a:rect l="l" t="t" r="r" b="b"/>
              <a:pathLst>
                <a:path w="712" h="609" extrusionOk="0">
                  <a:moveTo>
                    <a:pt x="405" y="0"/>
                  </a:moveTo>
                  <a:cubicBezTo>
                    <a:pt x="330" y="0"/>
                    <a:pt x="254" y="28"/>
                    <a:pt x="192" y="89"/>
                  </a:cubicBezTo>
                  <a:cubicBezTo>
                    <a:pt x="0" y="281"/>
                    <a:pt x="136" y="609"/>
                    <a:pt x="407" y="609"/>
                  </a:cubicBezTo>
                  <a:cubicBezTo>
                    <a:pt x="575" y="609"/>
                    <a:pt x="712" y="472"/>
                    <a:pt x="712" y="304"/>
                  </a:cubicBezTo>
                  <a:cubicBezTo>
                    <a:pt x="712" y="121"/>
                    <a:pt x="562"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3518250" y="4675325"/>
              <a:ext cx="17800" cy="15225"/>
            </a:xfrm>
            <a:custGeom>
              <a:avLst/>
              <a:gdLst/>
              <a:ahLst/>
              <a:cxnLst/>
              <a:rect l="l" t="t" r="r" b="b"/>
              <a:pathLst>
                <a:path w="712" h="609" extrusionOk="0">
                  <a:moveTo>
                    <a:pt x="405" y="0"/>
                  </a:moveTo>
                  <a:cubicBezTo>
                    <a:pt x="330" y="0"/>
                    <a:pt x="254" y="28"/>
                    <a:pt x="192" y="90"/>
                  </a:cubicBezTo>
                  <a:cubicBezTo>
                    <a:pt x="0" y="281"/>
                    <a:pt x="136" y="608"/>
                    <a:pt x="407" y="608"/>
                  </a:cubicBezTo>
                  <a:cubicBezTo>
                    <a:pt x="575" y="608"/>
                    <a:pt x="712" y="473"/>
                    <a:pt x="712" y="305"/>
                  </a:cubicBezTo>
                  <a:cubicBezTo>
                    <a:pt x="711" y="122"/>
                    <a:pt x="561"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3518250" y="4714175"/>
              <a:ext cx="17800" cy="15250"/>
            </a:xfrm>
            <a:custGeom>
              <a:avLst/>
              <a:gdLst/>
              <a:ahLst/>
              <a:cxnLst/>
              <a:rect l="l" t="t" r="r" b="b"/>
              <a:pathLst>
                <a:path w="712" h="610" extrusionOk="0">
                  <a:moveTo>
                    <a:pt x="405" y="1"/>
                  </a:moveTo>
                  <a:cubicBezTo>
                    <a:pt x="330" y="1"/>
                    <a:pt x="254" y="29"/>
                    <a:pt x="192" y="91"/>
                  </a:cubicBezTo>
                  <a:cubicBezTo>
                    <a:pt x="0" y="282"/>
                    <a:pt x="136" y="609"/>
                    <a:pt x="407" y="609"/>
                  </a:cubicBezTo>
                  <a:cubicBezTo>
                    <a:pt x="575" y="609"/>
                    <a:pt x="712" y="473"/>
                    <a:pt x="712" y="305"/>
                  </a:cubicBezTo>
                  <a:cubicBezTo>
                    <a:pt x="711" y="122"/>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3518250" y="4753025"/>
              <a:ext cx="17800" cy="15225"/>
            </a:xfrm>
            <a:custGeom>
              <a:avLst/>
              <a:gdLst/>
              <a:ahLst/>
              <a:cxnLst/>
              <a:rect l="l" t="t" r="r" b="b"/>
              <a:pathLst>
                <a:path w="712" h="609" extrusionOk="0">
                  <a:moveTo>
                    <a:pt x="405" y="1"/>
                  </a:moveTo>
                  <a:cubicBezTo>
                    <a:pt x="330" y="1"/>
                    <a:pt x="254" y="28"/>
                    <a:pt x="192" y="90"/>
                  </a:cubicBezTo>
                  <a:cubicBezTo>
                    <a:pt x="0" y="282"/>
                    <a:pt x="136" y="609"/>
                    <a:pt x="407" y="609"/>
                  </a:cubicBezTo>
                  <a:cubicBezTo>
                    <a:pt x="575" y="609"/>
                    <a:pt x="712" y="473"/>
                    <a:pt x="712" y="306"/>
                  </a:cubicBezTo>
                  <a:cubicBezTo>
                    <a:pt x="712" y="122"/>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3518250" y="4791875"/>
              <a:ext cx="17800" cy="15250"/>
            </a:xfrm>
            <a:custGeom>
              <a:avLst/>
              <a:gdLst/>
              <a:ahLst/>
              <a:cxnLst/>
              <a:rect l="l" t="t" r="r" b="b"/>
              <a:pathLst>
                <a:path w="712" h="610" extrusionOk="0">
                  <a:moveTo>
                    <a:pt x="405" y="0"/>
                  </a:moveTo>
                  <a:cubicBezTo>
                    <a:pt x="330" y="0"/>
                    <a:pt x="254" y="28"/>
                    <a:pt x="192" y="90"/>
                  </a:cubicBezTo>
                  <a:cubicBezTo>
                    <a:pt x="0" y="282"/>
                    <a:pt x="136" y="610"/>
                    <a:pt x="407" y="610"/>
                  </a:cubicBezTo>
                  <a:cubicBezTo>
                    <a:pt x="575" y="610"/>
                    <a:pt x="712" y="473"/>
                    <a:pt x="712" y="305"/>
                  </a:cubicBezTo>
                  <a:cubicBezTo>
                    <a:pt x="712" y="122"/>
                    <a:pt x="561"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3560900" y="4558750"/>
              <a:ext cx="17775" cy="15250"/>
            </a:xfrm>
            <a:custGeom>
              <a:avLst/>
              <a:gdLst/>
              <a:ahLst/>
              <a:cxnLst/>
              <a:rect l="l" t="t" r="r" b="b"/>
              <a:pathLst>
                <a:path w="711" h="610" extrusionOk="0">
                  <a:moveTo>
                    <a:pt x="404" y="1"/>
                  </a:moveTo>
                  <a:cubicBezTo>
                    <a:pt x="329" y="1"/>
                    <a:pt x="254" y="28"/>
                    <a:pt x="192" y="90"/>
                  </a:cubicBezTo>
                  <a:cubicBezTo>
                    <a:pt x="0" y="281"/>
                    <a:pt x="135" y="609"/>
                    <a:pt x="406" y="609"/>
                  </a:cubicBezTo>
                  <a:cubicBezTo>
                    <a:pt x="574" y="609"/>
                    <a:pt x="710" y="474"/>
                    <a:pt x="710" y="306"/>
                  </a:cubicBezTo>
                  <a:cubicBezTo>
                    <a:pt x="710" y="122"/>
                    <a:pt x="560"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3560875" y="4597600"/>
              <a:ext cx="17800" cy="15275"/>
            </a:xfrm>
            <a:custGeom>
              <a:avLst/>
              <a:gdLst/>
              <a:ahLst/>
              <a:cxnLst/>
              <a:rect l="l" t="t" r="r" b="b"/>
              <a:pathLst>
                <a:path w="712" h="611" extrusionOk="0">
                  <a:moveTo>
                    <a:pt x="405" y="1"/>
                  </a:moveTo>
                  <a:cubicBezTo>
                    <a:pt x="330" y="1"/>
                    <a:pt x="254" y="29"/>
                    <a:pt x="192" y="90"/>
                  </a:cubicBezTo>
                  <a:cubicBezTo>
                    <a:pt x="0" y="282"/>
                    <a:pt x="136" y="610"/>
                    <a:pt x="407" y="610"/>
                  </a:cubicBezTo>
                  <a:cubicBezTo>
                    <a:pt x="575" y="610"/>
                    <a:pt x="711" y="474"/>
                    <a:pt x="711" y="306"/>
                  </a:cubicBezTo>
                  <a:cubicBezTo>
                    <a:pt x="711" y="123"/>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3560900" y="4636475"/>
              <a:ext cx="17775" cy="15225"/>
            </a:xfrm>
            <a:custGeom>
              <a:avLst/>
              <a:gdLst/>
              <a:ahLst/>
              <a:cxnLst/>
              <a:rect l="l" t="t" r="r" b="b"/>
              <a:pathLst>
                <a:path w="711" h="609" extrusionOk="0">
                  <a:moveTo>
                    <a:pt x="404" y="0"/>
                  </a:moveTo>
                  <a:cubicBezTo>
                    <a:pt x="330" y="0"/>
                    <a:pt x="254" y="28"/>
                    <a:pt x="192" y="89"/>
                  </a:cubicBezTo>
                  <a:cubicBezTo>
                    <a:pt x="0" y="281"/>
                    <a:pt x="135" y="609"/>
                    <a:pt x="406" y="609"/>
                  </a:cubicBezTo>
                  <a:cubicBezTo>
                    <a:pt x="574" y="609"/>
                    <a:pt x="710" y="472"/>
                    <a:pt x="710" y="304"/>
                  </a:cubicBezTo>
                  <a:cubicBezTo>
                    <a:pt x="710" y="121"/>
                    <a:pt x="560"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3560900" y="4675325"/>
              <a:ext cx="17775" cy="15225"/>
            </a:xfrm>
            <a:custGeom>
              <a:avLst/>
              <a:gdLst/>
              <a:ahLst/>
              <a:cxnLst/>
              <a:rect l="l" t="t" r="r" b="b"/>
              <a:pathLst>
                <a:path w="711" h="609" extrusionOk="0">
                  <a:moveTo>
                    <a:pt x="404" y="0"/>
                  </a:moveTo>
                  <a:cubicBezTo>
                    <a:pt x="329" y="0"/>
                    <a:pt x="253" y="28"/>
                    <a:pt x="192" y="90"/>
                  </a:cubicBezTo>
                  <a:cubicBezTo>
                    <a:pt x="0" y="281"/>
                    <a:pt x="135" y="608"/>
                    <a:pt x="406" y="608"/>
                  </a:cubicBezTo>
                  <a:cubicBezTo>
                    <a:pt x="574" y="608"/>
                    <a:pt x="710" y="473"/>
                    <a:pt x="710" y="305"/>
                  </a:cubicBezTo>
                  <a:cubicBezTo>
                    <a:pt x="710" y="122"/>
                    <a:pt x="560"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3560900" y="4714175"/>
              <a:ext cx="17775" cy="15250"/>
            </a:xfrm>
            <a:custGeom>
              <a:avLst/>
              <a:gdLst/>
              <a:ahLst/>
              <a:cxnLst/>
              <a:rect l="l" t="t" r="r" b="b"/>
              <a:pathLst>
                <a:path w="711" h="610" extrusionOk="0">
                  <a:moveTo>
                    <a:pt x="404" y="1"/>
                  </a:moveTo>
                  <a:cubicBezTo>
                    <a:pt x="330" y="1"/>
                    <a:pt x="253" y="29"/>
                    <a:pt x="192" y="91"/>
                  </a:cubicBezTo>
                  <a:cubicBezTo>
                    <a:pt x="0" y="282"/>
                    <a:pt x="135" y="609"/>
                    <a:pt x="406" y="609"/>
                  </a:cubicBezTo>
                  <a:cubicBezTo>
                    <a:pt x="574" y="609"/>
                    <a:pt x="710" y="473"/>
                    <a:pt x="710" y="305"/>
                  </a:cubicBezTo>
                  <a:cubicBezTo>
                    <a:pt x="710" y="122"/>
                    <a:pt x="560"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3560900" y="4753025"/>
              <a:ext cx="17775" cy="15225"/>
            </a:xfrm>
            <a:custGeom>
              <a:avLst/>
              <a:gdLst/>
              <a:ahLst/>
              <a:cxnLst/>
              <a:rect l="l" t="t" r="r" b="b"/>
              <a:pathLst>
                <a:path w="711" h="609" extrusionOk="0">
                  <a:moveTo>
                    <a:pt x="404" y="1"/>
                  </a:moveTo>
                  <a:cubicBezTo>
                    <a:pt x="330" y="1"/>
                    <a:pt x="254" y="28"/>
                    <a:pt x="192" y="90"/>
                  </a:cubicBezTo>
                  <a:cubicBezTo>
                    <a:pt x="0" y="282"/>
                    <a:pt x="135" y="609"/>
                    <a:pt x="406" y="609"/>
                  </a:cubicBezTo>
                  <a:cubicBezTo>
                    <a:pt x="574" y="609"/>
                    <a:pt x="710" y="473"/>
                    <a:pt x="710" y="306"/>
                  </a:cubicBezTo>
                  <a:cubicBezTo>
                    <a:pt x="710" y="122"/>
                    <a:pt x="561"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3560875" y="4791875"/>
              <a:ext cx="17800" cy="15250"/>
            </a:xfrm>
            <a:custGeom>
              <a:avLst/>
              <a:gdLst/>
              <a:ahLst/>
              <a:cxnLst/>
              <a:rect l="l" t="t" r="r" b="b"/>
              <a:pathLst>
                <a:path w="712" h="610" extrusionOk="0">
                  <a:moveTo>
                    <a:pt x="405" y="1"/>
                  </a:moveTo>
                  <a:cubicBezTo>
                    <a:pt x="330" y="1"/>
                    <a:pt x="254" y="28"/>
                    <a:pt x="192" y="90"/>
                  </a:cubicBezTo>
                  <a:cubicBezTo>
                    <a:pt x="0" y="282"/>
                    <a:pt x="136" y="610"/>
                    <a:pt x="407" y="610"/>
                  </a:cubicBezTo>
                  <a:cubicBezTo>
                    <a:pt x="575" y="610"/>
                    <a:pt x="711" y="473"/>
                    <a:pt x="711" y="305"/>
                  </a:cubicBezTo>
                  <a:cubicBezTo>
                    <a:pt x="711" y="122"/>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3603500" y="4558750"/>
              <a:ext cx="17775" cy="15250"/>
            </a:xfrm>
            <a:custGeom>
              <a:avLst/>
              <a:gdLst/>
              <a:ahLst/>
              <a:cxnLst/>
              <a:rect l="l" t="t" r="r" b="b"/>
              <a:pathLst>
                <a:path w="711" h="610" extrusionOk="0">
                  <a:moveTo>
                    <a:pt x="404" y="1"/>
                  </a:moveTo>
                  <a:cubicBezTo>
                    <a:pt x="329" y="1"/>
                    <a:pt x="253" y="28"/>
                    <a:pt x="192" y="90"/>
                  </a:cubicBezTo>
                  <a:cubicBezTo>
                    <a:pt x="0" y="281"/>
                    <a:pt x="136" y="609"/>
                    <a:pt x="407" y="609"/>
                  </a:cubicBezTo>
                  <a:cubicBezTo>
                    <a:pt x="575" y="609"/>
                    <a:pt x="710" y="474"/>
                    <a:pt x="710" y="306"/>
                  </a:cubicBezTo>
                  <a:cubicBezTo>
                    <a:pt x="711" y="122"/>
                    <a:pt x="561"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3603500" y="4597600"/>
              <a:ext cx="17775" cy="15275"/>
            </a:xfrm>
            <a:custGeom>
              <a:avLst/>
              <a:gdLst/>
              <a:ahLst/>
              <a:cxnLst/>
              <a:rect l="l" t="t" r="r" b="b"/>
              <a:pathLst>
                <a:path w="711" h="611" extrusionOk="0">
                  <a:moveTo>
                    <a:pt x="404" y="1"/>
                  </a:moveTo>
                  <a:cubicBezTo>
                    <a:pt x="329" y="1"/>
                    <a:pt x="253" y="29"/>
                    <a:pt x="192" y="90"/>
                  </a:cubicBezTo>
                  <a:cubicBezTo>
                    <a:pt x="0" y="282"/>
                    <a:pt x="136" y="610"/>
                    <a:pt x="407" y="610"/>
                  </a:cubicBezTo>
                  <a:cubicBezTo>
                    <a:pt x="575" y="610"/>
                    <a:pt x="710" y="474"/>
                    <a:pt x="710" y="306"/>
                  </a:cubicBezTo>
                  <a:cubicBezTo>
                    <a:pt x="710" y="123"/>
                    <a:pt x="560"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3603500" y="4636475"/>
              <a:ext cx="17775" cy="15225"/>
            </a:xfrm>
            <a:custGeom>
              <a:avLst/>
              <a:gdLst/>
              <a:ahLst/>
              <a:cxnLst/>
              <a:rect l="l" t="t" r="r" b="b"/>
              <a:pathLst>
                <a:path w="711" h="609" extrusionOk="0">
                  <a:moveTo>
                    <a:pt x="404" y="0"/>
                  </a:moveTo>
                  <a:cubicBezTo>
                    <a:pt x="329" y="0"/>
                    <a:pt x="253" y="28"/>
                    <a:pt x="192" y="89"/>
                  </a:cubicBezTo>
                  <a:cubicBezTo>
                    <a:pt x="0" y="281"/>
                    <a:pt x="136" y="609"/>
                    <a:pt x="407" y="609"/>
                  </a:cubicBezTo>
                  <a:cubicBezTo>
                    <a:pt x="575" y="609"/>
                    <a:pt x="710" y="472"/>
                    <a:pt x="710" y="304"/>
                  </a:cubicBezTo>
                  <a:cubicBezTo>
                    <a:pt x="710" y="121"/>
                    <a:pt x="560"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3603500" y="4675325"/>
              <a:ext cx="17775" cy="15225"/>
            </a:xfrm>
            <a:custGeom>
              <a:avLst/>
              <a:gdLst/>
              <a:ahLst/>
              <a:cxnLst/>
              <a:rect l="l" t="t" r="r" b="b"/>
              <a:pathLst>
                <a:path w="711" h="609" extrusionOk="0">
                  <a:moveTo>
                    <a:pt x="404" y="0"/>
                  </a:moveTo>
                  <a:cubicBezTo>
                    <a:pt x="330" y="0"/>
                    <a:pt x="254" y="28"/>
                    <a:pt x="192" y="90"/>
                  </a:cubicBezTo>
                  <a:cubicBezTo>
                    <a:pt x="0" y="281"/>
                    <a:pt x="136" y="608"/>
                    <a:pt x="407" y="608"/>
                  </a:cubicBezTo>
                  <a:cubicBezTo>
                    <a:pt x="575" y="608"/>
                    <a:pt x="710" y="473"/>
                    <a:pt x="710" y="305"/>
                  </a:cubicBezTo>
                  <a:cubicBezTo>
                    <a:pt x="710" y="122"/>
                    <a:pt x="560"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3603500" y="4714175"/>
              <a:ext cx="17775" cy="15250"/>
            </a:xfrm>
            <a:custGeom>
              <a:avLst/>
              <a:gdLst/>
              <a:ahLst/>
              <a:cxnLst/>
              <a:rect l="l" t="t" r="r" b="b"/>
              <a:pathLst>
                <a:path w="711" h="610" extrusionOk="0">
                  <a:moveTo>
                    <a:pt x="404" y="1"/>
                  </a:moveTo>
                  <a:cubicBezTo>
                    <a:pt x="330" y="1"/>
                    <a:pt x="254" y="29"/>
                    <a:pt x="192" y="91"/>
                  </a:cubicBezTo>
                  <a:cubicBezTo>
                    <a:pt x="0" y="282"/>
                    <a:pt x="136" y="609"/>
                    <a:pt x="407" y="609"/>
                  </a:cubicBezTo>
                  <a:cubicBezTo>
                    <a:pt x="575" y="609"/>
                    <a:pt x="710" y="473"/>
                    <a:pt x="710" y="305"/>
                  </a:cubicBezTo>
                  <a:cubicBezTo>
                    <a:pt x="710" y="122"/>
                    <a:pt x="561"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3603500" y="4753025"/>
              <a:ext cx="17775" cy="15225"/>
            </a:xfrm>
            <a:custGeom>
              <a:avLst/>
              <a:gdLst/>
              <a:ahLst/>
              <a:cxnLst/>
              <a:rect l="l" t="t" r="r" b="b"/>
              <a:pathLst>
                <a:path w="711" h="609" extrusionOk="0">
                  <a:moveTo>
                    <a:pt x="404" y="1"/>
                  </a:moveTo>
                  <a:cubicBezTo>
                    <a:pt x="330" y="1"/>
                    <a:pt x="254" y="28"/>
                    <a:pt x="192" y="90"/>
                  </a:cubicBezTo>
                  <a:cubicBezTo>
                    <a:pt x="0" y="282"/>
                    <a:pt x="136" y="609"/>
                    <a:pt x="407" y="609"/>
                  </a:cubicBezTo>
                  <a:cubicBezTo>
                    <a:pt x="575" y="609"/>
                    <a:pt x="710" y="473"/>
                    <a:pt x="710" y="306"/>
                  </a:cubicBezTo>
                  <a:cubicBezTo>
                    <a:pt x="710" y="122"/>
                    <a:pt x="560"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3603500" y="4791875"/>
              <a:ext cx="17775" cy="15250"/>
            </a:xfrm>
            <a:custGeom>
              <a:avLst/>
              <a:gdLst/>
              <a:ahLst/>
              <a:cxnLst/>
              <a:rect l="l" t="t" r="r" b="b"/>
              <a:pathLst>
                <a:path w="711" h="610" extrusionOk="0">
                  <a:moveTo>
                    <a:pt x="404" y="1"/>
                  </a:moveTo>
                  <a:cubicBezTo>
                    <a:pt x="329" y="1"/>
                    <a:pt x="253" y="28"/>
                    <a:pt x="192" y="90"/>
                  </a:cubicBezTo>
                  <a:cubicBezTo>
                    <a:pt x="0" y="282"/>
                    <a:pt x="136" y="610"/>
                    <a:pt x="407" y="610"/>
                  </a:cubicBezTo>
                  <a:cubicBezTo>
                    <a:pt x="575" y="610"/>
                    <a:pt x="710" y="473"/>
                    <a:pt x="710" y="305"/>
                  </a:cubicBezTo>
                  <a:cubicBezTo>
                    <a:pt x="710" y="122"/>
                    <a:pt x="560"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3646100" y="4558775"/>
              <a:ext cx="17800" cy="15225"/>
            </a:xfrm>
            <a:custGeom>
              <a:avLst/>
              <a:gdLst/>
              <a:ahLst/>
              <a:cxnLst/>
              <a:rect l="l" t="t" r="r" b="b"/>
              <a:pathLst>
                <a:path w="712" h="609" extrusionOk="0">
                  <a:moveTo>
                    <a:pt x="404" y="0"/>
                  </a:moveTo>
                  <a:cubicBezTo>
                    <a:pt x="330" y="0"/>
                    <a:pt x="253" y="28"/>
                    <a:pt x="192" y="90"/>
                  </a:cubicBezTo>
                  <a:cubicBezTo>
                    <a:pt x="0" y="281"/>
                    <a:pt x="137" y="608"/>
                    <a:pt x="407" y="608"/>
                  </a:cubicBezTo>
                  <a:cubicBezTo>
                    <a:pt x="575" y="608"/>
                    <a:pt x="710" y="472"/>
                    <a:pt x="711" y="305"/>
                  </a:cubicBezTo>
                  <a:cubicBezTo>
                    <a:pt x="711" y="121"/>
                    <a:pt x="561"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3646100" y="4597625"/>
              <a:ext cx="17800" cy="15250"/>
            </a:xfrm>
            <a:custGeom>
              <a:avLst/>
              <a:gdLst/>
              <a:ahLst/>
              <a:cxnLst/>
              <a:rect l="l" t="t" r="r" b="b"/>
              <a:pathLst>
                <a:path w="712" h="610" extrusionOk="0">
                  <a:moveTo>
                    <a:pt x="405" y="0"/>
                  </a:moveTo>
                  <a:cubicBezTo>
                    <a:pt x="330" y="0"/>
                    <a:pt x="253" y="28"/>
                    <a:pt x="192" y="90"/>
                  </a:cubicBezTo>
                  <a:cubicBezTo>
                    <a:pt x="0" y="282"/>
                    <a:pt x="137" y="609"/>
                    <a:pt x="407" y="609"/>
                  </a:cubicBezTo>
                  <a:cubicBezTo>
                    <a:pt x="575" y="609"/>
                    <a:pt x="710" y="472"/>
                    <a:pt x="711" y="305"/>
                  </a:cubicBezTo>
                  <a:cubicBezTo>
                    <a:pt x="711" y="122"/>
                    <a:pt x="561"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3646100" y="4636475"/>
              <a:ext cx="17800" cy="15225"/>
            </a:xfrm>
            <a:custGeom>
              <a:avLst/>
              <a:gdLst/>
              <a:ahLst/>
              <a:cxnLst/>
              <a:rect l="l" t="t" r="r" b="b"/>
              <a:pathLst>
                <a:path w="712" h="609" extrusionOk="0">
                  <a:moveTo>
                    <a:pt x="405" y="0"/>
                  </a:moveTo>
                  <a:cubicBezTo>
                    <a:pt x="330" y="0"/>
                    <a:pt x="253" y="28"/>
                    <a:pt x="192" y="90"/>
                  </a:cubicBezTo>
                  <a:cubicBezTo>
                    <a:pt x="0" y="282"/>
                    <a:pt x="137" y="609"/>
                    <a:pt x="407" y="609"/>
                  </a:cubicBezTo>
                  <a:cubicBezTo>
                    <a:pt x="575" y="608"/>
                    <a:pt x="710" y="472"/>
                    <a:pt x="711" y="304"/>
                  </a:cubicBezTo>
                  <a:cubicBezTo>
                    <a:pt x="711" y="122"/>
                    <a:pt x="561"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3646100" y="4675325"/>
              <a:ext cx="17800" cy="15225"/>
            </a:xfrm>
            <a:custGeom>
              <a:avLst/>
              <a:gdLst/>
              <a:ahLst/>
              <a:cxnLst/>
              <a:rect l="l" t="t" r="r" b="b"/>
              <a:pathLst>
                <a:path w="712" h="609" extrusionOk="0">
                  <a:moveTo>
                    <a:pt x="404" y="0"/>
                  </a:moveTo>
                  <a:cubicBezTo>
                    <a:pt x="330" y="0"/>
                    <a:pt x="253" y="28"/>
                    <a:pt x="192" y="90"/>
                  </a:cubicBezTo>
                  <a:cubicBezTo>
                    <a:pt x="0" y="282"/>
                    <a:pt x="136" y="608"/>
                    <a:pt x="406" y="608"/>
                  </a:cubicBezTo>
                  <a:cubicBezTo>
                    <a:pt x="406" y="608"/>
                    <a:pt x="406" y="608"/>
                    <a:pt x="407" y="608"/>
                  </a:cubicBezTo>
                  <a:cubicBezTo>
                    <a:pt x="575" y="608"/>
                    <a:pt x="710" y="473"/>
                    <a:pt x="711" y="305"/>
                  </a:cubicBezTo>
                  <a:cubicBezTo>
                    <a:pt x="710" y="122"/>
                    <a:pt x="560"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3646100" y="4714175"/>
              <a:ext cx="17800" cy="15250"/>
            </a:xfrm>
            <a:custGeom>
              <a:avLst/>
              <a:gdLst/>
              <a:ahLst/>
              <a:cxnLst/>
              <a:rect l="l" t="t" r="r" b="b"/>
              <a:pathLst>
                <a:path w="712" h="610" extrusionOk="0">
                  <a:moveTo>
                    <a:pt x="405" y="1"/>
                  </a:moveTo>
                  <a:cubicBezTo>
                    <a:pt x="330" y="1"/>
                    <a:pt x="254" y="29"/>
                    <a:pt x="192" y="91"/>
                  </a:cubicBezTo>
                  <a:cubicBezTo>
                    <a:pt x="0" y="282"/>
                    <a:pt x="137" y="609"/>
                    <a:pt x="407" y="609"/>
                  </a:cubicBezTo>
                  <a:cubicBezTo>
                    <a:pt x="575" y="608"/>
                    <a:pt x="710" y="473"/>
                    <a:pt x="711" y="305"/>
                  </a:cubicBezTo>
                  <a:cubicBezTo>
                    <a:pt x="710" y="122"/>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3646100" y="4753025"/>
              <a:ext cx="17800" cy="15225"/>
            </a:xfrm>
            <a:custGeom>
              <a:avLst/>
              <a:gdLst/>
              <a:ahLst/>
              <a:cxnLst/>
              <a:rect l="l" t="t" r="r" b="b"/>
              <a:pathLst>
                <a:path w="712" h="609" extrusionOk="0">
                  <a:moveTo>
                    <a:pt x="404" y="1"/>
                  </a:moveTo>
                  <a:cubicBezTo>
                    <a:pt x="330" y="1"/>
                    <a:pt x="253" y="28"/>
                    <a:pt x="192" y="90"/>
                  </a:cubicBezTo>
                  <a:cubicBezTo>
                    <a:pt x="0" y="282"/>
                    <a:pt x="136" y="609"/>
                    <a:pt x="406" y="609"/>
                  </a:cubicBezTo>
                  <a:cubicBezTo>
                    <a:pt x="406" y="609"/>
                    <a:pt x="406" y="609"/>
                    <a:pt x="407" y="609"/>
                  </a:cubicBezTo>
                  <a:cubicBezTo>
                    <a:pt x="575" y="609"/>
                    <a:pt x="710" y="473"/>
                    <a:pt x="711" y="306"/>
                  </a:cubicBezTo>
                  <a:cubicBezTo>
                    <a:pt x="711" y="122"/>
                    <a:pt x="561" y="1"/>
                    <a:pt x="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3646100" y="4791875"/>
              <a:ext cx="17800" cy="15250"/>
            </a:xfrm>
            <a:custGeom>
              <a:avLst/>
              <a:gdLst/>
              <a:ahLst/>
              <a:cxnLst/>
              <a:rect l="l" t="t" r="r" b="b"/>
              <a:pathLst>
                <a:path w="712" h="610" extrusionOk="0">
                  <a:moveTo>
                    <a:pt x="405" y="1"/>
                  </a:moveTo>
                  <a:cubicBezTo>
                    <a:pt x="330" y="1"/>
                    <a:pt x="254" y="29"/>
                    <a:pt x="192" y="91"/>
                  </a:cubicBezTo>
                  <a:cubicBezTo>
                    <a:pt x="0" y="283"/>
                    <a:pt x="137" y="610"/>
                    <a:pt x="407" y="610"/>
                  </a:cubicBezTo>
                  <a:cubicBezTo>
                    <a:pt x="575" y="609"/>
                    <a:pt x="710" y="473"/>
                    <a:pt x="711" y="305"/>
                  </a:cubicBezTo>
                  <a:cubicBezTo>
                    <a:pt x="711" y="122"/>
                    <a:pt x="561"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1952350" y="3855550"/>
              <a:ext cx="1715700" cy="936225"/>
            </a:xfrm>
            <a:custGeom>
              <a:avLst/>
              <a:gdLst/>
              <a:ahLst/>
              <a:cxnLst/>
              <a:rect l="l" t="t" r="r" b="b"/>
              <a:pathLst>
                <a:path w="68628" h="37449" extrusionOk="0">
                  <a:moveTo>
                    <a:pt x="34869" y="1"/>
                  </a:moveTo>
                  <a:cubicBezTo>
                    <a:pt x="8843" y="1"/>
                    <a:pt x="1" y="22390"/>
                    <a:pt x="5998" y="32207"/>
                  </a:cubicBezTo>
                  <a:cubicBezTo>
                    <a:pt x="8542" y="36372"/>
                    <a:pt x="14067" y="37449"/>
                    <a:pt x="19652" y="37449"/>
                  </a:cubicBezTo>
                  <a:cubicBezTo>
                    <a:pt x="24744" y="37449"/>
                    <a:pt x="29885" y="36554"/>
                    <a:pt x="32861" y="36289"/>
                  </a:cubicBezTo>
                  <a:cubicBezTo>
                    <a:pt x="33986" y="36188"/>
                    <a:pt x="35156" y="36147"/>
                    <a:pt x="36356" y="36147"/>
                  </a:cubicBezTo>
                  <a:cubicBezTo>
                    <a:pt x="41710" y="36147"/>
                    <a:pt x="47655" y="36963"/>
                    <a:pt x="52789" y="36963"/>
                  </a:cubicBezTo>
                  <a:cubicBezTo>
                    <a:pt x="58612" y="36963"/>
                    <a:pt x="63393" y="35914"/>
                    <a:pt x="65093" y="31441"/>
                  </a:cubicBezTo>
                  <a:cubicBezTo>
                    <a:pt x="68628" y="22138"/>
                    <a:pt x="56057" y="481"/>
                    <a:pt x="35942" y="13"/>
                  </a:cubicBezTo>
                  <a:cubicBezTo>
                    <a:pt x="35581" y="5"/>
                    <a:pt x="35223" y="1"/>
                    <a:pt x="3486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3158925" y="4422575"/>
              <a:ext cx="577550" cy="200000"/>
            </a:xfrm>
            <a:custGeom>
              <a:avLst/>
              <a:gdLst/>
              <a:ahLst/>
              <a:cxnLst/>
              <a:rect l="l" t="t" r="r" b="b"/>
              <a:pathLst>
                <a:path w="23102" h="8000" extrusionOk="0">
                  <a:moveTo>
                    <a:pt x="6401" y="0"/>
                  </a:moveTo>
                  <a:cubicBezTo>
                    <a:pt x="4776" y="0"/>
                    <a:pt x="1840" y="1657"/>
                    <a:pt x="1" y="4850"/>
                  </a:cubicBezTo>
                  <a:cubicBezTo>
                    <a:pt x="923" y="5474"/>
                    <a:pt x="3364" y="7282"/>
                    <a:pt x="4744" y="7282"/>
                  </a:cubicBezTo>
                  <a:cubicBezTo>
                    <a:pt x="5090" y="7282"/>
                    <a:pt x="5370" y="7168"/>
                    <a:pt x="5542" y="6894"/>
                  </a:cubicBezTo>
                  <a:cubicBezTo>
                    <a:pt x="5785" y="6502"/>
                    <a:pt x="5661" y="6147"/>
                    <a:pt x="5425" y="5856"/>
                  </a:cubicBezTo>
                  <a:lnTo>
                    <a:pt x="5425" y="5856"/>
                  </a:lnTo>
                  <a:cubicBezTo>
                    <a:pt x="6644" y="6800"/>
                    <a:pt x="8420" y="7986"/>
                    <a:pt x="9530" y="7986"/>
                  </a:cubicBezTo>
                  <a:cubicBezTo>
                    <a:pt x="9884" y="7986"/>
                    <a:pt x="10170" y="7865"/>
                    <a:pt x="10349" y="7578"/>
                  </a:cubicBezTo>
                  <a:cubicBezTo>
                    <a:pt x="10673" y="7057"/>
                    <a:pt x="10322" y="6509"/>
                    <a:pt x="9813" y="6083"/>
                  </a:cubicBezTo>
                  <a:lnTo>
                    <a:pt x="9813" y="6083"/>
                  </a:lnTo>
                  <a:cubicBezTo>
                    <a:pt x="11029" y="6917"/>
                    <a:pt x="12869" y="7999"/>
                    <a:pt x="14217" y="7999"/>
                  </a:cubicBezTo>
                  <a:cubicBezTo>
                    <a:pt x="14410" y="7999"/>
                    <a:pt x="14592" y="7977"/>
                    <a:pt x="14762" y="7929"/>
                  </a:cubicBezTo>
                  <a:cubicBezTo>
                    <a:pt x="15540" y="7707"/>
                    <a:pt x="15645" y="7024"/>
                    <a:pt x="15428" y="6607"/>
                  </a:cubicBezTo>
                  <a:lnTo>
                    <a:pt x="15428" y="6607"/>
                  </a:lnTo>
                  <a:cubicBezTo>
                    <a:pt x="16046" y="7107"/>
                    <a:pt x="16670" y="7327"/>
                    <a:pt x="17168" y="7327"/>
                  </a:cubicBezTo>
                  <a:cubicBezTo>
                    <a:pt x="17618" y="7327"/>
                    <a:pt x="17965" y="7148"/>
                    <a:pt x="18112" y="6836"/>
                  </a:cubicBezTo>
                  <a:cubicBezTo>
                    <a:pt x="18408" y="6212"/>
                    <a:pt x="17800" y="5413"/>
                    <a:pt x="17001" y="5080"/>
                  </a:cubicBezTo>
                  <a:lnTo>
                    <a:pt x="17001" y="5080"/>
                  </a:lnTo>
                  <a:cubicBezTo>
                    <a:pt x="17736" y="5366"/>
                    <a:pt x="18520" y="5487"/>
                    <a:pt x="19267" y="5487"/>
                  </a:cubicBezTo>
                  <a:cubicBezTo>
                    <a:pt x="21321" y="5487"/>
                    <a:pt x="23102" y="4568"/>
                    <a:pt x="22854" y="3605"/>
                  </a:cubicBezTo>
                  <a:cubicBezTo>
                    <a:pt x="22685" y="2948"/>
                    <a:pt x="21516" y="2522"/>
                    <a:pt x="19865" y="2522"/>
                  </a:cubicBezTo>
                  <a:cubicBezTo>
                    <a:pt x="19002" y="2522"/>
                    <a:pt x="18008" y="2638"/>
                    <a:pt x="16955" y="2898"/>
                  </a:cubicBezTo>
                  <a:cubicBezTo>
                    <a:pt x="17511" y="2639"/>
                    <a:pt x="17477" y="1650"/>
                    <a:pt x="16534" y="1311"/>
                  </a:cubicBezTo>
                  <a:cubicBezTo>
                    <a:pt x="16315" y="1233"/>
                    <a:pt x="16012" y="1193"/>
                    <a:pt x="15653" y="1193"/>
                  </a:cubicBezTo>
                  <a:cubicBezTo>
                    <a:pt x="14665" y="1193"/>
                    <a:pt x="13253" y="1494"/>
                    <a:pt x="12021" y="2110"/>
                  </a:cubicBezTo>
                  <a:cubicBezTo>
                    <a:pt x="12356" y="1709"/>
                    <a:pt x="12417" y="794"/>
                    <a:pt x="11445" y="494"/>
                  </a:cubicBezTo>
                  <a:cubicBezTo>
                    <a:pt x="11285" y="445"/>
                    <a:pt x="11102" y="424"/>
                    <a:pt x="10902" y="424"/>
                  </a:cubicBezTo>
                  <a:cubicBezTo>
                    <a:pt x="9841" y="424"/>
                    <a:pt x="8308" y="1040"/>
                    <a:pt x="7313" y="1472"/>
                  </a:cubicBezTo>
                  <a:cubicBezTo>
                    <a:pt x="7484" y="1281"/>
                    <a:pt x="7596" y="1010"/>
                    <a:pt x="7566" y="800"/>
                  </a:cubicBezTo>
                  <a:cubicBezTo>
                    <a:pt x="7489" y="264"/>
                    <a:pt x="7049" y="0"/>
                    <a:pt x="6401"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3188025" y="4508675"/>
              <a:ext cx="506300" cy="21375"/>
            </a:xfrm>
            <a:custGeom>
              <a:avLst/>
              <a:gdLst/>
              <a:ahLst/>
              <a:cxnLst/>
              <a:rect l="l" t="t" r="r" b="b"/>
              <a:pathLst>
                <a:path w="20252" h="855" extrusionOk="0">
                  <a:moveTo>
                    <a:pt x="5665" y="1"/>
                  </a:moveTo>
                  <a:cubicBezTo>
                    <a:pt x="3978" y="1"/>
                    <a:pt x="2199" y="172"/>
                    <a:pt x="97" y="689"/>
                  </a:cubicBezTo>
                  <a:cubicBezTo>
                    <a:pt x="0" y="713"/>
                    <a:pt x="18" y="855"/>
                    <a:pt x="117" y="855"/>
                  </a:cubicBezTo>
                  <a:cubicBezTo>
                    <a:pt x="124" y="855"/>
                    <a:pt x="131" y="854"/>
                    <a:pt x="137" y="853"/>
                  </a:cubicBezTo>
                  <a:cubicBezTo>
                    <a:pt x="2223" y="340"/>
                    <a:pt x="3990" y="170"/>
                    <a:pt x="5668" y="170"/>
                  </a:cubicBezTo>
                  <a:cubicBezTo>
                    <a:pt x="7207" y="170"/>
                    <a:pt x="8671" y="313"/>
                    <a:pt x="10237" y="466"/>
                  </a:cubicBezTo>
                  <a:cubicBezTo>
                    <a:pt x="11965" y="635"/>
                    <a:pt x="13842" y="819"/>
                    <a:pt x="16073" y="819"/>
                  </a:cubicBezTo>
                  <a:cubicBezTo>
                    <a:pt x="17316" y="819"/>
                    <a:pt x="18670" y="762"/>
                    <a:pt x="20169" y="613"/>
                  </a:cubicBezTo>
                  <a:cubicBezTo>
                    <a:pt x="20216" y="610"/>
                    <a:pt x="20251" y="568"/>
                    <a:pt x="20246" y="521"/>
                  </a:cubicBezTo>
                  <a:cubicBezTo>
                    <a:pt x="20242" y="477"/>
                    <a:pt x="20205" y="445"/>
                    <a:pt x="20163" y="445"/>
                  </a:cubicBezTo>
                  <a:cubicBezTo>
                    <a:pt x="20159" y="445"/>
                    <a:pt x="20156" y="445"/>
                    <a:pt x="20152" y="446"/>
                  </a:cubicBezTo>
                  <a:cubicBezTo>
                    <a:pt x="18659" y="594"/>
                    <a:pt x="17310" y="651"/>
                    <a:pt x="16071" y="651"/>
                  </a:cubicBezTo>
                  <a:cubicBezTo>
                    <a:pt x="13848" y="651"/>
                    <a:pt x="11977" y="468"/>
                    <a:pt x="10253" y="299"/>
                  </a:cubicBezTo>
                  <a:cubicBezTo>
                    <a:pt x="8681" y="145"/>
                    <a:pt x="7211" y="1"/>
                    <a:pt x="56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3490975" y="4473575"/>
              <a:ext cx="72750" cy="25150"/>
            </a:xfrm>
            <a:custGeom>
              <a:avLst/>
              <a:gdLst/>
              <a:ahLst/>
              <a:cxnLst/>
              <a:rect l="l" t="t" r="r" b="b"/>
              <a:pathLst>
                <a:path w="2910" h="1006" extrusionOk="0">
                  <a:moveTo>
                    <a:pt x="2815" y="1"/>
                  </a:moveTo>
                  <a:cubicBezTo>
                    <a:pt x="2807" y="1"/>
                    <a:pt x="2800" y="2"/>
                    <a:pt x="2792" y="4"/>
                  </a:cubicBezTo>
                  <a:lnTo>
                    <a:pt x="93" y="840"/>
                  </a:lnTo>
                  <a:cubicBezTo>
                    <a:pt x="0" y="869"/>
                    <a:pt x="21" y="1005"/>
                    <a:pt x="117" y="1005"/>
                  </a:cubicBezTo>
                  <a:cubicBezTo>
                    <a:pt x="126" y="1005"/>
                    <a:pt x="135" y="1004"/>
                    <a:pt x="142" y="1002"/>
                  </a:cubicBezTo>
                  <a:lnTo>
                    <a:pt x="2842" y="165"/>
                  </a:lnTo>
                  <a:cubicBezTo>
                    <a:pt x="2885" y="150"/>
                    <a:pt x="2909" y="103"/>
                    <a:pt x="2896" y="60"/>
                  </a:cubicBezTo>
                  <a:cubicBezTo>
                    <a:pt x="2885" y="24"/>
                    <a:pt x="2851" y="1"/>
                    <a:pt x="2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3367925" y="4458375"/>
              <a:ext cx="69200" cy="26825"/>
            </a:xfrm>
            <a:custGeom>
              <a:avLst/>
              <a:gdLst/>
              <a:ahLst/>
              <a:cxnLst/>
              <a:rect l="l" t="t" r="r" b="b"/>
              <a:pathLst>
                <a:path w="2768" h="1073" extrusionOk="0">
                  <a:moveTo>
                    <a:pt x="2674" y="0"/>
                  </a:moveTo>
                  <a:cubicBezTo>
                    <a:pt x="2666" y="0"/>
                    <a:pt x="2659" y="1"/>
                    <a:pt x="2651" y="3"/>
                  </a:cubicBezTo>
                  <a:cubicBezTo>
                    <a:pt x="1774" y="239"/>
                    <a:pt x="915" y="543"/>
                    <a:pt x="83" y="911"/>
                  </a:cubicBezTo>
                  <a:cubicBezTo>
                    <a:pt x="0" y="947"/>
                    <a:pt x="26" y="1072"/>
                    <a:pt x="117" y="1073"/>
                  </a:cubicBezTo>
                  <a:cubicBezTo>
                    <a:pt x="130" y="1072"/>
                    <a:pt x="141" y="1070"/>
                    <a:pt x="152" y="1065"/>
                  </a:cubicBezTo>
                  <a:cubicBezTo>
                    <a:pt x="975" y="700"/>
                    <a:pt x="1825" y="400"/>
                    <a:pt x="2695" y="166"/>
                  </a:cubicBezTo>
                  <a:cubicBezTo>
                    <a:pt x="2740" y="154"/>
                    <a:pt x="2767" y="107"/>
                    <a:pt x="2755" y="62"/>
                  </a:cubicBezTo>
                  <a:cubicBezTo>
                    <a:pt x="2744" y="25"/>
                    <a:pt x="2711" y="0"/>
                    <a:pt x="2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3243450" y="4448675"/>
              <a:ext cx="69350" cy="54200"/>
            </a:xfrm>
            <a:custGeom>
              <a:avLst/>
              <a:gdLst/>
              <a:ahLst/>
              <a:cxnLst/>
              <a:rect l="l" t="t" r="r" b="b"/>
              <a:pathLst>
                <a:path w="2774" h="2168" extrusionOk="0">
                  <a:moveTo>
                    <a:pt x="2678" y="1"/>
                  </a:moveTo>
                  <a:cubicBezTo>
                    <a:pt x="2667" y="1"/>
                    <a:pt x="2655" y="3"/>
                    <a:pt x="2643" y="8"/>
                  </a:cubicBezTo>
                  <a:cubicBezTo>
                    <a:pt x="1631" y="470"/>
                    <a:pt x="742" y="1164"/>
                    <a:pt x="45" y="2031"/>
                  </a:cubicBezTo>
                  <a:cubicBezTo>
                    <a:pt x="0" y="2086"/>
                    <a:pt x="40" y="2168"/>
                    <a:pt x="110" y="2168"/>
                  </a:cubicBezTo>
                  <a:cubicBezTo>
                    <a:pt x="136" y="2168"/>
                    <a:pt x="160" y="2156"/>
                    <a:pt x="175" y="2137"/>
                  </a:cubicBezTo>
                  <a:cubicBezTo>
                    <a:pt x="856" y="1289"/>
                    <a:pt x="1725" y="613"/>
                    <a:pt x="2713" y="162"/>
                  </a:cubicBezTo>
                  <a:cubicBezTo>
                    <a:pt x="2755" y="142"/>
                    <a:pt x="2774" y="92"/>
                    <a:pt x="2755" y="50"/>
                  </a:cubicBezTo>
                  <a:cubicBezTo>
                    <a:pt x="2741" y="19"/>
                    <a:pt x="2710" y="1"/>
                    <a:pt x="26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3521325" y="4540800"/>
              <a:ext cx="63125" cy="39600"/>
            </a:xfrm>
            <a:custGeom>
              <a:avLst/>
              <a:gdLst/>
              <a:ahLst/>
              <a:cxnLst/>
              <a:rect l="l" t="t" r="r" b="b"/>
              <a:pathLst>
                <a:path w="2525" h="1584" extrusionOk="0">
                  <a:moveTo>
                    <a:pt x="97" y="0"/>
                  </a:moveTo>
                  <a:cubicBezTo>
                    <a:pt x="69" y="0"/>
                    <a:pt x="41" y="15"/>
                    <a:pt x="25" y="41"/>
                  </a:cubicBezTo>
                  <a:cubicBezTo>
                    <a:pt x="1" y="81"/>
                    <a:pt x="14" y="135"/>
                    <a:pt x="55" y="159"/>
                  </a:cubicBezTo>
                  <a:lnTo>
                    <a:pt x="2364" y="1572"/>
                  </a:lnTo>
                  <a:cubicBezTo>
                    <a:pt x="2376" y="1580"/>
                    <a:pt x="2392" y="1584"/>
                    <a:pt x="2407" y="1584"/>
                  </a:cubicBezTo>
                  <a:cubicBezTo>
                    <a:pt x="2492" y="1584"/>
                    <a:pt x="2524" y="1472"/>
                    <a:pt x="2452" y="1428"/>
                  </a:cubicBezTo>
                  <a:lnTo>
                    <a:pt x="143" y="15"/>
                  </a:lnTo>
                  <a:cubicBezTo>
                    <a:pt x="129" y="5"/>
                    <a:pt x="113" y="0"/>
                    <a:pt x="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3428900" y="4541925"/>
              <a:ext cx="83950" cy="50375"/>
            </a:xfrm>
            <a:custGeom>
              <a:avLst/>
              <a:gdLst/>
              <a:ahLst/>
              <a:cxnLst/>
              <a:rect l="l" t="t" r="r" b="b"/>
              <a:pathLst>
                <a:path w="3358" h="2015" extrusionOk="0">
                  <a:moveTo>
                    <a:pt x="96" y="0"/>
                  </a:moveTo>
                  <a:cubicBezTo>
                    <a:pt x="67" y="0"/>
                    <a:pt x="38" y="16"/>
                    <a:pt x="23" y="42"/>
                  </a:cubicBezTo>
                  <a:cubicBezTo>
                    <a:pt x="0" y="82"/>
                    <a:pt x="13" y="132"/>
                    <a:pt x="51" y="156"/>
                  </a:cubicBezTo>
                  <a:lnTo>
                    <a:pt x="3199" y="2003"/>
                  </a:lnTo>
                  <a:cubicBezTo>
                    <a:pt x="3211" y="2010"/>
                    <a:pt x="3226" y="2014"/>
                    <a:pt x="3241" y="2014"/>
                  </a:cubicBezTo>
                  <a:cubicBezTo>
                    <a:pt x="3327" y="2014"/>
                    <a:pt x="3357" y="1900"/>
                    <a:pt x="3284" y="1857"/>
                  </a:cubicBezTo>
                  <a:lnTo>
                    <a:pt x="137" y="11"/>
                  </a:lnTo>
                  <a:cubicBezTo>
                    <a:pt x="124" y="4"/>
                    <a:pt x="110" y="0"/>
                    <a:pt x="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3331725" y="4542125"/>
              <a:ext cx="57175" cy="52500"/>
            </a:xfrm>
            <a:custGeom>
              <a:avLst/>
              <a:gdLst/>
              <a:ahLst/>
              <a:cxnLst/>
              <a:rect l="l" t="t" r="r" b="b"/>
              <a:pathLst>
                <a:path w="2287" h="2100" extrusionOk="0">
                  <a:moveTo>
                    <a:pt x="119" y="0"/>
                  </a:moveTo>
                  <a:cubicBezTo>
                    <a:pt x="55" y="0"/>
                    <a:pt x="1" y="81"/>
                    <a:pt x="57" y="143"/>
                  </a:cubicBezTo>
                  <a:cubicBezTo>
                    <a:pt x="716" y="812"/>
                    <a:pt x="1409" y="1463"/>
                    <a:pt x="2117" y="2079"/>
                  </a:cubicBezTo>
                  <a:cubicBezTo>
                    <a:pt x="2133" y="2092"/>
                    <a:pt x="2152" y="2099"/>
                    <a:pt x="2173" y="2099"/>
                  </a:cubicBezTo>
                  <a:cubicBezTo>
                    <a:pt x="2251" y="2099"/>
                    <a:pt x="2287" y="2002"/>
                    <a:pt x="2228" y="1951"/>
                  </a:cubicBezTo>
                  <a:cubicBezTo>
                    <a:pt x="1523" y="1338"/>
                    <a:pt x="832" y="690"/>
                    <a:pt x="177" y="25"/>
                  </a:cubicBezTo>
                  <a:cubicBezTo>
                    <a:pt x="159" y="8"/>
                    <a:pt x="139"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3225525" y="4538500"/>
              <a:ext cx="43150" cy="41775"/>
            </a:xfrm>
            <a:custGeom>
              <a:avLst/>
              <a:gdLst/>
              <a:ahLst/>
              <a:cxnLst/>
              <a:rect l="l" t="t" r="r" b="b"/>
              <a:pathLst>
                <a:path w="1726" h="1671" extrusionOk="0">
                  <a:moveTo>
                    <a:pt x="95" y="1"/>
                  </a:moveTo>
                  <a:cubicBezTo>
                    <a:pt x="70" y="1"/>
                    <a:pt x="46" y="11"/>
                    <a:pt x="29" y="31"/>
                  </a:cubicBezTo>
                  <a:cubicBezTo>
                    <a:pt x="0" y="67"/>
                    <a:pt x="5" y="120"/>
                    <a:pt x="41" y="150"/>
                  </a:cubicBezTo>
                  <a:cubicBezTo>
                    <a:pt x="591" y="596"/>
                    <a:pt x="1096" y="1095"/>
                    <a:pt x="1551" y="1640"/>
                  </a:cubicBezTo>
                  <a:cubicBezTo>
                    <a:pt x="1566" y="1659"/>
                    <a:pt x="1590" y="1671"/>
                    <a:pt x="1615" y="1671"/>
                  </a:cubicBezTo>
                  <a:cubicBezTo>
                    <a:pt x="1686" y="1671"/>
                    <a:pt x="1726" y="1587"/>
                    <a:pt x="1680" y="1532"/>
                  </a:cubicBezTo>
                  <a:cubicBezTo>
                    <a:pt x="1219" y="979"/>
                    <a:pt x="706" y="473"/>
                    <a:pt x="148" y="20"/>
                  </a:cubicBezTo>
                  <a:cubicBezTo>
                    <a:pt x="132" y="7"/>
                    <a:pt x="114"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1931000" y="3938225"/>
              <a:ext cx="605025" cy="600600"/>
            </a:xfrm>
            <a:custGeom>
              <a:avLst/>
              <a:gdLst/>
              <a:ahLst/>
              <a:cxnLst/>
              <a:rect l="l" t="t" r="r" b="b"/>
              <a:pathLst>
                <a:path w="24201" h="24024" extrusionOk="0">
                  <a:moveTo>
                    <a:pt x="1486" y="0"/>
                  </a:moveTo>
                  <a:cubicBezTo>
                    <a:pt x="1443" y="0"/>
                    <a:pt x="1399" y="2"/>
                    <a:pt x="1355" y="4"/>
                  </a:cubicBezTo>
                  <a:cubicBezTo>
                    <a:pt x="795" y="37"/>
                    <a:pt x="186" y="381"/>
                    <a:pt x="124" y="938"/>
                  </a:cubicBezTo>
                  <a:cubicBezTo>
                    <a:pt x="1" y="2038"/>
                    <a:pt x="1588" y="3085"/>
                    <a:pt x="4418" y="3356"/>
                  </a:cubicBezTo>
                  <a:cubicBezTo>
                    <a:pt x="4368" y="3352"/>
                    <a:pt x="4319" y="3350"/>
                    <a:pt x="4271" y="3350"/>
                  </a:cubicBezTo>
                  <a:cubicBezTo>
                    <a:pt x="3163" y="3350"/>
                    <a:pt x="2679" y="4397"/>
                    <a:pt x="3241" y="5247"/>
                  </a:cubicBezTo>
                  <a:cubicBezTo>
                    <a:pt x="3855" y="6178"/>
                    <a:pt x="5833" y="6657"/>
                    <a:pt x="6937" y="6798"/>
                  </a:cubicBezTo>
                  <a:cubicBezTo>
                    <a:pt x="6207" y="6910"/>
                    <a:pt x="5822" y="7360"/>
                    <a:pt x="5767" y="7785"/>
                  </a:cubicBezTo>
                  <a:cubicBezTo>
                    <a:pt x="5552" y="9464"/>
                    <a:pt x="9861" y="10389"/>
                    <a:pt x="11418" y="10538"/>
                  </a:cubicBezTo>
                  <a:cubicBezTo>
                    <a:pt x="10675" y="10724"/>
                    <a:pt x="10335" y="11254"/>
                    <a:pt x="10375" y="11716"/>
                  </a:cubicBezTo>
                  <a:cubicBezTo>
                    <a:pt x="10464" y="12765"/>
                    <a:pt x="13088" y="14364"/>
                    <a:pt x="15280" y="14843"/>
                  </a:cubicBezTo>
                  <a:cubicBezTo>
                    <a:pt x="14721" y="15004"/>
                    <a:pt x="14392" y="15417"/>
                    <a:pt x="14309" y="15865"/>
                  </a:cubicBezTo>
                  <a:cubicBezTo>
                    <a:pt x="13914" y="17979"/>
                    <a:pt x="21223" y="22945"/>
                    <a:pt x="23091" y="24024"/>
                  </a:cubicBezTo>
                  <a:cubicBezTo>
                    <a:pt x="23682" y="20605"/>
                    <a:pt x="24200" y="13995"/>
                    <a:pt x="22015" y="13995"/>
                  </a:cubicBezTo>
                  <a:cubicBezTo>
                    <a:pt x="21959" y="13995"/>
                    <a:pt x="21901" y="14000"/>
                    <a:pt x="21841" y="14009"/>
                  </a:cubicBezTo>
                  <a:cubicBezTo>
                    <a:pt x="21499" y="14059"/>
                    <a:pt x="21200" y="14380"/>
                    <a:pt x="21220" y="14717"/>
                  </a:cubicBezTo>
                  <a:cubicBezTo>
                    <a:pt x="20346" y="7670"/>
                    <a:pt x="16917" y="5387"/>
                    <a:pt x="15232" y="5387"/>
                  </a:cubicBezTo>
                  <a:cubicBezTo>
                    <a:pt x="14890" y="5387"/>
                    <a:pt x="14620" y="5481"/>
                    <a:pt x="14457" y="5648"/>
                  </a:cubicBezTo>
                  <a:cubicBezTo>
                    <a:pt x="14264" y="5847"/>
                    <a:pt x="14180" y="6126"/>
                    <a:pt x="14179" y="6407"/>
                  </a:cubicBezTo>
                  <a:cubicBezTo>
                    <a:pt x="13681" y="5173"/>
                    <a:pt x="12284" y="2615"/>
                    <a:pt x="11101" y="2164"/>
                  </a:cubicBezTo>
                  <a:cubicBezTo>
                    <a:pt x="10959" y="2109"/>
                    <a:pt x="10814" y="2084"/>
                    <a:pt x="10676" y="2084"/>
                  </a:cubicBezTo>
                  <a:cubicBezTo>
                    <a:pt x="10173" y="2084"/>
                    <a:pt x="9755" y="2422"/>
                    <a:pt x="9853" y="2940"/>
                  </a:cubicBezTo>
                  <a:cubicBezTo>
                    <a:pt x="8976" y="1763"/>
                    <a:pt x="6498" y="88"/>
                    <a:pt x="5037" y="88"/>
                  </a:cubicBezTo>
                  <a:cubicBezTo>
                    <a:pt x="4573" y="88"/>
                    <a:pt x="4212" y="256"/>
                    <a:pt x="4037" y="663"/>
                  </a:cubicBezTo>
                  <a:cubicBezTo>
                    <a:pt x="3959" y="843"/>
                    <a:pt x="3968" y="1059"/>
                    <a:pt x="4048" y="1237"/>
                  </a:cubicBezTo>
                  <a:cubicBezTo>
                    <a:pt x="3336" y="597"/>
                    <a:pt x="2434" y="0"/>
                    <a:pt x="1486"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2028575" y="3992675"/>
              <a:ext cx="460600" cy="509725"/>
            </a:xfrm>
            <a:custGeom>
              <a:avLst/>
              <a:gdLst/>
              <a:ahLst/>
              <a:cxnLst/>
              <a:rect l="l" t="t" r="r" b="b"/>
              <a:pathLst>
                <a:path w="18424" h="20389" extrusionOk="0">
                  <a:moveTo>
                    <a:pt x="95" y="1"/>
                  </a:moveTo>
                  <a:cubicBezTo>
                    <a:pt x="64" y="1"/>
                    <a:pt x="35" y="18"/>
                    <a:pt x="20" y="48"/>
                  </a:cubicBezTo>
                  <a:cubicBezTo>
                    <a:pt x="0" y="88"/>
                    <a:pt x="16" y="138"/>
                    <a:pt x="55" y="160"/>
                  </a:cubicBezTo>
                  <a:cubicBezTo>
                    <a:pt x="8201" y="4219"/>
                    <a:pt x="15171" y="11950"/>
                    <a:pt x="18245" y="20333"/>
                  </a:cubicBezTo>
                  <a:cubicBezTo>
                    <a:pt x="18258" y="20366"/>
                    <a:pt x="18290" y="20388"/>
                    <a:pt x="18325" y="20388"/>
                  </a:cubicBezTo>
                  <a:cubicBezTo>
                    <a:pt x="18383" y="20388"/>
                    <a:pt x="18423" y="20330"/>
                    <a:pt x="18404" y="20274"/>
                  </a:cubicBezTo>
                  <a:cubicBezTo>
                    <a:pt x="16873" y="16100"/>
                    <a:pt x="14350" y="12005"/>
                    <a:pt x="11107" y="8430"/>
                  </a:cubicBezTo>
                  <a:cubicBezTo>
                    <a:pt x="7912" y="4907"/>
                    <a:pt x="4116" y="1995"/>
                    <a:pt x="131" y="8"/>
                  </a:cubicBezTo>
                  <a:cubicBezTo>
                    <a:pt x="119" y="3"/>
                    <a:pt x="107"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2098675" y="3984975"/>
              <a:ext cx="54300" cy="55500"/>
            </a:xfrm>
            <a:custGeom>
              <a:avLst/>
              <a:gdLst/>
              <a:ahLst/>
              <a:cxnLst/>
              <a:rect l="l" t="t" r="r" b="b"/>
              <a:pathLst>
                <a:path w="2172" h="2220" extrusionOk="0">
                  <a:moveTo>
                    <a:pt x="95" y="1"/>
                  </a:moveTo>
                  <a:cubicBezTo>
                    <a:pt x="70" y="1"/>
                    <a:pt x="45" y="12"/>
                    <a:pt x="28" y="34"/>
                  </a:cubicBezTo>
                  <a:cubicBezTo>
                    <a:pt x="0" y="71"/>
                    <a:pt x="8" y="124"/>
                    <a:pt x="45" y="152"/>
                  </a:cubicBezTo>
                  <a:cubicBezTo>
                    <a:pt x="799" y="721"/>
                    <a:pt x="1458" y="1406"/>
                    <a:pt x="1995" y="2184"/>
                  </a:cubicBezTo>
                  <a:cubicBezTo>
                    <a:pt x="2011" y="2207"/>
                    <a:pt x="2036" y="2220"/>
                    <a:pt x="2064" y="2220"/>
                  </a:cubicBezTo>
                  <a:cubicBezTo>
                    <a:pt x="2133" y="2220"/>
                    <a:pt x="2172" y="2143"/>
                    <a:pt x="2134" y="2089"/>
                  </a:cubicBezTo>
                  <a:cubicBezTo>
                    <a:pt x="1586" y="1297"/>
                    <a:pt x="914" y="597"/>
                    <a:pt x="146" y="18"/>
                  </a:cubicBezTo>
                  <a:cubicBezTo>
                    <a:pt x="131" y="6"/>
                    <a:pt x="113"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2210575" y="4047350"/>
              <a:ext cx="36625" cy="67575"/>
            </a:xfrm>
            <a:custGeom>
              <a:avLst/>
              <a:gdLst/>
              <a:ahLst/>
              <a:cxnLst/>
              <a:rect l="l" t="t" r="r" b="b"/>
              <a:pathLst>
                <a:path w="1465" h="2703" extrusionOk="0">
                  <a:moveTo>
                    <a:pt x="96" y="1"/>
                  </a:moveTo>
                  <a:cubicBezTo>
                    <a:pt x="78" y="1"/>
                    <a:pt x="59" y="7"/>
                    <a:pt x="44" y="19"/>
                  </a:cubicBezTo>
                  <a:cubicBezTo>
                    <a:pt x="7" y="47"/>
                    <a:pt x="0" y="100"/>
                    <a:pt x="29" y="137"/>
                  </a:cubicBezTo>
                  <a:cubicBezTo>
                    <a:pt x="607" y="882"/>
                    <a:pt x="1034" y="1733"/>
                    <a:pt x="1290" y="2641"/>
                  </a:cubicBezTo>
                  <a:cubicBezTo>
                    <a:pt x="1300" y="2677"/>
                    <a:pt x="1333" y="2702"/>
                    <a:pt x="1372" y="2702"/>
                  </a:cubicBezTo>
                  <a:cubicBezTo>
                    <a:pt x="1379" y="2702"/>
                    <a:pt x="1386" y="2701"/>
                    <a:pt x="1395" y="2699"/>
                  </a:cubicBezTo>
                  <a:cubicBezTo>
                    <a:pt x="1439" y="2686"/>
                    <a:pt x="1465" y="2640"/>
                    <a:pt x="1452" y="2595"/>
                  </a:cubicBezTo>
                  <a:cubicBezTo>
                    <a:pt x="1191" y="1666"/>
                    <a:pt x="753" y="796"/>
                    <a:pt x="163" y="33"/>
                  </a:cubicBezTo>
                  <a:cubicBezTo>
                    <a:pt x="146" y="12"/>
                    <a:pt x="121"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2329250" y="4131350"/>
              <a:ext cx="50700" cy="104325"/>
            </a:xfrm>
            <a:custGeom>
              <a:avLst/>
              <a:gdLst/>
              <a:ahLst/>
              <a:cxnLst/>
              <a:rect l="l" t="t" r="r" b="b"/>
              <a:pathLst>
                <a:path w="2028" h="4173" extrusionOk="0">
                  <a:moveTo>
                    <a:pt x="119" y="1"/>
                  </a:moveTo>
                  <a:cubicBezTo>
                    <a:pt x="57" y="1"/>
                    <a:pt x="1" y="75"/>
                    <a:pt x="51" y="139"/>
                  </a:cubicBezTo>
                  <a:cubicBezTo>
                    <a:pt x="1005" y="1268"/>
                    <a:pt x="1629" y="2640"/>
                    <a:pt x="1853" y="4102"/>
                  </a:cubicBezTo>
                  <a:cubicBezTo>
                    <a:pt x="1859" y="4143"/>
                    <a:pt x="1895" y="4173"/>
                    <a:pt x="1937" y="4173"/>
                  </a:cubicBezTo>
                  <a:cubicBezTo>
                    <a:pt x="1941" y="4173"/>
                    <a:pt x="1945" y="4173"/>
                    <a:pt x="1949" y="4172"/>
                  </a:cubicBezTo>
                  <a:cubicBezTo>
                    <a:pt x="1995" y="4165"/>
                    <a:pt x="2027" y="4122"/>
                    <a:pt x="2020" y="4076"/>
                  </a:cubicBezTo>
                  <a:cubicBezTo>
                    <a:pt x="1791" y="2584"/>
                    <a:pt x="1154" y="1184"/>
                    <a:pt x="180" y="30"/>
                  </a:cubicBezTo>
                  <a:cubicBezTo>
                    <a:pt x="162" y="10"/>
                    <a:pt x="140"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2129325" y="4138375"/>
              <a:ext cx="89000" cy="18950"/>
            </a:xfrm>
            <a:custGeom>
              <a:avLst/>
              <a:gdLst/>
              <a:ahLst/>
              <a:cxnLst/>
              <a:rect l="l" t="t" r="r" b="b"/>
              <a:pathLst>
                <a:path w="3560" h="758" extrusionOk="0">
                  <a:moveTo>
                    <a:pt x="96" y="1"/>
                  </a:moveTo>
                  <a:cubicBezTo>
                    <a:pt x="63" y="1"/>
                    <a:pt x="31" y="21"/>
                    <a:pt x="19" y="54"/>
                  </a:cubicBezTo>
                  <a:cubicBezTo>
                    <a:pt x="1" y="96"/>
                    <a:pt x="21" y="144"/>
                    <a:pt x="62" y="162"/>
                  </a:cubicBezTo>
                  <a:cubicBezTo>
                    <a:pt x="1034" y="555"/>
                    <a:pt x="2073" y="757"/>
                    <a:pt x="3121" y="758"/>
                  </a:cubicBezTo>
                  <a:cubicBezTo>
                    <a:pt x="3241" y="758"/>
                    <a:pt x="3361" y="754"/>
                    <a:pt x="3480" y="749"/>
                  </a:cubicBezTo>
                  <a:cubicBezTo>
                    <a:pt x="3526" y="746"/>
                    <a:pt x="3560" y="707"/>
                    <a:pt x="3558" y="661"/>
                  </a:cubicBezTo>
                  <a:cubicBezTo>
                    <a:pt x="3556" y="616"/>
                    <a:pt x="3519" y="582"/>
                    <a:pt x="3475" y="582"/>
                  </a:cubicBezTo>
                  <a:cubicBezTo>
                    <a:pt x="3474" y="582"/>
                    <a:pt x="3473" y="582"/>
                    <a:pt x="3473" y="582"/>
                  </a:cubicBezTo>
                  <a:cubicBezTo>
                    <a:pt x="3357" y="587"/>
                    <a:pt x="3241" y="589"/>
                    <a:pt x="3126" y="589"/>
                  </a:cubicBezTo>
                  <a:cubicBezTo>
                    <a:pt x="2099" y="589"/>
                    <a:pt x="1080" y="391"/>
                    <a:pt x="125" y="6"/>
                  </a:cubicBezTo>
                  <a:cubicBezTo>
                    <a:pt x="116" y="3"/>
                    <a:pt x="106"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2030200" y="4053525"/>
              <a:ext cx="84100" cy="25025"/>
            </a:xfrm>
            <a:custGeom>
              <a:avLst/>
              <a:gdLst/>
              <a:ahLst/>
              <a:cxnLst/>
              <a:rect l="l" t="t" r="r" b="b"/>
              <a:pathLst>
                <a:path w="3364" h="1001" extrusionOk="0">
                  <a:moveTo>
                    <a:pt x="96" y="1"/>
                  </a:moveTo>
                  <a:cubicBezTo>
                    <a:pt x="66" y="1"/>
                    <a:pt x="36" y="18"/>
                    <a:pt x="22" y="46"/>
                  </a:cubicBezTo>
                  <a:cubicBezTo>
                    <a:pt x="0" y="89"/>
                    <a:pt x="17" y="139"/>
                    <a:pt x="59" y="160"/>
                  </a:cubicBezTo>
                  <a:cubicBezTo>
                    <a:pt x="1058" y="670"/>
                    <a:pt x="2157" y="957"/>
                    <a:pt x="3278" y="1001"/>
                  </a:cubicBezTo>
                  <a:lnTo>
                    <a:pt x="3281" y="1001"/>
                  </a:lnTo>
                  <a:cubicBezTo>
                    <a:pt x="3325" y="999"/>
                    <a:pt x="3361" y="962"/>
                    <a:pt x="3362" y="918"/>
                  </a:cubicBezTo>
                  <a:cubicBezTo>
                    <a:pt x="3363" y="873"/>
                    <a:pt x="3328" y="835"/>
                    <a:pt x="3284" y="832"/>
                  </a:cubicBezTo>
                  <a:cubicBezTo>
                    <a:pt x="2188" y="789"/>
                    <a:pt x="1113" y="509"/>
                    <a:pt x="136" y="11"/>
                  </a:cubicBezTo>
                  <a:cubicBezTo>
                    <a:pt x="123" y="4"/>
                    <a:pt x="110"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2250225" y="4245050"/>
              <a:ext cx="69500" cy="22500"/>
            </a:xfrm>
            <a:custGeom>
              <a:avLst/>
              <a:gdLst/>
              <a:ahLst/>
              <a:cxnLst/>
              <a:rect l="l" t="t" r="r" b="b"/>
              <a:pathLst>
                <a:path w="2780" h="900" extrusionOk="0">
                  <a:moveTo>
                    <a:pt x="96" y="1"/>
                  </a:moveTo>
                  <a:cubicBezTo>
                    <a:pt x="66" y="1"/>
                    <a:pt x="38" y="17"/>
                    <a:pt x="23" y="44"/>
                  </a:cubicBezTo>
                  <a:cubicBezTo>
                    <a:pt x="0" y="86"/>
                    <a:pt x="16" y="138"/>
                    <a:pt x="57" y="160"/>
                  </a:cubicBezTo>
                  <a:cubicBezTo>
                    <a:pt x="865" y="610"/>
                    <a:pt x="1769" y="864"/>
                    <a:pt x="2693" y="899"/>
                  </a:cubicBezTo>
                  <a:lnTo>
                    <a:pt x="2697" y="899"/>
                  </a:lnTo>
                  <a:cubicBezTo>
                    <a:pt x="2742" y="897"/>
                    <a:pt x="2777" y="861"/>
                    <a:pt x="2778" y="816"/>
                  </a:cubicBezTo>
                  <a:cubicBezTo>
                    <a:pt x="2779" y="771"/>
                    <a:pt x="2744" y="734"/>
                    <a:pt x="2700" y="731"/>
                  </a:cubicBezTo>
                  <a:cubicBezTo>
                    <a:pt x="1802" y="696"/>
                    <a:pt x="924" y="451"/>
                    <a:pt x="140" y="13"/>
                  </a:cubicBezTo>
                  <a:cubicBezTo>
                    <a:pt x="126" y="5"/>
                    <a:pt x="111"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2473300" y="4331925"/>
              <a:ext cx="7600" cy="72550"/>
            </a:xfrm>
            <a:custGeom>
              <a:avLst/>
              <a:gdLst/>
              <a:ahLst/>
              <a:cxnLst/>
              <a:rect l="l" t="t" r="r" b="b"/>
              <a:pathLst>
                <a:path w="304" h="2902" extrusionOk="0">
                  <a:moveTo>
                    <a:pt x="112" y="0"/>
                  </a:moveTo>
                  <a:cubicBezTo>
                    <a:pt x="109" y="0"/>
                    <a:pt x="106" y="0"/>
                    <a:pt x="102" y="1"/>
                  </a:cubicBezTo>
                  <a:cubicBezTo>
                    <a:pt x="57" y="6"/>
                    <a:pt x="24" y="48"/>
                    <a:pt x="29" y="94"/>
                  </a:cubicBezTo>
                  <a:cubicBezTo>
                    <a:pt x="134" y="995"/>
                    <a:pt x="127" y="1906"/>
                    <a:pt x="7" y="2806"/>
                  </a:cubicBezTo>
                  <a:cubicBezTo>
                    <a:pt x="1" y="2852"/>
                    <a:pt x="33" y="2895"/>
                    <a:pt x="79" y="2901"/>
                  </a:cubicBezTo>
                  <a:lnTo>
                    <a:pt x="90" y="2901"/>
                  </a:lnTo>
                  <a:cubicBezTo>
                    <a:pt x="132" y="2901"/>
                    <a:pt x="168" y="2870"/>
                    <a:pt x="174" y="2829"/>
                  </a:cubicBezTo>
                  <a:cubicBezTo>
                    <a:pt x="296" y="1915"/>
                    <a:pt x="303" y="990"/>
                    <a:pt x="195" y="74"/>
                  </a:cubicBezTo>
                  <a:cubicBezTo>
                    <a:pt x="191" y="32"/>
                    <a:pt x="154" y="0"/>
                    <a:pt x="112"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2326900" y="4354800"/>
              <a:ext cx="78200" cy="37025"/>
            </a:xfrm>
            <a:custGeom>
              <a:avLst/>
              <a:gdLst/>
              <a:ahLst/>
              <a:cxnLst/>
              <a:rect l="l" t="t" r="r" b="b"/>
              <a:pathLst>
                <a:path w="3128" h="1481" extrusionOk="0">
                  <a:moveTo>
                    <a:pt x="96" y="0"/>
                  </a:moveTo>
                  <a:cubicBezTo>
                    <a:pt x="71" y="0"/>
                    <a:pt x="46" y="11"/>
                    <a:pt x="30" y="33"/>
                  </a:cubicBezTo>
                  <a:cubicBezTo>
                    <a:pt x="0" y="71"/>
                    <a:pt x="8" y="126"/>
                    <a:pt x="48" y="154"/>
                  </a:cubicBezTo>
                  <a:cubicBezTo>
                    <a:pt x="915" y="836"/>
                    <a:pt x="1939" y="1292"/>
                    <a:pt x="3026" y="1480"/>
                  </a:cubicBezTo>
                  <a:cubicBezTo>
                    <a:pt x="3031" y="1481"/>
                    <a:pt x="3035" y="1481"/>
                    <a:pt x="3039" y="1481"/>
                  </a:cubicBezTo>
                  <a:lnTo>
                    <a:pt x="3039" y="1481"/>
                  </a:lnTo>
                  <a:cubicBezTo>
                    <a:pt x="3083" y="1481"/>
                    <a:pt x="3119" y="1447"/>
                    <a:pt x="3123" y="1404"/>
                  </a:cubicBezTo>
                  <a:cubicBezTo>
                    <a:pt x="3127" y="1361"/>
                    <a:pt x="3097" y="1322"/>
                    <a:pt x="3054" y="1314"/>
                  </a:cubicBezTo>
                  <a:cubicBezTo>
                    <a:pt x="1994" y="1130"/>
                    <a:pt x="997" y="686"/>
                    <a:pt x="151" y="21"/>
                  </a:cubicBezTo>
                  <a:cubicBezTo>
                    <a:pt x="135" y="7"/>
                    <a:pt x="115" y="0"/>
                    <a:pt x="96" y="0"/>
                  </a:cubicBezTo>
                  <a:close/>
                  <a:moveTo>
                    <a:pt x="3039" y="1481"/>
                  </a:moveTo>
                  <a:cubicBezTo>
                    <a:pt x="3039" y="1481"/>
                    <a:pt x="3039" y="1481"/>
                    <a:pt x="3039" y="1481"/>
                  </a:cubicBezTo>
                  <a:lnTo>
                    <a:pt x="3040" y="1481"/>
                  </a:lnTo>
                  <a:cubicBezTo>
                    <a:pt x="3040" y="1481"/>
                    <a:pt x="3040" y="1481"/>
                    <a:pt x="3039" y="148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1989850" y="4373500"/>
              <a:ext cx="626575" cy="174300"/>
            </a:xfrm>
            <a:custGeom>
              <a:avLst/>
              <a:gdLst/>
              <a:ahLst/>
              <a:cxnLst/>
              <a:rect l="l" t="t" r="r" b="b"/>
              <a:pathLst>
                <a:path w="25063" h="6972" extrusionOk="0">
                  <a:moveTo>
                    <a:pt x="2756" y="1"/>
                  </a:moveTo>
                  <a:cubicBezTo>
                    <a:pt x="1872" y="1"/>
                    <a:pt x="987" y="31"/>
                    <a:pt x="104" y="90"/>
                  </a:cubicBezTo>
                  <a:cubicBezTo>
                    <a:pt x="45" y="93"/>
                    <a:pt x="1" y="144"/>
                    <a:pt x="5" y="203"/>
                  </a:cubicBezTo>
                  <a:cubicBezTo>
                    <a:pt x="8" y="259"/>
                    <a:pt x="55" y="302"/>
                    <a:pt x="111" y="302"/>
                  </a:cubicBezTo>
                  <a:cubicBezTo>
                    <a:pt x="113" y="302"/>
                    <a:pt x="116" y="302"/>
                    <a:pt x="119" y="301"/>
                  </a:cubicBezTo>
                  <a:cubicBezTo>
                    <a:pt x="990" y="241"/>
                    <a:pt x="1864" y="212"/>
                    <a:pt x="2738" y="212"/>
                  </a:cubicBezTo>
                  <a:cubicBezTo>
                    <a:pt x="10587" y="212"/>
                    <a:pt x="18449" y="2605"/>
                    <a:pt x="24949" y="6972"/>
                  </a:cubicBezTo>
                  <a:cubicBezTo>
                    <a:pt x="24982" y="6910"/>
                    <a:pt x="25021" y="6850"/>
                    <a:pt x="25062" y="6793"/>
                  </a:cubicBezTo>
                  <a:cubicBezTo>
                    <a:pt x="23795" y="5942"/>
                    <a:pt x="22479" y="5165"/>
                    <a:pt x="21123" y="4468"/>
                  </a:cubicBezTo>
                  <a:cubicBezTo>
                    <a:pt x="16816" y="2256"/>
                    <a:pt x="12148" y="833"/>
                    <a:pt x="7340" y="269"/>
                  </a:cubicBezTo>
                  <a:cubicBezTo>
                    <a:pt x="5818" y="90"/>
                    <a:pt x="4287" y="1"/>
                    <a:pt x="2756"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1929275" y="4354175"/>
              <a:ext cx="137975" cy="51450"/>
            </a:xfrm>
            <a:custGeom>
              <a:avLst/>
              <a:gdLst/>
              <a:ahLst/>
              <a:cxnLst/>
              <a:rect l="l" t="t" r="r" b="b"/>
              <a:pathLst>
                <a:path w="5519" h="2058" extrusionOk="0">
                  <a:moveTo>
                    <a:pt x="1808" y="1"/>
                  </a:moveTo>
                  <a:cubicBezTo>
                    <a:pt x="1396" y="1"/>
                    <a:pt x="1012" y="56"/>
                    <a:pt x="695" y="195"/>
                  </a:cubicBezTo>
                  <a:cubicBezTo>
                    <a:pt x="387" y="331"/>
                    <a:pt x="119" y="599"/>
                    <a:pt x="70" y="930"/>
                  </a:cubicBezTo>
                  <a:cubicBezTo>
                    <a:pt x="0" y="1398"/>
                    <a:pt x="392" y="1836"/>
                    <a:pt x="844" y="1981"/>
                  </a:cubicBezTo>
                  <a:cubicBezTo>
                    <a:pt x="1010" y="2034"/>
                    <a:pt x="1192" y="2057"/>
                    <a:pt x="1387" y="2057"/>
                  </a:cubicBezTo>
                  <a:cubicBezTo>
                    <a:pt x="2469" y="2057"/>
                    <a:pt x="3966" y="1337"/>
                    <a:pt x="5518" y="880"/>
                  </a:cubicBezTo>
                  <a:cubicBezTo>
                    <a:pt x="5518" y="880"/>
                    <a:pt x="5518" y="880"/>
                    <a:pt x="5518" y="880"/>
                  </a:cubicBezTo>
                  <a:cubicBezTo>
                    <a:pt x="5518" y="880"/>
                    <a:pt x="3446" y="1"/>
                    <a:pt x="1808"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2054625" y="4318475"/>
              <a:ext cx="106750" cy="63525"/>
            </a:xfrm>
            <a:custGeom>
              <a:avLst/>
              <a:gdLst/>
              <a:ahLst/>
              <a:cxnLst/>
              <a:rect l="l" t="t" r="r" b="b"/>
              <a:pathLst>
                <a:path w="4270" h="2541" extrusionOk="0">
                  <a:moveTo>
                    <a:pt x="911" y="1"/>
                  </a:moveTo>
                  <a:cubicBezTo>
                    <a:pt x="660" y="1"/>
                    <a:pt x="405" y="89"/>
                    <a:pt x="251" y="283"/>
                  </a:cubicBezTo>
                  <a:cubicBezTo>
                    <a:pt x="0" y="598"/>
                    <a:pt x="101" y="1085"/>
                    <a:pt x="371" y="1381"/>
                  </a:cubicBezTo>
                  <a:cubicBezTo>
                    <a:pt x="1021" y="2092"/>
                    <a:pt x="2696" y="2166"/>
                    <a:pt x="4269" y="2541"/>
                  </a:cubicBezTo>
                  <a:cubicBezTo>
                    <a:pt x="4269" y="2541"/>
                    <a:pt x="2475" y="162"/>
                    <a:pt x="1022" y="7"/>
                  </a:cubicBezTo>
                  <a:cubicBezTo>
                    <a:pt x="985" y="3"/>
                    <a:pt x="948" y="1"/>
                    <a:pt x="911"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2154150" y="4393100"/>
              <a:ext cx="92050" cy="48425"/>
            </a:xfrm>
            <a:custGeom>
              <a:avLst/>
              <a:gdLst/>
              <a:ahLst/>
              <a:cxnLst/>
              <a:rect l="l" t="t" r="r" b="b"/>
              <a:pathLst>
                <a:path w="3682" h="1937" extrusionOk="0">
                  <a:moveTo>
                    <a:pt x="3259" y="0"/>
                  </a:moveTo>
                  <a:cubicBezTo>
                    <a:pt x="2489" y="0"/>
                    <a:pt x="879" y="89"/>
                    <a:pt x="256" y="795"/>
                  </a:cubicBezTo>
                  <a:cubicBezTo>
                    <a:pt x="95" y="978"/>
                    <a:pt x="1" y="1238"/>
                    <a:pt x="70" y="1473"/>
                  </a:cubicBezTo>
                  <a:cubicBezTo>
                    <a:pt x="158" y="1770"/>
                    <a:pt x="486" y="1937"/>
                    <a:pt x="801" y="1937"/>
                  </a:cubicBezTo>
                  <a:cubicBezTo>
                    <a:pt x="838" y="1937"/>
                    <a:pt x="874" y="1935"/>
                    <a:pt x="909" y="1930"/>
                  </a:cubicBezTo>
                  <a:cubicBezTo>
                    <a:pt x="1737" y="1827"/>
                    <a:pt x="2634" y="929"/>
                    <a:pt x="3682" y="10"/>
                  </a:cubicBezTo>
                  <a:cubicBezTo>
                    <a:pt x="3682" y="10"/>
                    <a:pt x="3518" y="0"/>
                    <a:pt x="3259" y="0"/>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2230300" y="4326200"/>
              <a:ext cx="86925" cy="85250"/>
            </a:xfrm>
            <a:custGeom>
              <a:avLst/>
              <a:gdLst/>
              <a:ahLst/>
              <a:cxnLst/>
              <a:rect l="l" t="t" r="r" b="b"/>
              <a:pathLst>
                <a:path w="3477" h="3410" extrusionOk="0">
                  <a:moveTo>
                    <a:pt x="813" y="0"/>
                  </a:moveTo>
                  <a:cubicBezTo>
                    <a:pt x="655" y="0"/>
                    <a:pt x="499" y="41"/>
                    <a:pt x="371" y="132"/>
                  </a:cubicBezTo>
                  <a:cubicBezTo>
                    <a:pt x="39" y="368"/>
                    <a:pt x="1" y="869"/>
                    <a:pt x="181" y="1233"/>
                  </a:cubicBezTo>
                  <a:cubicBezTo>
                    <a:pt x="614" y="2103"/>
                    <a:pt x="1947" y="2741"/>
                    <a:pt x="3477" y="3410"/>
                  </a:cubicBezTo>
                  <a:cubicBezTo>
                    <a:pt x="3477" y="3410"/>
                    <a:pt x="2565" y="629"/>
                    <a:pt x="1198" y="76"/>
                  </a:cubicBezTo>
                  <a:cubicBezTo>
                    <a:pt x="1077" y="28"/>
                    <a:pt x="944" y="0"/>
                    <a:pt x="813" y="0"/>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2320450" y="4352700"/>
              <a:ext cx="79600" cy="84550"/>
            </a:xfrm>
            <a:custGeom>
              <a:avLst/>
              <a:gdLst/>
              <a:ahLst/>
              <a:cxnLst/>
              <a:rect l="l" t="t" r="r" b="b"/>
              <a:pathLst>
                <a:path w="3184" h="3382" extrusionOk="0">
                  <a:moveTo>
                    <a:pt x="830" y="1"/>
                  </a:moveTo>
                  <a:cubicBezTo>
                    <a:pt x="668" y="1"/>
                    <a:pt x="509" y="42"/>
                    <a:pt x="378" y="135"/>
                  </a:cubicBezTo>
                  <a:cubicBezTo>
                    <a:pt x="40" y="377"/>
                    <a:pt x="0" y="889"/>
                    <a:pt x="184" y="1260"/>
                  </a:cubicBezTo>
                  <a:cubicBezTo>
                    <a:pt x="625" y="2149"/>
                    <a:pt x="3183" y="3382"/>
                    <a:pt x="3183" y="3382"/>
                  </a:cubicBezTo>
                  <a:cubicBezTo>
                    <a:pt x="3183" y="3382"/>
                    <a:pt x="2619" y="644"/>
                    <a:pt x="1222" y="79"/>
                  </a:cubicBezTo>
                  <a:cubicBezTo>
                    <a:pt x="1099" y="29"/>
                    <a:pt x="963" y="1"/>
                    <a:pt x="830"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2400825" y="4364650"/>
              <a:ext cx="86725" cy="110100"/>
            </a:xfrm>
            <a:custGeom>
              <a:avLst/>
              <a:gdLst/>
              <a:ahLst/>
              <a:cxnLst/>
              <a:rect l="l" t="t" r="r" b="b"/>
              <a:pathLst>
                <a:path w="3469" h="4404" extrusionOk="0">
                  <a:moveTo>
                    <a:pt x="995" y="1"/>
                  </a:moveTo>
                  <a:cubicBezTo>
                    <a:pt x="844" y="1"/>
                    <a:pt x="695" y="33"/>
                    <a:pt x="563" y="106"/>
                  </a:cubicBezTo>
                  <a:cubicBezTo>
                    <a:pt x="122" y="348"/>
                    <a:pt x="0" y="959"/>
                    <a:pt x="169" y="1430"/>
                  </a:cubicBezTo>
                  <a:cubicBezTo>
                    <a:pt x="572" y="2561"/>
                    <a:pt x="3468" y="4404"/>
                    <a:pt x="3468" y="4404"/>
                  </a:cubicBezTo>
                  <a:cubicBezTo>
                    <a:pt x="3468" y="4404"/>
                    <a:pt x="3182" y="1034"/>
                    <a:pt x="1584" y="157"/>
                  </a:cubicBezTo>
                  <a:cubicBezTo>
                    <a:pt x="1405" y="59"/>
                    <a:pt x="1198" y="1"/>
                    <a:pt x="995"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2073325" y="4382225"/>
              <a:ext cx="99425" cy="48175"/>
            </a:xfrm>
            <a:custGeom>
              <a:avLst/>
              <a:gdLst/>
              <a:ahLst/>
              <a:cxnLst/>
              <a:rect l="l" t="t" r="r" b="b"/>
              <a:pathLst>
                <a:path w="3977" h="1927" extrusionOk="0">
                  <a:moveTo>
                    <a:pt x="3193" y="0"/>
                  </a:moveTo>
                  <a:cubicBezTo>
                    <a:pt x="2324" y="0"/>
                    <a:pt x="960" y="99"/>
                    <a:pt x="321" y="670"/>
                  </a:cubicBezTo>
                  <a:cubicBezTo>
                    <a:pt x="130" y="840"/>
                    <a:pt x="1" y="1097"/>
                    <a:pt x="43" y="1349"/>
                  </a:cubicBezTo>
                  <a:cubicBezTo>
                    <a:pt x="104" y="1702"/>
                    <a:pt x="489" y="1926"/>
                    <a:pt x="850" y="1926"/>
                  </a:cubicBezTo>
                  <a:cubicBezTo>
                    <a:pt x="852" y="1926"/>
                    <a:pt x="853" y="1926"/>
                    <a:pt x="855" y="1926"/>
                  </a:cubicBezTo>
                  <a:cubicBezTo>
                    <a:pt x="1723" y="1920"/>
                    <a:pt x="2779" y="851"/>
                    <a:pt x="3977" y="28"/>
                  </a:cubicBezTo>
                  <a:cubicBezTo>
                    <a:pt x="3977" y="28"/>
                    <a:pt x="3655" y="0"/>
                    <a:pt x="3193" y="0"/>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2141650" y="4315700"/>
              <a:ext cx="84500" cy="75200"/>
            </a:xfrm>
            <a:custGeom>
              <a:avLst/>
              <a:gdLst/>
              <a:ahLst/>
              <a:cxnLst/>
              <a:rect l="l" t="t" r="r" b="b"/>
              <a:pathLst>
                <a:path w="3380" h="3008" extrusionOk="0">
                  <a:moveTo>
                    <a:pt x="1115" y="1"/>
                  </a:moveTo>
                  <a:cubicBezTo>
                    <a:pt x="818" y="1"/>
                    <a:pt x="580" y="125"/>
                    <a:pt x="481" y="205"/>
                  </a:cubicBezTo>
                  <a:cubicBezTo>
                    <a:pt x="112" y="499"/>
                    <a:pt x="1" y="1241"/>
                    <a:pt x="973" y="1957"/>
                  </a:cubicBezTo>
                  <a:cubicBezTo>
                    <a:pt x="2122" y="2805"/>
                    <a:pt x="3320" y="2990"/>
                    <a:pt x="3379" y="3008"/>
                  </a:cubicBezTo>
                  <a:cubicBezTo>
                    <a:pt x="3379" y="3008"/>
                    <a:pt x="3379" y="3008"/>
                    <a:pt x="3379" y="3008"/>
                  </a:cubicBezTo>
                  <a:cubicBezTo>
                    <a:pt x="3380" y="3008"/>
                    <a:pt x="3303" y="2522"/>
                    <a:pt x="2292" y="826"/>
                  </a:cubicBezTo>
                  <a:cubicBezTo>
                    <a:pt x="1907" y="179"/>
                    <a:pt x="1469" y="1"/>
                    <a:pt x="1115"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2225050" y="4408300"/>
              <a:ext cx="96300" cy="47475"/>
            </a:xfrm>
            <a:custGeom>
              <a:avLst/>
              <a:gdLst/>
              <a:ahLst/>
              <a:cxnLst/>
              <a:rect l="l" t="t" r="r" b="b"/>
              <a:pathLst>
                <a:path w="3852" h="1899" extrusionOk="0">
                  <a:moveTo>
                    <a:pt x="1949" y="1"/>
                  </a:moveTo>
                  <a:cubicBezTo>
                    <a:pt x="1776" y="1"/>
                    <a:pt x="1604" y="4"/>
                    <a:pt x="1439" y="11"/>
                  </a:cubicBezTo>
                  <a:cubicBezTo>
                    <a:pt x="73" y="69"/>
                    <a:pt x="1" y="1013"/>
                    <a:pt x="51" y="1283"/>
                  </a:cubicBezTo>
                  <a:cubicBezTo>
                    <a:pt x="107" y="1594"/>
                    <a:pt x="404" y="1899"/>
                    <a:pt x="931" y="1899"/>
                  </a:cubicBezTo>
                  <a:cubicBezTo>
                    <a:pt x="1174" y="1899"/>
                    <a:pt x="1467" y="1834"/>
                    <a:pt x="1807" y="1675"/>
                  </a:cubicBezTo>
                  <a:cubicBezTo>
                    <a:pt x="3083" y="1080"/>
                    <a:pt x="3806" y="133"/>
                    <a:pt x="3847" y="90"/>
                  </a:cubicBezTo>
                  <a:cubicBezTo>
                    <a:pt x="3852" y="90"/>
                    <a:pt x="2896" y="1"/>
                    <a:pt x="1949"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2304750" y="4433425"/>
              <a:ext cx="98950" cy="48850"/>
            </a:xfrm>
            <a:custGeom>
              <a:avLst/>
              <a:gdLst/>
              <a:ahLst/>
              <a:cxnLst/>
              <a:rect l="l" t="t" r="r" b="b"/>
              <a:pathLst>
                <a:path w="3958" h="1954" extrusionOk="0">
                  <a:moveTo>
                    <a:pt x="2000" y="1"/>
                  </a:moveTo>
                  <a:cubicBezTo>
                    <a:pt x="1824" y="1"/>
                    <a:pt x="1648" y="4"/>
                    <a:pt x="1479" y="11"/>
                  </a:cubicBezTo>
                  <a:cubicBezTo>
                    <a:pt x="75" y="71"/>
                    <a:pt x="0" y="1043"/>
                    <a:pt x="51" y="1320"/>
                  </a:cubicBezTo>
                  <a:cubicBezTo>
                    <a:pt x="110" y="1640"/>
                    <a:pt x="414" y="1954"/>
                    <a:pt x="957" y="1954"/>
                  </a:cubicBezTo>
                  <a:cubicBezTo>
                    <a:pt x="1207" y="1954"/>
                    <a:pt x="1508" y="1887"/>
                    <a:pt x="1858" y="1724"/>
                  </a:cubicBezTo>
                  <a:cubicBezTo>
                    <a:pt x="3171" y="1111"/>
                    <a:pt x="3914" y="137"/>
                    <a:pt x="3957" y="93"/>
                  </a:cubicBezTo>
                  <a:lnTo>
                    <a:pt x="3957" y="93"/>
                  </a:lnTo>
                  <a:cubicBezTo>
                    <a:pt x="3957" y="93"/>
                    <a:pt x="3957" y="93"/>
                    <a:pt x="3957" y="93"/>
                  </a:cubicBezTo>
                  <a:cubicBezTo>
                    <a:pt x="3957" y="93"/>
                    <a:pt x="3957" y="93"/>
                    <a:pt x="3957" y="93"/>
                  </a:cubicBezTo>
                  <a:lnTo>
                    <a:pt x="3957" y="93"/>
                  </a:lnTo>
                  <a:cubicBezTo>
                    <a:pt x="3957" y="93"/>
                    <a:pt x="3957" y="93"/>
                    <a:pt x="3957" y="93"/>
                  </a:cubicBezTo>
                  <a:lnTo>
                    <a:pt x="3957" y="93"/>
                  </a:lnTo>
                  <a:cubicBezTo>
                    <a:pt x="3952" y="93"/>
                    <a:pt x="2971" y="1"/>
                    <a:pt x="2000"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2380450" y="4459550"/>
              <a:ext cx="109075" cy="50500"/>
            </a:xfrm>
            <a:custGeom>
              <a:avLst/>
              <a:gdLst/>
              <a:ahLst/>
              <a:cxnLst/>
              <a:rect l="l" t="t" r="r" b="b"/>
              <a:pathLst>
                <a:path w="4363" h="2020" extrusionOk="0">
                  <a:moveTo>
                    <a:pt x="1435" y="1"/>
                  </a:moveTo>
                  <a:cubicBezTo>
                    <a:pt x="202" y="1"/>
                    <a:pt x="0" y="901"/>
                    <a:pt x="9" y="1183"/>
                  </a:cubicBezTo>
                  <a:cubicBezTo>
                    <a:pt x="22" y="1580"/>
                    <a:pt x="373" y="2019"/>
                    <a:pt x="1122" y="2019"/>
                  </a:cubicBezTo>
                  <a:cubicBezTo>
                    <a:pt x="1337" y="2019"/>
                    <a:pt x="1585" y="1983"/>
                    <a:pt x="1867" y="1899"/>
                  </a:cubicBezTo>
                  <a:cubicBezTo>
                    <a:pt x="3361" y="1456"/>
                    <a:pt x="4308" y="538"/>
                    <a:pt x="4361" y="498"/>
                  </a:cubicBezTo>
                  <a:cubicBezTo>
                    <a:pt x="4361" y="498"/>
                    <a:pt x="4361" y="498"/>
                    <a:pt x="4361" y="498"/>
                  </a:cubicBezTo>
                  <a:cubicBezTo>
                    <a:pt x="4363" y="498"/>
                    <a:pt x="2923" y="144"/>
                    <a:pt x="1739" y="18"/>
                  </a:cubicBezTo>
                  <a:cubicBezTo>
                    <a:pt x="1631" y="6"/>
                    <a:pt x="1530" y="1"/>
                    <a:pt x="1435"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3233225" y="4189225"/>
              <a:ext cx="466650" cy="294125"/>
            </a:xfrm>
            <a:custGeom>
              <a:avLst/>
              <a:gdLst/>
              <a:ahLst/>
              <a:cxnLst/>
              <a:rect l="l" t="t" r="r" b="b"/>
              <a:pathLst>
                <a:path w="18666" h="11765" extrusionOk="0">
                  <a:moveTo>
                    <a:pt x="17673" y="0"/>
                  </a:moveTo>
                  <a:cubicBezTo>
                    <a:pt x="16498" y="0"/>
                    <a:pt x="14899" y="1272"/>
                    <a:pt x="14366" y="1725"/>
                  </a:cubicBezTo>
                  <a:cubicBezTo>
                    <a:pt x="13597" y="2000"/>
                    <a:pt x="12836" y="2303"/>
                    <a:pt x="12085" y="2636"/>
                  </a:cubicBezTo>
                  <a:cubicBezTo>
                    <a:pt x="12968" y="2129"/>
                    <a:pt x="13791" y="1687"/>
                    <a:pt x="14032" y="1118"/>
                  </a:cubicBezTo>
                  <a:cubicBezTo>
                    <a:pt x="14162" y="810"/>
                    <a:pt x="14106" y="398"/>
                    <a:pt x="13822" y="221"/>
                  </a:cubicBezTo>
                  <a:cubicBezTo>
                    <a:pt x="13725" y="161"/>
                    <a:pt x="13613" y="134"/>
                    <a:pt x="13499" y="134"/>
                  </a:cubicBezTo>
                  <a:cubicBezTo>
                    <a:pt x="13375" y="134"/>
                    <a:pt x="13250" y="166"/>
                    <a:pt x="13138" y="219"/>
                  </a:cubicBezTo>
                  <a:cubicBezTo>
                    <a:pt x="12199" y="669"/>
                    <a:pt x="11513" y="2471"/>
                    <a:pt x="11336" y="2978"/>
                  </a:cubicBezTo>
                  <a:cubicBezTo>
                    <a:pt x="11188" y="3048"/>
                    <a:pt x="11041" y="3119"/>
                    <a:pt x="10894" y="3191"/>
                  </a:cubicBezTo>
                  <a:cubicBezTo>
                    <a:pt x="10606" y="3332"/>
                    <a:pt x="10320" y="3478"/>
                    <a:pt x="10035" y="3629"/>
                  </a:cubicBezTo>
                  <a:cubicBezTo>
                    <a:pt x="10386" y="3336"/>
                    <a:pt x="10694" y="2996"/>
                    <a:pt x="10953" y="2619"/>
                  </a:cubicBezTo>
                  <a:cubicBezTo>
                    <a:pt x="11517" y="1784"/>
                    <a:pt x="11223" y="1233"/>
                    <a:pt x="10852" y="1105"/>
                  </a:cubicBezTo>
                  <a:cubicBezTo>
                    <a:pt x="10798" y="1087"/>
                    <a:pt x="10710" y="1069"/>
                    <a:pt x="10604" y="1069"/>
                  </a:cubicBezTo>
                  <a:cubicBezTo>
                    <a:pt x="10274" y="1069"/>
                    <a:pt x="9771" y="1241"/>
                    <a:pt x="9600" y="2097"/>
                  </a:cubicBezTo>
                  <a:cubicBezTo>
                    <a:pt x="9367" y="3264"/>
                    <a:pt x="9342" y="3797"/>
                    <a:pt x="9346" y="4004"/>
                  </a:cubicBezTo>
                  <a:cubicBezTo>
                    <a:pt x="8624" y="4405"/>
                    <a:pt x="7917" y="4835"/>
                    <a:pt x="7226" y="5290"/>
                  </a:cubicBezTo>
                  <a:cubicBezTo>
                    <a:pt x="8010" y="4524"/>
                    <a:pt x="8623" y="3811"/>
                    <a:pt x="8703" y="3146"/>
                  </a:cubicBezTo>
                  <a:cubicBezTo>
                    <a:pt x="8743" y="2810"/>
                    <a:pt x="8573" y="2426"/>
                    <a:pt x="8248" y="2333"/>
                  </a:cubicBezTo>
                  <a:cubicBezTo>
                    <a:pt x="8197" y="2318"/>
                    <a:pt x="8145" y="2312"/>
                    <a:pt x="8092" y="2312"/>
                  </a:cubicBezTo>
                  <a:cubicBezTo>
                    <a:pt x="7908" y="2312"/>
                    <a:pt x="7723" y="2395"/>
                    <a:pt x="7583" y="2519"/>
                  </a:cubicBezTo>
                  <a:cubicBezTo>
                    <a:pt x="6796" y="3216"/>
                    <a:pt x="6723" y="5099"/>
                    <a:pt x="6719" y="5631"/>
                  </a:cubicBezTo>
                  <a:cubicBezTo>
                    <a:pt x="6388" y="5857"/>
                    <a:pt x="6062" y="6089"/>
                    <a:pt x="5740" y="6326"/>
                  </a:cubicBezTo>
                  <a:cubicBezTo>
                    <a:pt x="5460" y="6533"/>
                    <a:pt x="5182" y="6744"/>
                    <a:pt x="4909" y="6959"/>
                  </a:cubicBezTo>
                  <a:cubicBezTo>
                    <a:pt x="5408" y="6396"/>
                    <a:pt x="6106" y="5525"/>
                    <a:pt x="6170" y="5003"/>
                  </a:cubicBezTo>
                  <a:cubicBezTo>
                    <a:pt x="6211" y="4660"/>
                    <a:pt x="6037" y="4269"/>
                    <a:pt x="5705" y="4174"/>
                  </a:cubicBezTo>
                  <a:cubicBezTo>
                    <a:pt x="5653" y="4159"/>
                    <a:pt x="5599" y="4152"/>
                    <a:pt x="5546" y="4152"/>
                  </a:cubicBezTo>
                  <a:cubicBezTo>
                    <a:pt x="5358" y="4152"/>
                    <a:pt x="5169" y="4237"/>
                    <a:pt x="5025" y="4364"/>
                  </a:cubicBezTo>
                  <a:cubicBezTo>
                    <a:pt x="4217" y="5079"/>
                    <a:pt x="4338" y="6885"/>
                    <a:pt x="4388" y="7378"/>
                  </a:cubicBezTo>
                  <a:cubicBezTo>
                    <a:pt x="3757" y="7895"/>
                    <a:pt x="3146" y="8433"/>
                    <a:pt x="2555" y="8993"/>
                  </a:cubicBezTo>
                  <a:cubicBezTo>
                    <a:pt x="3078" y="8248"/>
                    <a:pt x="3833" y="7057"/>
                    <a:pt x="3835" y="6402"/>
                  </a:cubicBezTo>
                  <a:cubicBezTo>
                    <a:pt x="3836" y="5985"/>
                    <a:pt x="3571" y="5539"/>
                    <a:pt x="3158" y="5472"/>
                  </a:cubicBezTo>
                  <a:cubicBezTo>
                    <a:pt x="3121" y="5466"/>
                    <a:pt x="3084" y="5463"/>
                    <a:pt x="3048" y="5463"/>
                  </a:cubicBezTo>
                  <a:cubicBezTo>
                    <a:pt x="2792" y="5463"/>
                    <a:pt x="2541" y="5603"/>
                    <a:pt x="2368" y="5796"/>
                  </a:cubicBezTo>
                  <a:cubicBezTo>
                    <a:pt x="1501" y="6767"/>
                    <a:pt x="1899" y="8906"/>
                    <a:pt x="2031" y="9500"/>
                  </a:cubicBezTo>
                  <a:cubicBezTo>
                    <a:pt x="1759" y="9771"/>
                    <a:pt x="1491" y="10045"/>
                    <a:pt x="1229" y="10323"/>
                  </a:cubicBezTo>
                  <a:cubicBezTo>
                    <a:pt x="806" y="10773"/>
                    <a:pt x="396" y="11233"/>
                    <a:pt x="1" y="11705"/>
                  </a:cubicBezTo>
                  <a:lnTo>
                    <a:pt x="4" y="11705"/>
                  </a:lnTo>
                  <a:cubicBezTo>
                    <a:pt x="65" y="11721"/>
                    <a:pt x="124" y="11740"/>
                    <a:pt x="182" y="11764"/>
                  </a:cubicBezTo>
                  <a:cubicBezTo>
                    <a:pt x="800" y="11033"/>
                    <a:pt x="1451" y="10330"/>
                    <a:pt x="2133" y="9654"/>
                  </a:cubicBezTo>
                  <a:cubicBezTo>
                    <a:pt x="2438" y="9769"/>
                    <a:pt x="3164" y="10007"/>
                    <a:pt x="4067" y="10007"/>
                  </a:cubicBezTo>
                  <a:cubicBezTo>
                    <a:pt x="4152" y="10007"/>
                    <a:pt x="4239" y="10005"/>
                    <a:pt x="4327" y="10000"/>
                  </a:cubicBezTo>
                  <a:cubicBezTo>
                    <a:pt x="5425" y="9943"/>
                    <a:pt x="5718" y="9327"/>
                    <a:pt x="5588" y="8921"/>
                  </a:cubicBezTo>
                  <a:cubicBezTo>
                    <a:pt x="5531" y="8742"/>
                    <a:pt x="5258" y="8290"/>
                    <a:pt x="4657" y="8290"/>
                  </a:cubicBezTo>
                  <a:cubicBezTo>
                    <a:pt x="4448" y="8290"/>
                    <a:pt x="4198" y="8345"/>
                    <a:pt x="3904" y="8486"/>
                  </a:cubicBezTo>
                  <a:cubicBezTo>
                    <a:pt x="3450" y="8703"/>
                    <a:pt x="2961" y="8985"/>
                    <a:pt x="2588" y="9209"/>
                  </a:cubicBezTo>
                  <a:cubicBezTo>
                    <a:pt x="3178" y="8646"/>
                    <a:pt x="3789" y="8104"/>
                    <a:pt x="4421" y="7584"/>
                  </a:cubicBezTo>
                  <a:cubicBezTo>
                    <a:pt x="4720" y="7750"/>
                    <a:pt x="5442" y="8106"/>
                    <a:pt x="6374" y="8196"/>
                  </a:cubicBezTo>
                  <a:cubicBezTo>
                    <a:pt x="6458" y="8204"/>
                    <a:pt x="6538" y="8208"/>
                    <a:pt x="6613" y="8208"/>
                  </a:cubicBezTo>
                  <a:cubicBezTo>
                    <a:pt x="7446" y="8208"/>
                    <a:pt x="7740" y="7736"/>
                    <a:pt x="7682" y="7376"/>
                  </a:cubicBezTo>
                  <a:cubicBezTo>
                    <a:pt x="7652" y="7187"/>
                    <a:pt x="7426" y="6656"/>
                    <a:pt x="6733" y="6656"/>
                  </a:cubicBezTo>
                  <a:cubicBezTo>
                    <a:pt x="6578" y="6656"/>
                    <a:pt x="6400" y="6682"/>
                    <a:pt x="6196" y="6745"/>
                  </a:cubicBezTo>
                  <a:cubicBezTo>
                    <a:pt x="5722" y="6891"/>
                    <a:pt x="5203" y="7097"/>
                    <a:pt x="4822" y="7256"/>
                  </a:cubicBezTo>
                  <a:cubicBezTo>
                    <a:pt x="5433" y="6770"/>
                    <a:pt x="6059" y="6304"/>
                    <a:pt x="6703" y="5859"/>
                  </a:cubicBezTo>
                  <a:cubicBezTo>
                    <a:pt x="6977" y="6014"/>
                    <a:pt x="7695" y="6377"/>
                    <a:pt x="8626" y="6467"/>
                  </a:cubicBezTo>
                  <a:cubicBezTo>
                    <a:pt x="8708" y="6475"/>
                    <a:pt x="8785" y="6479"/>
                    <a:pt x="8858" y="6479"/>
                  </a:cubicBezTo>
                  <a:cubicBezTo>
                    <a:pt x="9669" y="6479"/>
                    <a:pt x="9953" y="6020"/>
                    <a:pt x="9897" y="5670"/>
                  </a:cubicBezTo>
                  <a:cubicBezTo>
                    <a:pt x="9868" y="5486"/>
                    <a:pt x="9649" y="4970"/>
                    <a:pt x="8976" y="4970"/>
                  </a:cubicBezTo>
                  <a:cubicBezTo>
                    <a:pt x="8825" y="4970"/>
                    <a:pt x="8652" y="4995"/>
                    <a:pt x="8452" y="5057"/>
                  </a:cubicBezTo>
                  <a:cubicBezTo>
                    <a:pt x="8028" y="5187"/>
                    <a:pt x="7566" y="5367"/>
                    <a:pt x="7207" y="5517"/>
                  </a:cubicBezTo>
                  <a:cubicBezTo>
                    <a:pt x="7757" y="5152"/>
                    <a:pt x="8318" y="4802"/>
                    <a:pt x="8888" y="4469"/>
                  </a:cubicBezTo>
                  <a:cubicBezTo>
                    <a:pt x="9769" y="4826"/>
                    <a:pt x="10562" y="5180"/>
                    <a:pt x="11180" y="5180"/>
                  </a:cubicBezTo>
                  <a:cubicBezTo>
                    <a:pt x="11279" y="5180"/>
                    <a:pt x="11373" y="5171"/>
                    <a:pt x="11463" y="5152"/>
                  </a:cubicBezTo>
                  <a:cubicBezTo>
                    <a:pt x="11746" y="5090"/>
                    <a:pt x="12010" y="4845"/>
                    <a:pt x="11995" y="4559"/>
                  </a:cubicBezTo>
                  <a:cubicBezTo>
                    <a:pt x="11984" y="4355"/>
                    <a:pt x="11838" y="4177"/>
                    <a:pt x="11659" y="4077"/>
                  </a:cubicBezTo>
                  <a:cubicBezTo>
                    <a:pt x="11447" y="3959"/>
                    <a:pt x="11178" y="3914"/>
                    <a:pt x="10888" y="3914"/>
                  </a:cubicBezTo>
                  <a:cubicBezTo>
                    <a:pt x="10376" y="3914"/>
                    <a:pt x="9802" y="4056"/>
                    <a:pt x="9378" y="4188"/>
                  </a:cubicBezTo>
                  <a:cubicBezTo>
                    <a:pt x="9934" y="3878"/>
                    <a:pt x="10497" y="3583"/>
                    <a:pt x="11069" y="3303"/>
                  </a:cubicBezTo>
                  <a:cubicBezTo>
                    <a:pt x="11996" y="3564"/>
                    <a:pt x="12886" y="3950"/>
                    <a:pt x="13540" y="3950"/>
                  </a:cubicBezTo>
                  <a:cubicBezTo>
                    <a:pt x="13679" y="3950"/>
                    <a:pt x="13808" y="3932"/>
                    <a:pt x="13924" y="3892"/>
                  </a:cubicBezTo>
                  <a:cubicBezTo>
                    <a:pt x="14210" y="3794"/>
                    <a:pt x="14452" y="3508"/>
                    <a:pt x="14401" y="3213"/>
                  </a:cubicBezTo>
                  <a:cubicBezTo>
                    <a:pt x="14365" y="3003"/>
                    <a:pt x="14192" y="2837"/>
                    <a:pt x="13994" y="2756"/>
                  </a:cubicBezTo>
                  <a:cubicBezTo>
                    <a:pt x="13810" y="2680"/>
                    <a:pt x="13590" y="2649"/>
                    <a:pt x="13355" y="2649"/>
                  </a:cubicBezTo>
                  <a:cubicBezTo>
                    <a:pt x="12879" y="2649"/>
                    <a:pt x="12339" y="2777"/>
                    <a:pt x="11891" y="2916"/>
                  </a:cubicBezTo>
                  <a:cubicBezTo>
                    <a:pt x="12740" y="2531"/>
                    <a:pt x="13603" y="2182"/>
                    <a:pt x="14482" y="1870"/>
                  </a:cubicBezTo>
                  <a:cubicBezTo>
                    <a:pt x="14779" y="1861"/>
                    <a:pt x="15076" y="1860"/>
                    <a:pt x="15366" y="1860"/>
                  </a:cubicBezTo>
                  <a:cubicBezTo>
                    <a:pt x="15459" y="1860"/>
                    <a:pt x="15550" y="1860"/>
                    <a:pt x="15641" y="1860"/>
                  </a:cubicBezTo>
                  <a:cubicBezTo>
                    <a:pt x="16698" y="1860"/>
                    <a:pt x="17640" y="1844"/>
                    <a:pt x="18164" y="1448"/>
                  </a:cubicBezTo>
                  <a:cubicBezTo>
                    <a:pt x="18480" y="1210"/>
                    <a:pt x="18666" y="756"/>
                    <a:pt x="18481" y="408"/>
                  </a:cubicBezTo>
                  <a:cubicBezTo>
                    <a:pt x="18350" y="162"/>
                    <a:pt x="18066" y="25"/>
                    <a:pt x="17785" y="4"/>
                  </a:cubicBezTo>
                  <a:cubicBezTo>
                    <a:pt x="17748" y="1"/>
                    <a:pt x="17711" y="0"/>
                    <a:pt x="17673"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2367750" y="4061950"/>
              <a:ext cx="961250" cy="493100"/>
            </a:xfrm>
            <a:custGeom>
              <a:avLst/>
              <a:gdLst/>
              <a:ahLst/>
              <a:cxnLst/>
              <a:rect l="l" t="t" r="r" b="b"/>
              <a:pathLst>
                <a:path w="38450" h="19724" extrusionOk="0">
                  <a:moveTo>
                    <a:pt x="344" y="0"/>
                  </a:moveTo>
                  <a:cubicBezTo>
                    <a:pt x="155" y="0"/>
                    <a:pt x="1" y="154"/>
                    <a:pt x="1" y="344"/>
                  </a:cubicBezTo>
                  <a:lnTo>
                    <a:pt x="1" y="19379"/>
                  </a:lnTo>
                  <a:cubicBezTo>
                    <a:pt x="1" y="19569"/>
                    <a:pt x="155" y="19724"/>
                    <a:pt x="344" y="19724"/>
                  </a:cubicBezTo>
                  <a:lnTo>
                    <a:pt x="38106" y="19724"/>
                  </a:lnTo>
                  <a:cubicBezTo>
                    <a:pt x="38295" y="19724"/>
                    <a:pt x="38450" y="19569"/>
                    <a:pt x="38450" y="19379"/>
                  </a:cubicBezTo>
                  <a:lnTo>
                    <a:pt x="38450" y="344"/>
                  </a:lnTo>
                  <a:cubicBezTo>
                    <a:pt x="38450" y="154"/>
                    <a:pt x="38295" y="0"/>
                    <a:pt x="38106"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2383375" y="4080725"/>
              <a:ext cx="20675" cy="455550"/>
            </a:xfrm>
            <a:custGeom>
              <a:avLst/>
              <a:gdLst/>
              <a:ahLst/>
              <a:cxnLst/>
              <a:rect l="l" t="t" r="r" b="b"/>
              <a:pathLst>
                <a:path w="827" h="18222" extrusionOk="0">
                  <a:moveTo>
                    <a:pt x="1" y="1"/>
                  </a:moveTo>
                  <a:lnTo>
                    <a:pt x="1"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2404025" y="4080725"/>
              <a:ext cx="20700" cy="455550"/>
            </a:xfrm>
            <a:custGeom>
              <a:avLst/>
              <a:gdLst/>
              <a:ahLst/>
              <a:cxnLst/>
              <a:rect l="l" t="t" r="r" b="b"/>
              <a:pathLst>
                <a:path w="828" h="18222" extrusionOk="0">
                  <a:moveTo>
                    <a:pt x="1" y="1"/>
                  </a:moveTo>
                  <a:lnTo>
                    <a:pt x="1"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2424700" y="4080725"/>
              <a:ext cx="20700" cy="455550"/>
            </a:xfrm>
            <a:custGeom>
              <a:avLst/>
              <a:gdLst/>
              <a:ahLst/>
              <a:cxnLst/>
              <a:rect l="l" t="t" r="r" b="b"/>
              <a:pathLst>
                <a:path w="828" h="18222" extrusionOk="0">
                  <a:moveTo>
                    <a:pt x="1" y="1"/>
                  </a:moveTo>
                  <a:lnTo>
                    <a:pt x="1"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2445375" y="4080725"/>
              <a:ext cx="20700" cy="455550"/>
            </a:xfrm>
            <a:custGeom>
              <a:avLst/>
              <a:gdLst/>
              <a:ahLst/>
              <a:cxnLst/>
              <a:rect l="l" t="t" r="r" b="b"/>
              <a:pathLst>
                <a:path w="828" h="18222" extrusionOk="0">
                  <a:moveTo>
                    <a:pt x="1" y="1"/>
                  </a:moveTo>
                  <a:lnTo>
                    <a:pt x="1"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2466050" y="4080725"/>
              <a:ext cx="20700" cy="455550"/>
            </a:xfrm>
            <a:custGeom>
              <a:avLst/>
              <a:gdLst/>
              <a:ahLst/>
              <a:cxnLst/>
              <a:rect l="l" t="t" r="r" b="b"/>
              <a:pathLst>
                <a:path w="828" h="18222" extrusionOk="0">
                  <a:moveTo>
                    <a:pt x="0" y="1"/>
                  </a:moveTo>
                  <a:lnTo>
                    <a:pt x="0"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2486725" y="4080725"/>
              <a:ext cx="20675" cy="455550"/>
            </a:xfrm>
            <a:custGeom>
              <a:avLst/>
              <a:gdLst/>
              <a:ahLst/>
              <a:cxnLst/>
              <a:rect l="l" t="t" r="r" b="b"/>
              <a:pathLst>
                <a:path w="827" h="18222" extrusionOk="0">
                  <a:moveTo>
                    <a:pt x="0" y="1"/>
                  </a:moveTo>
                  <a:lnTo>
                    <a:pt x="0" y="18221"/>
                  </a:lnTo>
                  <a:lnTo>
                    <a:pt x="826" y="18221"/>
                  </a:lnTo>
                  <a:lnTo>
                    <a:pt x="8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2507375" y="4080725"/>
              <a:ext cx="20700" cy="455550"/>
            </a:xfrm>
            <a:custGeom>
              <a:avLst/>
              <a:gdLst/>
              <a:ahLst/>
              <a:cxnLst/>
              <a:rect l="l" t="t" r="r" b="b"/>
              <a:pathLst>
                <a:path w="828" h="18222" extrusionOk="0">
                  <a:moveTo>
                    <a:pt x="0" y="1"/>
                  </a:moveTo>
                  <a:lnTo>
                    <a:pt x="0"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2528050" y="4080725"/>
              <a:ext cx="20675" cy="455550"/>
            </a:xfrm>
            <a:custGeom>
              <a:avLst/>
              <a:gdLst/>
              <a:ahLst/>
              <a:cxnLst/>
              <a:rect l="l" t="t" r="r" b="b"/>
              <a:pathLst>
                <a:path w="827" h="18222" extrusionOk="0">
                  <a:moveTo>
                    <a:pt x="0" y="1"/>
                  </a:moveTo>
                  <a:lnTo>
                    <a:pt x="0" y="18221"/>
                  </a:lnTo>
                  <a:lnTo>
                    <a:pt x="826" y="18221"/>
                  </a:lnTo>
                  <a:lnTo>
                    <a:pt x="8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2548700" y="4080725"/>
              <a:ext cx="20700" cy="455550"/>
            </a:xfrm>
            <a:custGeom>
              <a:avLst/>
              <a:gdLst/>
              <a:ahLst/>
              <a:cxnLst/>
              <a:rect l="l" t="t" r="r" b="b"/>
              <a:pathLst>
                <a:path w="828" h="18222" extrusionOk="0">
                  <a:moveTo>
                    <a:pt x="0" y="1"/>
                  </a:moveTo>
                  <a:lnTo>
                    <a:pt x="0"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2569375" y="4080725"/>
              <a:ext cx="20700" cy="455550"/>
            </a:xfrm>
            <a:custGeom>
              <a:avLst/>
              <a:gdLst/>
              <a:ahLst/>
              <a:cxnLst/>
              <a:rect l="l" t="t" r="r" b="b"/>
              <a:pathLst>
                <a:path w="828" h="18222" extrusionOk="0">
                  <a:moveTo>
                    <a:pt x="0" y="1"/>
                  </a:moveTo>
                  <a:lnTo>
                    <a:pt x="0"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2590050" y="4080725"/>
              <a:ext cx="20675" cy="455550"/>
            </a:xfrm>
            <a:custGeom>
              <a:avLst/>
              <a:gdLst/>
              <a:ahLst/>
              <a:cxnLst/>
              <a:rect l="l" t="t" r="r" b="b"/>
              <a:pathLst>
                <a:path w="827" h="18222" extrusionOk="0">
                  <a:moveTo>
                    <a:pt x="0" y="1"/>
                  </a:moveTo>
                  <a:lnTo>
                    <a:pt x="0" y="18221"/>
                  </a:lnTo>
                  <a:lnTo>
                    <a:pt x="826" y="18221"/>
                  </a:lnTo>
                  <a:lnTo>
                    <a:pt x="8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2610700" y="4080725"/>
              <a:ext cx="20700" cy="455550"/>
            </a:xfrm>
            <a:custGeom>
              <a:avLst/>
              <a:gdLst/>
              <a:ahLst/>
              <a:cxnLst/>
              <a:rect l="l" t="t" r="r" b="b"/>
              <a:pathLst>
                <a:path w="828" h="18222" extrusionOk="0">
                  <a:moveTo>
                    <a:pt x="0" y="1"/>
                  </a:moveTo>
                  <a:lnTo>
                    <a:pt x="0"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2631375" y="4080725"/>
              <a:ext cx="20700" cy="455550"/>
            </a:xfrm>
            <a:custGeom>
              <a:avLst/>
              <a:gdLst/>
              <a:ahLst/>
              <a:cxnLst/>
              <a:rect l="l" t="t" r="r" b="b"/>
              <a:pathLst>
                <a:path w="828" h="18222" extrusionOk="0">
                  <a:moveTo>
                    <a:pt x="0" y="1"/>
                  </a:moveTo>
                  <a:lnTo>
                    <a:pt x="0"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2652025" y="4080725"/>
              <a:ext cx="20700" cy="455550"/>
            </a:xfrm>
            <a:custGeom>
              <a:avLst/>
              <a:gdLst/>
              <a:ahLst/>
              <a:cxnLst/>
              <a:rect l="l" t="t" r="r" b="b"/>
              <a:pathLst>
                <a:path w="828" h="18222" extrusionOk="0">
                  <a:moveTo>
                    <a:pt x="0" y="1"/>
                  </a:moveTo>
                  <a:lnTo>
                    <a:pt x="0"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2672700" y="4080725"/>
              <a:ext cx="20700" cy="455550"/>
            </a:xfrm>
            <a:custGeom>
              <a:avLst/>
              <a:gdLst/>
              <a:ahLst/>
              <a:cxnLst/>
              <a:rect l="l" t="t" r="r" b="b"/>
              <a:pathLst>
                <a:path w="828" h="18222" extrusionOk="0">
                  <a:moveTo>
                    <a:pt x="1" y="1"/>
                  </a:moveTo>
                  <a:lnTo>
                    <a:pt x="1"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2693375" y="4080725"/>
              <a:ext cx="20675" cy="455550"/>
            </a:xfrm>
            <a:custGeom>
              <a:avLst/>
              <a:gdLst/>
              <a:ahLst/>
              <a:cxnLst/>
              <a:rect l="l" t="t" r="r" b="b"/>
              <a:pathLst>
                <a:path w="827" h="18222" extrusionOk="0">
                  <a:moveTo>
                    <a:pt x="1" y="1"/>
                  </a:moveTo>
                  <a:lnTo>
                    <a:pt x="1"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2714025" y="4080725"/>
              <a:ext cx="20700" cy="455550"/>
            </a:xfrm>
            <a:custGeom>
              <a:avLst/>
              <a:gdLst/>
              <a:ahLst/>
              <a:cxnLst/>
              <a:rect l="l" t="t" r="r" b="b"/>
              <a:pathLst>
                <a:path w="828" h="18222" extrusionOk="0">
                  <a:moveTo>
                    <a:pt x="1" y="1"/>
                  </a:moveTo>
                  <a:lnTo>
                    <a:pt x="1"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2734700" y="4080725"/>
              <a:ext cx="20675" cy="455550"/>
            </a:xfrm>
            <a:custGeom>
              <a:avLst/>
              <a:gdLst/>
              <a:ahLst/>
              <a:cxnLst/>
              <a:rect l="l" t="t" r="r" b="b"/>
              <a:pathLst>
                <a:path w="827" h="18222" extrusionOk="0">
                  <a:moveTo>
                    <a:pt x="1" y="1"/>
                  </a:moveTo>
                  <a:lnTo>
                    <a:pt x="1"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2755350" y="4080725"/>
              <a:ext cx="20700" cy="455550"/>
            </a:xfrm>
            <a:custGeom>
              <a:avLst/>
              <a:gdLst/>
              <a:ahLst/>
              <a:cxnLst/>
              <a:rect l="l" t="t" r="r" b="b"/>
              <a:pathLst>
                <a:path w="828" h="18222" extrusionOk="0">
                  <a:moveTo>
                    <a:pt x="1" y="1"/>
                  </a:moveTo>
                  <a:lnTo>
                    <a:pt x="1"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2776025" y="4080725"/>
              <a:ext cx="20700" cy="455550"/>
            </a:xfrm>
            <a:custGeom>
              <a:avLst/>
              <a:gdLst/>
              <a:ahLst/>
              <a:cxnLst/>
              <a:rect l="l" t="t" r="r" b="b"/>
              <a:pathLst>
                <a:path w="828" h="18222" extrusionOk="0">
                  <a:moveTo>
                    <a:pt x="1" y="1"/>
                  </a:moveTo>
                  <a:lnTo>
                    <a:pt x="1"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2796700" y="4080725"/>
              <a:ext cx="20675" cy="455550"/>
            </a:xfrm>
            <a:custGeom>
              <a:avLst/>
              <a:gdLst/>
              <a:ahLst/>
              <a:cxnLst/>
              <a:rect l="l" t="t" r="r" b="b"/>
              <a:pathLst>
                <a:path w="827" h="18222" extrusionOk="0">
                  <a:moveTo>
                    <a:pt x="1" y="1"/>
                  </a:moveTo>
                  <a:lnTo>
                    <a:pt x="1"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2817350" y="4080725"/>
              <a:ext cx="20725" cy="455550"/>
            </a:xfrm>
            <a:custGeom>
              <a:avLst/>
              <a:gdLst/>
              <a:ahLst/>
              <a:cxnLst/>
              <a:rect l="l" t="t" r="r" b="b"/>
              <a:pathLst>
                <a:path w="829" h="18222" extrusionOk="0">
                  <a:moveTo>
                    <a:pt x="1" y="1"/>
                  </a:moveTo>
                  <a:lnTo>
                    <a:pt x="1"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2838050" y="4080725"/>
              <a:ext cx="20675" cy="455550"/>
            </a:xfrm>
            <a:custGeom>
              <a:avLst/>
              <a:gdLst/>
              <a:ahLst/>
              <a:cxnLst/>
              <a:rect l="l" t="t" r="r" b="b"/>
              <a:pathLst>
                <a:path w="827" h="18222" extrusionOk="0">
                  <a:moveTo>
                    <a:pt x="0" y="1"/>
                  </a:moveTo>
                  <a:lnTo>
                    <a:pt x="0" y="18221"/>
                  </a:lnTo>
                  <a:lnTo>
                    <a:pt x="826" y="18221"/>
                  </a:lnTo>
                  <a:lnTo>
                    <a:pt x="8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2858700" y="4080725"/>
              <a:ext cx="20700" cy="455550"/>
            </a:xfrm>
            <a:custGeom>
              <a:avLst/>
              <a:gdLst/>
              <a:ahLst/>
              <a:cxnLst/>
              <a:rect l="l" t="t" r="r" b="b"/>
              <a:pathLst>
                <a:path w="828" h="18222" extrusionOk="0">
                  <a:moveTo>
                    <a:pt x="0" y="1"/>
                  </a:moveTo>
                  <a:lnTo>
                    <a:pt x="0"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2879375" y="4080725"/>
              <a:ext cx="20675" cy="455550"/>
            </a:xfrm>
            <a:custGeom>
              <a:avLst/>
              <a:gdLst/>
              <a:ahLst/>
              <a:cxnLst/>
              <a:rect l="l" t="t" r="r" b="b"/>
              <a:pathLst>
                <a:path w="827" h="18222" extrusionOk="0">
                  <a:moveTo>
                    <a:pt x="0" y="1"/>
                  </a:moveTo>
                  <a:lnTo>
                    <a:pt x="0" y="18221"/>
                  </a:lnTo>
                  <a:lnTo>
                    <a:pt x="826" y="18221"/>
                  </a:lnTo>
                  <a:lnTo>
                    <a:pt x="8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2900050" y="4080725"/>
              <a:ext cx="20675" cy="455550"/>
            </a:xfrm>
            <a:custGeom>
              <a:avLst/>
              <a:gdLst/>
              <a:ahLst/>
              <a:cxnLst/>
              <a:rect l="l" t="t" r="r" b="b"/>
              <a:pathLst>
                <a:path w="827" h="18222" extrusionOk="0">
                  <a:moveTo>
                    <a:pt x="0" y="1"/>
                  </a:moveTo>
                  <a:lnTo>
                    <a:pt x="0" y="18221"/>
                  </a:lnTo>
                  <a:lnTo>
                    <a:pt x="826" y="18221"/>
                  </a:lnTo>
                  <a:lnTo>
                    <a:pt x="8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2920700" y="4080725"/>
              <a:ext cx="20700" cy="455550"/>
            </a:xfrm>
            <a:custGeom>
              <a:avLst/>
              <a:gdLst/>
              <a:ahLst/>
              <a:cxnLst/>
              <a:rect l="l" t="t" r="r" b="b"/>
              <a:pathLst>
                <a:path w="828" h="18222" extrusionOk="0">
                  <a:moveTo>
                    <a:pt x="0" y="1"/>
                  </a:moveTo>
                  <a:lnTo>
                    <a:pt x="0"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2941375" y="4080725"/>
              <a:ext cx="20675" cy="455550"/>
            </a:xfrm>
            <a:custGeom>
              <a:avLst/>
              <a:gdLst/>
              <a:ahLst/>
              <a:cxnLst/>
              <a:rect l="l" t="t" r="r" b="b"/>
              <a:pathLst>
                <a:path w="827" h="18222" extrusionOk="0">
                  <a:moveTo>
                    <a:pt x="0" y="1"/>
                  </a:moveTo>
                  <a:lnTo>
                    <a:pt x="0" y="18221"/>
                  </a:lnTo>
                  <a:lnTo>
                    <a:pt x="826" y="18221"/>
                  </a:lnTo>
                  <a:lnTo>
                    <a:pt x="8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2962025" y="4080725"/>
              <a:ext cx="20700" cy="455550"/>
            </a:xfrm>
            <a:custGeom>
              <a:avLst/>
              <a:gdLst/>
              <a:ahLst/>
              <a:cxnLst/>
              <a:rect l="l" t="t" r="r" b="b"/>
              <a:pathLst>
                <a:path w="828" h="18222" extrusionOk="0">
                  <a:moveTo>
                    <a:pt x="0" y="1"/>
                  </a:moveTo>
                  <a:lnTo>
                    <a:pt x="0"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2982700" y="4080725"/>
              <a:ext cx="20675" cy="455550"/>
            </a:xfrm>
            <a:custGeom>
              <a:avLst/>
              <a:gdLst/>
              <a:ahLst/>
              <a:cxnLst/>
              <a:rect l="l" t="t" r="r" b="b"/>
              <a:pathLst>
                <a:path w="827" h="18222" extrusionOk="0">
                  <a:moveTo>
                    <a:pt x="0" y="1"/>
                  </a:moveTo>
                  <a:lnTo>
                    <a:pt x="0" y="18221"/>
                  </a:lnTo>
                  <a:lnTo>
                    <a:pt x="826" y="18221"/>
                  </a:lnTo>
                  <a:lnTo>
                    <a:pt x="8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3003350" y="4080725"/>
              <a:ext cx="20700" cy="455550"/>
            </a:xfrm>
            <a:custGeom>
              <a:avLst/>
              <a:gdLst/>
              <a:ahLst/>
              <a:cxnLst/>
              <a:rect l="l" t="t" r="r" b="b"/>
              <a:pathLst>
                <a:path w="828" h="18222" extrusionOk="0">
                  <a:moveTo>
                    <a:pt x="0" y="1"/>
                  </a:moveTo>
                  <a:lnTo>
                    <a:pt x="0"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3024025" y="4080725"/>
              <a:ext cx="20700" cy="455550"/>
            </a:xfrm>
            <a:custGeom>
              <a:avLst/>
              <a:gdLst/>
              <a:ahLst/>
              <a:cxnLst/>
              <a:rect l="l" t="t" r="r" b="b"/>
              <a:pathLst>
                <a:path w="828" h="18222" extrusionOk="0">
                  <a:moveTo>
                    <a:pt x="1" y="1"/>
                  </a:moveTo>
                  <a:lnTo>
                    <a:pt x="1"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3044700" y="4080725"/>
              <a:ext cx="20675" cy="455550"/>
            </a:xfrm>
            <a:custGeom>
              <a:avLst/>
              <a:gdLst/>
              <a:ahLst/>
              <a:cxnLst/>
              <a:rect l="l" t="t" r="r" b="b"/>
              <a:pathLst>
                <a:path w="827" h="18222" extrusionOk="0">
                  <a:moveTo>
                    <a:pt x="1" y="1"/>
                  </a:moveTo>
                  <a:lnTo>
                    <a:pt x="1"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3065350" y="4080725"/>
              <a:ext cx="20700" cy="455550"/>
            </a:xfrm>
            <a:custGeom>
              <a:avLst/>
              <a:gdLst/>
              <a:ahLst/>
              <a:cxnLst/>
              <a:rect l="l" t="t" r="r" b="b"/>
              <a:pathLst>
                <a:path w="828" h="18222" extrusionOk="0">
                  <a:moveTo>
                    <a:pt x="1" y="1"/>
                  </a:moveTo>
                  <a:lnTo>
                    <a:pt x="1"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3086025" y="4080725"/>
              <a:ext cx="20675" cy="455550"/>
            </a:xfrm>
            <a:custGeom>
              <a:avLst/>
              <a:gdLst/>
              <a:ahLst/>
              <a:cxnLst/>
              <a:rect l="l" t="t" r="r" b="b"/>
              <a:pathLst>
                <a:path w="827" h="18222" extrusionOk="0">
                  <a:moveTo>
                    <a:pt x="1" y="1"/>
                  </a:moveTo>
                  <a:lnTo>
                    <a:pt x="1"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3106675" y="4080725"/>
              <a:ext cx="20700" cy="455550"/>
            </a:xfrm>
            <a:custGeom>
              <a:avLst/>
              <a:gdLst/>
              <a:ahLst/>
              <a:cxnLst/>
              <a:rect l="l" t="t" r="r" b="b"/>
              <a:pathLst>
                <a:path w="828" h="18222" extrusionOk="0">
                  <a:moveTo>
                    <a:pt x="1" y="1"/>
                  </a:moveTo>
                  <a:lnTo>
                    <a:pt x="1"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3127350" y="4080725"/>
              <a:ext cx="20675" cy="455550"/>
            </a:xfrm>
            <a:custGeom>
              <a:avLst/>
              <a:gdLst/>
              <a:ahLst/>
              <a:cxnLst/>
              <a:rect l="l" t="t" r="r" b="b"/>
              <a:pathLst>
                <a:path w="827" h="18222" extrusionOk="0">
                  <a:moveTo>
                    <a:pt x="1" y="1"/>
                  </a:moveTo>
                  <a:lnTo>
                    <a:pt x="1"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3148025" y="4080725"/>
              <a:ext cx="20675" cy="455550"/>
            </a:xfrm>
            <a:custGeom>
              <a:avLst/>
              <a:gdLst/>
              <a:ahLst/>
              <a:cxnLst/>
              <a:rect l="l" t="t" r="r" b="b"/>
              <a:pathLst>
                <a:path w="827" h="18222" extrusionOk="0">
                  <a:moveTo>
                    <a:pt x="1" y="1"/>
                  </a:moveTo>
                  <a:lnTo>
                    <a:pt x="1"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3168675" y="4080725"/>
              <a:ext cx="20700" cy="455550"/>
            </a:xfrm>
            <a:custGeom>
              <a:avLst/>
              <a:gdLst/>
              <a:ahLst/>
              <a:cxnLst/>
              <a:rect l="l" t="t" r="r" b="b"/>
              <a:pathLst>
                <a:path w="828" h="18222" extrusionOk="0">
                  <a:moveTo>
                    <a:pt x="1" y="1"/>
                  </a:moveTo>
                  <a:lnTo>
                    <a:pt x="1" y="18221"/>
                  </a:lnTo>
                  <a:lnTo>
                    <a:pt x="828" y="18221"/>
                  </a:lnTo>
                  <a:lnTo>
                    <a:pt x="82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3189350" y="4080725"/>
              <a:ext cx="20675" cy="455550"/>
            </a:xfrm>
            <a:custGeom>
              <a:avLst/>
              <a:gdLst/>
              <a:ahLst/>
              <a:cxnLst/>
              <a:rect l="l" t="t" r="r" b="b"/>
              <a:pathLst>
                <a:path w="827" h="18222" extrusionOk="0">
                  <a:moveTo>
                    <a:pt x="1" y="1"/>
                  </a:moveTo>
                  <a:lnTo>
                    <a:pt x="1"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3210025" y="4080725"/>
              <a:ext cx="20700" cy="455550"/>
            </a:xfrm>
            <a:custGeom>
              <a:avLst/>
              <a:gdLst/>
              <a:ahLst/>
              <a:cxnLst/>
              <a:rect l="l" t="t" r="r" b="b"/>
              <a:pathLst>
                <a:path w="828" h="18222" extrusionOk="0">
                  <a:moveTo>
                    <a:pt x="0" y="1"/>
                  </a:moveTo>
                  <a:lnTo>
                    <a:pt x="0"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3230700" y="4080725"/>
              <a:ext cx="20675" cy="455550"/>
            </a:xfrm>
            <a:custGeom>
              <a:avLst/>
              <a:gdLst/>
              <a:ahLst/>
              <a:cxnLst/>
              <a:rect l="l" t="t" r="r" b="b"/>
              <a:pathLst>
                <a:path w="827" h="18222" extrusionOk="0">
                  <a:moveTo>
                    <a:pt x="0" y="1"/>
                  </a:moveTo>
                  <a:lnTo>
                    <a:pt x="0" y="18221"/>
                  </a:lnTo>
                  <a:lnTo>
                    <a:pt x="826" y="18221"/>
                  </a:lnTo>
                  <a:lnTo>
                    <a:pt x="8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3251375" y="4080725"/>
              <a:ext cx="20675" cy="455550"/>
            </a:xfrm>
            <a:custGeom>
              <a:avLst/>
              <a:gdLst/>
              <a:ahLst/>
              <a:cxnLst/>
              <a:rect l="l" t="t" r="r" b="b"/>
              <a:pathLst>
                <a:path w="827" h="18222" extrusionOk="0">
                  <a:moveTo>
                    <a:pt x="0" y="1"/>
                  </a:moveTo>
                  <a:lnTo>
                    <a:pt x="0" y="18221"/>
                  </a:lnTo>
                  <a:lnTo>
                    <a:pt x="826" y="18221"/>
                  </a:lnTo>
                  <a:lnTo>
                    <a:pt x="8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3272025" y="4080725"/>
              <a:ext cx="20700" cy="455550"/>
            </a:xfrm>
            <a:custGeom>
              <a:avLst/>
              <a:gdLst/>
              <a:ahLst/>
              <a:cxnLst/>
              <a:rect l="l" t="t" r="r" b="b"/>
              <a:pathLst>
                <a:path w="828" h="18222" extrusionOk="0">
                  <a:moveTo>
                    <a:pt x="0" y="1"/>
                  </a:moveTo>
                  <a:lnTo>
                    <a:pt x="0" y="18221"/>
                  </a:lnTo>
                  <a:lnTo>
                    <a:pt x="827" y="18221"/>
                  </a:lnTo>
                  <a:lnTo>
                    <a:pt x="82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3292700" y="4080725"/>
              <a:ext cx="20675" cy="455550"/>
            </a:xfrm>
            <a:custGeom>
              <a:avLst/>
              <a:gdLst/>
              <a:ahLst/>
              <a:cxnLst/>
              <a:rect l="l" t="t" r="r" b="b"/>
              <a:pathLst>
                <a:path w="827" h="18222" extrusionOk="0">
                  <a:moveTo>
                    <a:pt x="0" y="1"/>
                  </a:moveTo>
                  <a:lnTo>
                    <a:pt x="0" y="18221"/>
                  </a:lnTo>
                  <a:lnTo>
                    <a:pt x="826" y="18221"/>
                  </a:lnTo>
                  <a:lnTo>
                    <a:pt x="8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2388850" y="4086200"/>
              <a:ext cx="919050" cy="444600"/>
            </a:xfrm>
            <a:custGeom>
              <a:avLst/>
              <a:gdLst/>
              <a:ahLst/>
              <a:cxnLst/>
              <a:rect l="l" t="t" r="r" b="b"/>
              <a:pathLst>
                <a:path w="36762" h="17784" extrusionOk="0">
                  <a:moveTo>
                    <a:pt x="0" y="0"/>
                  </a:moveTo>
                  <a:lnTo>
                    <a:pt x="0" y="17784"/>
                  </a:lnTo>
                  <a:lnTo>
                    <a:pt x="36762" y="17784"/>
                  </a:lnTo>
                  <a:lnTo>
                    <a:pt x="36762" y="0"/>
                  </a:lnTo>
                  <a:close/>
                </a:path>
              </a:pathLst>
            </a:custGeom>
            <a:solidFill>
              <a:srgbClr val="FFFE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2388850" y="4086200"/>
              <a:ext cx="919050" cy="77725"/>
            </a:xfrm>
            <a:custGeom>
              <a:avLst/>
              <a:gdLst/>
              <a:ahLst/>
              <a:cxnLst/>
              <a:rect l="l" t="t" r="r" b="b"/>
              <a:pathLst>
                <a:path w="36762" h="3109" extrusionOk="0">
                  <a:moveTo>
                    <a:pt x="0" y="0"/>
                  </a:moveTo>
                  <a:lnTo>
                    <a:pt x="0" y="3109"/>
                  </a:lnTo>
                  <a:lnTo>
                    <a:pt x="36762" y="3109"/>
                  </a:lnTo>
                  <a:lnTo>
                    <a:pt x="36762"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2793650" y="4555025"/>
              <a:ext cx="151625" cy="113400"/>
            </a:xfrm>
            <a:custGeom>
              <a:avLst/>
              <a:gdLst/>
              <a:ahLst/>
              <a:cxnLst/>
              <a:rect l="l" t="t" r="r" b="b"/>
              <a:pathLst>
                <a:path w="6065" h="4536" extrusionOk="0">
                  <a:moveTo>
                    <a:pt x="1" y="1"/>
                  </a:moveTo>
                  <a:lnTo>
                    <a:pt x="1" y="4535"/>
                  </a:lnTo>
                  <a:lnTo>
                    <a:pt x="6065" y="4535"/>
                  </a:lnTo>
                  <a:lnTo>
                    <a:pt x="6065"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2793650" y="4593175"/>
              <a:ext cx="151625" cy="75250"/>
            </a:xfrm>
            <a:custGeom>
              <a:avLst/>
              <a:gdLst/>
              <a:ahLst/>
              <a:cxnLst/>
              <a:rect l="l" t="t" r="r" b="b"/>
              <a:pathLst>
                <a:path w="6065" h="3010" extrusionOk="0">
                  <a:moveTo>
                    <a:pt x="6065" y="0"/>
                  </a:moveTo>
                  <a:lnTo>
                    <a:pt x="1" y="1908"/>
                  </a:lnTo>
                  <a:lnTo>
                    <a:pt x="1" y="3009"/>
                  </a:lnTo>
                  <a:lnTo>
                    <a:pt x="6065" y="3009"/>
                  </a:lnTo>
                  <a:lnTo>
                    <a:pt x="6065"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2686600" y="4668400"/>
              <a:ext cx="365750" cy="25500"/>
            </a:xfrm>
            <a:custGeom>
              <a:avLst/>
              <a:gdLst/>
              <a:ahLst/>
              <a:cxnLst/>
              <a:rect l="l" t="t" r="r" b="b"/>
              <a:pathLst>
                <a:path w="14630" h="1020" extrusionOk="0">
                  <a:moveTo>
                    <a:pt x="94" y="0"/>
                  </a:moveTo>
                  <a:cubicBezTo>
                    <a:pt x="42" y="0"/>
                    <a:pt x="0" y="42"/>
                    <a:pt x="0" y="95"/>
                  </a:cubicBezTo>
                  <a:lnTo>
                    <a:pt x="0" y="925"/>
                  </a:lnTo>
                  <a:cubicBezTo>
                    <a:pt x="0" y="977"/>
                    <a:pt x="42" y="1019"/>
                    <a:pt x="94" y="1019"/>
                  </a:cubicBezTo>
                  <a:lnTo>
                    <a:pt x="14536" y="1019"/>
                  </a:lnTo>
                  <a:cubicBezTo>
                    <a:pt x="14588" y="1019"/>
                    <a:pt x="14629" y="977"/>
                    <a:pt x="14630" y="925"/>
                  </a:cubicBezTo>
                  <a:lnTo>
                    <a:pt x="14630" y="95"/>
                  </a:lnTo>
                  <a:cubicBezTo>
                    <a:pt x="14629" y="42"/>
                    <a:pt x="14588" y="0"/>
                    <a:pt x="14536"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2599250" y="4215025"/>
              <a:ext cx="540425" cy="60725"/>
            </a:xfrm>
            <a:custGeom>
              <a:avLst/>
              <a:gdLst/>
              <a:ahLst/>
              <a:cxnLst/>
              <a:rect l="l" t="t" r="r" b="b"/>
              <a:pathLst>
                <a:path w="21617" h="2429" extrusionOk="0">
                  <a:moveTo>
                    <a:pt x="1" y="1"/>
                  </a:moveTo>
                  <a:lnTo>
                    <a:pt x="1" y="2428"/>
                  </a:lnTo>
                  <a:lnTo>
                    <a:pt x="21616" y="2428"/>
                  </a:lnTo>
                  <a:lnTo>
                    <a:pt x="2161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2609400" y="4225000"/>
              <a:ext cx="520125" cy="40775"/>
            </a:xfrm>
            <a:custGeom>
              <a:avLst/>
              <a:gdLst/>
              <a:ahLst/>
              <a:cxnLst/>
              <a:rect l="l" t="t" r="r" b="b"/>
              <a:pathLst>
                <a:path w="20805" h="1631" extrusionOk="0">
                  <a:moveTo>
                    <a:pt x="1" y="1"/>
                  </a:moveTo>
                  <a:lnTo>
                    <a:pt x="1" y="1631"/>
                  </a:lnTo>
                  <a:lnTo>
                    <a:pt x="20805" y="1631"/>
                  </a:lnTo>
                  <a:lnTo>
                    <a:pt x="20805"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2609400" y="4225000"/>
              <a:ext cx="307750" cy="40775"/>
            </a:xfrm>
            <a:custGeom>
              <a:avLst/>
              <a:gdLst/>
              <a:ahLst/>
              <a:cxnLst/>
              <a:rect l="l" t="t" r="r" b="b"/>
              <a:pathLst>
                <a:path w="12310" h="1631" extrusionOk="0">
                  <a:moveTo>
                    <a:pt x="1" y="1"/>
                  </a:moveTo>
                  <a:lnTo>
                    <a:pt x="1" y="1631"/>
                  </a:lnTo>
                  <a:lnTo>
                    <a:pt x="10403" y="1631"/>
                  </a:lnTo>
                  <a:lnTo>
                    <a:pt x="12309"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2895650" y="4225000"/>
              <a:ext cx="65675" cy="40775"/>
            </a:xfrm>
            <a:custGeom>
              <a:avLst/>
              <a:gdLst/>
              <a:ahLst/>
              <a:cxnLst/>
              <a:rect l="l" t="t" r="r" b="b"/>
              <a:pathLst>
                <a:path w="2627" h="1631" extrusionOk="0">
                  <a:moveTo>
                    <a:pt x="1907" y="1"/>
                  </a:moveTo>
                  <a:lnTo>
                    <a:pt x="0" y="1631"/>
                  </a:lnTo>
                  <a:lnTo>
                    <a:pt x="719" y="1631"/>
                  </a:lnTo>
                  <a:lnTo>
                    <a:pt x="2626"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2940950" y="4225000"/>
              <a:ext cx="55925" cy="40775"/>
            </a:xfrm>
            <a:custGeom>
              <a:avLst/>
              <a:gdLst/>
              <a:ahLst/>
              <a:cxnLst/>
              <a:rect l="l" t="t" r="r" b="b"/>
              <a:pathLst>
                <a:path w="2237" h="1631" extrusionOk="0">
                  <a:moveTo>
                    <a:pt x="1908" y="1"/>
                  </a:moveTo>
                  <a:lnTo>
                    <a:pt x="1" y="1631"/>
                  </a:lnTo>
                  <a:lnTo>
                    <a:pt x="329" y="1631"/>
                  </a:lnTo>
                  <a:lnTo>
                    <a:pt x="223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2719250" y="4322650"/>
              <a:ext cx="44850" cy="54700"/>
            </a:xfrm>
            <a:custGeom>
              <a:avLst/>
              <a:gdLst/>
              <a:ahLst/>
              <a:cxnLst/>
              <a:rect l="l" t="t" r="r" b="b"/>
              <a:pathLst>
                <a:path w="1794" h="2188" extrusionOk="0">
                  <a:moveTo>
                    <a:pt x="872" y="0"/>
                  </a:moveTo>
                  <a:cubicBezTo>
                    <a:pt x="765" y="0"/>
                    <a:pt x="659" y="17"/>
                    <a:pt x="557" y="48"/>
                  </a:cubicBezTo>
                  <a:cubicBezTo>
                    <a:pt x="463" y="76"/>
                    <a:pt x="375" y="120"/>
                    <a:pt x="298" y="177"/>
                  </a:cubicBezTo>
                  <a:cubicBezTo>
                    <a:pt x="227" y="230"/>
                    <a:pt x="169" y="297"/>
                    <a:pt x="127" y="375"/>
                  </a:cubicBezTo>
                  <a:cubicBezTo>
                    <a:pt x="86" y="452"/>
                    <a:pt x="65" y="539"/>
                    <a:pt x="65" y="627"/>
                  </a:cubicBezTo>
                  <a:cubicBezTo>
                    <a:pt x="64" y="707"/>
                    <a:pt x="76" y="787"/>
                    <a:pt x="102" y="862"/>
                  </a:cubicBezTo>
                  <a:cubicBezTo>
                    <a:pt x="127" y="928"/>
                    <a:pt x="165" y="986"/>
                    <a:pt x="216" y="1034"/>
                  </a:cubicBezTo>
                  <a:cubicBezTo>
                    <a:pt x="272" y="1086"/>
                    <a:pt x="337" y="1127"/>
                    <a:pt x="408" y="1157"/>
                  </a:cubicBezTo>
                  <a:cubicBezTo>
                    <a:pt x="496" y="1194"/>
                    <a:pt x="587" y="1223"/>
                    <a:pt x="679" y="1243"/>
                  </a:cubicBezTo>
                  <a:cubicBezTo>
                    <a:pt x="793" y="1272"/>
                    <a:pt x="893" y="1295"/>
                    <a:pt x="980" y="1314"/>
                  </a:cubicBezTo>
                  <a:cubicBezTo>
                    <a:pt x="1053" y="1328"/>
                    <a:pt x="1127" y="1348"/>
                    <a:pt x="1198" y="1371"/>
                  </a:cubicBezTo>
                  <a:cubicBezTo>
                    <a:pt x="1257" y="1391"/>
                    <a:pt x="1301" y="1415"/>
                    <a:pt x="1330" y="1444"/>
                  </a:cubicBezTo>
                  <a:cubicBezTo>
                    <a:pt x="1359" y="1473"/>
                    <a:pt x="1375" y="1512"/>
                    <a:pt x="1373" y="1553"/>
                  </a:cubicBezTo>
                  <a:cubicBezTo>
                    <a:pt x="1374" y="1595"/>
                    <a:pt x="1360" y="1637"/>
                    <a:pt x="1333" y="1670"/>
                  </a:cubicBezTo>
                  <a:cubicBezTo>
                    <a:pt x="1304" y="1703"/>
                    <a:pt x="1268" y="1730"/>
                    <a:pt x="1227" y="1748"/>
                  </a:cubicBezTo>
                  <a:cubicBezTo>
                    <a:pt x="1180" y="1771"/>
                    <a:pt x="1128" y="1787"/>
                    <a:pt x="1076" y="1794"/>
                  </a:cubicBezTo>
                  <a:cubicBezTo>
                    <a:pt x="1021" y="1802"/>
                    <a:pt x="966" y="1808"/>
                    <a:pt x="911" y="1808"/>
                  </a:cubicBezTo>
                  <a:cubicBezTo>
                    <a:pt x="906" y="1808"/>
                    <a:pt x="901" y="1807"/>
                    <a:pt x="896" y="1807"/>
                  </a:cubicBezTo>
                  <a:cubicBezTo>
                    <a:pt x="889" y="1808"/>
                    <a:pt x="881" y="1808"/>
                    <a:pt x="874" y="1808"/>
                  </a:cubicBezTo>
                  <a:cubicBezTo>
                    <a:pt x="815" y="1808"/>
                    <a:pt x="756" y="1801"/>
                    <a:pt x="699" y="1788"/>
                  </a:cubicBezTo>
                  <a:cubicBezTo>
                    <a:pt x="653" y="1777"/>
                    <a:pt x="608" y="1761"/>
                    <a:pt x="567" y="1738"/>
                  </a:cubicBezTo>
                  <a:cubicBezTo>
                    <a:pt x="535" y="1720"/>
                    <a:pt x="507" y="1697"/>
                    <a:pt x="484" y="1669"/>
                  </a:cubicBezTo>
                  <a:cubicBezTo>
                    <a:pt x="463" y="1644"/>
                    <a:pt x="446" y="1617"/>
                    <a:pt x="431" y="1589"/>
                  </a:cubicBezTo>
                  <a:cubicBezTo>
                    <a:pt x="421" y="1567"/>
                    <a:pt x="404" y="1549"/>
                    <a:pt x="385" y="1535"/>
                  </a:cubicBezTo>
                  <a:cubicBezTo>
                    <a:pt x="363" y="1522"/>
                    <a:pt x="339" y="1516"/>
                    <a:pt x="315" y="1516"/>
                  </a:cubicBezTo>
                  <a:cubicBezTo>
                    <a:pt x="311" y="1516"/>
                    <a:pt x="308" y="1516"/>
                    <a:pt x="304" y="1517"/>
                  </a:cubicBezTo>
                  <a:lnTo>
                    <a:pt x="87" y="1517"/>
                  </a:lnTo>
                  <a:cubicBezTo>
                    <a:pt x="65" y="1517"/>
                    <a:pt x="43" y="1525"/>
                    <a:pt x="27" y="1539"/>
                  </a:cubicBezTo>
                  <a:cubicBezTo>
                    <a:pt x="9" y="1554"/>
                    <a:pt x="1" y="1576"/>
                    <a:pt x="4" y="1598"/>
                  </a:cubicBezTo>
                  <a:cubicBezTo>
                    <a:pt x="9" y="1685"/>
                    <a:pt x="38" y="1769"/>
                    <a:pt x="87" y="1842"/>
                  </a:cubicBezTo>
                  <a:cubicBezTo>
                    <a:pt x="139" y="1916"/>
                    <a:pt x="206" y="1980"/>
                    <a:pt x="283" y="2028"/>
                  </a:cubicBezTo>
                  <a:cubicBezTo>
                    <a:pt x="370" y="2082"/>
                    <a:pt x="466" y="2122"/>
                    <a:pt x="565" y="2147"/>
                  </a:cubicBezTo>
                  <a:cubicBezTo>
                    <a:pt x="669" y="2173"/>
                    <a:pt x="777" y="2187"/>
                    <a:pt x="885" y="2187"/>
                  </a:cubicBezTo>
                  <a:cubicBezTo>
                    <a:pt x="889" y="2187"/>
                    <a:pt x="892" y="2187"/>
                    <a:pt x="896" y="2187"/>
                  </a:cubicBezTo>
                  <a:cubicBezTo>
                    <a:pt x="903" y="2187"/>
                    <a:pt x="910" y="2187"/>
                    <a:pt x="917" y="2187"/>
                  </a:cubicBezTo>
                  <a:cubicBezTo>
                    <a:pt x="1036" y="2187"/>
                    <a:pt x="1156" y="2171"/>
                    <a:pt x="1271" y="2139"/>
                  </a:cubicBezTo>
                  <a:cubicBezTo>
                    <a:pt x="1372" y="2112"/>
                    <a:pt x="1468" y="2067"/>
                    <a:pt x="1553" y="2007"/>
                  </a:cubicBezTo>
                  <a:cubicBezTo>
                    <a:pt x="1627" y="1954"/>
                    <a:pt x="1687" y="1886"/>
                    <a:pt x="1730" y="1806"/>
                  </a:cubicBezTo>
                  <a:cubicBezTo>
                    <a:pt x="1772" y="1729"/>
                    <a:pt x="1793" y="1641"/>
                    <a:pt x="1793" y="1553"/>
                  </a:cubicBezTo>
                  <a:cubicBezTo>
                    <a:pt x="1794" y="1477"/>
                    <a:pt x="1779" y="1402"/>
                    <a:pt x="1750" y="1331"/>
                  </a:cubicBezTo>
                  <a:cubicBezTo>
                    <a:pt x="1721" y="1265"/>
                    <a:pt x="1678" y="1206"/>
                    <a:pt x="1623" y="1159"/>
                  </a:cubicBezTo>
                  <a:cubicBezTo>
                    <a:pt x="1558" y="1105"/>
                    <a:pt x="1483" y="1061"/>
                    <a:pt x="1403" y="1032"/>
                  </a:cubicBezTo>
                  <a:cubicBezTo>
                    <a:pt x="1299" y="993"/>
                    <a:pt x="1192" y="962"/>
                    <a:pt x="1082" y="939"/>
                  </a:cubicBezTo>
                  <a:cubicBezTo>
                    <a:pt x="970" y="915"/>
                    <a:pt x="874" y="893"/>
                    <a:pt x="798" y="876"/>
                  </a:cubicBezTo>
                  <a:cubicBezTo>
                    <a:pt x="735" y="861"/>
                    <a:pt x="673" y="842"/>
                    <a:pt x="614" y="817"/>
                  </a:cubicBezTo>
                  <a:cubicBezTo>
                    <a:pt x="567" y="795"/>
                    <a:pt x="534" y="770"/>
                    <a:pt x="514" y="740"/>
                  </a:cubicBezTo>
                  <a:cubicBezTo>
                    <a:pt x="493" y="706"/>
                    <a:pt x="483" y="667"/>
                    <a:pt x="485" y="626"/>
                  </a:cubicBezTo>
                  <a:cubicBezTo>
                    <a:pt x="484" y="590"/>
                    <a:pt x="496" y="554"/>
                    <a:pt x="516" y="523"/>
                  </a:cubicBezTo>
                  <a:cubicBezTo>
                    <a:pt x="538" y="491"/>
                    <a:pt x="567" y="465"/>
                    <a:pt x="601" y="445"/>
                  </a:cubicBezTo>
                  <a:cubicBezTo>
                    <a:pt x="640" y="422"/>
                    <a:pt x="684" y="407"/>
                    <a:pt x="728" y="397"/>
                  </a:cubicBezTo>
                  <a:cubicBezTo>
                    <a:pt x="778" y="385"/>
                    <a:pt x="830" y="380"/>
                    <a:pt x="882" y="380"/>
                  </a:cubicBezTo>
                  <a:cubicBezTo>
                    <a:pt x="1006" y="380"/>
                    <a:pt x="1099" y="399"/>
                    <a:pt x="1162" y="437"/>
                  </a:cubicBezTo>
                  <a:cubicBezTo>
                    <a:pt x="1219" y="469"/>
                    <a:pt x="1268" y="513"/>
                    <a:pt x="1303" y="568"/>
                  </a:cubicBezTo>
                  <a:cubicBezTo>
                    <a:pt x="1315" y="589"/>
                    <a:pt x="1332" y="607"/>
                    <a:pt x="1352" y="621"/>
                  </a:cubicBezTo>
                  <a:cubicBezTo>
                    <a:pt x="1369" y="635"/>
                    <a:pt x="1395" y="642"/>
                    <a:pt x="1430" y="642"/>
                  </a:cubicBezTo>
                  <a:lnTo>
                    <a:pt x="1648" y="642"/>
                  </a:lnTo>
                  <a:cubicBezTo>
                    <a:pt x="1669" y="642"/>
                    <a:pt x="1691" y="634"/>
                    <a:pt x="1708" y="618"/>
                  </a:cubicBezTo>
                  <a:cubicBezTo>
                    <a:pt x="1725" y="604"/>
                    <a:pt x="1734" y="582"/>
                    <a:pt x="1730" y="559"/>
                  </a:cubicBezTo>
                  <a:cubicBezTo>
                    <a:pt x="1724" y="494"/>
                    <a:pt x="1704" y="430"/>
                    <a:pt x="1670" y="373"/>
                  </a:cubicBezTo>
                  <a:cubicBezTo>
                    <a:pt x="1630" y="301"/>
                    <a:pt x="1576" y="240"/>
                    <a:pt x="1511" y="192"/>
                  </a:cubicBezTo>
                  <a:cubicBezTo>
                    <a:pt x="1431" y="132"/>
                    <a:pt x="1342" y="86"/>
                    <a:pt x="1247" y="55"/>
                  </a:cubicBezTo>
                  <a:cubicBezTo>
                    <a:pt x="1141" y="19"/>
                    <a:pt x="1020" y="0"/>
                    <a:pt x="882" y="0"/>
                  </a:cubicBezTo>
                  <a:cubicBezTo>
                    <a:pt x="878" y="0"/>
                    <a:pt x="875" y="0"/>
                    <a:pt x="872"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2772875" y="4323400"/>
              <a:ext cx="38250" cy="53175"/>
            </a:xfrm>
            <a:custGeom>
              <a:avLst/>
              <a:gdLst/>
              <a:ahLst/>
              <a:cxnLst/>
              <a:rect l="l" t="t" r="r" b="b"/>
              <a:pathLst>
                <a:path w="1530" h="2127" extrusionOk="0">
                  <a:moveTo>
                    <a:pt x="84" y="0"/>
                  </a:moveTo>
                  <a:cubicBezTo>
                    <a:pt x="63" y="0"/>
                    <a:pt x="41" y="9"/>
                    <a:pt x="26" y="25"/>
                  </a:cubicBezTo>
                  <a:cubicBezTo>
                    <a:pt x="10" y="39"/>
                    <a:pt x="1" y="60"/>
                    <a:pt x="2" y="82"/>
                  </a:cubicBezTo>
                  <a:lnTo>
                    <a:pt x="2" y="2044"/>
                  </a:lnTo>
                  <a:cubicBezTo>
                    <a:pt x="1" y="2066"/>
                    <a:pt x="10" y="2087"/>
                    <a:pt x="26" y="2102"/>
                  </a:cubicBezTo>
                  <a:cubicBezTo>
                    <a:pt x="41" y="2118"/>
                    <a:pt x="63" y="2126"/>
                    <a:pt x="84" y="2126"/>
                  </a:cubicBezTo>
                  <a:lnTo>
                    <a:pt x="1446" y="2126"/>
                  </a:lnTo>
                  <a:cubicBezTo>
                    <a:pt x="1467" y="2126"/>
                    <a:pt x="1489" y="2118"/>
                    <a:pt x="1505" y="2102"/>
                  </a:cubicBezTo>
                  <a:cubicBezTo>
                    <a:pt x="1520" y="2087"/>
                    <a:pt x="1529" y="2066"/>
                    <a:pt x="1529" y="2044"/>
                  </a:cubicBezTo>
                  <a:lnTo>
                    <a:pt x="1529" y="1828"/>
                  </a:lnTo>
                  <a:cubicBezTo>
                    <a:pt x="1529" y="1806"/>
                    <a:pt x="1520" y="1786"/>
                    <a:pt x="1505" y="1771"/>
                  </a:cubicBezTo>
                  <a:cubicBezTo>
                    <a:pt x="1489" y="1755"/>
                    <a:pt x="1467" y="1746"/>
                    <a:pt x="1446" y="1746"/>
                  </a:cubicBezTo>
                  <a:lnTo>
                    <a:pt x="420" y="1747"/>
                  </a:lnTo>
                  <a:lnTo>
                    <a:pt x="420" y="1242"/>
                  </a:lnTo>
                  <a:lnTo>
                    <a:pt x="1352" y="1242"/>
                  </a:lnTo>
                  <a:cubicBezTo>
                    <a:pt x="1374" y="1242"/>
                    <a:pt x="1396" y="1234"/>
                    <a:pt x="1411" y="1218"/>
                  </a:cubicBezTo>
                  <a:cubicBezTo>
                    <a:pt x="1427" y="1203"/>
                    <a:pt x="1436" y="1182"/>
                    <a:pt x="1436" y="1160"/>
                  </a:cubicBezTo>
                  <a:lnTo>
                    <a:pt x="1436" y="945"/>
                  </a:lnTo>
                  <a:cubicBezTo>
                    <a:pt x="1436" y="923"/>
                    <a:pt x="1427" y="902"/>
                    <a:pt x="1411" y="887"/>
                  </a:cubicBezTo>
                  <a:cubicBezTo>
                    <a:pt x="1396" y="872"/>
                    <a:pt x="1374" y="862"/>
                    <a:pt x="1352" y="862"/>
                  </a:cubicBezTo>
                  <a:lnTo>
                    <a:pt x="420" y="862"/>
                  </a:lnTo>
                  <a:lnTo>
                    <a:pt x="420" y="380"/>
                  </a:lnTo>
                  <a:lnTo>
                    <a:pt x="1421" y="380"/>
                  </a:lnTo>
                  <a:cubicBezTo>
                    <a:pt x="1443" y="380"/>
                    <a:pt x="1464" y="372"/>
                    <a:pt x="1480" y="355"/>
                  </a:cubicBezTo>
                  <a:cubicBezTo>
                    <a:pt x="1495" y="341"/>
                    <a:pt x="1505" y="320"/>
                    <a:pt x="1505" y="298"/>
                  </a:cubicBezTo>
                  <a:lnTo>
                    <a:pt x="1505" y="82"/>
                  </a:lnTo>
                  <a:cubicBezTo>
                    <a:pt x="1505" y="60"/>
                    <a:pt x="1495" y="39"/>
                    <a:pt x="1480" y="25"/>
                  </a:cubicBezTo>
                  <a:cubicBezTo>
                    <a:pt x="1464" y="9"/>
                    <a:pt x="1443" y="0"/>
                    <a:pt x="1421"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2815650" y="4323400"/>
              <a:ext cx="52575" cy="53175"/>
            </a:xfrm>
            <a:custGeom>
              <a:avLst/>
              <a:gdLst/>
              <a:ahLst/>
              <a:cxnLst/>
              <a:rect l="l" t="t" r="r" b="b"/>
              <a:pathLst>
                <a:path w="2103" h="2127" extrusionOk="0">
                  <a:moveTo>
                    <a:pt x="1051" y="468"/>
                  </a:moveTo>
                  <a:lnTo>
                    <a:pt x="1393" y="1333"/>
                  </a:lnTo>
                  <a:lnTo>
                    <a:pt x="711" y="1333"/>
                  </a:lnTo>
                  <a:lnTo>
                    <a:pt x="1051" y="468"/>
                  </a:lnTo>
                  <a:close/>
                  <a:moveTo>
                    <a:pt x="882" y="0"/>
                  </a:moveTo>
                  <a:cubicBezTo>
                    <a:pt x="848" y="0"/>
                    <a:pt x="824" y="9"/>
                    <a:pt x="807" y="26"/>
                  </a:cubicBezTo>
                  <a:cubicBezTo>
                    <a:pt x="787" y="49"/>
                    <a:pt x="773" y="76"/>
                    <a:pt x="764" y="104"/>
                  </a:cubicBezTo>
                  <a:lnTo>
                    <a:pt x="4" y="2023"/>
                  </a:lnTo>
                  <a:cubicBezTo>
                    <a:pt x="2" y="2030"/>
                    <a:pt x="1" y="2037"/>
                    <a:pt x="1" y="2044"/>
                  </a:cubicBezTo>
                  <a:cubicBezTo>
                    <a:pt x="1" y="2066"/>
                    <a:pt x="10" y="2087"/>
                    <a:pt x="25" y="2102"/>
                  </a:cubicBezTo>
                  <a:cubicBezTo>
                    <a:pt x="41" y="2118"/>
                    <a:pt x="63" y="2126"/>
                    <a:pt x="84" y="2126"/>
                  </a:cubicBezTo>
                  <a:lnTo>
                    <a:pt x="308" y="2126"/>
                  </a:lnTo>
                  <a:cubicBezTo>
                    <a:pt x="349" y="2126"/>
                    <a:pt x="378" y="2118"/>
                    <a:pt x="395" y="2100"/>
                  </a:cubicBezTo>
                  <a:cubicBezTo>
                    <a:pt x="410" y="2086"/>
                    <a:pt x="421" y="2069"/>
                    <a:pt x="429" y="2051"/>
                  </a:cubicBezTo>
                  <a:lnTo>
                    <a:pt x="562" y="1714"/>
                  </a:lnTo>
                  <a:lnTo>
                    <a:pt x="1542" y="1714"/>
                  </a:lnTo>
                  <a:lnTo>
                    <a:pt x="1674" y="2051"/>
                  </a:lnTo>
                  <a:cubicBezTo>
                    <a:pt x="1683" y="2069"/>
                    <a:pt x="1694" y="2086"/>
                    <a:pt x="1709" y="2100"/>
                  </a:cubicBezTo>
                  <a:cubicBezTo>
                    <a:pt x="1725" y="2118"/>
                    <a:pt x="1754" y="2126"/>
                    <a:pt x="1796" y="2126"/>
                  </a:cubicBezTo>
                  <a:lnTo>
                    <a:pt x="2018" y="2126"/>
                  </a:lnTo>
                  <a:cubicBezTo>
                    <a:pt x="2041" y="2126"/>
                    <a:pt x="2062" y="2118"/>
                    <a:pt x="2077" y="2102"/>
                  </a:cubicBezTo>
                  <a:cubicBezTo>
                    <a:pt x="2094" y="2087"/>
                    <a:pt x="2103" y="2066"/>
                    <a:pt x="2102" y="2044"/>
                  </a:cubicBezTo>
                  <a:cubicBezTo>
                    <a:pt x="2103" y="2037"/>
                    <a:pt x="2102" y="2030"/>
                    <a:pt x="2099" y="2023"/>
                  </a:cubicBezTo>
                  <a:lnTo>
                    <a:pt x="1340" y="104"/>
                  </a:lnTo>
                  <a:cubicBezTo>
                    <a:pt x="1331" y="76"/>
                    <a:pt x="1316" y="49"/>
                    <a:pt x="1297" y="26"/>
                  </a:cubicBezTo>
                  <a:cubicBezTo>
                    <a:pt x="1280" y="9"/>
                    <a:pt x="1255" y="0"/>
                    <a:pt x="1222"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2875250" y="4323400"/>
              <a:ext cx="42575" cy="53200"/>
            </a:xfrm>
            <a:custGeom>
              <a:avLst/>
              <a:gdLst/>
              <a:ahLst/>
              <a:cxnLst/>
              <a:rect l="l" t="t" r="r" b="b"/>
              <a:pathLst>
                <a:path w="1703" h="2128" extrusionOk="0">
                  <a:moveTo>
                    <a:pt x="868" y="380"/>
                  </a:moveTo>
                  <a:cubicBezTo>
                    <a:pt x="986" y="380"/>
                    <a:pt x="1080" y="400"/>
                    <a:pt x="1151" y="438"/>
                  </a:cubicBezTo>
                  <a:cubicBezTo>
                    <a:pt x="1221" y="476"/>
                    <a:pt x="1256" y="552"/>
                    <a:pt x="1256" y="666"/>
                  </a:cubicBezTo>
                  <a:cubicBezTo>
                    <a:pt x="1256" y="778"/>
                    <a:pt x="1221" y="856"/>
                    <a:pt x="1151" y="897"/>
                  </a:cubicBezTo>
                  <a:cubicBezTo>
                    <a:pt x="1080" y="937"/>
                    <a:pt x="986" y="957"/>
                    <a:pt x="868" y="957"/>
                  </a:cubicBezTo>
                  <a:lnTo>
                    <a:pt x="419" y="957"/>
                  </a:lnTo>
                  <a:lnTo>
                    <a:pt x="419" y="380"/>
                  </a:lnTo>
                  <a:close/>
                  <a:moveTo>
                    <a:pt x="884" y="0"/>
                  </a:moveTo>
                  <a:lnTo>
                    <a:pt x="84" y="1"/>
                  </a:lnTo>
                  <a:cubicBezTo>
                    <a:pt x="63" y="1"/>
                    <a:pt x="41" y="9"/>
                    <a:pt x="25" y="26"/>
                  </a:cubicBezTo>
                  <a:cubicBezTo>
                    <a:pt x="10" y="40"/>
                    <a:pt x="1" y="61"/>
                    <a:pt x="1" y="83"/>
                  </a:cubicBezTo>
                  <a:lnTo>
                    <a:pt x="1" y="2046"/>
                  </a:lnTo>
                  <a:cubicBezTo>
                    <a:pt x="1" y="2067"/>
                    <a:pt x="10" y="2088"/>
                    <a:pt x="25" y="2102"/>
                  </a:cubicBezTo>
                  <a:cubicBezTo>
                    <a:pt x="41" y="2118"/>
                    <a:pt x="63" y="2127"/>
                    <a:pt x="84" y="2127"/>
                  </a:cubicBezTo>
                  <a:lnTo>
                    <a:pt x="336" y="2127"/>
                  </a:lnTo>
                  <a:cubicBezTo>
                    <a:pt x="358" y="2127"/>
                    <a:pt x="379" y="2118"/>
                    <a:pt x="395" y="2102"/>
                  </a:cubicBezTo>
                  <a:cubicBezTo>
                    <a:pt x="410" y="2088"/>
                    <a:pt x="420" y="2067"/>
                    <a:pt x="420" y="2046"/>
                  </a:cubicBezTo>
                  <a:lnTo>
                    <a:pt x="420" y="1337"/>
                  </a:lnTo>
                  <a:lnTo>
                    <a:pt x="832" y="1337"/>
                  </a:lnTo>
                  <a:lnTo>
                    <a:pt x="1238" y="2046"/>
                  </a:lnTo>
                  <a:cubicBezTo>
                    <a:pt x="1249" y="2065"/>
                    <a:pt x="1262" y="2083"/>
                    <a:pt x="1279" y="2098"/>
                  </a:cubicBezTo>
                  <a:cubicBezTo>
                    <a:pt x="1299" y="2118"/>
                    <a:pt x="1330" y="2127"/>
                    <a:pt x="1371" y="2127"/>
                  </a:cubicBezTo>
                  <a:lnTo>
                    <a:pt x="1634" y="2127"/>
                  </a:lnTo>
                  <a:cubicBezTo>
                    <a:pt x="1653" y="2127"/>
                    <a:pt x="1670" y="2120"/>
                    <a:pt x="1683" y="2108"/>
                  </a:cubicBezTo>
                  <a:cubicBezTo>
                    <a:pt x="1695" y="2095"/>
                    <a:pt x="1702" y="2078"/>
                    <a:pt x="1702" y="2060"/>
                  </a:cubicBezTo>
                  <a:cubicBezTo>
                    <a:pt x="1702" y="2049"/>
                    <a:pt x="1699" y="2037"/>
                    <a:pt x="1693" y="2027"/>
                  </a:cubicBezTo>
                  <a:lnTo>
                    <a:pt x="1265" y="1276"/>
                  </a:lnTo>
                  <a:cubicBezTo>
                    <a:pt x="1400" y="1226"/>
                    <a:pt x="1501" y="1148"/>
                    <a:pt x="1571" y="1043"/>
                  </a:cubicBezTo>
                  <a:cubicBezTo>
                    <a:pt x="1639" y="939"/>
                    <a:pt x="1674" y="814"/>
                    <a:pt x="1674" y="666"/>
                  </a:cubicBezTo>
                  <a:cubicBezTo>
                    <a:pt x="1673" y="457"/>
                    <a:pt x="1606" y="294"/>
                    <a:pt x="1472" y="176"/>
                  </a:cubicBezTo>
                  <a:cubicBezTo>
                    <a:pt x="1339" y="59"/>
                    <a:pt x="1142" y="0"/>
                    <a:pt x="884"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2925075" y="4322675"/>
              <a:ext cx="46100" cy="54650"/>
            </a:xfrm>
            <a:custGeom>
              <a:avLst/>
              <a:gdLst/>
              <a:ahLst/>
              <a:cxnLst/>
              <a:rect l="l" t="t" r="r" b="b"/>
              <a:pathLst>
                <a:path w="1844" h="2186" extrusionOk="0">
                  <a:moveTo>
                    <a:pt x="917" y="0"/>
                  </a:moveTo>
                  <a:cubicBezTo>
                    <a:pt x="775" y="0"/>
                    <a:pt x="649" y="21"/>
                    <a:pt x="539" y="62"/>
                  </a:cubicBezTo>
                  <a:cubicBezTo>
                    <a:pt x="436" y="101"/>
                    <a:pt x="341" y="160"/>
                    <a:pt x="261" y="236"/>
                  </a:cubicBezTo>
                  <a:cubicBezTo>
                    <a:pt x="183" y="311"/>
                    <a:pt x="122" y="402"/>
                    <a:pt x="82" y="501"/>
                  </a:cubicBezTo>
                  <a:cubicBezTo>
                    <a:pt x="40" y="609"/>
                    <a:pt x="14" y="723"/>
                    <a:pt x="6" y="838"/>
                  </a:cubicBezTo>
                  <a:cubicBezTo>
                    <a:pt x="2" y="915"/>
                    <a:pt x="0" y="1000"/>
                    <a:pt x="0" y="1093"/>
                  </a:cubicBezTo>
                  <a:cubicBezTo>
                    <a:pt x="0" y="1186"/>
                    <a:pt x="2" y="1270"/>
                    <a:pt x="6" y="1348"/>
                  </a:cubicBezTo>
                  <a:cubicBezTo>
                    <a:pt x="14" y="1464"/>
                    <a:pt x="40" y="1578"/>
                    <a:pt x="82" y="1684"/>
                  </a:cubicBezTo>
                  <a:cubicBezTo>
                    <a:pt x="122" y="1785"/>
                    <a:pt x="183" y="1875"/>
                    <a:pt x="261" y="1950"/>
                  </a:cubicBezTo>
                  <a:cubicBezTo>
                    <a:pt x="341" y="2027"/>
                    <a:pt x="436" y="2086"/>
                    <a:pt x="539" y="2123"/>
                  </a:cubicBezTo>
                  <a:cubicBezTo>
                    <a:pt x="649" y="2165"/>
                    <a:pt x="775" y="2185"/>
                    <a:pt x="917" y="2185"/>
                  </a:cubicBezTo>
                  <a:cubicBezTo>
                    <a:pt x="1079" y="2185"/>
                    <a:pt x="1216" y="2165"/>
                    <a:pt x="1330" y="2122"/>
                  </a:cubicBezTo>
                  <a:cubicBezTo>
                    <a:pt x="1434" y="2085"/>
                    <a:pt x="1529" y="2030"/>
                    <a:pt x="1612" y="1958"/>
                  </a:cubicBezTo>
                  <a:cubicBezTo>
                    <a:pt x="1683" y="1895"/>
                    <a:pt x="1739" y="1819"/>
                    <a:pt x="1777" y="1733"/>
                  </a:cubicBezTo>
                  <a:cubicBezTo>
                    <a:pt x="1813" y="1654"/>
                    <a:pt x="1834" y="1570"/>
                    <a:pt x="1842" y="1484"/>
                  </a:cubicBezTo>
                  <a:cubicBezTo>
                    <a:pt x="1844" y="1462"/>
                    <a:pt x="1835" y="1440"/>
                    <a:pt x="1818" y="1424"/>
                  </a:cubicBezTo>
                  <a:cubicBezTo>
                    <a:pt x="1801" y="1410"/>
                    <a:pt x="1780" y="1402"/>
                    <a:pt x="1758" y="1402"/>
                  </a:cubicBezTo>
                  <a:lnTo>
                    <a:pt x="1506" y="1402"/>
                  </a:lnTo>
                  <a:cubicBezTo>
                    <a:pt x="1486" y="1402"/>
                    <a:pt x="1466" y="1409"/>
                    <a:pt x="1449" y="1422"/>
                  </a:cubicBezTo>
                  <a:cubicBezTo>
                    <a:pt x="1431" y="1437"/>
                    <a:pt x="1419" y="1458"/>
                    <a:pt x="1417" y="1481"/>
                  </a:cubicBezTo>
                  <a:cubicBezTo>
                    <a:pt x="1410" y="1523"/>
                    <a:pt x="1396" y="1563"/>
                    <a:pt x="1373" y="1599"/>
                  </a:cubicBezTo>
                  <a:cubicBezTo>
                    <a:pt x="1349" y="1640"/>
                    <a:pt x="1317" y="1675"/>
                    <a:pt x="1279" y="1703"/>
                  </a:cubicBezTo>
                  <a:cubicBezTo>
                    <a:pt x="1233" y="1736"/>
                    <a:pt x="1182" y="1761"/>
                    <a:pt x="1128" y="1777"/>
                  </a:cubicBezTo>
                  <a:cubicBezTo>
                    <a:pt x="1064" y="1797"/>
                    <a:pt x="996" y="1806"/>
                    <a:pt x="928" y="1806"/>
                  </a:cubicBezTo>
                  <a:cubicBezTo>
                    <a:pt x="924" y="1806"/>
                    <a:pt x="921" y="1806"/>
                    <a:pt x="917" y="1806"/>
                  </a:cubicBezTo>
                  <a:cubicBezTo>
                    <a:pt x="915" y="1806"/>
                    <a:pt x="912" y="1806"/>
                    <a:pt x="909" y="1806"/>
                  </a:cubicBezTo>
                  <a:cubicBezTo>
                    <a:pt x="840" y="1806"/>
                    <a:pt x="771" y="1794"/>
                    <a:pt x="707" y="1770"/>
                  </a:cubicBezTo>
                  <a:cubicBezTo>
                    <a:pt x="650" y="1747"/>
                    <a:pt x="600" y="1715"/>
                    <a:pt x="556" y="1673"/>
                  </a:cubicBezTo>
                  <a:cubicBezTo>
                    <a:pt x="516" y="1631"/>
                    <a:pt x="485" y="1583"/>
                    <a:pt x="464" y="1528"/>
                  </a:cubicBezTo>
                  <a:cubicBezTo>
                    <a:pt x="441" y="1470"/>
                    <a:pt x="428" y="1409"/>
                    <a:pt x="425" y="1347"/>
                  </a:cubicBezTo>
                  <a:cubicBezTo>
                    <a:pt x="420" y="1270"/>
                    <a:pt x="418" y="1185"/>
                    <a:pt x="418" y="1092"/>
                  </a:cubicBezTo>
                  <a:cubicBezTo>
                    <a:pt x="418" y="999"/>
                    <a:pt x="420" y="914"/>
                    <a:pt x="425" y="836"/>
                  </a:cubicBezTo>
                  <a:cubicBezTo>
                    <a:pt x="429" y="775"/>
                    <a:pt x="441" y="715"/>
                    <a:pt x="464" y="657"/>
                  </a:cubicBezTo>
                  <a:cubicBezTo>
                    <a:pt x="484" y="604"/>
                    <a:pt x="516" y="554"/>
                    <a:pt x="556" y="512"/>
                  </a:cubicBezTo>
                  <a:cubicBezTo>
                    <a:pt x="600" y="470"/>
                    <a:pt x="650" y="437"/>
                    <a:pt x="707" y="415"/>
                  </a:cubicBezTo>
                  <a:cubicBezTo>
                    <a:pt x="769" y="391"/>
                    <a:pt x="835" y="380"/>
                    <a:pt x="901" y="380"/>
                  </a:cubicBezTo>
                  <a:cubicBezTo>
                    <a:pt x="906" y="380"/>
                    <a:pt x="912" y="380"/>
                    <a:pt x="917" y="380"/>
                  </a:cubicBezTo>
                  <a:cubicBezTo>
                    <a:pt x="921" y="380"/>
                    <a:pt x="924" y="380"/>
                    <a:pt x="928" y="380"/>
                  </a:cubicBezTo>
                  <a:cubicBezTo>
                    <a:pt x="996" y="380"/>
                    <a:pt x="1064" y="389"/>
                    <a:pt x="1128" y="409"/>
                  </a:cubicBezTo>
                  <a:cubicBezTo>
                    <a:pt x="1182" y="425"/>
                    <a:pt x="1232" y="449"/>
                    <a:pt x="1278" y="484"/>
                  </a:cubicBezTo>
                  <a:cubicBezTo>
                    <a:pt x="1315" y="511"/>
                    <a:pt x="1346" y="547"/>
                    <a:pt x="1371" y="587"/>
                  </a:cubicBezTo>
                  <a:cubicBezTo>
                    <a:pt x="1392" y="623"/>
                    <a:pt x="1407" y="663"/>
                    <a:pt x="1414" y="705"/>
                  </a:cubicBezTo>
                  <a:cubicBezTo>
                    <a:pt x="1416" y="729"/>
                    <a:pt x="1429" y="750"/>
                    <a:pt x="1447" y="764"/>
                  </a:cubicBezTo>
                  <a:cubicBezTo>
                    <a:pt x="1465" y="776"/>
                    <a:pt x="1486" y="784"/>
                    <a:pt x="1506" y="784"/>
                  </a:cubicBezTo>
                  <a:lnTo>
                    <a:pt x="1758" y="784"/>
                  </a:lnTo>
                  <a:cubicBezTo>
                    <a:pt x="1780" y="784"/>
                    <a:pt x="1801" y="775"/>
                    <a:pt x="1818" y="761"/>
                  </a:cubicBezTo>
                  <a:cubicBezTo>
                    <a:pt x="1835" y="746"/>
                    <a:pt x="1844" y="725"/>
                    <a:pt x="1842" y="702"/>
                  </a:cubicBezTo>
                  <a:cubicBezTo>
                    <a:pt x="1834" y="616"/>
                    <a:pt x="1813" y="533"/>
                    <a:pt x="1777" y="455"/>
                  </a:cubicBezTo>
                  <a:cubicBezTo>
                    <a:pt x="1740" y="368"/>
                    <a:pt x="1683" y="290"/>
                    <a:pt x="1612" y="228"/>
                  </a:cubicBezTo>
                  <a:cubicBezTo>
                    <a:pt x="1529" y="156"/>
                    <a:pt x="1434" y="101"/>
                    <a:pt x="1330" y="64"/>
                  </a:cubicBezTo>
                  <a:cubicBezTo>
                    <a:pt x="1216" y="22"/>
                    <a:pt x="1079" y="0"/>
                    <a:pt x="917"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2980125" y="4323400"/>
              <a:ext cx="44400" cy="53175"/>
            </a:xfrm>
            <a:custGeom>
              <a:avLst/>
              <a:gdLst/>
              <a:ahLst/>
              <a:cxnLst/>
              <a:rect l="l" t="t" r="r" b="b"/>
              <a:pathLst>
                <a:path w="1776" h="2127" extrusionOk="0">
                  <a:moveTo>
                    <a:pt x="86" y="0"/>
                  </a:moveTo>
                  <a:cubicBezTo>
                    <a:pt x="64" y="0"/>
                    <a:pt x="42" y="9"/>
                    <a:pt x="27" y="25"/>
                  </a:cubicBezTo>
                  <a:cubicBezTo>
                    <a:pt x="11" y="39"/>
                    <a:pt x="2" y="60"/>
                    <a:pt x="2" y="82"/>
                  </a:cubicBezTo>
                  <a:lnTo>
                    <a:pt x="2" y="2044"/>
                  </a:lnTo>
                  <a:cubicBezTo>
                    <a:pt x="1" y="2067"/>
                    <a:pt x="10" y="2088"/>
                    <a:pt x="27" y="2103"/>
                  </a:cubicBezTo>
                  <a:cubicBezTo>
                    <a:pt x="42" y="2118"/>
                    <a:pt x="64" y="2126"/>
                    <a:pt x="86" y="2126"/>
                  </a:cubicBezTo>
                  <a:lnTo>
                    <a:pt x="337" y="2126"/>
                  </a:lnTo>
                  <a:cubicBezTo>
                    <a:pt x="359" y="2126"/>
                    <a:pt x="380" y="2118"/>
                    <a:pt x="395" y="2102"/>
                  </a:cubicBezTo>
                  <a:cubicBezTo>
                    <a:pt x="412" y="2087"/>
                    <a:pt x="421" y="2066"/>
                    <a:pt x="420" y="2044"/>
                  </a:cubicBezTo>
                  <a:lnTo>
                    <a:pt x="420" y="1242"/>
                  </a:lnTo>
                  <a:lnTo>
                    <a:pt x="1357" y="1242"/>
                  </a:lnTo>
                  <a:lnTo>
                    <a:pt x="1357" y="2044"/>
                  </a:lnTo>
                  <a:cubicBezTo>
                    <a:pt x="1356" y="2066"/>
                    <a:pt x="1365" y="2087"/>
                    <a:pt x="1382" y="2102"/>
                  </a:cubicBezTo>
                  <a:cubicBezTo>
                    <a:pt x="1397" y="2118"/>
                    <a:pt x="1418" y="2126"/>
                    <a:pt x="1441" y="2126"/>
                  </a:cubicBezTo>
                  <a:lnTo>
                    <a:pt x="1691" y="2126"/>
                  </a:lnTo>
                  <a:cubicBezTo>
                    <a:pt x="1713" y="2126"/>
                    <a:pt x="1735" y="2118"/>
                    <a:pt x="1750" y="2102"/>
                  </a:cubicBezTo>
                  <a:cubicBezTo>
                    <a:pt x="1766" y="2087"/>
                    <a:pt x="1775" y="2066"/>
                    <a:pt x="1775" y="2044"/>
                  </a:cubicBezTo>
                  <a:lnTo>
                    <a:pt x="1775" y="82"/>
                  </a:lnTo>
                  <a:cubicBezTo>
                    <a:pt x="1775" y="60"/>
                    <a:pt x="1766" y="39"/>
                    <a:pt x="1750" y="25"/>
                  </a:cubicBezTo>
                  <a:cubicBezTo>
                    <a:pt x="1735" y="9"/>
                    <a:pt x="1713" y="0"/>
                    <a:pt x="1691" y="0"/>
                  </a:cubicBezTo>
                  <a:lnTo>
                    <a:pt x="1441" y="0"/>
                  </a:lnTo>
                  <a:cubicBezTo>
                    <a:pt x="1418" y="0"/>
                    <a:pt x="1397" y="8"/>
                    <a:pt x="1382" y="25"/>
                  </a:cubicBezTo>
                  <a:cubicBezTo>
                    <a:pt x="1365" y="39"/>
                    <a:pt x="1356" y="60"/>
                    <a:pt x="1357" y="82"/>
                  </a:cubicBezTo>
                  <a:lnTo>
                    <a:pt x="1357" y="863"/>
                  </a:lnTo>
                  <a:lnTo>
                    <a:pt x="420" y="863"/>
                  </a:lnTo>
                  <a:lnTo>
                    <a:pt x="420" y="82"/>
                  </a:lnTo>
                  <a:cubicBezTo>
                    <a:pt x="421" y="60"/>
                    <a:pt x="412" y="39"/>
                    <a:pt x="395" y="25"/>
                  </a:cubicBezTo>
                  <a:cubicBezTo>
                    <a:pt x="380" y="9"/>
                    <a:pt x="359" y="0"/>
                    <a:pt x="337"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2807325" y="4404675"/>
              <a:ext cx="35125" cy="43900"/>
            </a:xfrm>
            <a:custGeom>
              <a:avLst/>
              <a:gdLst/>
              <a:ahLst/>
              <a:cxnLst/>
              <a:rect l="l" t="t" r="r" b="b"/>
              <a:pathLst>
                <a:path w="1405" h="1756" extrusionOk="0">
                  <a:moveTo>
                    <a:pt x="873" y="409"/>
                  </a:moveTo>
                  <a:lnTo>
                    <a:pt x="873" y="1116"/>
                  </a:lnTo>
                  <a:lnTo>
                    <a:pt x="317" y="1116"/>
                  </a:lnTo>
                  <a:lnTo>
                    <a:pt x="873" y="409"/>
                  </a:lnTo>
                  <a:close/>
                  <a:moveTo>
                    <a:pt x="944" y="0"/>
                  </a:moveTo>
                  <a:cubicBezTo>
                    <a:pt x="925" y="0"/>
                    <a:pt x="905" y="6"/>
                    <a:pt x="890" y="17"/>
                  </a:cubicBezTo>
                  <a:cubicBezTo>
                    <a:pt x="872" y="28"/>
                    <a:pt x="856" y="44"/>
                    <a:pt x="845" y="60"/>
                  </a:cubicBezTo>
                  <a:lnTo>
                    <a:pt x="36" y="1099"/>
                  </a:lnTo>
                  <a:cubicBezTo>
                    <a:pt x="24" y="1111"/>
                    <a:pt x="15" y="1127"/>
                    <a:pt x="9" y="1142"/>
                  </a:cubicBezTo>
                  <a:cubicBezTo>
                    <a:pt x="3" y="1156"/>
                    <a:pt x="0" y="1170"/>
                    <a:pt x="0" y="1184"/>
                  </a:cubicBezTo>
                  <a:lnTo>
                    <a:pt x="0" y="1275"/>
                  </a:lnTo>
                  <a:cubicBezTo>
                    <a:pt x="0" y="1292"/>
                    <a:pt x="8" y="1310"/>
                    <a:pt x="21" y="1322"/>
                  </a:cubicBezTo>
                  <a:cubicBezTo>
                    <a:pt x="33" y="1335"/>
                    <a:pt x="49" y="1342"/>
                    <a:pt x="66" y="1342"/>
                  </a:cubicBezTo>
                  <a:cubicBezTo>
                    <a:pt x="67" y="1342"/>
                    <a:pt x="69" y="1342"/>
                    <a:pt x="70" y="1342"/>
                  </a:cubicBezTo>
                  <a:lnTo>
                    <a:pt x="873" y="1342"/>
                  </a:lnTo>
                  <a:lnTo>
                    <a:pt x="873" y="1689"/>
                  </a:lnTo>
                  <a:cubicBezTo>
                    <a:pt x="873" y="1706"/>
                    <a:pt x="880" y="1724"/>
                    <a:pt x="894" y="1736"/>
                  </a:cubicBezTo>
                  <a:cubicBezTo>
                    <a:pt x="906" y="1749"/>
                    <a:pt x="924" y="1756"/>
                    <a:pt x="941" y="1756"/>
                  </a:cubicBezTo>
                  <a:lnTo>
                    <a:pt x="1047" y="1756"/>
                  </a:lnTo>
                  <a:cubicBezTo>
                    <a:pt x="1064" y="1756"/>
                    <a:pt x="1082" y="1749"/>
                    <a:pt x="1095" y="1736"/>
                  </a:cubicBezTo>
                  <a:cubicBezTo>
                    <a:pt x="1108" y="1724"/>
                    <a:pt x="1115" y="1706"/>
                    <a:pt x="1115" y="1689"/>
                  </a:cubicBezTo>
                  <a:lnTo>
                    <a:pt x="1115" y="1343"/>
                  </a:lnTo>
                  <a:lnTo>
                    <a:pt x="1336" y="1343"/>
                  </a:lnTo>
                  <a:cubicBezTo>
                    <a:pt x="1353" y="1343"/>
                    <a:pt x="1371" y="1336"/>
                    <a:pt x="1384" y="1322"/>
                  </a:cubicBezTo>
                  <a:cubicBezTo>
                    <a:pt x="1398" y="1310"/>
                    <a:pt x="1405" y="1292"/>
                    <a:pt x="1405" y="1275"/>
                  </a:cubicBezTo>
                  <a:lnTo>
                    <a:pt x="1405" y="1185"/>
                  </a:lnTo>
                  <a:cubicBezTo>
                    <a:pt x="1405" y="1166"/>
                    <a:pt x="1398" y="1148"/>
                    <a:pt x="1384" y="1136"/>
                  </a:cubicBezTo>
                  <a:cubicBezTo>
                    <a:pt x="1371" y="1124"/>
                    <a:pt x="1353" y="1116"/>
                    <a:pt x="1336" y="1116"/>
                  </a:cubicBezTo>
                  <a:lnTo>
                    <a:pt x="1115" y="1116"/>
                  </a:lnTo>
                  <a:lnTo>
                    <a:pt x="1115" y="69"/>
                  </a:lnTo>
                  <a:cubicBezTo>
                    <a:pt x="1116" y="50"/>
                    <a:pt x="1108" y="33"/>
                    <a:pt x="1095" y="20"/>
                  </a:cubicBezTo>
                  <a:cubicBezTo>
                    <a:pt x="1082" y="8"/>
                    <a:pt x="1064" y="0"/>
                    <a:pt x="104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2847225" y="4404675"/>
              <a:ext cx="32900" cy="44525"/>
            </a:xfrm>
            <a:custGeom>
              <a:avLst/>
              <a:gdLst/>
              <a:ahLst/>
              <a:cxnLst/>
              <a:rect l="l" t="t" r="r" b="b"/>
              <a:pathLst>
                <a:path w="1316" h="1781" extrusionOk="0">
                  <a:moveTo>
                    <a:pt x="223" y="0"/>
                  </a:moveTo>
                  <a:cubicBezTo>
                    <a:pt x="205" y="0"/>
                    <a:pt x="188" y="8"/>
                    <a:pt x="174" y="21"/>
                  </a:cubicBezTo>
                  <a:cubicBezTo>
                    <a:pt x="161" y="34"/>
                    <a:pt x="154" y="50"/>
                    <a:pt x="155" y="69"/>
                  </a:cubicBezTo>
                  <a:lnTo>
                    <a:pt x="78" y="906"/>
                  </a:lnTo>
                  <a:cubicBezTo>
                    <a:pt x="77" y="921"/>
                    <a:pt x="83" y="935"/>
                    <a:pt x="94" y="944"/>
                  </a:cubicBezTo>
                  <a:cubicBezTo>
                    <a:pt x="104" y="956"/>
                    <a:pt x="119" y="961"/>
                    <a:pt x="134" y="961"/>
                  </a:cubicBezTo>
                  <a:lnTo>
                    <a:pt x="264" y="961"/>
                  </a:lnTo>
                  <a:cubicBezTo>
                    <a:pt x="266" y="961"/>
                    <a:pt x="267" y="961"/>
                    <a:pt x="268" y="961"/>
                  </a:cubicBezTo>
                  <a:cubicBezTo>
                    <a:pt x="291" y="961"/>
                    <a:pt x="313" y="953"/>
                    <a:pt x="332" y="940"/>
                  </a:cubicBezTo>
                  <a:cubicBezTo>
                    <a:pt x="351" y="926"/>
                    <a:pt x="374" y="911"/>
                    <a:pt x="399" y="895"/>
                  </a:cubicBezTo>
                  <a:cubicBezTo>
                    <a:pt x="428" y="876"/>
                    <a:pt x="460" y="862"/>
                    <a:pt x="493" y="849"/>
                  </a:cubicBezTo>
                  <a:cubicBezTo>
                    <a:pt x="537" y="835"/>
                    <a:pt x="584" y="828"/>
                    <a:pt x="630" y="828"/>
                  </a:cubicBezTo>
                  <a:cubicBezTo>
                    <a:pt x="636" y="828"/>
                    <a:pt x="642" y="828"/>
                    <a:pt x="647" y="829"/>
                  </a:cubicBezTo>
                  <a:cubicBezTo>
                    <a:pt x="701" y="829"/>
                    <a:pt x="755" y="836"/>
                    <a:pt x="807" y="851"/>
                  </a:cubicBezTo>
                  <a:cubicBezTo>
                    <a:pt x="853" y="865"/>
                    <a:pt x="898" y="888"/>
                    <a:pt x="936" y="919"/>
                  </a:cubicBezTo>
                  <a:cubicBezTo>
                    <a:pt x="974" y="950"/>
                    <a:pt x="1003" y="989"/>
                    <a:pt x="1023" y="1032"/>
                  </a:cubicBezTo>
                  <a:cubicBezTo>
                    <a:pt x="1066" y="1135"/>
                    <a:pt x="1066" y="1249"/>
                    <a:pt x="1023" y="1351"/>
                  </a:cubicBezTo>
                  <a:cubicBezTo>
                    <a:pt x="1003" y="1395"/>
                    <a:pt x="974" y="1434"/>
                    <a:pt x="936" y="1465"/>
                  </a:cubicBezTo>
                  <a:cubicBezTo>
                    <a:pt x="898" y="1496"/>
                    <a:pt x="853" y="1519"/>
                    <a:pt x="807" y="1533"/>
                  </a:cubicBezTo>
                  <a:cubicBezTo>
                    <a:pt x="755" y="1548"/>
                    <a:pt x="701" y="1555"/>
                    <a:pt x="647" y="1555"/>
                  </a:cubicBezTo>
                  <a:cubicBezTo>
                    <a:pt x="644" y="1555"/>
                    <a:pt x="640" y="1555"/>
                    <a:pt x="636" y="1555"/>
                  </a:cubicBezTo>
                  <a:cubicBezTo>
                    <a:pt x="549" y="1555"/>
                    <a:pt x="462" y="1532"/>
                    <a:pt x="387" y="1487"/>
                  </a:cubicBezTo>
                  <a:cubicBezTo>
                    <a:pt x="316" y="1445"/>
                    <a:pt x="263" y="1378"/>
                    <a:pt x="241" y="1300"/>
                  </a:cubicBezTo>
                  <a:cubicBezTo>
                    <a:pt x="238" y="1283"/>
                    <a:pt x="227" y="1268"/>
                    <a:pt x="214" y="1259"/>
                  </a:cubicBezTo>
                  <a:cubicBezTo>
                    <a:pt x="202" y="1250"/>
                    <a:pt x="189" y="1245"/>
                    <a:pt x="174" y="1245"/>
                  </a:cubicBezTo>
                  <a:lnTo>
                    <a:pt x="56" y="1245"/>
                  </a:lnTo>
                  <a:cubicBezTo>
                    <a:pt x="42" y="1245"/>
                    <a:pt x="27" y="1251"/>
                    <a:pt x="17" y="1261"/>
                  </a:cubicBezTo>
                  <a:cubicBezTo>
                    <a:pt x="7" y="1272"/>
                    <a:pt x="0" y="1285"/>
                    <a:pt x="0" y="1301"/>
                  </a:cubicBezTo>
                  <a:cubicBezTo>
                    <a:pt x="2" y="1369"/>
                    <a:pt x="21" y="1435"/>
                    <a:pt x="56" y="1494"/>
                  </a:cubicBezTo>
                  <a:cubicBezTo>
                    <a:pt x="94" y="1554"/>
                    <a:pt x="141" y="1606"/>
                    <a:pt x="199" y="1647"/>
                  </a:cubicBezTo>
                  <a:cubicBezTo>
                    <a:pt x="261" y="1691"/>
                    <a:pt x="331" y="1725"/>
                    <a:pt x="404" y="1746"/>
                  </a:cubicBezTo>
                  <a:cubicBezTo>
                    <a:pt x="480" y="1769"/>
                    <a:pt x="559" y="1781"/>
                    <a:pt x="638" y="1781"/>
                  </a:cubicBezTo>
                  <a:cubicBezTo>
                    <a:pt x="641" y="1781"/>
                    <a:pt x="644" y="1781"/>
                    <a:pt x="647" y="1781"/>
                  </a:cubicBezTo>
                  <a:cubicBezTo>
                    <a:pt x="651" y="1781"/>
                    <a:pt x="654" y="1781"/>
                    <a:pt x="657" y="1781"/>
                  </a:cubicBezTo>
                  <a:cubicBezTo>
                    <a:pt x="739" y="1781"/>
                    <a:pt x="821" y="1767"/>
                    <a:pt x="900" y="1742"/>
                  </a:cubicBezTo>
                  <a:cubicBezTo>
                    <a:pt x="976" y="1717"/>
                    <a:pt x="1046" y="1676"/>
                    <a:pt x="1107" y="1625"/>
                  </a:cubicBezTo>
                  <a:cubicBezTo>
                    <a:pt x="1166" y="1573"/>
                    <a:pt x="1214" y="1510"/>
                    <a:pt x="1247" y="1439"/>
                  </a:cubicBezTo>
                  <a:cubicBezTo>
                    <a:pt x="1315" y="1282"/>
                    <a:pt x="1315" y="1103"/>
                    <a:pt x="1247" y="946"/>
                  </a:cubicBezTo>
                  <a:cubicBezTo>
                    <a:pt x="1214" y="874"/>
                    <a:pt x="1166" y="811"/>
                    <a:pt x="1107" y="759"/>
                  </a:cubicBezTo>
                  <a:cubicBezTo>
                    <a:pt x="1046" y="707"/>
                    <a:pt x="976" y="668"/>
                    <a:pt x="900" y="643"/>
                  </a:cubicBezTo>
                  <a:cubicBezTo>
                    <a:pt x="818" y="616"/>
                    <a:pt x="733" y="603"/>
                    <a:pt x="647" y="603"/>
                  </a:cubicBezTo>
                  <a:cubicBezTo>
                    <a:pt x="643" y="603"/>
                    <a:pt x="638" y="603"/>
                    <a:pt x="634" y="603"/>
                  </a:cubicBezTo>
                  <a:cubicBezTo>
                    <a:pt x="575" y="603"/>
                    <a:pt x="517" y="609"/>
                    <a:pt x="460" y="622"/>
                  </a:cubicBezTo>
                  <a:cubicBezTo>
                    <a:pt x="419" y="631"/>
                    <a:pt x="379" y="644"/>
                    <a:pt x="341" y="661"/>
                  </a:cubicBezTo>
                  <a:lnTo>
                    <a:pt x="381" y="227"/>
                  </a:lnTo>
                  <a:lnTo>
                    <a:pt x="1127" y="227"/>
                  </a:lnTo>
                  <a:cubicBezTo>
                    <a:pt x="1144" y="227"/>
                    <a:pt x="1162" y="220"/>
                    <a:pt x="1175" y="206"/>
                  </a:cubicBezTo>
                  <a:cubicBezTo>
                    <a:pt x="1188" y="194"/>
                    <a:pt x="1196" y="177"/>
                    <a:pt x="1195" y="159"/>
                  </a:cubicBezTo>
                  <a:lnTo>
                    <a:pt x="1195" y="69"/>
                  </a:lnTo>
                  <a:cubicBezTo>
                    <a:pt x="1195" y="50"/>
                    <a:pt x="1188" y="34"/>
                    <a:pt x="1175" y="21"/>
                  </a:cubicBezTo>
                  <a:cubicBezTo>
                    <a:pt x="1162" y="8"/>
                    <a:pt x="1144" y="0"/>
                    <a:pt x="112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2885225" y="4404400"/>
              <a:ext cx="45425" cy="44500"/>
            </a:xfrm>
            <a:custGeom>
              <a:avLst/>
              <a:gdLst/>
              <a:ahLst/>
              <a:cxnLst/>
              <a:rect l="l" t="t" r="r" b="b"/>
              <a:pathLst>
                <a:path w="1817" h="1780" extrusionOk="0">
                  <a:moveTo>
                    <a:pt x="379" y="180"/>
                  </a:moveTo>
                  <a:cubicBezTo>
                    <a:pt x="439" y="180"/>
                    <a:pt x="482" y="198"/>
                    <a:pt x="509" y="233"/>
                  </a:cubicBezTo>
                  <a:cubicBezTo>
                    <a:pt x="537" y="268"/>
                    <a:pt x="553" y="311"/>
                    <a:pt x="556" y="356"/>
                  </a:cubicBezTo>
                  <a:cubicBezTo>
                    <a:pt x="557" y="377"/>
                    <a:pt x="558" y="395"/>
                    <a:pt x="558" y="410"/>
                  </a:cubicBezTo>
                  <a:lnTo>
                    <a:pt x="558" y="491"/>
                  </a:lnTo>
                  <a:cubicBezTo>
                    <a:pt x="558" y="506"/>
                    <a:pt x="557" y="525"/>
                    <a:pt x="556" y="549"/>
                  </a:cubicBezTo>
                  <a:cubicBezTo>
                    <a:pt x="553" y="593"/>
                    <a:pt x="537" y="636"/>
                    <a:pt x="509" y="670"/>
                  </a:cubicBezTo>
                  <a:cubicBezTo>
                    <a:pt x="482" y="705"/>
                    <a:pt x="439" y="722"/>
                    <a:pt x="379" y="722"/>
                  </a:cubicBezTo>
                  <a:cubicBezTo>
                    <a:pt x="319" y="722"/>
                    <a:pt x="275" y="705"/>
                    <a:pt x="248" y="670"/>
                  </a:cubicBezTo>
                  <a:cubicBezTo>
                    <a:pt x="221" y="636"/>
                    <a:pt x="205" y="593"/>
                    <a:pt x="202" y="549"/>
                  </a:cubicBezTo>
                  <a:cubicBezTo>
                    <a:pt x="201" y="525"/>
                    <a:pt x="200" y="506"/>
                    <a:pt x="199" y="491"/>
                  </a:cubicBezTo>
                  <a:cubicBezTo>
                    <a:pt x="197" y="475"/>
                    <a:pt x="197" y="462"/>
                    <a:pt x="197" y="449"/>
                  </a:cubicBezTo>
                  <a:cubicBezTo>
                    <a:pt x="197" y="437"/>
                    <a:pt x="198" y="423"/>
                    <a:pt x="199" y="410"/>
                  </a:cubicBezTo>
                  <a:cubicBezTo>
                    <a:pt x="200" y="395"/>
                    <a:pt x="201" y="377"/>
                    <a:pt x="202" y="356"/>
                  </a:cubicBezTo>
                  <a:cubicBezTo>
                    <a:pt x="205" y="311"/>
                    <a:pt x="221" y="268"/>
                    <a:pt x="248" y="233"/>
                  </a:cubicBezTo>
                  <a:cubicBezTo>
                    <a:pt x="275" y="198"/>
                    <a:pt x="319" y="180"/>
                    <a:pt x="379" y="180"/>
                  </a:cubicBezTo>
                  <a:close/>
                  <a:moveTo>
                    <a:pt x="373" y="0"/>
                  </a:moveTo>
                  <a:cubicBezTo>
                    <a:pt x="255" y="0"/>
                    <a:pt x="166" y="33"/>
                    <a:pt x="106" y="98"/>
                  </a:cubicBezTo>
                  <a:cubicBezTo>
                    <a:pt x="44" y="165"/>
                    <a:pt x="10" y="247"/>
                    <a:pt x="5" y="348"/>
                  </a:cubicBezTo>
                  <a:cubicBezTo>
                    <a:pt x="4" y="372"/>
                    <a:pt x="3" y="391"/>
                    <a:pt x="2" y="408"/>
                  </a:cubicBezTo>
                  <a:cubicBezTo>
                    <a:pt x="0" y="425"/>
                    <a:pt x="0" y="441"/>
                    <a:pt x="0" y="456"/>
                  </a:cubicBezTo>
                  <a:cubicBezTo>
                    <a:pt x="0" y="471"/>
                    <a:pt x="1" y="486"/>
                    <a:pt x="2" y="501"/>
                  </a:cubicBezTo>
                  <a:cubicBezTo>
                    <a:pt x="2" y="516"/>
                    <a:pt x="4" y="534"/>
                    <a:pt x="5" y="556"/>
                  </a:cubicBezTo>
                  <a:cubicBezTo>
                    <a:pt x="10" y="656"/>
                    <a:pt x="44" y="739"/>
                    <a:pt x="106" y="804"/>
                  </a:cubicBezTo>
                  <a:cubicBezTo>
                    <a:pt x="167" y="870"/>
                    <a:pt x="258" y="902"/>
                    <a:pt x="379" y="902"/>
                  </a:cubicBezTo>
                  <a:cubicBezTo>
                    <a:pt x="500" y="902"/>
                    <a:pt x="591" y="870"/>
                    <a:pt x="653" y="804"/>
                  </a:cubicBezTo>
                  <a:cubicBezTo>
                    <a:pt x="714" y="739"/>
                    <a:pt x="747" y="656"/>
                    <a:pt x="753" y="556"/>
                  </a:cubicBezTo>
                  <a:cubicBezTo>
                    <a:pt x="755" y="534"/>
                    <a:pt x="756" y="516"/>
                    <a:pt x="756" y="501"/>
                  </a:cubicBezTo>
                  <a:lnTo>
                    <a:pt x="756" y="408"/>
                  </a:lnTo>
                  <a:cubicBezTo>
                    <a:pt x="756" y="391"/>
                    <a:pt x="755" y="372"/>
                    <a:pt x="753" y="348"/>
                  </a:cubicBezTo>
                  <a:cubicBezTo>
                    <a:pt x="747" y="247"/>
                    <a:pt x="714" y="165"/>
                    <a:pt x="653" y="98"/>
                  </a:cubicBezTo>
                  <a:cubicBezTo>
                    <a:pt x="591" y="32"/>
                    <a:pt x="500" y="0"/>
                    <a:pt x="379" y="0"/>
                  </a:cubicBezTo>
                  <a:cubicBezTo>
                    <a:pt x="377" y="0"/>
                    <a:pt x="375" y="0"/>
                    <a:pt x="373" y="0"/>
                  </a:cubicBezTo>
                  <a:close/>
                  <a:moveTo>
                    <a:pt x="1441" y="1058"/>
                  </a:moveTo>
                  <a:cubicBezTo>
                    <a:pt x="1500" y="1058"/>
                    <a:pt x="1544" y="1076"/>
                    <a:pt x="1571" y="1111"/>
                  </a:cubicBezTo>
                  <a:cubicBezTo>
                    <a:pt x="1598" y="1146"/>
                    <a:pt x="1615" y="1188"/>
                    <a:pt x="1618" y="1233"/>
                  </a:cubicBezTo>
                  <a:cubicBezTo>
                    <a:pt x="1619" y="1255"/>
                    <a:pt x="1620" y="1273"/>
                    <a:pt x="1620" y="1287"/>
                  </a:cubicBezTo>
                  <a:lnTo>
                    <a:pt x="1620" y="1368"/>
                  </a:lnTo>
                  <a:cubicBezTo>
                    <a:pt x="1620" y="1383"/>
                    <a:pt x="1619" y="1403"/>
                    <a:pt x="1618" y="1426"/>
                  </a:cubicBezTo>
                  <a:cubicBezTo>
                    <a:pt x="1615" y="1470"/>
                    <a:pt x="1598" y="1512"/>
                    <a:pt x="1571" y="1548"/>
                  </a:cubicBezTo>
                  <a:cubicBezTo>
                    <a:pt x="1544" y="1582"/>
                    <a:pt x="1501" y="1599"/>
                    <a:pt x="1441" y="1599"/>
                  </a:cubicBezTo>
                  <a:cubicBezTo>
                    <a:pt x="1381" y="1599"/>
                    <a:pt x="1337" y="1582"/>
                    <a:pt x="1311" y="1548"/>
                  </a:cubicBezTo>
                  <a:cubicBezTo>
                    <a:pt x="1283" y="1512"/>
                    <a:pt x="1267" y="1470"/>
                    <a:pt x="1264" y="1426"/>
                  </a:cubicBezTo>
                  <a:cubicBezTo>
                    <a:pt x="1263" y="1403"/>
                    <a:pt x="1262" y="1384"/>
                    <a:pt x="1260" y="1368"/>
                  </a:cubicBezTo>
                  <a:cubicBezTo>
                    <a:pt x="1259" y="1353"/>
                    <a:pt x="1259" y="1340"/>
                    <a:pt x="1259" y="1327"/>
                  </a:cubicBezTo>
                  <a:cubicBezTo>
                    <a:pt x="1259" y="1315"/>
                    <a:pt x="1260" y="1301"/>
                    <a:pt x="1260" y="1287"/>
                  </a:cubicBezTo>
                  <a:cubicBezTo>
                    <a:pt x="1261" y="1273"/>
                    <a:pt x="1263" y="1255"/>
                    <a:pt x="1264" y="1233"/>
                  </a:cubicBezTo>
                  <a:cubicBezTo>
                    <a:pt x="1267" y="1188"/>
                    <a:pt x="1283" y="1146"/>
                    <a:pt x="1311" y="1111"/>
                  </a:cubicBezTo>
                  <a:cubicBezTo>
                    <a:pt x="1337" y="1076"/>
                    <a:pt x="1381" y="1058"/>
                    <a:pt x="1441" y="1058"/>
                  </a:cubicBezTo>
                  <a:close/>
                  <a:moveTo>
                    <a:pt x="1500" y="11"/>
                  </a:moveTo>
                  <a:cubicBezTo>
                    <a:pt x="1482" y="11"/>
                    <a:pt x="1465" y="16"/>
                    <a:pt x="1449" y="25"/>
                  </a:cubicBezTo>
                  <a:cubicBezTo>
                    <a:pt x="1436" y="34"/>
                    <a:pt x="1423" y="47"/>
                    <a:pt x="1413" y="60"/>
                  </a:cubicBezTo>
                  <a:lnTo>
                    <a:pt x="148" y="1689"/>
                  </a:lnTo>
                  <a:cubicBezTo>
                    <a:pt x="145" y="1694"/>
                    <a:pt x="143" y="1699"/>
                    <a:pt x="141" y="1704"/>
                  </a:cubicBezTo>
                  <a:cubicBezTo>
                    <a:pt x="140" y="1708"/>
                    <a:pt x="139" y="1713"/>
                    <a:pt x="139" y="1717"/>
                  </a:cubicBezTo>
                  <a:cubicBezTo>
                    <a:pt x="138" y="1731"/>
                    <a:pt x="144" y="1744"/>
                    <a:pt x="155" y="1754"/>
                  </a:cubicBezTo>
                  <a:cubicBezTo>
                    <a:pt x="167" y="1763"/>
                    <a:pt x="180" y="1767"/>
                    <a:pt x="195" y="1767"/>
                  </a:cubicBezTo>
                  <a:cubicBezTo>
                    <a:pt x="197" y="1767"/>
                    <a:pt x="198" y="1767"/>
                    <a:pt x="200" y="1767"/>
                  </a:cubicBezTo>
                  <a:lnTo>
                    <a:pt x="297" y="1767"/>
                  </a:lnTo>
                  <a:cubicBezTo>
                    <a:pt x="299" y="1767"/>
                    <a:pt x="301" y="1767"/>
                    <a:pt x="303" y="1767"/>
                  </a:cubicBezTo>
                  <a:cubicBezTo>
                    <a:pt x="320" y="1767"/>
                    <a:pt x="337" y="1763"/>
                    <a:pt x="352" y="1755"/>
                  </a:cubicBezTo>
                  <a:cubicBezTo>
                    <a:pt x="367" y="1745"/>
                    <a:pt x="379" y="1733"/>
                    <a:pt x="389" y="1719"/>
                  </a:cubicBezTo>
                  <a:lnTo>
                    <a:pt x="1653" y="90"/>
                  </a:lnTo>
                  <a:cubicBezTo>
                    <a:pt x="1656" y="85"/>
                    <a:pt x="1658" y="80"/>
                    <a:pt x="1660" y="75"/>
                  </a:cubicBezTo>
                  <a:cubicBezTo>
                    <a:pt x="1662" y="70"/>
                    <a:pt x="1664" y="66"/>
                    <a:pt x="1664" y="62"/>
                  </a:cubicBezTo>
                  <a:cubicBezTo>
                    <a:pt x="1664" y="48"/>
                    <a:pt x="1657" y="34"/>
                    <a:pt x="1647" y="26"/>
                  </a:cubicBezTo>
                  <a:cubicBezTo>
                    <a:pt x="1635" y="16"/>
                    <a:pt x="1621" y="11"/>
                    <a:pt x="1606" y="11"/>
                  </a:cubicBezTo>
                  <a:cubicBezTo>
                    <a:pt x="1605" y="11"/>
                    <a:pt x="1604" y="11"/>
                    <a:pt x="1602" y="11"/>
                  </a:cubicBezTo>
                  <a:lnTo>
                    <a:pt x="1505" y="11"/>
                  </a:lnTo>
                  <a:cubicBezTo>
                    <a:pt x="1503" y="11"/>
                    <a:pt x="1502" y="11"/>
                    <a:pt x="1500" y="11"/>
                  </a:cubicBezTo>
                  <a:close/>
                  <a:moveTo>
                    <a:pt x="1441" y="877"/>
                  </a:moveTo>
                  <a:cubicBezTo>
                    <a:pt x="1320" y="877"/>
                    <a:pt x="1229" y="910"/>
                    <a:pt x="1168" y="976"/>
                  </a:cubicBezTo>
                  <a:cubicBezTo>
                    <a:pt x="1106" y="1042"/>
                    <a:pt x="1072" y="1125"/>
                    <a:pt x="1067" y="1226"/>
                  </a:cubicBezTo>
                  <a:cubicBezTo>
                    <a:pt x="1065" y="1248"/>
                    <a:pt x="1065" y="1269"/>
                    <a:pt x="1063" y="1286"/>
                  </a:cubicBezTo>
                  <a:cubicBezTo>
                    <a:pt x="1062" y="1302"/>
                    <a:pt x="1062" y="1319"/>
                    <a:pt x="1062" y="1333"/>
                  </a:cubicBezTo>
                  <a:cubicBezTo>
                    <a:pt x="1062" y="1349"/>
                    <a:pt x="1063" y="1363"/>
                    <a:pt x="1063" y="1379"/>
                  </a:cubicBezTo>
                  <a:cubicBezTo>
                    <a:pt x="1064" y="1393"/>
                    <a:pt x="1065" y="1412"/>
                    <a:pt x="1067" y="1434"/>
                  </a:cubicBezTo>
                  <a:cubicBezTo>
                    <a:pt x="1072" y="1534"/>
                    <a:pt x="1106" y="1617"/>
                    <a:pt x="1168" y="1682"/>
                  </a:cubicBezTo>
                  <a:cubicBezTo>
                    <a:pt x="1229" y="1747"/>
                    <a:pt x="1320" y="1779"/>
                    <a:pt x="1441" y="1779"/>
                  </a:cubicBezTo>
                  <a:cubicBezTo>
                    <a:pt x="1562" y="1779"/>
                    <a:pt x="1653" y="1747"/>
                    <a:pt x="1714" y="1682"/>
                  </a:cubicBezTo>
                  <a:cubicBezTo>
                    <a:pt x="1775" y="1617"/>
                    <a:pt x="1809" y="1534"/>
                    <a:pt x="1815" y="1434"/>
                  </a:cubicBezTo>
                  <a:cubicBezTo>
                    <a:pt x="1816" y="1412"/>
                    <a:pt x="1817" y="1393"/>
                    <a:pt x="1817" y="1379"/>
                  </a:cubicBezTo>
                  <a:lnTo>
                    <a:pt x="1817" y="1286"/>
                  </a:lnTo>
                  <a:cubicBezTo>
                    <a:pt x="1817" y="1269"/>
                    <a:pt x="1816" y="1248"/>
                    <a:pt x="1815" y="1226"/>
                  </a:cubicBezTo>
                  <a:cubicBezTo>
                    <a:pt x="1809" y="1125"/>
                    <a:pt x="1776" y="1042"/>
                    <a:pt x="1714" y="976"/>
                  </a:cubicBezTo>
                  <a:cubicBezTo>
                    <a:pt x="1653" y="910"/>
                    <a:pt x="1562" y="877"/>
                    <a:pt x="1441" y="877"/>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2437550" y="4110875"/>
              <a:ext cx="821650" cy="26650"/>
            </a:xfrm>
            <a:custGeom>
              <a:avLst/>
              <a:gdLst/>
              <a:ahLst/>
              <a:cxnLst/>
              <a:rect l="l" t="t" r="r" b="b"/>
              <a:pathLst>
                <a:path w="32866" h="1066" extrusionOk="0">
                  <a:moveTo>
                    <a:pt x="0" y="1"/>
                  </a:moveTo>
                  <a:lnTo>
                    <a:pt x="0" y="1066"/>
                  </a:lnTo>
                  <a:lnTo>
                    <a:pt x="32866" y="1066"/>
                  </a:lnTo>
                  <a:lnTo>
                    <a:pt x="328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2450600" y="4115450"/>
              <a:ext cx="109550" cy="17500"/>
            </a:xfrm>
            <a:custGeom>
              <a:avLst/>
              <a:gdLst/>
              <a:ahLst/>
              <a:cxnLst/>
              <a:rect l="l" t="t" r="r" b="b"/>
              <a:pathLst>
                <a:path w="4382" h="700" extrusionOk="0">
                  <a:moveTo>
                    <a:pt x="58" y="1"/>
                  </a:moveTo>
                  <a:cubicBezTo>
                    <a:pt x="26" y="1"/>
                    <a:pt x="0" y="27"/>
                    <a:pt x="0" y="59"/>
                  </a:cubicBezTo>
                  <a:lnTo>
                    <a:pt x="0" y="642"/>
                  </a:lnTo>
                  <a:cubicBezTo>
                    <a:pt x="0" y="674"/>
                    <a:pt x="26" y="700"/>
                    <a:pt x="58" y="700"/>
                  </a:cubicBezTo>
                  <a:lnTo>
                    <a:pt x="4324" y="700"/>
                  </a:lnTo>
                  <a:cubicBezTo>
                    <a:pt x="4356" y="700"/>
                    <a:pt x="4382" y="674"/>
                    <a:pt x="4382" y="642"/>
                  </a:cubicBezTo>
                  <a:lnTo>
                    <a:pt x="4382" y="59"/>
                  </a:lnTo>
                  <a:cubicBezTo>
                    <a:pt x="4382" y="27"/>
                    <a:pt x="4356" y="1"/>
                    <a:pt x="4324"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2460425" y="4117200"/>
              <a:ext cx="6300" cy="7600"/>
            </a:xfrm>
            <a:custGeom>
              <a:avLst/>
              <a:gdLst/>
              <a:ahLst/>
              <a:cxnLst/>
              <a:rect l="l" t="t" r="r" b="b"/>
              <a:pathLst>
                <a:path w="252" h="304" extrusionOk="0">
                  <a:moveTo>
                    <a:pt x="125" y="0"/>
                  </a:moveTo>
                  <a:cubicBezTo>
                    <a:pt x="56" y="0"/>
                    <a:pt x="0" y="58"/>
                    <a:pt x="0" y="141"/>
                  </a:cubicBezTo>
                  <a:cubicBezTo>
                    <a:pt x="0" y="225"/>
                    <a:pt x="78" y="303"/>
                    <a:pt x="127" y="303"/>
                  </a:cubicBezTo>
                  <a:cubicBezTo>
                    <a:pt x="175" y="303"/>
                    <a:pt x="252" y="226"/>
                    <a:pt x="252" y="141"/>
                  </a:cubicBezTo>
                  <a:cubicBezTo>
                    <a:pt x="252" y="57"/>
                    <a:pt x="197" y="0"/>
                    <a:pt x="125"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2456975" y="4125750"/>
              <a:ext cx="13225" cy="5475"/>
            </a:xfrm>
            <a:custGeom>
              <a:avLst/>
              <a:gdLst/>
              <a:ahLst/>
              <a:cxnLst/>
              <a:rect l="l" t="t" r="r" b="b"/>
              <a:pathLst>
                <a:path w="529" h="219" extrusionOk="0">
                  <a:moveTo>
                    <a:pt x="265" y="0"/>
                  </a:moveTo>
                  <a:cubicBezTo>
                    <a:pt x="230" y="0"/>
                    <a:pt x="196" y="5"/>
                    <a:pt x="162" y="14"/>
                  </a:cubicBezTo>
                  <a:cubicBezTo>
                    <a:pt x="133" y="23"/>
                    <a:pt x="104" y="33"/>
                    <a:pt x="76" y="46"/>
                  </a:cubicBezTo>
                  <a:cubicBezTo>
                    <a:pt x="59" y="54"/>
                    <a:pt x="44" y="66"/>
                    <a:pt x="32" y="80"/>
                  </a:cubicBezTo>
                  <a:cubicBezTo>
                    <a:pt x="20" y="98"/>
                    <a:pt x="12" y="118"/>
                    <a:pt x="9" y="138"/>
                  </a:cubicBezTo>
                  <a:cubicBezTo>
                    <a:pt x="7" y="144"/>
                    <a:pt x="5" y="173"/>
                    <a:pt x="1" y="218"/>
                  </a:cubicBezTo>
                  <a:lnTo>
                    <a:pt x="529" y="218"/>
                  </a:lnTo>
                  <a:cubicBezTo>
                    <a:pt x="524" y="173"/>
                    <a:pt x="521" y="144"/>
                    <a:pt x="520" y="138"/>
                  </a:cubicBezTo>
                  <a:cubicBezTo>
                    <a:pt x="516" y="118"/>
                    <a:pt x="509" y="98"/>
                    <a:pt x="497" y="80"/>
                  </a:cubicBezTo>
                  <a:cubicBezTo>
                    <a:pt x="485" y="66"/>
                    <a:pt x="470" y="54"/>
                    <a:pt x="452" y="46"/>
                  </a:cubicBezTo>
                  <a:cubicBezTo>
                    <a:pt x="424" y="33"/>
                    <a:pt x="396" y="23"/>
                    <a:pt x="366" y="14"/>
                  </a:cubicBezTo>
                  <a:cubicBezTo>
                    <a:pt x="333" y="5"/>
                    <a:pt x="299" y="0"/>
                    <a:pt x="265"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2484425" y="4122625"/>
              <a:ext cx="3650" cy="3150"/>
            </a:xfrm>
            <a:custGeom>
              <a:avLst/>
              <a:gdLst/>
              <a:ahLst/>
              <a:cxnLst/>
              <a:rect l="l" t="t" r="r" b="b"/>
              <a:pathLst>
                <a:path w="146" h="126" extrusionOk="0">
                  <a:moveTo>
                    <a:pt x="84" y="1"/>
                  </a:moveTo>
                  <a:cubicBezTo>
                    <a:pt x="29" y="1"/>
                    <a:pt x="1" y="68"/>
                    <a:pt x="40" y="107"/>
                  </a:cubicBezTo>
                  <a:cubicBezTo>
                    <a:pt x="53" y="120"/>
                    <a:pt x="69" y="126"/>
                    <a:pt x="84" y="126"/>
                  </a:cubicBezTo>
                  <a:cubicBezTo>
                    <a:pt x="116" y="126"/>
                    <a:pt x="146" y="100"/>
                    <a:pt x="146" y="63"/>
                  </a:cubicBezTo>
                  <a:cubicBezTo>
                    <a:pt x="146" y="28"/>
                    <a:pt x="118" y="1"/>
                    <a:pt x="84"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2492500" y="4122625"/>
              <a:ext cx="3675" cy="3150"/>
            </a:xfrm>
            <a:custGeom>
              <a:avLst/>
              <a:gdLst/>
              <a:ahLst/>
              <a:cxnLst/>
              <a:rect l="l" t="t" r="r" b="b"/>
              <a:pathLst>
                <a:path w="147" h="126" extrusionOk="0">
                  <a:moveTo>
                    <a:pt x="85" y="1"/>
                  </a:moveTo>
                  <a:cubicBezTo>
                    <a:pt x="29" y="1"/>
                    <a:pt x="1" y="68"/>
                    <a:pt x="40" y="107"/>
                  </a:cubicBezTo>
                  <a:cubicBezTo>
                    <a:pt x="53" y="120"/>
                    <a:pt x="69" y="126"/>
                    <a:pt x="84" y="126"/>
                  </a:cubicBezTo>
                  <a:cubicBezTo>
                    <a:pt x="116" y="126"/>
                    <a:pt x="147" y="100"/>
                    <a:pt x="147" y="63"/>
                  </a:cubicBezTo>
                  <a:cubicBezTo>
                    <a:pt x="147" y="28"/>
                    <a:pt x="119" y="1"/>
                    <a:pt x="85"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2500600" y="4122625"/>
              <a:ext cx="3650" cy="3150"/>
            </a:xfrm>
            <a:custGeom>
              <a:avLst/>
              <a:gdLst/>
              <a:ahLst/>
              <a:cxnLst/>
              <a:rect l="l" t="t" r="r" b="b"/>
              <a:pathLst>
                <a:path w="146" h="126" extrusionOk="0">
                  <a:moveTo>
                    <a:pt x="84" y="1"/>
                  </a:moveTo>
                  <a:cubicBezTo>
                    <a:pt x="28" y="1"/>
                    <a:pt x="1" y="68"/>
                    <a:pt x="39" y="107"/>
                  </a:cubicBezTo>
                  <a:cubicBezTo>
                    <a:pt x="52" y="120"/>
                    <a:pt x="68" y="126"/>
                    <a:pt x="83" y="126"/>
                  </a:cubicBezTo>
                  <a:cubicBezTo>
                    <a:pt x="115" y="126"/>
                    <a:pt x="146" y="100"/>
                    <a:pt x="146" y="63"/>
                  </a:cubicBezTo>
                  <a:cubicBezTo>
                    <a:pt x="146" y="28"/>
                    <a:pt x="118" y="1"/>
                    <a:pt x="84"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2508675" y="4122625"/>
              <a:ext cx="3650" cy="3150"/>
            </a:xfrm>
            <a:custGeom>
              <a:avLst/>
              <a:gdLst/>
              <a:ahLst/>
              <a:cxnLst/>
              <a:rect l="l" t="t" r="r" b="b"/>
              <a:pathLst>
                <a:path w="146" h="126" extrusionOk="0">
                  <a:moveTo>
                    <a:pt x="84" y="1"/>
                  </a:moveTo>
                  <a:cubicBezTo>
                    <a:pt x="29" y="1"/>
                    <a:pt x="1" y="68"/>
                    <a:pt x="40" y="107"/>
                  </a:cubicBezTo>
                  <a:cubicBezTo>
                    <a:pt x="53" y="120"/>
                    <a:pt x="68" y="126"/>
                    <a:pt x="84" y="126"/>
                  </a:cubicBezTo>
                  <a:cubicBezTo>
                    <a:pt x="115" y="126"/>
                    <a:pt x="146" y="100"/>
                    <a:pt x="146" y="63"/>
                  </a:cubicBezTo>
                  <a:cubicBezTo>
                    <a:pt x="146" y="28"/>
                    <a:pt x="118" y="1"/>
                    <a:pt x="84"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2516750" y="4122625"/>
              <a:ext cx="3675" cy="3150"/>
            </a:xfrm>
            <a:custGeom>
              <a:avLst/>
              <a:gdLst/>
              <a:ahLst/>
              <a:cxnLst/>
              <a:rect l="l" t="t" r="r" b="b"/>
              <a:pathLst>
                <a:path w="147" h="126" extrusionOk="0">
                  <a:moveTo>
                    <a:pt x="85" y="1"/>
                  </a:moveTo>
                  <a:cubicBezTo>
                    <a:pt x="29" y="1"/>
                    <a:pt x="1" y="68"/>
                    <a:pt x="40" y="107"/>
                  </a:cubicBezTo>
                  <a:cubicBezTo>
                    <a:pt x="53" y="120"/>
                    <a:pt x="69" y="126"/>
                    <a:pt x="84" y="126"/>
                  </a:cubicBezTo>
                  <a:cubicBezTo>
                    <a:pt x="116" y="126"/>
                    <a:pt x="147" y="100"/>
                    <a:pt x="147" y="63"/>
                  </a:cubicBezTo>
                  <a:cubicBezTo>
                    <a:pt x="147" y="28"/>
                    <a:pt x="119" y="1"/>
                    <a:pt x="85"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2524850" y="4122625"/>
              <a:ext cx="3650" cy="3150"/>
            </a:xfrm>
            <a:custGeom>
              <a:avLst/>
              <a:gdLst/>
              <a:ahLst/>
              <a:cxnLst/>
              <a:rect l="l" t="t" r="r" b="b"/>
              <a:pathLst>
                <a:path w="146" h="126" extrusionOk="0">
                  <a:moveTo>
                    <a:pt x="84" y="1"/>
                  </a:moveTo>
                  <a:cubicBezTo>
                    <a:pt x="28" y="1"/>
                    <a:pt x="1" y="68"/>
                    <a:pt x="39" y="107"/>
                  </a:cubicBezTo>
                  <a:cubicBezTo>
                    <a:pt x="52" y="120"/>
                    <a:pt x="67" y="126"/>
                    <a:pt x="83" y="126"/>
                  </a:cubicBezTo>
                  <a:cubicBezTo>
                    <a:pt x="115" y="126"/>
                    <a:pt x="146" y="100"/>
                    <a:pt x="146" y="63"/>
                  </a:cubicBezTo>
                  <a:cubicBezTo>
                    <a:pt x="146" y="28"/>
                    <a:pt x="118" y="1"/>
                    <a:pt x="84"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2532925" y="4122625"/>
              <a:ext cx="3650" cy="3150"/>
            </a:xfrm>
            <a:custGeom>
              <a:avLst/>
              <a:gdLst/>
              <a:ahLst/>
              <a:cxnLst/>
              <a:rect l="l" t="t" r="r" b="b"/>
              <a:pathLst>
                <a:path w="146" h="126" extrusionOk="0">
                  <a:moveTo>
                    <a:pt x="84" y="1"/>
                  </a:moveTo>
                  <a:cubicBezTo>
                    <a:pt x="29" y="1"/>
                    <a:pt x="1" y="68"/>
                    <a:pt x="40" y="107"/>
                  </a:cubicBezTo>
                  <a:cubicBezTo>
                    <a:pt x="53" y="120"/>
                    <a:pt x="68" y="126"/>
                    <a:pt x="84" y="126"/>
                  </a:cubicBezTo>
                  <a:cubicBezTo>
                    <a:pt x="115" y="126"/>
                    <a:pt x="146" y="100"/>
                    <a:pt x="146" y="63"/>
                  </a:cubicBezTo>
                  <a:cubicBezTo>
                    <a:pt x="146" y="28"/>
                    <a:pt x="118" y="1"/>
                    <a:pt x="84"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2541000" y="4122625"/>
              <a:ext cx="3650" cy="3150"/>
            </a:xfrm>
            <a:custGeom>
              <a:avLst/>
              <a:gdLst/>
              <a:ahLst/>
              <a:cxnLst/>
              <a:rect l="l" t="t" r="r" b="b"/>
              <a:pathLst>
                <a:path w="146" h="126" extrusionOk="0">
                  <a:moveTo>
                    <a:pt x="84" y="1"/>
                  </a:moveTo>
                  <a:cubicBezTo>
                    <a:pt x="29" y="1"/>
                    <a:pt x="1" y="68"/>
                    <a:pt x="40" y="107"/>
                  </a:cubicBezTo>
                  <a:cubicBezTo>
                    <a:pt x="53" y="120"/>
                    <a:pt x="68" y="126"/>
                    <a:pt x="83" y="126"/>
                  </a:cubicBezTo>
                  <a:cubicBezTo>
                    <a:pt x="115" y="126"/>
                    <a:pt x="146" y="100"/>
                    <a:pt x="146" y="63"/>
                  </a:cubicBezTo>
                  <a:cubicBezTo>
                    <a:pt x="146" y="28"/>
                    <a:pt x="119" y="1"/>
                    <a:pt x="84"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3136600" y="4115450"/>
              <a:ext cx="109575" cy="17500"/>
            </a:xfrm>
            <a:custGeom>
              <a:avLst/>
              <a:gdLst/>
              <a:ahLst/>
              <a:cxnLst/>
              <a:rect l="l" t="t" r="r" b="b"/>
              <a:pathLst>
                <a:path w="4383" h="700" extrusionOk="0">
                  <a:moveTo>
                    <a:pt x="58" y="1"/>
                  </a:moveTo>
                  <a:cubicBezTo>
                    <a:pt x="26" y="1"/>
                    <a:pt x="0" y="27"/>
                    <a:pt x="0" y="59"/>
                  </a:cubicBezTo>
                  <a:lnTo>
                    <a:pt x="0" y="642"/>
                  </a:lnTo>
                  <a:cubicBezTo>
                    <a:pt x="0" y="674"/>
                    <a:pt x="26" y="700"/>
                    <a:pt x="58" y="700"/>
                  </a:cubicBezTo>
                  <a:lnTo>
                    <a:pt x="4324" y="700"/>
                  </a:lnTo>
                  <a:cubicBezTo>
                    <a:pt x="4356" y="700"/>
                    <a:pt x="4382" y="674"/>
                    <a:pt x="4382" y="642"/>
                  </a:cubicBezTo>
                  <a:lnTo>
                    <a:pt x="4382" y="59"/>
                  </a:lnTo>
                  <a:cubicBezTo>
                    <a:pt x="4382" y="27"/>
                    <a:pt x="4356" y="1"/>
                    <a:pt x="4324"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3146350" y="4117250"/>
              <a:ext cx="6575" cy="6750"/>
            </a:xfrm>
            <a:custGeom>
              <a:avLst/>
              <a:gdLst/>
              <a:ahLst/>
              <a:cxnLst/>
              <a:rect l="l" t="t" r="r" b="b"/>
              <a:pathLst>
                <a:path w="263" h="270" extrusionOk="0">
                  <a:moveTo>
                    <a:pt x="132" y="0"/>
                  </a:moveTo>
                  <a:cubicBezTo>
                    <a:pt x="131" y="0"/>
                    <a:pt x="131" y="0"/>
                    <a:pt x="130" y="0"/>
                  </a:cubicBezTo>
                  <a:cubicBezTo>
                    <a:pt x="59" y="0"/>
                    <a:pt x="1" y="58"/>
                    <a:pt x="1" y="130"/>
                  </a:cubicBezTo>
                  <a:lnTo>
                    <a:pt x="1" y="243"/>
                  </a:lnTo>
                  <a:cubicBezTo>
                    <a:pt x="1" y="261"/>
                    <a:pt x="14" y="269"/>
                    <a:pt x="26" y="269"/>
                  </a:cubicBezTo>
                  <a:cubicBezTo>
                    <a:pt x="39" y="269"/>
                    <a:pt x="52" y="261"/>
                    <a:pt x="52" y="243"/>
                  </a:cubicBezTo>
                  <a:lnTo>
                    <a:pt x="52" y="130"/>
                  </a:lnTo>
                  <a:cubicBezTo>
                    <a:pt x="52" y="86"/>
                    <a:pt x="88" y="51"/>
                    <a:pt x="131" y="51"/>
                  </a:cubicBezTo>
                  <a:cubicBezTo>
                    <a:pt x="173" y="51"/>
                    <a:pt x="209" y="86"/>
                    <a:pt x="209" y="130"/>
                  </a:cubicBezTo>
                  <a:lnTo>
                    <a:pt x="209" y="243"/>
                  </a:lnTo>
                  <a:cubicBezTo>
                    <a:pt x="207" y="258"/>
                    <a:pt x="221" y="265"/>
                    <a:pt x="235" y="265"/>
                  </a:cubicBezTo>
                  <a:cubicBezTo>
                    <a:pt x="248" y="265"/>
                    <a:pt x="262" y="258"/>
                    <a:pt x="260" y="243"/>
                  </a:cubicBezTo>
                  <a:lnTo>
                    <a:pt x="260" y="130"/>
                  </a:lnTo>
                  <a:cubicBezTo>
                    <a:pt x="260" y="58"/>
                    <a:pt x="203" y="0"/>
                    <a:pt x="1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3145050" y="4122400"/>
              <a:ext cx="9125" cy="8050"/>
            </a:xfrm>
            <a:custGeom>
              <a:avLst/>
              <a:gdLst/>
              <a:ahLst/>
              <a:cxnLst/>
              <a:rect l="l" t="t" r="r" b="b"/>
              <a:pathLst>
                <a:path w="365" h="322" extrusionOk="0">
                  <a:moveTo>
                    <a:pt x="182" y="74"/>
                  </a:moveTo>
                  <a:cubicBezTo>
                    <a:pt x="228" y="74"/>
                    <a:pt x="247" y="133"/>
                    <a:pt x="210" y="160"/>
                  </a:cubicBezTo>
                  <a:lnTo>
                    <a:pt x="218" y="197"/>
                  </a:lnTo>
                  <a:lnTo>
                    <a:pt x="226" y="236"/>
                  </a:lnTo>
                  <a:cubicBezTo>
                    <a:pt x="229" y="245"/>
                    <a:pt x="221" y="252"/>
                    <a:pt x="214" y="252"/>
                  </a:cubicBezTo>
                  <a:lnTo>
                    <a:pt x="150" y="252"/>
                  </a:lnTo>
                  <a:cubicBezTo>
                    <a:pt x="146" y="252"/>
                    <a:pt x="143" y="250"/>
                    <a:pt x="141" y="247"/>
                  </a:cubicBezTo>
                  <a:cubicBezTo>
                    <a:pt x="137" y="243"/>
                    <a:pt x="136" y="240"/>
                    <a:pt x="137" y="236"/>
                  </a:cubicBezTo>
                  <a:lnTo>
                    <a:pt x="154" y="160"/>
                  </a:lnTo>
                  <a:cubicBezTo>
                    <a:pt x="117" y="133"/>
                    <a:pt x="135" y="74"/>
                    <a:pt x="182" y="74"/>
                  </a:cubicBezTo>
                  <a:close/>
                  <a:moveTo>
                    <a:pt x="36" y="0"/>
                  </a:moveTo>
                  <a:cubicBezTo>
                    <a:pt x="16" y="0"/>
                    <a:pt x="1" y="16"/>
                    <a:pt x="1" y="35"/>
                  </a:cubicBezTo>
                  <a:lnTo>
                    <a:pt x="1" y="286"/>
                  </a:lnTo>
                  <a:cubicBezTo>
                    <a:pt x="1" y="295"/>
                    <a:pt x="5" y="305"/>
                    <a:pt x="11" y="311"/>
                  </a:cubicBezTo>
                  <a:cubicBezTo>
                    <a:pt x="17" y="318"/>
                    <a:pt x="27" y="321"/>
                    <a:pt x="36" y="321"/>
                  </a:cubicBezTo>
                  <a:lnTo>
                    <a:pt x="329" y="321"/>
                  </a:lnTo>
                  <a:cubicBezTo>
                    <a:pt x="337" y="321"/>
                    <a:pt x="347" y="318"/>
                    <a:pt x="354" y="311"/>
                  </a:cubicBezTo>
                  <a:cubicBezTo>
                    <a:pt x="360" y="305"/>
                    <a:pt x="363" y="295"/>
                    <a:pt x="364" y="286"/>
                  </a:cubicBezTo>
                  <a:lnTo>
                    <a:pt x="364" y="35"/>
                  </a:lnTo>
                  <a:cubicBezTo>
                    <a:pt x="363" y="26"/>
                    <a:pt x="360" y="17"/>
                    <a:pt x="354" y="11"/>
                  </a:cubicBezTo>
                  <a:cubicBezTo>
                    <a:pt x="347" y="3"/>
                    <a:pt x="337" y="0"/>
                    <a:pt x="3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3170475" y="4123875"/>
              <a:ext cx="3650" cy="3125"/>
            </a:xfrm>
            <a:custGeom>
              <a:avLst/>
              <a:gdLst/>
              <a:ahLst/>
              <a:cxnLst/>
              <a:rect l="l" t="t" r="r" b="b"/>
              <a:pathLst>
                <a:path w="146" h="125" extrusionOk="0">
                  <a:moveTo>
                    <a:pt x="83" y="0"/>
                  </a:moveTo>
                  <a:cubicBezTo>
                    <a:pt x="27" y="0"/>
                    <a:pt x="0" y="66"/>
                    <a:pt x="39" y="106"/>
                  </a:cubicBezTo>
                  <a:cubicBezTo>
                    <a:pt x="51" y="119"/>
                    <a:pt x="67" y="124"/>
                    <a:pt x="82" y="124"/>
                  </a:cubicBezTo>
                  <a:cubicBezTo>
                    <a:pt x="114" y="124"/>
                    <a:pt x="145" y="99"/>
                    <a:pt x="145" y="62"/>
                  </a:cubicBezTo>
                  <a:cubicBezTo>
                    <a:pt x="145" y="28"/>
                    <a:pt x="117" y="0"/>
                    <a:pt x="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3178550" y="4123875"/>
              <a:ext cx="3650" cy="3125"/>
            </a:xfrm>
            <a:custGeom>
              <a:avLst/>
              <a:gdLst/>
              <a:ahLst/>
              <a:cxnLst/>
              <a:rect l="l" t="t" r="r" b="b"/>
              <a:pathLst>
                <a:path w="146" h="125" extrusionOk="0">
                  <a:moveTo>
                    <a:pt x="83" y="0"/>
                  </a:moveTo>
                  <a:cubicBezTo>
                    <a:pt x="28" y="0"/>
                    <a:pt x="0" y="66"/>
                    <a:pt x="40" y="106"/>
                  </a:cubicBezTo>
                  <a:cubicBezTo>
                    <a:pt x="52" y="119"/>
                    <a:pt x="67" y="124"/>
                    <a:pt x="83" y="124"/>
                  </a:cubicBezTo>
                  <a:cubicBezTo>
                    <a:pt x="114" y="124"/>
                    <a:pt x="145" y="99"/>
                    <a:pt x="145" y="62"/>
                  </a:cubicBezTo>
                  <a:cubicBezTo>
                    <a:pt x="145" y="28"/>
                    <a:pt x="117" y="0"/>
                    <a:pt x="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3186625" y="4123875"/>
              <a:ext cx="3675" cy="3125"/>
            </a:xfrm>
            <a:custGeom>
              <a:avLst/>
              <a:gdLst/>
              <a:ahLst/>
              <a:cxnLst/>
              <a:rect l="l" t="t" r="r" b="b"/>
              <a:pathLst>
                <a:path w="147" h="125" extrusionOk="0">
                  <a:moveTo>
                    <a:pt x="84" y="0"/>
                  </a:moveTo>
                  <a:cubicBezTo>
                    <a:pt x="28" y="0"/>
                    <a:pt x="0" y="66"/>
                    <a:pt x="40" y="106"/>
                  </a:cubicBezTo>
                  <a:cubicBezTo>
                    <a:pt x="52" y="119"/>
                    <a:pt x="68" y="124"/>
                    <a:pt x="83" y="124"/>
                  </a:cubicBezTo>
                  <a:cubicBezTo>
                    <a:pt x="115" y="124"/>
                    <a:pt x="146" y="99"/>
                    <a:pt x="146" y="62"/>
                  </a:cubicBezTo>
                  <a:cubicBezTo>
                    <a:pt x="146" y="28"/>
                    <a:pt x="118" y="0"/>
                    <a:pt x="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3194725" y="4123875"/>
              <a:ext cx="3650" cy="3125"/>
            </a:xfrm>
            <a:custGeom>
              <a:avLst/>
              <a:gdLst/>
              <a:ahLst/>
              <a:cxnLst/>
              <a:rect l="l" t="t" r="r" b="b"/>
              <a:pathLst>
                <a:path w="146" h="125" extrusionOk="0">
                  <a:moveTo>
                    <a:pt x="83" y="0"/>
                  </a:moveTo>
                  <a:cubicBezTo>
                    <a:pt x="27" y="0"/>
                    <a:pt x="0" y="66"/>
                    <a:pt x="39" y="106"/>
                  </a:cubicBezTo>
                  <a:cubicBezTo>
                    <a:pt x="51" y="119"/>
                    <a:pt x="67" y="124"/>
                    <a:pt x="82" y="124"/>
                  </a:cubicBezTo>
                  <a:cubicBezTo>
                    <a:pt x="114" y="124"/>
                    <a:pt x="145" y="99"/>
                    <a:pt x="145" y="62"/>
                  </a:cubicBezTo>
                  <a:cubicBezTo>
                    <a:pt x="145" y="28"/>
                    <a:pt x="117" y="0"/>
                    <a:pt x="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3202800" y="4123875"/>
              <a:ext cx="3650" cy="3125"/>
            </a:xfrm>
            <a:custGeom>
              <a:avLst/>
              <a:gdLst/>
              <a:ahLst/>
              <a:cxnLst/>
              <a:rect l="l" t="t" r="r" b="b"/>
              <a:pathLst>
                <a:path w="146" h="125" extrusionOk="0">
                  <a:moveTo>
                    <a:pt x="83" y="0"/>
                  </a:moveTo>
                  <a:cubicBezTo>
                    <a:pt x="28" y="0"/>
                    <a:pt x="0" y="66"/>
                    <a:pt x="40" y="106"/>
                  </a:cubicBezTo>
                  <a:cubicBezTo>
                    <a:pt x="52" y="119"/>
                    <a:pt x="67" y="124"/>
                    <a:pt x="83" y="124"/>
                  </a:cubicBezTo>
                  <a:cubicBezTo>
                    <a:pt x="114" y="124"/>
                    <a:pt x="145" y="99"/>
                    <a:pt x="145" y="62"/>
                  </a:cubicBezTo>
                  <a:cubicBezTo>
                    <a:pt x="145" y="28"/>
                    <a:pt x="117" y="0"/>
                    <a:pt x="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3210875" y="4123875"/>
              <a:ext cx="3675" cy="3125"/>
            </a:xfrm>
            <a:custGeom>
              <a:avLst/>
              <a:gdLst/>
              <a:ahLst/>
              <a:cxnLst/>
              <a:rect l="l" t="t" r="r" b="b"/>
              <a:pathLst>
                <a:path w="147" h="125" extrusionOk="0">
                  <a:moveTo>
                    <a:pt x="84" y="0"/>
                  </a:moveTo>
                  <a:cubicBezTo>
                    <a:pt x="28" y="0"/>
                    <a:pt x="0" y="66"/>
                    <a:pt x="39" y="106"/>
                  </a:cubicBezTo>
                  <a:cubicBezTo>
                    <a:pt x="52" y="119"/>
                    <a:pt x="68" y="124"/>
                    <a:pt x="83" y="124"/>
                  </a:cubicBezTo>
                  <a:cubicBezTo>
                    <a:pt x="115" y="124"/>
                    <a:pt x="146" y="99"/>
                    <a:pt x="146" y="62"/>
                  </a:cubicBezTo>
                  <a:cubicBezTo>
                    <a:pt x="146" y="28"/>
                    <a:pt x="118" y="0"/>
                    <a:pt x="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3218975" y="4123875"/>
              <a:ext cx="3650" cy="3125"/>
            </a:xfrm>
            <a:custGeom>
              <a:avLst/>
              <a:gdLst/>
              <a:ahLst/>
              <a:cxnLst/>
              <a:rect l="l" t="t" r="r" b="b"/>
              <a:pathLst>
                <a:path w="146" h="125" extrusionOk="0">
                  <a:moveTo>
                    <a:pt x="83" y="0"/>
                  </a:moveTo>
                  <a:cubicBezTo>
                    <a:pt x="27" y="0"/>
                    <a:pt x="0" y="66"/>
                    <a:pt x="38" y="106"/>
                  </a:cubicBezTo>
                  <a:cubicBezTo>
                    <a:pt x="51" y="119"/>
                    <a:pt x="67" y="124"/>
                    <a:pt x="82" y="124"/>
                  </a:cubicBezTo>
                  <a:cubicBezTo>
                    <a:pt x="114" y="124"/>
                    <a:pt x="145" y="99"/>
                    <a:pt x="145" y="62"/>
                  </a:cubicBezTo>
                  <a:cubicBezTo>
                    <a:pt x="145" y="28"/>
                    <a:pt x="117" y="0"/>
                    <a:pt x="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3227050" y="4123875"/>
              <a:ext cx="3650" cy="3125"/>
            </a:xfrm>
            <a:custGeom>
              <a:avLst/>
              <a:gdLst/>
              <a:ahLst/>
              <a:cxnLst/>
              <a:rect l="l" t="t" r="r" b="b"/>
              <a:pathLst>
                <a:path w="146" h="125" extrusionOk="0">
                  <a:moveTo>
                    <a:pt x="83" y="0"/>
                  </a:moveTo>
                  <a:cubicBezTo>
                    <a:pt x="28" y="0"/>
                    <a:pt x="0" y="66"/>
                    <a:pt x="39" y="106"/>
                  </a:cubicBezTo>
                  <a:cubicBezTo>
                    <a:pt x="52" y="119"/>
                    <a:pt x="68" y="124"/>
                    <a:pt x="83" y="124"/>
                  </a:cubicBezTo>
                  <a:cubicBezTo>
                    <a:pt x="115" y="124"/>
                    <a:pt x="145" y="99"/>
                    <a:pt x="145" y="62"/>
                  </a:cubicBezTo>
                  <a:cubicBezTo>
                    <a:pt x="145" y="28"/>
                    <a:pt x="117" y="0"/>
                    <a:pt x="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3059200" y="4334750"/>
              <a:ext cx="118725" cy="81575"/>
            </a:xfrm>
            <a:custGeom>
              <a:avLst/>
              <a:gdLst/>
              <a:ahLst/>
              <a:cxnLst/>
              <a:rect l="l" t="t" r="r" b="b"/>
              <a:pathLst>
                <a:path w="4749" h="3263" extrusionOk="0">
                  <a:moveTo>
                    <a:pt x="3841" y="1"/>
                  </a:moveTo>
                  <a:cubicBezTo>
                    <a:pt x="3807" y="1"/>
                    <a:pt x="3775" y="13"/>
                    <a:pt x="3753" y="37"/>
                  </a:cubicBezTo>
                  <a:lnTo>
                    <a:pt x="3329" y="460"/>
                  </a:lnTo>
                  <a:lnTo>
                    <a:pt x="157" y="460"/>
                  </a:lnTo>
                  <a:cubicBezTo>
                    <a:pt x="70" y="460"/>
                    <a:pt x="0" y="530"/>
                    <a:pt x="0" y="616"/>
                  </a:cubicBezTo>
                  <a:lnTo>
                    <a:pt x="0" y="3106"/>
                  </a:lnTo>
                  <a:cubicBezTo>
                    <a:pt x="0" y="3192"/>
                    <a:pt x="70" y="3262"/>
                    <a:pt x="157" y="3262"/>
                  </a:cubicBezTo>
                  <a:lnTo>
                    <a:pt x="4592" y="3262"/>
                  </a:lnTo>
                  <a:cubicBezTo>
                    <a:pt x="4678" y="3262"/>
                    <a:pt x="4748" y="3192"/>
                    <a:pt x="4748" y="3106"/>
                  </a:cubicBezTo>
                  <a:lnTo>
                    <a:pt x="4748" y="63"/>
                  </a:lnTo>
                  <a:cubicBezTo>
                    <a:pt x="4748" y="28"/>
                    <a:pt x="4720" y="1"/>
                    <a:pt x="4686"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3094525" y="4366100"/>
              <a:ext cx="118750" cy="81550"/>
            </a:xfrm>
            <a:custGeom>
              <a:avLst/>
              <a:gdLst/>
              <a:ahLst/>
              <a:cxnLst/>
              <a:rect l="l" t="t" r="r" b="b"/>
              <a:pathLst>
                <a:path w="4750" h="3262" extrusionOk="0">
                  <a:moveTo>
                    <a:pt x="3842" y="0"/>
                  </a:moveTo>
                  <a:cubicBezTo>
                    <a:pt x="3808" y="0"/>
                    <a:pt x="3776" y="14"/>
                    <a:pt x="3754" y="37"/>
                  </a:cubicBezTo>
                  <a:lnTo>
                    <a:pt x="3329" y="461"/>
                  </a:lnTo>
                  <a:lnTo>
                    <a:pt x="158" y="461"/>
                  </a:lnTo>
                  <a:cubicBezTo>
                    <a:pt x="71" y="461"/>
                    <a:pt x="1" y="530"/>
                    <a:pt x="1" y="617"/>
                  </a:cubicBezTo>
                  <a:lnTo>
                    <a:pt x="1" y="3105"/>
                  </a:lnTo>
                  <a:cubicBezTo>
                    <a:pt x="0" y="3192"/>
                    <a:pt x="71" y="3262"/>
                    <a:pt x="158" y="3262"/>
                  </a:cubicBezTo>
                  <a:lnTo>
                    <a:pt x="4593" y="3262"/>
                  </a:lnTo>
                  <a:cubicBezTo>
                    <a:pt x="4679" y="3262"/>
                    <a:pt x="4749" y="3192"/>
                    <a:pt x="4749" y="3105"/>
                  </a:cubicBezTo>
                  <a:lnTo>
                    <a:pt x="4749" y="62"/>
                  </a:lnTo>
                  <a:cubicBezTo>
                    <a:pt x="4748" y="28"/>
                    <a:pt x="4721" y="0"/>
                    <a:pt x="468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3129875" y="4397450"/>
              <a:ext cx="118725" cy="81575"/>
            </a:xfrm>
            <a:custGeom>
              <a:avLst/>
              <a:gdLst/>
              <a:ahLst/>
              <a:cxnLst/>
              <a:rect l="l" t="t" r="r" b="b"/>
              <a:pathLst>
                <a:path w="4749" h="3263" extrusionOk="0">
                  <a:moveTo>
                    <a:pt x="3842" y="1"/>
                  </a:moveTo>
                  <a:cubicBezTo>
                    <a:pt x="3825" y="1"/>
                    <a:pt x="3808" y="4"/>
                    <a:pt x="3793" y="10"/>
                  </a:cubicBezTo>
                  <a:cubicBezTo>
                    <a:pt x="3778" y="16"/>
                    <a:pt x="3764" y="25"/>
                    <a:pt x="3753" y="37"/>
                  </a:cubicBezTo>
                  <a:lnTo>
                    <a:pt x="3329" y="460"/>
                  </a:lnTo>
                  <a:lnTo>
                    <a:pt x="157" y="460"/>
                  </a:lnTo>
                  <a:cubicBezTo>
                    <a:pt x="71" y="460"/>
                    <a:pt x="0" y="531"/>
                    <a:pt x="0" y="617"/>
                  </a:cubicBezTo>
                  <a:lnTo>
                    <a:pt x="0" y="3106"/>
                  </a:lnTo>
                  <a:cubicBezTo>
                    <a:pt x="0" y="3192"/>
                    <a:pt x="71" y="3262"/>
                    <a:pt x="157" y="3262"/>
                  </a:cubicBezTo>
                  <a:lnTo>
                    <a:pt x="4592" y="3262"/>
                  </a:lnTo>
                  <a:cubicBezTo>
                    <a:pt x="4679" y="3262"/>
                    <a:pt x="4748" y="3192"/>
                    <a:pt x="4748" y="3106"/>
                  </a:cubicBezTo>
                  <a:lnTo>
                    <a:pt x="4748" y="64"/>
                  </a:lnTo>
                  <a:cubicBezTo>
                    <a:pt x="4748" y="46"/>
                    <a:pt x="4742" y="31"/>
                    <a:pt x="4731" y="19"/>
                  </a:cubicBezTo>
                  <a:cubicBezTo>
                    <a:pt x="4719" y="7"/>
                    <a:pt x="4669" y="1"/>
                    <a:pt x="468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2490325" y="4334750"/>
              <a:ext cx="118750" cy="81575"/>
            </a:xfrm>
            <a:custGeom>
              <a:avLst/>
              <a:gdLst/>
              <a:ahLst/>
              <a:cxnLst/>
              <a:rect l="l" t="t" r="r" b="b"/>
              <a:pathLst>
                <a:path w="4750" h="3263" extrusionOk="0">
                  <a:moveTo>
                    <a:pt x="3841" y="1"/>
                  </a:moveTo>
                  <a:cubicBezTo>
                    <a:pt x="3808" y="1"/>
                    <a:pt x="3776" y="13"/>
                    <a:pt x="3753" y="37"/>
                  </a:cubicBezTo>
                  <a:lnTo>
                    <a:pt x="3330" y="460"/>
                  </a:lnTo>
                  <a:lnTo>
                    <a:pt x="157" y="460"/>
                  </a:lnTo>
                  <a:cubicBezTo>
                    <a:pt x="71" y="460"/>
                    <a:pt x="1" y="530"/>
                    <a:pt x="1" y="616"/>
                  </a:cubicBezTo>
                  <a:lnTo>
                    <a:pt x="1" y="3106"/>
                  </a:lnTo>
                  <a:cubicBezTo>
                    <a:pt x="1" y="3192"/>
                    <a:pt x="71" y="3262"/>
                    <a:pt x="157" y="3262"/>
                  </a:cubicBezTo>
                  <a:lnTo>
                    <a:pt x="4593" y="3262"/>
                  </a:lnTo>
                  <a:cubicBezTo>
                    <a:pt x="4679" y="3262"/>
                    <a:pt x="4749" y="3192"/>
                    <a:pt x="4749" y="3106"/>
                  </a:cubicBezTo>
                  <a:lnTo>
                    <a:pt x="4749" y="63"/>
                  </a:lnTo>
                  <a:cubicBezTo>
                    <a:pt x="4749" y="28"/>
                    <a:pt x="4721" y="1"/>
                    <a:pt x="4687"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2525650" y="4366100"/>
              <a:ext cx="118775" cy="81550"/>
            </a:xfrm>
            <a:custGeom>
              <a:avLst/>
              <a:gdLst/>
              <a:ahLst/>
              <a:cxnLst/>
              <a:rect l="l" t="t" r="r" b="b"/>
              <a:pathLst>
                <a:path w="4751" h="3262" extrusionOk="0">
                  <a:moveTo>
                    <a:pt x="3842" y="0"/>
                  </a:moveTo>
                  <a:cubicBezTo>
                    <a:pt x="3826" y="0"/>
                    <a:pt x="3809" y="3"/>
                    <a:pt x="3795" y="9"/>
                  </a:cubicBezTo>
                  <a:cubicBezTo>
                    <a:pt x="3779" y="16"/>
                    <a:pt x="3766" y="25"/>
                    <a:pt x="3753" y="37"/>
                  </a:cubicBezTo>
                  <a:lnTo>
                    <a:pt x="3330" y="461"/>
                  </a:lnTo>
                  <a:lnTo>
                    <a:pt x="158" y="461"/>
                  </a:lnTo>
                  <a:cubicBezTo>
                    <a:pt x="71" y="461"/>
                    <a:pt x="2" y="530"/>
                    <a:pt x="2" y="617"/>
                  </a:cubicBezTo>
                  <a:lnTo>
                    <a:pt x="2" y="3105"/>
                  </a:lnTo>
                  <a:cubicBezTo>
                    <a:pt x="1" y="3192"/>
                    <a:pt x="71" y="3262"/>
                    <a:pt x="158" y="3262"/>
                  </a:cubicBezTo>
                  <a:lnTo>
                    <a:pt x="4594" y="3262"/>
                  </a:lnTo>
                  <a:cubicBezTo>
                    <a:pt x="4680" y="3262"/>
                    <a:pt x="4750" y="3192"/>
                    <a:pt x="4750" y="3105"/>
                  </a:cubicBezTo>
                  <a:lnTo>
                    <a:pt x="4750" y="62"/>
                  </a:lnTo>
                  <a:cubicBezTo>
                    <a:pt x="4750" y="28"/>
                    <a:pt x="4722" y="0"/>
                    <a:pt x="468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2561000" y="4397450"/>
              <a:ext cx="118750" cy="81575"/>
            </a:xfrm>
            <a:custGeom>
              <a:avLst/>
              <a:gdLst/>
              <a:ahLst/>
              <a:cxnLst/>
              <a:rect l="l" t="t" r="r" b="b"/>
              <a:pathLst>
                <a:path w="4750" h="3263" extrusionOk="0">
                  <a:moveTo>
                    <a:pt x="3842" y="1"/>
                  </a:moveTo>
                  <a:cubicBezTo>
                    <a:pt x="3809" y="1"/>
                    <a:pt x="3777" y="13"/>
                    <a:pt x="3753" y="37"/>
                  </a:cubicBezTo>
                  <a:lnTo>
                    <a:pt x="3330" y="460"/>
                  </a:lnTo>
                  <a:lnTo>
                    <a:pt x="157" y="460"/>
                  </a:lnTo>
                  <a:cubicBezTo>
                    <a:pt x="71" y="460"/>
                    <a:pt x="1" y="531"/>
                    <a:pt x="1" y="617"/>
                  </a:cubicBezTo>
                  <a:lnTo>
                    <a:pt x="1" y="3106"/>
                  </a:lnTo>
                  <a:cubicBezTo>
                    <a:pt x="1" y="3192"/>
                    <a:pt x="71" y="3262"/>
                    <a:pt x="157" y="3262"/>
                  </a:cubicBezTo>
                  <a:lnTo>
                    <a:pt x="4593" y="3262"/>
                  </a:lnTo>
                  <a:cubicBezTo>
                    <a:pt x="4680" y="3262"/>
                    <a:pt x="4749" y="3192"/>
                    <a:pt x="4749" y="3106"/>
                  </a:cubicBezTo>
                  <a:lnTo>
                    <a:pt x="4749" y="64"/>
                  </a:lnTo>
                  <a:cubicBezTo>
                    <a:pt x="4749" y="29"/>
                    <a:pt x="4721" y="1"/>
                    <a:pt x="4687"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2353050" y="4040125"/>
              <a:ext cx="208750" cy="200475"/>
            </a:xfrm>
            <a:custGeom>
              <a:avLst/>
              <a:gdLst/>
              <a:ahLst/>
              <a:cxnLst/>
              <a:rect l="l" t="t" r="r" b="b"/>
              <a:pathLst>
                <a:path w="8350" h="8019" extrusionOk="0">
                  <a:moveTo>
                    <a:pt x="4626" y="503"/>
                  </a:moveTo>
                  <a:cubicBezTo>
                    <a:pt x="5365" y="503"/>
                    <a:pt x="6105" y="786"/>
                    <a:pt x="6670" y="1350"/>
                  </a:cubicBezTo>
                  <a:cubicBezTo>
                    <a:pt x="7798" y="2479"/>
                    <a:pt x="7798" y="4309"/>
                    <a:pt x="6669" y="5437"/>
                  </a:cubicBezTo>
                  <a:lnTo>
                    <a:pt x="6670" y="5437"/>
                  </a:lnTo>
                  <a:cubicBezTo>
                    <a:pt x="6105" y="6002"/>
                    <a:pt x="5365" y="6284"/>
                    <a:pt x="4626" y="6284"/>
                  </a:cubicBezTo>
                  <a:cubicBezTo>
                    <a:pt x="3886" y="6284"/>
                    <a:pt x="3146" y="6002"/>
                    <a:pt x="2582" y="5437"/>
                  </a:cubicBezTo>
                  <a:cubicBezTo>
                    <a:pt x="1454" y="4309"/>
                    <a:pt x="1454" y="2479"/>
                    <a:pt x="2582" y="1350"/>
                  </a:cubicBezTo>
                  <a:cubicBezTo>
                    <a:pt x="3146" y="786"/>
                    <a:pt x="3886" y="503"/>
                    <a:pt x="4626" y="503"/>
                  </a:cubicBezTo>
                  <a:close/>
                  <a:moveTo>
                    <a:pt x="4626" y="1"/>
                  </a:moveTo>
                  <a:cubicBezTo>
                    <a:pt x="3758" y="1"/>
                    <a:pt x="2889" y="332"/>
                    <a:pt x="2226" y="994"/>
                  </a:cubicBezTo>
                  <a:cubicBezTo>
                    <a:pt x="991" y="2229"/>
                    <a:pt x="907" y="4179"/>
                    <a:pt x="1975" y="5512"/>
                  </a:cubicBezTo>
                  <a:lnTo>
                    <a:pt x="1" y="7486"/>
                  </a:lnTo>
                  <a:lnTo>
                    <a:pt x="535" y="8019"/>
                  </a:lnTo>
                  <a:lnTo>
                    <a:pt x="2508" y="6046"/>
                  </a:lnTo>
                  <a:cubicBezTo>
                    <a:pt x="3125" y="6540"/>
                    <a:pt x="3876" y="6788"/>
                    <a:pt x="4626" y="6788"/>
                  </a:cubicBezTo>
                  <a:cubicBezTo>
                    <a:pt x="5494" y="6788"/>
                    <a:pt x="6363" y="6457"/>
                    <a:pt x="7025" y="5794"/>
                  </a:cubicBezTo>
                  <a:cubicBezTo>
                    <a:pt x="8350" y="4468"/>
                    <a:pt x="8350" y="2319"/>
                    <a:pt x="7026" y="994"/>
                  </a:cubicBezTo>
                  <a:cubicBezTo>
                    <a:pt x="6363" y="332"/>
                    <a:pt x="5495" y="1"/>
                    <a:pt x="462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2377825" y="4042175"/>
              <a:ext cx="181725" cy="165575"/>
            </a:xfrm>
            <a:custGeom>
              <a:avLst/>
              <a:gdLst/>
              <a:ahLst/>
              <a:cxnLst/>
              <a:rect l="l" t="t" r="r" b="b"/>
              <a:pathLst>
                <a:path w="7269" h="6623" extrusionOk="0">
                  <a:moveTo>
                    <a:pt x="3635" y="492"/>
                  </a:moveTo>
                  <a:cubicBezTo>
                    <a:pt x="4357" y="492"/>
                    <a:pt x="5079" y="767"/>
                    <a:pt x="5629" y="1318"/>
                  </a:cubicBezTo>
                  <a:cubicBezTo>
                    <a:pt x="6730" y="2418"/>
                    <a:pt x="6731" y="4205"/>
                    <a:pt x="5629" y="5305"/>
                  </a:cubicBezTo>
                  <a:cubicBezTo>
                    <a:pt x="5078" y="5856"/>
                    <a:pt x="4356" y="6131"/>
                    <a:pt x="3635" y="6131"/>
                  </a:cubicBezTo>
                  <a:cubicBezTo>
                    <a:pt x="2913" y="6131"/>
                    <a:pt x="2192" y="5856"/>
                    <a:pt x="1641" y="5305"/>
                  </a:cubicBezTo>
                  <a:cubicBezTo>
                    <a:pt x="540" y="4204"/>
                    <a:pt x="540" y="2419"/>
                    <a:pt x="1641" y="1318"/>
                  </a:cubicBezTo>
                  <a:cubicBezTo>
                    <a:pt x="2192" y="767"/>
                    <a:pt x="2913" y="492"/>
                    <a:pt x="3635" y="492"/>
                  </a:cubicBezTo>
                  <a:close/>
                  <a:moveTo>
                    <a:pt x="3635" y="1"/>
                  </a:moveTo>
                  <a:cubicBezTo>
                    <a:pt x="2787" y="1"/>
                    <a:pt x="1940" y="324"/>
                    <a:pt x="1293" y="970"/>
                  </a:cubicBezTo>
                  <a:cubicBezTo>
                    <a:pt x="0" y="2263"/>
                    <a:pt x="0" y="4360"/>
                    <a:pt x="1293" y="5653"/>
                  </a:cubicBezTo>
                  <a:cubicBezTo>
                    <a:pt x="1940" y="6300"/>
                    <a:pt x="2788" y="6623"/>
                    <a:pt x="3635" y="6623"/>
                  </a:cubicBezTo>
                  <a:cubicBezTo>
                    <a:pt x="4482" y="6623"/>
                    <a:pt x="5330" y="6300"/>
                    <a:pt x="5976" y="5653"/>
                  </a:cubicBezTo>
                  <a:cubicBezTo>
                    <a:pt x="7269" y="4360"/>
                    <a:pt x="7269" y="2263"/>
                    <a:pt x="5976" y="970"/>
                  </a:cubicBezTo>
                  <a:cubicBezTo>
                    <a:pt x="5330" y="324"/>
                    <a:pt x="4482" y="1"/>
                    <a:pt x="3635"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2285125" y="4206225"/>
              <a:ext cx="102300" cy="102250"/>
            </a:xfrm>
            <a:custGeom>
              <a:avLst/>
              <a:gdLst/>
              <a:ahLst/>
              <a:cxnLst/>
              <a:rect l="l" t="t" r="r" b="b"/>
              <a:pathLst>
                <a:path w="4092" h="4090" extrusionOk="0">
                  <a:moveTo>
                    <a:pt x="3266" y="0"/>
                  </a:moveTo>
                  <a:lnTo>
                    <a:pt x="0" y="3266"/>
                  </a:lnTo>
                  <a:lnTo>
                    <a:pt x="825" y="4090"/>
                  </a:lnTo>
                  <a:lnTo>
                    <a:pt x="4091" y="825"/>
                  </a:lnTo>
                  <a:lnTo>
                    <a:pt x="3266"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2287525" y="4208550"/>
              <a:ext cx="87350" cy="87300"/>
            </a:xfrm>
            <a:custGeom>
              <a:avLst/>
              <a:gdLst/>
              <a:ahLst/>
              <a:cxnLst/>
              <a:rect l="l" t="t" r="r" b="b"/>
              <a:pathLst>
                <a:path w="3494" h="3492" extrusionOk="0">
                  <a:moveTo>
                    <a:pt x="3267" y="0"/>
                  </a:moveTo>
                  <a:lnTo>
                    <a:pt x="1" y="3266"/>
                  </a:lnTo>
                  <a:lnTo>
                    <a:pt x="227" y="3492"/>
                  </a:lnTo>
                  <a:lnTo>
                    <a:pt x="3493" y="226"/>
                  </a:lnTo>
                  <a:lnTo>
                    <a:pt x="3267"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3124725" y="4610300"/>
              <a:ext cx="221200" cy="99300"/>
            </a:xfrm>
            <a:custGeom>
              <a:avLst/>
              <a:gdLst/>
              <a:ahLst/>
              <a:cxnLst/>
              <a:rect l="l" t="t" r="r" b="b"/>
              <a:pathLst>
                <a:path w="8848" h="3972" extrusionOk="0">
                  <a:moveTo>
                    <a:pt x="0" y="1"/>
                  </a:moveTo>
                  <a:lnTo>
                    <a:pt x="0" y="3971"/>
                  </a:lnTo>
                  <a:lnTo>
                    <a:pt x="8847" y="3971"/>
                  </a:lnTo>
                  <a:lnTo>
                    <a:pt x="8847" y="1"/>
                  </a:lnTo>
                  <a:lnTo>
                    <a:pt x="4424" y="3107"/>
                  </a:lnTo>
                  <a:lnTo>
                    <a:pt x="0"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3124725" y="4610300"/>
              <a:ext cx="221200" cy="77700"/>
            </a:xfrm>
            <a:custGeom>
              <a:avLst/>
              <a:gdLst/>
              <a:ahLst/>
              <a:cxnLst/>
              <a:rect l="l" t="t" r="r" b="b"/>
              <a:pathLst>
                <a:path w="8848" h="3108" extrusionOk="0">
                  <a:moveTo>
                    <a:pt x="0" y="1"/>
                  </a:moveTo>
                  <a:lnTo>
                    <a:pt x="4424" y="3107"/>
                  </a:lnTo>
                  <a:lnTo>
                    <a:pt x="884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3182950" y="3902075"/>
              <a:ext cx="345800" cy="277875"/>
            </a:xfrm>
            <a:custGeom>
              <a:avLst/>
              <a:gdLst/>
              <a:ahLst/>
              <a:cxnLst/>
              <a:rect l="l" t="t" r="r" b="b"/>
              <a:pathLst>
                <a:path w="13832" h="11115" extrusionOk="0">
                  <a:moveTo>
                    <a:pt x="529" y="0"/>
                  </a:moveTo>
                  <a:cubicBezTo>
                    <a:pt x="236" y="0"/>
                    <a:pt x="0" y="237"/>
                    <a:pt x="0" y="529"/>
                  </a:cubicBezTo>
                  <a:lnTo>
                    <a:pt x="0" y="10584"/>
                  </a:lnTo>
                  <a:cubicBezTo>
                    <a:pt x="0" y="10877"/>
                    <a:pt x="236" y="11113"/>
                    <a:pt x="529" y="11114"/>
                  </a:cubicBezTo>
                  <a:lnTo>
                    <a:pt x="13303" y="11114"/>
                  </a:lnTo>
                  <a:cubicBezTo>
                    <a:pt x="13595" y="11114"/>
                    <a:pt x="13832" y="10877"/>
                    <a:pt x="13832" y="10584"/>
                  </a:cubicBezTo>
                  <a:lnTo>
                    <a:pt x="13832" y="529"/>
                  </a:lnTo>
                  <a:cubicBezTo>
                    <a:pt x="13832" y="237"/>
                    <a:pt x="13595" y="0"/>
                    <a:pt x="13303"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3266125" y="4053400"/>
              <a:ext cx="20475" cy="81500"/>
            </a:xfrm>
            <a:custGeom>
              <a:avLst/>
              <a:gdLst/>
              <a:ahLst/>
              <a:cxnLst/>
              <a:rect l="l" t="t" r="r" b="b"/>
              <a:pathLst>
                <a:path w="819" h="3260" extrusionOk="0">
                  <a:moveTo>
                    <a:pt x="0" y="1"/>
                  </a:moveTo>
                  <a:lnTo>
                    <a:pt x="0" y="3259"/>
                  </a:lnTo>
                  <a:lnTo>
                    <a:pt x="819" y="3259"/>
                  </a:lnTo>
                  <a:lnTo>
                    <a:pt x="819"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3232425" y="4080950"/>
              <a:ext cx="20500" cy="53950"/>
            </a:xfrm>
            <a:custGeom>
              <a:avLst/>
              <a:gdLst/>
              <a:ahLst/>
              <a:cxnLst/>
              <a:rect l="l" t="t" r="r" b="b"/>
              <a:pathLst>
                <a:path w="820" h="2158" extrusionOk="0">
                  <a:moveTo>
                    <a:pt x="0" y="1"/>
                  </a:moveTo>
                  <a:lnTo>
                    <a:pt x="0" y="2157"/>
                  </a:lnTo>
                  <a:lnTo>
                    <a:pt x="819" y="2157"/>
                  </a:lnTo>
                  <a:lnTo>
                    <a:pt x="81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3299825" y="4020925"/>
              <a:ext cx="20500" cy="113975"/>
            </a:xfrm>
            <a:custGeom>
              <a:avLst/>
              <a:gdLst/>
              <a:ahLst/>
              <a:cxnLst/>
              <a:rect l="l" t="t" r="r" b="b"/>
              <a:pathLst>
                <a:path w="820" h="4559" extrusionOk="0">
                  <a:moveTo>
                    <a:pt x="1" y="0"/>
                  </a:moveTo>
                  <a:lnTo>
                    <a:pt x="1" y="4558"/>
                  </a:lnTo>
                  <a:lnTo>
                    <a:pt x="820" y="4558"/>
                  </a:lnTo>
                  <a:lnTo>
                    <a:pt x="820"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3333525" y="4049950"/>
              <a:ext cx="20500" cy="84925"/>
            </a:xfrm>
            <a:custGeom>
              <a:avLst/>
              <a:gdLst/>
              <a:ahLst/>
              <a:cxnLst/>
              <a:rect l="l" t="t" r="r" b="b"/>
              <a:pathLst>
                <a:path w="820" h="3397" extrusionOk="0">
                  <a:moveTo>
                    <a:pt x="1" y="1"/>
                  </a:moveTo>
                  <a:lnTo>
                    <a:pt x="1" y="3396"/>
                  </a:lnTo>
                  <a:lnTo>
                    <a:pt x="819" y="3396"/>
                  </a:lnTo>
                  <a:lnTo>
                    <a:pt x="81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3367250" y="4040700"/>
              <a:ext cx="20500" cy="94175"/>
            </a:xfrm>
            <a:custGeom>
              <a:avLst/>
              <a:gdLst/>
              <a:ahLst/>
              <a:cxnLst/>
              <a:rect l="l" t="t" r="r" b="b"/>
              <a:pathLst>
                <a:path w="820" h="3767" extrusionOk="0">
                  <a:moveTo>
                    <a:pt x="0" y="0"/>
                  </a:moveTo>
                  <a:lnTo>
                    <a:pt x="0" y="3766"/>
                  </a:lnTo>
                  <a:lnTo>
                    <a:pt x="819" y="3766"/>
                  </a:lnTo>
                  <a:lnTo>
                    <a:pt x="819"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3400950" y="4058000"/>
              <a:ext cx="20475" cy="76900"/>
            </a:xfrm>
            <a:custGeom>
              <a:avLst/>
              <a:gdLst/>
              <a:ahLst/>
              <a:cxnLst/>
              <a:rect l="l" t="t" r="r" b="b"/>
              <a:pathLst>
                <a:path w="819" h="3076" extrusionOk="0">
                  <a:moveTo>
                    <a:pt x="0" y="1"/>
                  </a:moveTo>
                  <a:lnTo>
                    <a:pt x="0" y="3075"/>
                  </a:lnTo>
                  <a:lnTo>
                    <a:pt x="819" y="3075"/>
                  </a:lnTo>
                  <a:lnTo>
                    <a:pt x="81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3434625" y="4018175"/>
              <a:ext cx="20500" cy="116700"/>
            </a:xfrm>
            <a:custGeom>
              <a:avLst/>
              <a:gdLst/>
              <a:ahLst/>
              <a:cxnLst/>
              <a:rect l="l" t="t" r="r" b="b"/>
              <a:pathLst>
                <a:path w="820" h="4668" extrusionOk="0">
                  <a:moveTo>
                    <a:pt x="1" y="1"/>
                  </a:moveTo>
                  <a:lnTo>
                    <a:pt x="1" y="4667"/>
                  </a:lnTo>
                  <a:lnTo>
                    <a:pt x="820" y="4667"/>
                  </a:lnTo>
                  <a:lnTo>
                    <a:pt x="820"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3468350" y="3975175"/>
              <a:ext cx="20500" cy="159725"/>
            </a:xfrm>
            <a:custGeom>
              <a:avLst/>
              <a:gdLst/>
              <a:ahLst/>
              <a:cxnLst/>
              <a:rect l="l" t="t" r="r" b="b"/>
              <a:pathLst>
                <a:path w="820" h="6389" extrusionOk="0">
                  <a:moveTo>
                    <a:pt x="1" y="0"/>
                  </a:moveTo>
                  <a:lnTo>
                    <a:pt x="1" y="6388"/>
                  </a:lnTo>
                  <a:lnTo>
                    <a:pt x="820" y="6388"/>
                  </a:lnTo>
                  <a:lnTo>
                    <a:pt x="820"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3237925" y="3940650"/>
              <a:ext cx="243125" cy="98800"/>
            </a:xfrm>
            <a:custGeom>
              <a:avLst/>
              <a:gdLst/>
              <a:ahLst/>
              <a:cxnLst/>
              <a:rect l="l" t="t" r="r" b="b"/>
              <a:pathLst>
                <a:path w="9725" h="3952" extrusionOk="0">
                  <a:moveTo>
                    <a:pt x="9635" y="1"/>
                  </a:moveTo>
                  <a:cubicBezTo>
                    <a:pt x="9620" y="1"/>
                    <a:pt x="9605" y="6"/>
                    <a:pt x="9591" y="15"/>
                  </a:cubicBezTo>
                  <a:lnTo>
                    <a:pt x="5506" y="2886"/>
                  </a:lnTo>
                  <a:lnTo>
                    <a:pt x="2848" y="1900"/>
                  </a:lnTo>
                  <a:cubicBezTo>
                    <a:pt x="2838" y="1897"/>
                    <a:pt x="2829" y="1895"/>
                    <a:pt x="2820" y="1895"/>
                  </a:cubicBezTo>
                  <a:cubicBezTo>
                    <a:pt x="2804" y="1895"/>
                    <a:pt x="2788" y="1900"/>
                    <a:pt x="2775" y="1909"/>
                  </a:cubicBezTo>
                  <a:lnTo>
                    <a:pt x="65" y="3809"/>
                  </a:lnTo>
                  <a:cubicBezTo>
                    <a:pt x="1" y="3852"/>
                    <a:pt x="31" y="3952"/>
                    <a:pt x="108" y="3952"/>
                  </a:cubicBezTo>
                  <a:cubicBezTo>
                    <a:pt x="109" y="3952"/>
                    <a:pt x="110" y="3952"/>
                    <a:pt x="111" y="3952"/>
                  </a:cubicBezTo>
                  <a:cubicBezTo>
                    <a:pt x="126" y="3952"/>
                    <a:pt x="143" y="3946"/>
                    <a:pt x="156" y="3937"/>
                  </a:cubicBezTo>
                  <a:lnTo>
                    <a:pt x="2831" y="2061"/>
                  </a:lnTo>
                  <a:lnTo>
                    <a:pt x="5490" y="3048"/>
                  </a:lnTo>
                  <a:cubicBezTo>
                    <a:pt x="5499" y="3051"/>
                    <a:pt x="5508" y="3052"/>
                    <a:pt x="5517" y="3052"/>
                  </a:cubicBezTo>
                  <a:cubicBezTo>
                    <a:pt x="5533" y="3052"/>
                    <a:pt x="5548" y="3048"/>
                    <a:pt x="5562" y="3039"/>
                  </a:cubicBezTo>
                  <a:lnTo>
                    <a:pt x="9681" y="143"/>
                  </a:lnTo>
                  <a:cubicBezTo>
                    <a:pt x="9717" y="118"/>
                    <a:pt x="9725" y="70"/>
                    <a:pt x="9700" y="35"/>
                  </a:cubicBezTo>
                  <a:cubicBezTo>
                    <a:pt x="9685" y="13"/>
                    <a:pt x="9660" y="1"/>
                    <a:pt x="9635"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3227175" y="4024950"/>
              <a:ext cx="26025" cy="25050"/>
            </a:xfrm>
            <a:custGeom>
              <a:avLst/>
              <a:gdLst/>
              <a:ahLst/>
              <a:cxnLst/>
              <a:rect l="l" t="t" r="r" b="b"/>
              <a:pathLst>
                <a:path w="1041" h="1002" extrusionOk="0">
                  <a:moveTo>
                    <a:pt x="541" y="1"/>
                  </a:moveTo>
                  <a:cubicBezTo>
                    <a:pt x="338" y="1"/>
                    <a:pt x="156" y="123"/>
                    <a:pt x="78" y="309"/>
                  </a:cubicBezTo>
                  <a:cubicBezTo>
                    <a:pt x="0" y="497"/>
                    <a:pt x="44" y="712"/>
                    <a:pt x="187" y="855"/>
                  </a:cubicBezTo>
                  <a:cubicBezTo>
                    <a:pt x="282" y="951"/>
                    <a:pt x="410" y="1002"/>
                    <a:pt x="541" y="1002"/>
                  </a:cubicBezTo>
                  <a:cubicBezTo>
                    <a:pt x="605" y="1002"/>
                    <a:pt x="670" y="989"/>
                    <a:pt x="732" y="964"/>
                  </a:cubicBezTo>
                  <a:cubicBezTo>
                    <a:pt x="918" y="886"/>
                    <a:pt x="1041" y="704"/>
                    <a:pt x="1041" y="501"/>
                  </a:cubicBezTo>
                  <a:cubicBezTo>
                    <a:pt x="1041" y="225"/>
                    <a:pt x="817" y="1"/>
                    <a:pt x="54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3295875" y="3977475"/>
              <a:ext cx="25050" cy="25025"/>
            </a:xfrm>
            <a:custGeom>
              <a:avLst/>
              <a:gdLst/>
              <a:ahLst/>
              <a:cxnLst/>
              <a:rect l="l" t="t" r="r" b="b"/>
              <a:pathLst>
                <a:path w="1002" h="1001" extrusionOk="0">
                  <a:moveTo>
                    <a:pt x="502" y="0"/>
                  </a:moveTo>
                  <a:cubicBezTo>
                    <a:pt x="225" y="0"/>
                    <a:pt x="1" y="224"/>
                    <a:pt x="1" y="500"/>
                  </a:cubicBezTo>
                  <a:cubicBezTo>
                    <a:pt x="1" y="777"/>
                    <a:pt x="225" y="1000"/>
                    <a:pt x="502" y="1000"/>
                  </a:cubicBezTo>
                  <a:cubicBezTo>
                    <a:pt x="778" y="1000"/>
                    <a:pt x="1002" y="777"/>
                    <a:pt x="1002" y="500"/>
                  </a:cubicBezTo>
                  <a:cubicBezTo>
                    <a:pt x="1002" y="224"/>
                    <a:pt x="778" y="0"/>
                    <a:pt x="502"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3363025" y="4002475"/>
              <a:ext cx="26050" cy="25050"/>
            </a:xfrm>
            <a:custGeom>
              <a:avLst/>
              <a:gdLst/>
              <a:ahLst/>
              <a:cxnLst/>
              <a:rect l="l" t="t" r="r" b="b"/>
              <a:pathLst>
                <a:path w="1042" h="1002" extrusionOk="0">
                  <a:moveTo>
                    <a:pt x="541" y="0"/>
                  </a:moveTo>
                  <a:cubicBezTo>
                    <a:pt x="338" y="0"/>
                    <a:pt x="156" y="123"/>
                    <a:pt x="78" y="310"/>
                  </a:cubicBezTo>
                  <a:cubicBezTo>
                    <a:pt x="1" y="496"/>
                    <a:pt x="43" y="712"/>
                    <a:pt x="187" y="854"/>
                  </a:cubicBezTo>
                  <a:cubicBezTo>
                    <a:pt x="283" y="951"/>
                    <a:pt x="410" y="1001"/>
                    <a:pt x="540" y="1001"/>
                  </a:cubicBezTo>
                  <a:cubicBezTo>
                    <a:pt x="605" y="1001"/>
                    <a:pt x="670" y="989"/>
                    <a:pt x="732" y="963"/>
                  </a:cubicBezTo>
                  <a:cubicBezTo>
                    <a:pt x="919" y="886"/>
                    <a:pt x="1041" y="703"/>
                    <a:pt x="1041" y="501"/>
                  </a:cubicBezTo>
                  <a:cubicBezTo>
                    <a:pt x="1041" y="225"/>
                    <a:pt x="817" y="0"/>
                    <a:pt x="541"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3466275" y="3930125"/>
              <a:ext cx="25050" cy="25025"/>
            </a:xfrm>
            <a:custGeom>
              <a:avLst/>
              <a:gdLst/>
              <a:ahLst/>
              <a:cxnLst/>
              <a:rect l="l" t="t" r="r" b="b"/>
              <a:pathLst>
                <a:path w="1002" h="1001" extrusionOk="0">
                  <a:moveTo>
                    <a:pt x="502" y="0"/>
                  </a:moveTo>
                  <a:cubicBezTo>
                    <a:pt x="226" y="0"/>
                    <a:pt x="1" y="224"/>
                    <a:pt x="1" y="500"/>
                  </a:cubicBezTo>
                  <a:cubicBezTo>
                    <a:pt x="1" y="777"/>
                    <a:pt x="226" y="1000"/>
                    <a:pt x="502" y="1000"/>
                  </a:cubicBezTo>
                  <a:cubicBezTo>
                    <a:pt x="778" y="1000"/>
                    <a:pt x="1002" y="777"/>
                    <a:pt x="1002" y="500"/>
                  </a:cubicBezTo>
                  <a:cubicBezTo>
                    <a:pt x="1002" y="224"/>
                    <a:pt x="778" y="0"/>
                    <a:pt x="502"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3203925" y="3941000"/>
              <a:ext cx="298325" cy="217975"/>
            </a:xfrm>
            <a:custGeom>
              <a:avLst/>
              <a:gdLst/>
              <a:ahLst/>
              <a:cxnLst/>
              <a:rect l="l" t="t" r="r" b="b"/>
              <a:pathLst>
                <a:path w="11933" h="8719" extrusionOk="0">
                  <a:moveTo>
                    <a:pt x="78" y="1"/>
                  </a:moveTo>
                  <a:cubicBezTo>
                    <a:pt x="35" y="1"/>
                    <a:pt x="1" y="35"/>
                    <a:pt x="1" y="79"/>
                  </a:cubicBezTo>
                  <a:lnTo>
                    <a:pt x="1" y="8641"/>
                  </a:lnTo>
                  <a:cubicBezTo>
                    <a:pt x="1" y="8684"/>
                    <a:pt x="35" y="8719"/>
                    <a:pt x="78" y="8719"/>
                  </a:cubicBezTo>
                  <a:lnTo>
                    <a:pt x="11854" y="8719"/>
                  </a:lnTo>
                  <a:cubicBezTo>
                    <a:pt x="11898" y="8719"/>
                    <a:pt x="11933" y="8685"/>
                    <a:pt x="11933" y="8641"/>
                  </a:cubicBezTo>
                  <a:cubicBezTo>
                    <a:pt x="11933" y="8598"/>
                    <a:pt x="11898" y="8563"/>
                    <a:pt x="11854" y="8563"/>
                  </a:cubicBezTo>
                  <a:lnTo>
                    <a:pt x="157" y="8563"/>
                  </a:lnTo>
                  <a:lnTo>
                    <a:pt x="157" y="79"/>
                  </a:lnTo>
                  <a:cubicBezTo>
                    <a:pt x="157" y="35"/>
                    <a:pt x="122" y="1"/>
                    <a:pt x="7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3169375" y="4497200"/>
              <a:ext cx="136800" cy="136750"/>
            </a:xfrm>
            <a:custGeom>
              <a:avLst/>
              <a:gdLst/>
              <a:ahLst/>
              <a:cxnLst/>
              <a:rect l="l" t="t" r="r" b="b"/>
              <a:pathLst>
                <a:path w="5472" h="5470" extrusionOk="0">
                  <a:moveTo>
                    <a:pt x="535" y="0"/>
                  </a:moveTo>
                  <a:lnTo>
                    <a:pt x="1" y="534"/>
                  </a:lnTo>
                  <a:lnTo>
                    <a:pt x="1522" y="2055"/>
                  </a:lnTo>
                  <a:lnTo>
                    <a:pt x="1377" y="2201"/>
                  </a:lnTo>
                  <a:lnTo>
                    <a:pt x="4645" y="5470"/>
                  </a:lnTo>
                  <a:lnTo>
                    <a:pt x="5472" y="4645"/>
                  </a:lnTo>
                  <a:lnTo>
                    <a:pt x="2203" y="1376"/>
                  </a:lnTo>
                  <a:lnTo>
                    <a:pt x="2057" y="1522"/>
                  </a:lnTo>
                  <a:lnTo>
                    <a:pt x="535"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3029225" y="4365300"/>
              <a:ext cx="186450" cy="169875"/>
            </a:xfrm>
            <a:custGeom>
              <a:avLst/>
              <a:gdLst/>
              <a:ahLst/>
              <a:cxnLst/>
              <a:rect l="l" t="t" r="r" b="b"/>
              <a:pathLst>
                <a:path w="7458" h="6795" extrusionOk="0">
                  <a:moveTo>
                    <a:pt x="3728" y="504"/>
                  </a:moveTo>
                  <a:cubicBezTo>
                    <a:pt x="4469" y="504"/>
                    <a:pt x="5209" y="787"/>
                    <a:pt x="5775" y="1352"/>
                  </a:cubicBezTo>
                  <a:cubicBezTo>
                    <a:pt x="6904" y="2481"/>
                    <a:pt x="6905" y="4313"/>
                    <a:pt x="5775" y="5444"/>
                  </a:cubicBezTo>
                  <a:cubicBezTo>
                    <a:pt x="5209" y="6008"/>
                    <a:pt x="4469" y="6291"/>
                    <a:pt x="3729" y="6291"/>
                  </a:cubicBezTo>
                  <a:cubicBezTo>
                    <a:pt x="2988" y="6291"/>
                    <a:pt x="2248" y="6008"/>
                    <a:pt x="1683" y="5444"/>
                  </a:cubicBezTo>
                  <a:cubicBezTo>
                    <a:pt x="553" y="4313"/>
                    <a:pt x="553" y="2481"/>
                    <a:pt x="1683" y="1352"/>
                  </a:cubicBezTo>
                  <a:cubicBezTo>
                    <a:pt x="2248" y="787"/>
                    <a:pt x="2988" y="504"/>
                    <a:pt x="3728" y="504"/>
                  </a:cubicBezTo>
                  <a:close/>
                  <a:moveTo>
                    <a:pt x="3729" y="0"/>
                  </a:moveTo>
                  <a:cubicBezTo>
                    <a:pt x="2860" y="0"/>
                    <a:pt x="1990" y="332"/>
                    <a:pt x="1327" y="996"/>
                  </a:cubicBezTo>
                  <a:cubicBezTo>
                    <a:pt x="1" y="2322"/>
                    <a:pt x="1" y="4473"/>
                    <a:pt x="1327" y="5800"/>
                  </a:cubicBezTo>
                  <a:cubicBezTo>
                    <a:pt x="1990" y="6463"/>
                    <a:pt x="2860" y="6794"/>
                    <a:pt x="3729" y="6794"/>
                  </a:cubicBezTo>
                  <a:cubicBezTo>
                    <a:pt x="4598" y="6794"/>
                    <a:pt x="5468" y="6463"/>
                    <a:pt x="6131" y="5800"/>
                  </a:cubicBezTo>
                  <a:cubicBezTo>
                    <a:pt x="7457" y="4473"/>
                    <a:pt x="7458" y="2322"/>
                    <a:pt x="6131" y="996"/>
                  </a:cubicBezTo>
                  <a:cubicBezTo>
                    <a:pt x="5468" y="332"/>
                    <a:pt x="4598" y="0"/>
                    <a:pt x="372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2814875" y="3807225"/>
              <a:ext cx="58600" cy="93850"/>
            </a:xfrm>
            <a:custGeom>
              <a:avLst/>
              <a:gdLst/>
              <a:ahLst/>
              <a:cxnLst/>
              <a:rect l="l" t="t" r="r" b="b"/>
              <a:pathLst>
                <a:path w="2344" h="3754" extrusionOk="0">
                  <a:moveTo>
                    <a:pt x="902" y="0"/>
                  </a:moveTo>
                  <a:cubicBezTo>
                    <a:pt x="875" y="0"/>
                    <a:pt x="850" y="13"/>
                    <a:pt x="833" y="33"/>
                  </a:cubicBezTo>
                  <a:cubicBezTo>
                    <a:pt x="813" y="55"/>
                    <a:pt x="802" y="83"/>
                    <a:pt x="803" y="112"/>
                  </a:cubicBezTo>
                  <a:lnTo>
                    <a:pt x="803" y="421"/>
                  </a:lnTo>
                  <a:cubicBezTo>
                    <a:pt x="695" y="449"/>
                    <a:pt x="592" y="492"/>
                    <a:pt x="497" y="550"/>
                  </a:cubicBezTo>
                  <a:cubicBezTo>
                    <a:pt x="410" y="603"/>
                    <a:pt x="334" y="669"/>
                    <a:pt x="270" y="747"/>
                  </a:cubicBezTo>
                  <a:cubicBezTo>
                    <a:pt x="208" y="820"/>
                    <a:pt x="160" y="904"/>
                    <a:pt x="127" y="994"/>
                  </a:cubicBezTo>
                  <a:cubicBezTo>
                    <a:pt x="94" y="1084"/>
                    <a:pt x="77" y="1180"/>
                    <a:pt x="78" y="1276"/>
                  </a:cubicBezTo>
                  <a:cubicBezTo>
                    <a:pt x="78" y="1515"/>
                    <a:pt x="138" y="1706"/>
                    <a:pt x="258" y="1849"/>
                  </a:cubicBezTo>
                  <a:cubicBezTo>
                    <a:pt x="378" y="1992"/>
                    <a:pt x="568" y="2094"/>
                    <a:pt x="829" y="2155"/>
                  </a:cubicBezTo>
                  <a:cubicBezTo>
                    <a:pt x="967" y="2189"/>
                    <a:pt x="1089" y="2217"/>
                    <a:pt x="1191" y="2239"/>
                  </a:cubicBezTo>
                  <a:cubicBezTo>
                    <a:pt x="1277" y="2257"/>
                    <a:pt x="1361" y="2280"/>
                    <a:pt x="1444" y="2308"/>
                  </a:cubicBezTo>
                  <a:cubicBezTo>
                    <a:pt x="1509" y="2331"/>
                    <a:pt x="1558" y="2357"/>
                    <a:pt x="1592" y="2385"/>
                  </a:cubicBezTo>
                  <a:cubicBezTo>
                    <a:pt x="1623" y="2411"/>
                    <a:pt x="1641" y="2449"/>
                    <a:pt x="1640" y="2490"/>
                  </a:cubicBezTo>
                  <a:cubicBezTo>
                    <a:pt x="1640" y="2573"/>
                    <a:pt x="1596" y="2631"/>
                    <a:pt x="1506" y="2663"/>
                  </a:cubicBezTo>
                  <a:cubicBezTo>
                    <a:pt x="1416" y="2695"/>
                    <a:pt x="1304" y="2710"/>
                    <a:pt x="1170" y="2710"/>
                  </a:cubicBezTo>
                  <a:cubicBezTo>
                    <a:pt x="1165" y="2710"/>
                    <a:pt x="1159" y="2711"/>
                    <a:pt x="1154" y="2711"/>
                  </a:cubicBezTo>
                  <a:cubicBezTo>
                    <a:pt x="1094" y="2711"/>
                    <a:pt x="1035" y="2700"/>
                    <a:pt x="979" y="2681"/>
                  </a:cubicBezTo>
                  <a:cubicBezTo>
                    <a:pt x="932" y="2665"/>
                    <a:pt x="889" y="2642"/>
                    <a:pt x="849" y="2613"/>
                  </a:cubicBezTo>
                  <a:cubicBezTo>
                    <a:pt x="819" y="2590"/>
                    <a:pt x="791" y="2564"/>
                    <a:pt x="768" y="2535"/>
                  </a:cubicBezTo>
                  <a:cubicBezTo>
                    <a:pt x="748" y="2511"/>
                    <a:pt x="732" y="2492"/>
                    <a:pt x="722" y="2481"/>
                  </a:cubicBezTo>
                  <a:cubicBezTo>
                    <a:pt x="704" y="2463"/>
                    <a:pt x="684" y="2448"/>
                    <a:pt x="662" y="2437"/>
                  </a:cubicBezTo>
                  <a:cubicBezTo>
                    <a:pt x="637" y="2428"/>
                    <a:pt x="611" y="2422"/>
                    <a:pt x="585" y="2422"/>
                  </a:cubicBezTo>
                  <a:cubicBezTo>
                    <a:pt x="583" y="2422"/>
                    <a:pt x="581" y="2422"/>
                    <a:pt x="578" y="2423"/>
                  </a:cubicBezTo>
                  <a:lnTo>
                    <a:pt x="81" y="2423"/>
                  </a:lnTo>
                  <a:cubicBezTo>
                    <a:pt x="60" y="2424"/>
                    <a:pt x="40" y="2433"/>
                    <a:pt x="26" y="2449"/>
                  </a:cubicBezTo>
                  <a:cubicBezTo>
                    <a:pt x="10" y="2467"/>
                    <a:pt x="1" y="2491"/>
                    <a:pt x="2" y="2515"/>
                  </a:cubicBezTo>
                  <a:cubicBezTo>
                    <a:pt x="5" y="2603"/>
                    <a:pt x="25" y="2691"/>
                    <a:pt x="63" y="2771"/>
                  </a:cubicBezTo>
                  <a:cubicBezTo>
                    <a:pt x="102" y="2858"/>
                    <a:pt x="156" y="2938"/>
                    <a:pt x="223" y="3006"/>
                  </a:cubicBezTo>
                  <a:cubicBezTo>
                    <a:pt x="298" y="3083"/>
                    <a:pt x="382" y="3148"/>
                    <a:pt x="474" y="3201"/>
                  </a:cubicBezTo>
                  <a:cubicBezTo>
                    <a:pt x="576" y="3260"/>
                    <a:pt x="687" y="3303"/>
                    <a:pt x="802" y="3332"/>
                  </a:cubicBezTo>
                  <a:lnTo>
                    <a:pt x="802" y="3641"/>
                  </a:lnTo>
                  <a:cubicBezTo>
                    <a:pt x="802" y="3670"/>
                    <a:pt x="812" y="3699"/>
                    <a:pt x="832" y="3721"/>
                  </a:cubicBezTo>
                  <a:cubicBezTo>
                    <a:pt x="850" y="3741"/>
                    <a:pt x="876" y="3754"/>
                    <a:pt x="904" y="3754"/>
                  </a:cubicBezTo>
                  <a:lnTo>
                    <a:pt x="1401" y="3754"/>
                  </a:lnTo>
                  <a:cubicBezTo>
                    <a:pt x="1429" y="3754"/>
                    <a:pt x="1455" y="3741"/>
                    <a:pt x="1474" y="3721"/>
                  </a:cubicBezTo>
                  <a:cubicBezTo>
                    <a:pt x="1493" y="3699"/>
                    <a:pt x="1504" y="3670"/>
                    <a:pt x="1504" y="3641"/>
                  </a:cubicBezTo>
                  <a:lnTo>
                    <a:pt x="1504" y="3345"/>
                  </a:lnTo>
                  <a:cubicBezTo>
                    <a:pt x="1622" y="3324"/>
                    <a:pt x="1736" y="3288"/>
                    <a:pt x="1845" y="3236"/>
                  </a:cubicBezTo>
                  <a:cubicBezTo>
                    <a:pt x="1944" y="3190"/>
                    <a:pt x="2034" y="3126"/>
                    <a:pt x="2110" y="3049"/>
                  </a:cubicBezTo>
                  <a:cubicBezTo>
                    <a:pt x="2184" y="2974"/>
                    <a:pt x="2242" y="2886"/>
                    <a:pt x="2281" y="2790"/>
                  </a:cubicBezTo>
                  <a:cubicBezTo>
                    <a:pt x="2322" y="2689"/>
                    <a:pt x="2343" y="2579"/>
                    <a:pt x="2342" y="2469"/>
                  </a:cubicBezTo>
                  <a:cubicBezTo>
                    <a:pt x="2342" y="2339"/>
                    <a:pt x="2324" y="2225"/>
                    <a:pt x="2290" y="2130"/>
                  </a:cubicBezTo>
                  <a:cubicBezTo>
                    <a:pt x="2257" y="2035"/>
                    <a:pt x="2204" y="1949"/>
                    <a:pt x="2135" y="1879"/>
                  </a:cubicBezTo>
                  <a:cubicBezTo>
                    <a:pt x="2059" y="1805"/>
                    <a:pt x="1971" y="1745"/>
                    <a:pt x="1875" y="1702"/>
                  </a:cubicBezTo>
                  <a:cubicBezTo>
                    <a:pt x="1758" y="1650"/>
                    <a:pt x="1636" y="1611"/>
                    <a:pt x="1511" y="1585"/>
                  </a:cubicBezTo>
                  <a:cubicBezTo>
                    <a:pt x="1371" y="1555"/>
                    <a:pt x="1255" y="1528"/>
                    <a:pt x="1161" y="1506"/>
                  </a:cubicBezTo>
                  <a:cubicBezTo>
                    <a:pt x="1084" y="1489"/>
                    <a:pt x="1009" y="1466"/>
                    <a:pt x="935" y="1437"/>
                  </a:cubicBezTo>
                  <a:cubicBezTo>
                    <a:pt x="878" y="1413"/>
                    <a:pt x="838" y="1387"/>
                    <a:pt x="814" y="1359"/>
                  </a:cubicBezTo>
                  <a:cubicBezTo>
                    <a:pt x="789" y="1330"/>
                    <a:pt x="777" y="1293"/>
                    <a:pt x="778" y="1255"/>
                  </a:cubicBezTo>
                  <a:cubicBezTo>
                    <a:pt x="777" y="1219"/>
                    <a:pt x="788" y="1181"/>
                    <a:pt x="810" y="1151"/>
                  </a:cubicBezTo>
                  <a:cubicBezTo>
                    <a:pt x="832" y="1123"/>
                    <a:pt x="861" y="1102"/>
                    <a:pt x="894" y="1087"/>
                  </a:cubicBezTo>
                  <a:cubicBezTo>
                    <a:pt x="931" y="1071"/>
                    <a:pt x="970" y="1059"/>
                    <a:pt x="1012" y="1054"/>
                  </a:cubicBezTo>
                  <a:cubicBezTo>
                    <a:pt x="1053" y="1048"/>
                    <a:pt x="1094" y="1044"/>
                    <a:pt x="1135" y="1044"/>
                  </a:cubicBezTo>
                  <a:cubicBezTo>
                    <a:pt x="1140" y="1044"/>
                    <a:pt x="1145" y="1044"/>
                    <a:pt x="1150" y="1044"/>
                  </a:cubicBezTo>
                  <a:cubicBezTo>
                    <a:pt x="1155" y="1044"/>
                    <a:pt x="1161" y="1043"/>
                    <a:pt x="1167" y="1043"/>
                  </a:cubicBezTo>
                  <a:cubicBezTo>
                    <a:pt x="1218" y="1043"/>
                    <a:pt x="1268" y="1052"/>
                    <a:pt x="1316" y="1067"/>
                  </a:cubicBezTo>
                  <a:cubicBezTo>
                    <a:pt x="1357" y="1079"/>
                    <a:pt x="1395" y="1098"/>
                    <a:pt x="1430" y="1120"/>
                  </a:cubicBezTo>
                  <a:cubicBezTo>
                    <a:pt x="1456" y="1137"/>
                    <a:pt x="1480" y="1158"/>
                    <a:pt x="1500" y="1181"/>
                  </a:cubicBezTo>
                  <a:cubicBezTo>
                    <a:pt x="1517" y="1200"/>
                    <a:pt x="1528" y="1215"/>
                    <a:pt x="1537" y="1223"/>
                  </a:cubicBezTo>
                  <a:cubicBezTo>
                    <a:pt x="1556" y="1243"/>
                    <a:pt x="1578" y="1260"/>
                    <a:pt x="1603" y="1273"/>
                  </a:cubicBezTo>
                  <a:cubicBezTo>
                    <a:pt x="1628" y="1284"/>
                    <a:pt x="1654" y="1289"/>
                    <a:pt x="1681" y="1289"/>
                  </a:cubicBezTo>
                  <a:cubicBezTo>
                    <a:pt x="1684" y="1289"/>
                    <a:pt x="1686" y="1289"/>
                    <a:pt x="1689" y="1289"/>
                  </a:cubicBezTo>
                  <a:lnTo>
                    <a:pt x="2186" y="1289"/>
                  </a:lnTo>
                  <a:cubicBezTo>
                    <a:pt x="2206" y="1289"/>
                    <a:pt x="2227" y="1279"/>
                    <a:pt x="2241" y="1262"/>
                  </a:cubicBezTo>
                  <a:cubicBezTo>
                    <a:pt x="2256" y="1245"/>
                    <a:pt x="2265" y="1222"/>
                    <a:pt x="2265" y="1198"/>
                  </a:cubicBezTo>
                  <a:cubicBezTo>
                    <a:pt x="2260" y="1119"/>
                    <a:pt x="2241" y="1043"/>
                    <a:pt x="2204" y="972"/>
                  </a:cubicBezTo>
                  <a:cubicBezTo>
                    <a:pt x="2164" y="891"/>
                    <a:pt x="2111" y="816"/>
                    <a:pt x="2049" y="750"/>
                  </a:cubicBezTo>
                  <a:cubicBezTo>
                    <a:pt x="1979" y="675"/>
                    <a:pt x="1899" y="610"/>
                    <a:pt x="1812" y="557"/>
                  </a:cubicBezTo>
                  <a:cubicBezTo>
                    <a:pt x="1716" y="499"/>
                    <a:pt x="1611" y="455"/>
                    <a:pt x="1503" y="426"/>
                  </a:cubicBezTo>
                  <a:lnTo>
                    <a:pt x="1504" y="112"/>
                  </a:lnTo>
                  <a:cubicBezTo>
                    <a:pt x="1504" y="83"/>
                    <a:pt x="1493" y="55"/>
                    <a:pt x="1474" y="33"/>
                  </a:cubicBezTo>
                  <a:cubicBezTo>
                    <a:pt x="1455" y="12"/>
                    <a:pt x="1429" y="0"/>
                    <a:pt x="1401" y="0"/>
                  </a:cubicBezTo>
                  <a:lnTo>
                    <a:pt x="905" y="0"/>
                  </a:lnTo>
                  <a:cubicBezTo>
                    <a:pt x="904" y="0"/>
                    <a:pt x="903" y="0"/>
                    <a:pt x="902"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2659800" y="4039575"/>
              <a:ext cx="99675" cy="72850"/>
            </a:xfrm>
            <a:custGeom>
              <a:avLst/>
              <a:gdLst/>
              <a:ahLst/>
              <a:cxnLst/>
              <a:rect l="l" t="t" r="r" b="b"/>
              <a:pathLst>
                <a:path w="3987" h="2914" extrusionOk="0">
                  <a:moveTo>
                    <a:pt x="528" y="1"/>
                  </a:moveTo>
                  <a:cubicBezTo>
                    <a:pt x="390" y="211"/>
                    <a:pt x="0" y="1074"/>
                    <a:pt x="153" y="2250"/>
                  </a:cubicBezTo>
                  <a:cubicBezTo>
                    <a:pt x="201" y="2617"/>
                    <a:pt x="484" y="2914"/>
                    <a:pt x="789" y="2914"/>
                  </a:cubicBezTo>
                  <a:lnTo>
                    <a:pt x="3172" y="2914"/>
                  </a:lnTo>
                  <a:cubicBezTo>
                    <a:pt x="3172" y="2914"/>
                    <a:pt x="3173" y="2914"/>
                    <a:pt x="3173" y="2914"/>
                  </a:cubicBezTo>
                  <a:cubicBezTo>
                    <a:pt x="3478" y="2914"/>
                    <a:pt x="3760" y="2616"/>
                    <a:pt x="3807" y="2250"/>
                  </a:cubicBezTo>
                  <a:cubicBezTo>
                    <a:pt x="3986" y="875"/>
                    <a:pt x="3434" y="1"/>
                    <a:pt x="3434"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2650825" y="3938800"/>
              <a:ext cx="58875" cy="100800"/>
            </a:xfrm>
            <a:custGeom>
              <a:avLst/>
              <a:gdLst/>
              <a:ahLst/>
              <a:cxnLst/>
              <a:rect l="l" t="t" r="r" b="b"/>
              <a:pathLst>
                <a:path w="2355" h="4032" extrusionOk="0">
                  <a:moveTo>
                    <a:pt x="570" y="1"/>
                  </a:moveTo>
                  <a:cubicBezTo>
                    <a:pt x="1" y="833"/>
                    <a:pt x="153" y="2099"/>
                    <a:pt x="372" y="2812"/>
                  </a:cubicBezTo>
                  <a:cubicBezTo>
                    <a:pt x="679" y="3807"/>
                    <a:pt x="1321" y="4032"/>
                    <a:pt x="2355" y="4032"/>
                  </a:cubicBezTo>
                  <a:cubicBezTo>
                    <a:pt x="1818" y="4032"/>
                    <a:pt x="1162" y="3456"/>
                    <a:pt x="1162" y="2603"/>
                  </a:cubicBezTo>
                  <a:lnTo>
                    <a:pt x="1162" y="1476"/>
                  </a:lnTo>
                  <a:cubicBezTo>
                    <a:pt x="1162" y="909"/>
                    <a:pt x="945" y="373"/>
                    <a:pt x="570"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2709675" y="3938800"/>
              <a:ext cx="58850" cy="100800"/>
            </a:xfrm>
            <a:custGeom>
              <a:avLst/>
              <a:gdLst/>
              <a:ahLst/>
              <a:cxnLst/>
              <a:rect l="l" t="t" r="r" b="b"/>
              <a:pathLst>
                <a:path w="2354" h="4032" extrusionOk="0">
                  <a:moveTo>
                    <a:pt x="1784" y="1"/>
                  </a:moveTo>
                  <a:cubicBezTo>
                    <a:pt x="1410" y="373"/>
                    <a:pt x="1192" y="910"/>
                    <a:pt x="1192" y="1476"/>
                  </a:cubicBezTo>
                  <a:lnTo>
                    <a:pt x="1192" y="2603"/>
                  </a:lnTo>
                  <a:cubicBezTo>
                    <a:pt x="1192" y="3456"/>
                    <a:pt x="538" y="4032"/>
                    <a:pt x="1" y="4032"/>
                  </a:cubicBezTo>
                  <a:cubicBezTo>
                    <a:pt x="1035" y="4032"/>
                    <a:pt x="1677" y="3807"/>
                    <a:pt x="1983" y="2812"/>
                  </a:cubicBezTo>
                  <a:cubicBezTo>
                    <a:pt x="2202" y="2100"/>
                    <a:pt x="2354" y="834"/>
                    <a:pt x="1784"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2673400" y="3874300"/>
              <a:ext cx="72600" cy="72575"/>
            </a:xfrm>
            <a:custGeom>
              <a:avLst/>
              <a:gdLst/>
              <a:ahLst/>
              <a:cxnLst/>
              <a:rect l="l" t="t" r="r" b="b"/>
              <a:pathLst>
                <a:path w="2904" h="2903" extrusionOk="0">
                  <a:moveTo>
                    <a:pt x="1452" y="0"/>
                  </a:moveTo>
                  <a:cubicBezTo>
                    <a:pt x="650" y="0"/>
                    <a:pt x="1" y="650"/>
                    <a:pt x="1" y="1452"/>
                  </a:cubicBezTo>
                  <a:cubicBezTo>
                    <a:pt x="1" y="2254"/>
                    <a:pt x="650" y="2903"/>
                    <a:pt x="1452" y="2903"/>
                  </a:cubicBezTo>
                  <a:cubicBezTo>
                    <a:pt x="2253" y="2903"/>
                    <a:pt x="2903" y="2254"/>
                    <a:pt x="2903" y="1452"/>
                  </a:cubicBezTo>
                  <a:cubicBezTo>
                    <a:pt x="2903" y="650"/>
                    <a:pt x="2253" y="0"/>
                    <a:pt x="1452" y="0"/>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2678300" y="3896325"/>
              <a:ext cx="62775" cy="58575"/>
            </a:xfrm>
            <a:custGeom>
              <a:avLst/>
              <a:gdLst/>
              <a:ahLst/>
              <a:cxnLst/>
              <a:rect l="l" t="t" r="r" b="b"/>
              <a:pathLst>
                <a:path w="2511" h="2343" extrusionOk="0">
                  <a:moveTo>
                    <a:pt x="507" y="0"/>
                  </a:moveTo>
                  <a:cubicBezTo>
                    <a:pt x="507" y="0"/>
                    <a:pt x="607" y="344"/>
                    <a:pt x="607" y="657"/>
                  </a:cubicBezTo>
                  <a:cubicBezTo>
                    <a:pt x="607" y="953"/>
                    <a:pt x="153" y="1065"/>
                    <a:pt x="0" y="1178"/>
                  </a:cubicBezTo>
                  <a:lnTo>
                    <a:pt x="1256" y="2343"/>
                  </a:lnTo>
                  <a:lnTo>
                    <a:pt x="2510" y="1178"/>
                  </a:lnTo>
                  <a:cubicBezTo>
                    <a:pt x="2358" y="1065"/>
                    <a:pt x="1904" y="953"/>
                    <a:pt x="1904" y="657"/>
                  </a:cubicBezTo>
                  <a:cubicBezTo>
                    <a:pt x="1904" y="344"/>
                    <a:pt x="2004" y="0"/>
                    <a:pt x="2004"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2665100" y="3925700"/>
              <a:ext cx="89200" cy="113900"/>
            </a:xfrm>
            <a:custGeom>
              <a:avLst/>
              <a:gdLst/>
              <a:ahLst/>
              <a:cxnLst/>
              <a:rect l="l" t="t" r="r" b="b"/>
              <a:pathLst>
                <a:path w="3568" h="4556" extrusionOk="0">
                  <a:moveTo>
                    <a:pt x="542" y="0"/>
                  </a:moveTo>
                  <a:cubicBezTo>
                    <a:pt x="536" y="0"/>
                    <a:pt x="531" y="1"/>
                    <a:pt x="528" y="3"/>
                  </a:cubicBezTo>
                  <a:cubicBezTo>
                    <a:pt x="321" y="142"/>
                    <a:pt x="141" y="320"/>
                    <a:pt x="0" y="526"/>
                  </a:cubicBezTo>
                  <a:cubicBezTo>
                    <a:pt x="375" y="898"/>
                    <a:pt x="592" y="1434"/>
                    <a:pt x="592" y="2000"/>
                  </a:cubicBezTo>
                  <a:lnTo>
                    <a:pt x="592" y="3128"/>
                  </a:lnTo>
                  <a:cubicBezTo>
                    <a:pt x="592" y="3980"/>
                    <a:pt x="1247" y="4556"/>
                    <a:pt x="1784" y="4556"/>
                  </a:cubicBezTo>
                  <a:cubicBezTo>
                    <a:pt x="2321" y="4556"/>
                    <a:pt x="2975" y="3980"/>
                    <a:pt x="2975" y="3128"/>
                  </a:cubicBezTo>
                  <a:lnTo>
                    <a:pt x="2975" y="2000"/>
                  </a:lnTo>
                  <a:cubicBezTo>
                    <a:pt x="2975" y="1434"/>
                    <a:pt x="3193" y="898"/>
                    <a:pt x="3567" y="526"/>
                  </a:cubicBezTo>
                  <a:cubicBezTo>
                    <a:pt x="3425" y="320"/>
                    <a:pt x="3246" y="142"/>
                    <a:pt x="3039" y="3"/>
                  </a:cubicBezTo>
                  <a:cubicBezTo>
                    <a:pt x="3036" y="1"/>
                    <a:pt x="3031" y="0"/>
                    <a:pt x="3025" y="0"/>
                  </a:cubicBezTo>
                  <a:cubicBezTo>
                    <a:pt x="2939" y="0"/>
                    <a:pt x="2574" y="200"/>
                    <a:pt x="2261" y="380"/>
                  </a:cubicBezTo>
                  <a:cubicBezTo>
                    <a:pt x="2113" y="465"/>
                    <a:pt x="1949" y="507"/>
                    <a:pt x="1784" y="507"/>
                  </a:cubicBezTo>
                  <a:cubicBezTo>
                    <a:pt x="1619" y="507"/>
                    <a:pt x="1454" y="465"/>
                    <a:pt x="1307" y="380"/>
                  </a:cubicBezTo>
                  <a:cubicBezTo>
                    <a:pt x="994" y="200"/>
                    <a:pt x="629" y="0"/>
                    <a:pt x="542"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2680675" y="3847550"/>
              <a:ext cx="58050" cy="63050"/>
            </a:xfrm>
            <a:custGeom>
              <a:avLst/>
              <a:gdLst/>
              <a:ahLst/>
              <a:cxnLst/>
              <a:rect l="l" t="t" r="r" b="b"/>
              <a:pathLst>
                <a:path w="2322" h="2522" extrusionOk="0">
                  <a:moveTo>
                    <a:pt x="1161" y="0"/>
                  </a:moveTo>
                  <a:cubicBezTo>
                    <a:pt x="520" y="0"/>
                    <a:pt x="0" y="565"/>
                    <a:pt x="0" y="1261"/>
                  </a:cubicBezTo>
                  <a:cubicBezTo>
                    <a:pt x="0" y="1958"/>
                    <a:pt x="520" y="2522"/>
                    <a:pt x="1161" y="2522"/>
                  </a:cubicBezTo>
                  <a:cubicBezTo>
                    <a:pt x="1802" y="2522"/>
                    <a:pt x="2321" y="1958"/>
                    <a:pt x="2321" y="1261"/>
                  </a:cubicBezTo>
                  <a:cubicBezTo>
                    <a:pt x="2321" y="565"/>
                    <a:pt x="1802" y="0"/>
                    <a:pt x="1161"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2614375" y="3835350"/>
              <a:ext cx="87125" cy="148500"/>
            </a:xfrm>
            <a:custGeom>
              <a:avLst/>
              <a:gdLst/>
              <a:ahLst/>
              <a:cxnLst/>
              <a:rect l="l" t="t" r="r" b="b"/>
              <a:pathLst>
                <a:path w="3485" h="5940" extrusionOk="0">
                  <a:moveTo>
                    <a:pt x="2939" y="1"/>
                  </a:moveTo>
                  <a:cubicBezTo>
                    <a:pt x="2685" y="1"/>
                    <a:pt x="2441" y="130"/>
                    <a:pt x="2244" y="349"/>
                  </a:cubicBezTo>
                  <a:cubicBezTo>
                    <a:pt x="1875" y="756"/>
                    <a:pt x="1490" y="1334"/>
                    <a:pt x="1292" y="1558"/>
                  </a:cubicBezTo>
                  <a:cubicBezTo>
                    <a:pt x="567" y="2384"/>
                    <a:pt x="0" y="3427"/>
                    <a:pt x="351" y="4462"/>
                  </a:cubicBezTo>
                  <a:cubicBezTo>
                    <a:pt x="681" y="5435"/>
                    <a:pt x="1644" y="5939"/>
                    <a:pt x="1644" y="5939"/>
                  </a:cubicBezTo>
                  <a:cubicBezTo>
                    <a:pt x="1727" y="4605"/>
                    <a:pt x="2188" y="4198"/>
                    <a:pt x="2677" y="3589"/>
                  </a:cubicBezTo>
                  <a:cubicBezTo>
                    <a:pt x="2864" y="3358"/>
                    <a:pt x="2934" y="2934"/>
                    <a:pt x="2830" y="2649"/>
                  </a:cubicBezTo>
                  <a:cubicBezTo>
                    <a:pt x="2582" y="1964"/>
                    <a:pt x="2936" y="1716"/>
                    <a:pt x="3019" y="1333"/>
                  </a:cubicBezTo>
                  <a:cubicBezTo>
                    <a:pt x="3102" y="950"/>
                    <a:pt x="3429" y="941"/>
                    <a:pt x="3460" y="626"/>
                  </a:cubicBezTo>
                  <a:cubicBezTo>
                    <a:pt x="3485" y="372"/>
                    <a:pt x="3347" y="77"/>
                    <a:pt x="3116" y="22"/>
                  </a:cubicBezTo>
                  <a:cubicBezTo>
                    <a:pt x="3057" y="8"/>
                    <a:pt x="2998" y="1"/>
                    <a:pt x="2939"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2630975" y="3841850"/>
              <a:ext cx="65150" cy="97525"/>
            </a:xfrm>
            <a:custGeom>
              <a:avLst/>
              <a:gdLst/>
              <a:ahLst/>
              <a:cxnLst/>
              <a:rect l="l" t="t" r="r" b="b"/>
              <a:pathLst>
                <a:path w="2606" h="3901" extrusionOk="0">
                  <a:moveTo>
                    <a:pt x="2431" y="0"/>
                  </a:moveTo>
                  <a:cubicBezTo>
                    <a:pt x="2201" y="0"/>
                    <a:pt x="1987" y="142"/>
                    <a:pt x="1851" y="292"/>
                  </a:cubicBezTo>
                  <a:cubicBezTo>
                    <a:pt x="1734" y="421"/>
                    <a:pt x="1645" y="572"/>
                    <a:pt x="1560" y="718"/>
                  </a:cubicBezTo>
                  <a:cubicBezTo>
                    <a:pt x="1516" y="790"/>
                    <a:pt x="1473" y="865"/>
                    <a:pt x="1426" y="935"/>
                  </a:cubicBezTo>
                  <a:cubicBezTo>
                    <a:pt x="1273" y="1167"/>
                    <a:pt x="1079" y="1374"/>
                    <a:pt x="890" y="1575"/>
                  </a:cubicBezTo>
                  <a:cubicBezTo>
                    <a:pt x="820" y="1650"/>
                    <a:pt x="746" y="1728"/>
                    <a:pt x="676" y="1807"/>
                  </a:cubicBezTo>
                  <a:cubicBezTo>
                    <a:pt x="451" y="2058"/>
                    <a:pt x="181" y="2398"/>
                    <a:pt x="84" y="2807"/>
                  </a:cubicBezTo>
                  <a:cubicBezTo>
                    <a:pt x="1" y="3160"/>
                    <a:pt x="67" y="3633"/>
                    <a:pt x="404" y="3893"/>
                  </a:cubicBezTo>
                  <a:cubicBezTo>
                    <a:pt x="410" y="3898"/>
                    <a:pt x="418" y="3901"/>
                    <a:pt x="425" y="3901"/>
                  </a:cubicBezTo>
                  <a:cubicBezTo>
                    <a:pt x="458" y="3901"/>
                    <a:pt x="474" y="3858"/>
                    <a:pt x="447" y="3838"/>
                  </a:cubicBezTo>
                  <a:cubicBezTo>
                    <a:pt x="136" y="3595"/>
                    <a:pt x="75" y="3153"/>
                    <a:pt x="153" y="2823"/>
                  </a:cubicBezTo>
                  <a:cubicBezTo>
                    <a:pt x="245" y="2430"/>
                    <a:pt x="509" y="2099"/>
                    <a:pt x="729" y="1853"/>
                  </a:cubicBezTo>
                  <a:cubicBezTo>
                    <a:pt x="798" y="1776"/>
                    <a:pt x="871" y="1698"/>
                    <a:pt x="942" y="1622"/>
                  </a:cubicBezTo>
                  <a:cubicBezTo>
                    <a:pt x="1132" y="1421"/>
                    <a:pt x="1329" y="1210"/>
                    <a:pt x="1485" y="974"/>
                  </a:cubicBezTo>
                  <a:cubicBezTo>
                    <a:pt x="1533" y="902"/>
                    <a:pt x="1577" y="826"/>
                    <a:pt x="1620" y="753"/>
                  </a:cubicBezTo>
                  <a:cubicBezTo>
                    <a:pt x="1704" y="610"/>
                    <a:pt x="1791" y="463"/>
                    <a:pt x="1902" y="340"/>
                  </a:cubicBezTo>
                  <a:cubicBezTo>
                    <a:pt x="2028" y="202"/>
                    <a:pt x="2224" y="71"/>
                    <a:pt x="2431" y="71"/>
                  </a:cubicBezTo>
                  <a:cubicBezTo>
                    <a:pt x="2469" y="71"/>
                    <a:pt x="2508" y="76"/>
                    <a:pt x="2546" y="85"/>
                  </a:cubicBezTo>
                  <a:cubicBezTo>
                    <a:pt x="2550" y="86"/>
                    <a:pt x="2554" y="87"/>
                    <a:pt x="2557" y="87"/>
                  </a:cubicBezTo>
                  <a:cubicBezTo>
                    <a:pt x="2595" y="87"/>
                    <a:pt x="2606" y="27"/>
                    <a:pt x="2564" y="17"/>
                  </a:cubicBezTo>
                  <a:cubicBezTo>
                    <a:pt x="2519" y="6"/>
                    <a:pt x="2475" y="0"/>
                    <a:pt x="243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2643075" y="3848925"/>
              <a:ext cx="51600" cy="106250"/>
            </a:xfrm>
            <a:custGeom>
              <a:avLst/>
              <a:gdLst/>
              <a:ahLst/>
              <a:cxnLst/>
              <a:rect l="l" t="t" r="r" b="b"/>
              <a:pathLst>
                <a:path w="2064" h="4250" extrusionOk="0">
                  <a:moveTo>
                    <a:pt x="2015" y="1"/>
                  </a:moveTo>
                  <a:cubicBezTo>
                    <a:pt x="2013" y="1"/>
                    <a:pt x="2011" y="1"/>
                    <a:pt x="2010" y="1"/>
                  </a:cubicBezTo>
                  <a:cubicBezTo>
                    <a:pt x="1760" y="35"/>
                    <a:pt x="1547" y="198"/>
                    <a:pt x="1448" y="431"/>
                  </a:cubicBezTo>
                  <a:cubicBezTo>
                    <a:pt x="1403" y="539"/>
                    <a:pt x="1387" y="657"/>
                    <a:pt x="1372" y="771"/>
                  </a:cubicBezTo>
                  <a:cubicBezTo>
                    <a:pt x="1358" y="868"/>
                    <a:pt x="1345" y="969"/>
                    <a:pt x="1312" y="1061"/>
                  </a:cubicBezTo>
                  <a:cubicBezTo>
                    <a:pt x="1249" y="1241"/>
                    <a:pt x="1115" y="1391"/>
                    <a:pt x="986" y="1536"/>
                  </a:cubicBezTo>
                  <a:cubicBezTo>
                    <a:pt x="843" y="1699"/>
                    <a:pt x="694" y="1865"/>
                    <a:pt x="635" y="2078"/>
                  </a:cubicBezTo>
                  <a:cubicBezTo>
                    <a:pt x="583" y="2261"/>
                    <a:pt x="607" y="2452"/>
                    <a:pt x="630" y="2636"/>
                  </a:cubicBezTo>
                  <a:cubicBezTo>
                    <a:pt x="639" y="2716"/>
                    <a:pt x="649" y="2799"/>
                    <a:pt x="654" y="2879"/>
                  </a:cubicBezTo>
                  <a:cubicBezTo>
                    <a:pt x="676" y="3378"/>
                    <a:pt x="431" y="3891"/>
                    <a:pt x="28" y="4186"/>
                  </a:cubicBezTo>
                  <a:cubicBezTo>
                    <a:pt x="0" y="4206"/>
                    <a:pt x="15" y="4249"/>
                    <a:pt x="49" y="4249"/>
                  </a:cubicBezTo>
                  <a:cubicBezTo>
                    <a:pt x="56" y="4249"/>
                    <a:pt x="63" y="4247"/>
                    <a:pt x="70" y="4243"/>
                  </a:cubicBezTo>
                  <a:cubicBezTo>
                    <a:pt x="500" y="3923"/>
                    <a:pt x="746" y="3412"/>
                    <a:pt x="724" y="2877"/>
                  </a:cubicBezTo>
                  <a:cubicBezTo>
                    <a:pt x="720" y="2793"/>
                    <a:pt x="709" y="2709"/>
                    <a:pt x="700" y="2628"/>
                  </a:cubicBezTo>
                  <a:cubicBezTo>
                    <a:pt x="677" y="2443"/>
                    <a:pt x="656" y="2267"/>
                    <a:pt x="703" y="2097"/>
                  </a:cubicBezTo>
                  <a:cubicBezTo>
                    <a:pt x="758" y="1900"/>
                    <a:pt x="895" y="1747"/>
                    <a:pt x="1040" y="1584"/>
                  </a:cubicBezTo>
                  <a:cubicBezTo>
                    <a:pt x="1173" y="1434"/>
                    <a:pt x="1312" y="1278"/>
                    <a:pt x="1379" y="1085"/>
                  </a:cubicBezTo>
                  <a:cubicBezTo>
                    <a:pt x="1414" y="986"/>
                    <a:pt x="1428" y="882"/>
                    <a:pt x="1442" y="780"/>
                  </a:cubicBezTo>
                  <a:cubicBezTo>
                    <a:pt x="1458" y="667"/>
                    <a:pt x="1472" y="558"/>
                    <a:pt x="1514" y="457"/>
                  </a:cubicBezTo>
                  <a:cubicBezTo>
                    <a:pt x="1603" y="248"/>
                    <a:pt x="1794" y="101"/>
                    <a:pt x="2019" y="70"/>
                  </a:cubicBezTo>
                  <a:cubicBezTo>
                    <a:pt x="2063" y="65"/>
                    <a:pt x="2057" y="1"/>
                    <a:pt x="201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2697525" y="3824450"/>
              <a:ext cx="97925" cy="165400"/>
            </a:xfrm>
            <a:custGeom>
              <a:avLst/>
              <a:gdLst/>
              <a:ahLst/>
              <a:cxnLst/>
              <a:rect l="l" t="t" r="r" b="b"/>
              <a:pathLst>
                <a:path w="3917" h="6616" extrusionOk="0">
                  <a:moveTo>
                    <a:pt x="929" y="0"/>
                  </a:moveTo>
                  <a:cubicBezTo>
                    <a:pt x="684" y="0"/>
                    <a:pt x="437" y="68"/>
                    <a:pt x="254" y="239"/>
                  </a:cubicBezTo>
                  <a:cubicBezTo>
                    <a:pt x="34" y="444"/>
                    <a:pt x="0" y="807"/>
                    <a:pt x="76" y="1013"/>
                  </a:cubicBezTo>
                  <a:cubicBezTo>
                    <a:pt x="143" y="1194"/>
                    <a:pt x="271" y="1371"/>
                    <a:pt x="457" y="1427"/>
                  </a:cubicBezTo>
                  <a:cubicBezTo>
                    <a:pt x="702" y="1503"/>
                    <a:pt x="1189" y="1593"/>
                    <a:pt x="1325" y="2076"/>
                  </a:cubicBezTo>
                  <a:cubicBezTo>
                    <a:pt x="1474" y="2605"/>
                    <a:pt x="1189" y="2936"/>
                    <a:pt x="1328" y="3338"/>
                  </a:cubicBezTo>
                  <a:cubicBezTo>
                    <a:pt x="1429" y="3627"/>
                    <a:pt x="1647" y="3629"/>
                    <a:pt x="1683" y="4093"/>
                  </a:cubicBezTo>
                  <a:cubicBezTo>
                    <a:pt x="1721" y="4593"/>
                    <a:pt x="2192" y="4890"/>
                    <a:pt x="2445" y="5302"/>
                  </a:cubicBezTo>
                  <a:cubicBezTo>
                    <a:pt x="2728" y="5762"/>
                    <a:pt x="2632" y="6615"/>
                    <a:pt x="2632" y="6615"/>
                  </a:cubicBezTo>
                  <a:cubicBezTo>
                    <a:pt x="3205" y="6092"/>
                    <a:pt x="3777" y="5242"/>
                    <a:pt x="3842" y="4433"/>
                  </a:cubicBezTo>
                  <a:cubicBezTo>
                    <a:pt x="3916" y="3502"/>
                    <a:pt x="3378" y="2956"/>
                    <a:pt x="2768" y="2483"/>
                  </a:cubicBezTo>
                  <a:cubicBezTo>
                    <a:pt x="2417" y="2212"/>
                    <a:pt x="2656" y="1569"/>
                    <a:pt x="2386" y="980"/>
                  </a:cubicBezTo>
                  <a:cubicBezTo>
                    <a:pt x="2131" y="426"/>
                    <a:pt x="1645" y="67"/>
                    <a:pt x="1073" y="8"/>
                  </a:cubicBezTo>
                  <a:cubicBezTo>
                    <a:pt x="1025" y="3"/>
                    <a:pt x="977" y="0"/>
                    <a:pt x="929" y="0"/>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2702550" y="3847050"/>
              <a:ext cx="74275" cy="131350"/>
            </a:xfrm>
            <a:custGeom>
              <a:avLst/>
              <a:gdLst/>
              <a:ahLst/>
              <a:cxnLst/>
              <a:rect l="l" t="t" r="r" b="b"/>
              <a:pathLst>
                <a:path w="2971" h="5254" extrusionOk="0">
                  <a:moveTo>
                    <a:pt x="50" y="1"/>
                  </a:moveTo>
                  <a:cubicBezTo>
                    <a:pt x="24" y="1"/>
                    <a:pt x="0" y="29"/>
                    <a:pt x="20" y="56"/>
                  </a:cubicBezTo>
                  <a:cubicBezTo>
                    <a:pt x="149" y="254"/>
                    <a:pt x="377" y="328"/>
                    <a:pt x="597" y="400"/>
                  </a:cubicBezTo>
                  <a:cubicBezTo>
                    <a:pt x="729" y="442"/>
                    <a:pt x="865" y="487"/>
                    <a:pt x="978" y="557"/>
                  </a:cubicBezTo>
                  <a:cubicBezTo>
                    <a:pt x="1201" y="698"/>
                    <a:pt x="1341" y="940"/>
                    <a:pt x="1351" y="1204"/>
                  </a:cubicBezTo>
                  <a:cubicBezTo>
                    <a:pt x="1354" y="1331"/>
                    <a:pt x="1327" y="1465"/>
                    <a:pt x="1301" y="1595"/>
                  </a:cubicBezTo>
                  <a:cubicBezTo>
                    <a:pt x="1256" y="1821"/>
                    <a:pt x="1209" y="2055"/>
                    <a:pt x="1323" y="2262"/>
                  </a:cubicBezTo>
                  <a:cubicBezTo>
                    <a:pt x="1378" y="2362"/>
                    <a:pt x="1462" y="2437"/>
                    <a:pt x="1544" y="2512"/>
                  </a:cubicBezTo>
                  <a:cubicBezTo>
                    <a:pt x="1641" y="2599"/>
                    <a:pt x="1732" y="2680"/>
                    <a:pt x="1772" y="2793"/>
                  </a:cubicBezTo>
                  <a:cubicBezTo>
                    <a:pt x="1803" y="2882"/>
                    <a:pt x="1798" y="2980"/>
                    <a:pt x="1794" y="3080"/>
                  </a:cubicBezTo>
                  <a:cubicBezTo>
                    <a:pt x="1789" y="3180"/>
                    <a:pt x="1784" y="3283"/>
                    <a:pt x="1816" y="3382"/>
                  </a:cubicBezTo>
                  <a:cubicBezTo>
                    <a:pt x="1876" y="3571"/>
                    <a:pt x="2043" y="3682"/>
                    <a:pt x="2206" y="3790"/>
                  </a:cubicBezTo>
                  <a:cubicBezTo>
                    <a:pt x="2248" y="3819"/>
                    <a:pt x="2292" y="3848"/>
                    <a:pt x="2332" y="3877"/>
                  </a:cubicBezTo>
                  <a:cubicBezTo>
                    <a:pt x="2545" y="4034"/>
                    <a:pt x="2709" y="4250"/>
                    <a:pt x="2804" y="4496"/>
                  </a:cubicBezTo>
                  <a:cubicBezTo>
                    <a:pt x="2895" y="4735"/>
                    <a:pt x="2898" y="5043"/>
                    <a:pt x="2699" y="5190"/>
                  </a:cubicBezTo>
                  <a:cubicBezTo>
                    <a:pt x="2672" y="5210"/>
                    <a:pt x="2686" y="5253"/>
                    <a:pt x="2720" y="5254"/>
                  </a:cubicBezTo>
                  <a:cubicBezTo>
                    <a:pt x="2728" y="5253"/>
                    <a:pt x="2735" y="5251"/>
                    <a:pt x="2741" y="5246"/>
                  </a:cubicBezTo>
                  <a:cubicBezTo>
                    <a:pt x="2971" y="5077"/>
                    <a:pt x="2971" y="4734"/>
                    <a:pt x="2870" y="4470"/>
                  </a:cubicBezTo>
                  <a:cubicBezTo>
                    <a:pt x="2770" y="4211"/>
                    <a:pt x="2598" y="3986"/>
                    <a:pt x="2374" y="3820"/>
                  </a:cubicBezTo>
                  <a:cubicBezTo>
                    <a:pt x="2332" y="3789"/>
                    <a:pt x="2289" y="3760"/>
                    <a:pt x="2245" y="3731"/>
                  </a:cubicBezTo>
                  <a:cubicBezTo>
                    <a:pt x="2093" y="3630"/>
                    <a:pt x="1936" y="3525"/>
                    <a:pt x="1883" y="3360"/>
                  </a:cubicBezTo>
                  <a:cubicBezTo>
                    <a:pt x="1855" y="3273"/>
                    <a:pt x="1859" y="3181"/>
                    <a:pt x="1864" y="3083"/>
                  </a:cubicBezTo>
                  <a:cubicBezTo>
                    <a:pt x="1870" y="2980"/>
                    <a:pt x="1875" y="2872"/>
                    <a:pt x="1838" y="2769"/>
                  </a:cubicBezTo>
                  <a:cubicBezTo>
                    <a:pt x="1792" y="2640"/>
                    <a:pt x="1690" y="2548"/>
                    <a:pt x="1591" y="2459"/>
                  </a:cubicBezTo>
                  <a:cubicBezTo>
                    <a:pt x="1514" y="2388"/>
                    <a:pt x="1434" y="2316"/>
                    <a:pt x="1385" y="2228"/>
                  </a:cubicBezTo>
                  <a:cubicBezTo>
                    <a:pt x="1284" y="2044"/>
                    <a:pt x="1326" y="1833"/>
                    <a:pt x="1371" y="1608"/>
                  </a:cubicBezTo>
                  <a:cubicBezTo>
                    <a:pt x="1398" y="1474"/>
                    <a:pt x="1425" y="1337"/>
                    <a:pt x="1421" y="1201"/>
                  </a:cubicBezTo>
                  <a:cubicBezTo>
                    <a:pt x="1414" y="921"/>
                    <a:pt x="1255" y="644"/>
                    <a:pt x="1016" y="496"/>
                  </a:cubicBezTo>
                  <a:cubicBezTo>
                    <a:pt x="895" y="423"/>
                    <a:pt x="755" y="376"/>
                    <a:pt x="619" y="333"/>
                  </a:cubicBezTo>
                  <a:cubicBezTo>
                    <a:pt x="401" y="261"/>
                    <a:pt x="195" y="194"/>
                    <a:pt x="79" y="18"/>
                  </a:cubicBezTo>
                  <a:cubicBezTo>
                    <a:pt x="71" y="6"/>
                    <a:pt x="60" y="1"/>
                    <a:pt x="50"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2702850" y="3838900"/>
              <a:ext cx="72150" cy="99175"/>
            </a:xfrm>
            <a:custGeom>
              <a:avLst/>
              <a:gdLst/>
              <a:ahLst/>
              <a:cxnLst/>
              <a:rect l="l" t="t" r="r" b="b"/>
              <a:pathLst>
                <a:path w="2886" h="3967" extrusionOk="0">
                  <a:moveTo>
                    <a:pt x="46" y="1"/>
                  </a:moveTo>
                  <a:cubicBezTo>
                    <a:pt x="23" y="1"/>
                    <a:pt x="0" y="21"/>
                    <a:pt x="12" y="49"/>
                  </a:cubicBezTo>
                  <a:cubicBezTo>
                    <a:pt x="54" y="167"/>
                    <a:pt x="170" y="257"/>
                    <a:pt x="330" y="297"/>
                  </a:cubicBezTo>
                  <a:cubicBezTo>
                    <a:pt x="401" y="314"/>
                    <a:pt x="474" y="324"/>
                    <a:pt x="547" y="331"/>
                  </a:cubicBezTo>
                  <a:cubicBezTo>
                    <a:pt x="602" y="336"/>
                    <a:pt x="659" y="342"/>
                    <a:pt x="713" y="352"/>
                  </a:cubicBezTo>
                  <a:cubicBezTo>
                    <a:pt x="1060" y="421"/>
                    <a:pt x="1353" y="709"/>
                    <a:pt x="1428" y="1055"/>
                  </a:cubicBezTo>
                  <a:cubicBezTo>
                    <a:pt x="1432" y="1078"/>
                    <a:pt x="1436" y="1100"/>
                    <a:pt x="1440" y="1122"/>
                  </a:cubicBezTo>
                  <a:cubicBezTo>
                    <a:pt x="1454" y="1195"/>
                    <a:pt x="1466" y="1270"/>
                    <a:pt x="1506" y="1337"/>
                  </a:cubicBezTo>
                  <a:cubicBezTo>
                    <a:pt x="1547" y="1411"/>
                    <a:pt x="1614" y="1465"/>
                    <a:pt x="1678" y="1517"/>
                  </a:cubicBezTo>
                  <a:cubicBezTo>
                    <a:pt x="1748" y="1572"/>
                    <a:pt x="1813" y="1624"/>
                    <a:pt x="1844" y="1698"/>
                  </a:cubicBezTo>
                  <a:cubicBezTo>
                    <a:pt x="1873" y="1762"/>
                    <a:pt x="1871" y="1835"/>
                    <a:pt x="1870" y="1910"/>
                  </a:cubicBezTo>
                  <a:cubicBezTo>
                    <a:pt x="1869" y="1982"/>
                    <a:pt x="1868" y="2054"/>
                    <a:pt x="1891" y="2123"/>
                  </a:cubicBezTo>
                  <a:cubicBezTo>
                    <a:pt x="1935" y="2267"/>
                    <a:pt x="2059" y="2354"/>
                    <a:pt x="2178" y="2439"/>
                  </a:cubicBezTo>
                  <a:cubicBezTo>
                    <a:pt x="2208" y="2460"/>
                    <a:pt x="2239" y="2482"/>
                    <a:pt x="2267" y="2504"/>
                  </a:cubicBezTo>
                  <a:cubicBezTo>
                    <a:pt x="2683" y="2826"/>
                    <a:pt x="2809" y="3459"/>
                    <a:pt x="2549" y="3914"/>
                  </a:cubicBezTo>
                  <a:cubicBezTo>
                    <a:pt x="2539" y="3931"/>
                    <a:pt x="2545" y="3952"/>
                    <a:pt x="2561" y="3963"/>
                  </a:cubicBezTo>
                  <a:cubicBezTo>
                    <a:pt x="2567" y="3965"/>
                    <a:pt x="2573" y="3967"/>
                    <a:pt x="2579" y="3967"/>
                  </a:cubicBezTo>
                  <a:cubicBezTo>
                    <a:pt x="2591" y="3966"/>
                    <a:pt x="2602" y="3960"/>
                    <a:pt x="2608" y="3949"/>
                  </a:cubicBezTo>
                  <a:cubicBezTo>
                    <a:pt x="2885" y="3464"/>
                    <a:pt x="2751" y="2791"/>
                    <a:pt x="2309" y="2448"/>
                  </a:cubicBezTo>
                  <a:cubicBezTo>
                    <a:pt x="2279" y="2426"/>
                    <a:pt x="2248" y="2404"/>
                    <a:pt x="2218" y="2382"/>
                  </a:cubicBezTo>
                  <a:cubicBezTo>
                    <a:pt x="2102" y="2300"/>
                    <a:pt x="1993" y="2223"/>
                    <a:pt x="1956" y="2103"/>
                  </a:cubicBezTo>
                  <a:cubicBezTo>
                    <a:pt x="1937" y="2044"/>
                    <a:pt x="1938" y="1980"/>
                    <a:pt x="1939" y="1912"/>
                  </a:cubicBezTo>
                  <a:cubicBezTo>
                    <a:pt x="1940" y="1831"/>
                    <a:pt x="1941" y="1749"/>
                    <a:pt x="1908" y="1671"/>
                  </a:cubicBezTo>
                  <a:cubicBezTo>
                    <a:pt x="1869" y="1581"/>
                    <a:pt x="1794" y="1520"/>
                    <a:pt x="1721" y="1462"/>
                  </a:cubicBezTo>
                  <a:cubicBezTo>
                    <a:pt x="1660" y="1412"/>
                    <a:pt x="1601" y="1365"/>
                    <a:pt x="1566" y="1303"/>
                  </a:cubicBezTo>
                  <a:cubicBezTo>
                    <a:pt x="1534" y="1246"/>
                    <a:pt x="1522" y="1180"/>
                    <a:pt x="1510" y="1110"/>
                  </a:cubicBezTo>
                  <a:cubicBezTo>
                    <a:pt x="1506" y="1087"/>
                    <a:pt x="1501" y="1063"/>
                    <a:pt x="1496" y="1041"/>
                  </a:cubicBezTo>
                  <a:cubicBezTo>
                    <a:pt x="1417" y="668"/>
                    <a:pt x="1100" y="356"/>
                    <a:pt x="726" y="283"/>
                  </a:cubicBezTo>
                  <a:cubicBezTo>
                    <a:pt x="669" y="272"/>
                    <a:pt x="610" y="266"/>
                    <a:pt x="553" y="260"/>
                  </a:cubicBezTo>
                  <a:cubicBezTo>
                    <a:pt x="484" y="255"/>
                    <a:pt x="415" y="245"/>
                    <a:pt x="346" y="229"/>
                  </a:cubicBezTo>
                  <a:cubicBezTo>
                    <a:pt x="213" y="195"/>
                    <a:pt x="112" y="119"/>
                    <a:pt x="78" y="25"/>
                  </a:cubicBezTo>
                  <a:cubicBezTo>
                    <a:pt x="72" y="8"/>
                    <a:pt x="59" y="1"/>
                    <a:pt x="4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2704625" y="3831225"/>
              <a:ext cx="50025" cy="42525"/>
            </a:xfrm>
            <a:custGeom>
              <a:avLst/>
              <a:gdLst/>
              <a:ahLst/>
              <a:cxnLst/>
              <a:rect l="l" t="t" r="r" b="b"/>
              <a:pathLst>
                <a:path w="2001" h="1701" extrusionOk="0">
                  <a:moveTo>
                    <a:pt x="568" y="0"/>
                  </a:moveTo>
                  <a:cubicBezTo>
                    <a:pt x="385" y="0"/>
                    <a:pt x="203" y="40"/>
                    <a:pt x="38" y="121"/>
                  </a:cubicBezTo>
                  <a:cubicBezTo>
                    <a:pt x="0" y="138"/>
                    <a:pt x="19" y="189"/>
                    <a:pt x="52" y="189"/>
                  </a:cubicBezTo>
                  <a:cubicBezTo>
                    <a:pt x="58" y="189"/>
                    <a:pt x="64" y="187"/>
                    <a:pt x="70" y="184"/>
                  </a:cubicBezTo>
                  <a:cubicBezTo>
                    <a:pt x="225" y="108"/>
                    <a:pt x="396" y="70"/>
                    <a:pt x="568" y="70"/>
                  </a:cubicBezTo>
                  <a:cubicBezTo>
                    <a:pt x="844" y="70"/>
                    <a:pt x="1121" y="167"/>
                    <a:pt x="1330" y="350"/>
                  </a:cubicBezTo>
                  <a:cubicBezTo>
                    <a:pt x="1684" y="660"/>
                    <a:pt x="1810" y="1132"/>
                    <a:pt x="1927" y="1673"/>
                  </a:cubicBezTo>
                  <a:cubicBezTo>
                    <a:pt x="1931" y="1689"/>
                    <a:pt x="1946" y="1701"/>
                    <a:pt x="1962" y="1701"/>
                  </a:cubicBezTo>
                  <a:lnTo>
                    <a:pt x="1970" y="1701"/>
                  </a:lnTo>
                  <a:cubicBezTo>
                    <a:pt x="1988" y="1696"/>
                    <a:pt x="2001" y="1677"/>
                    <a:pt x="1997" y="1658"/>
                  </a:cubicBezTo>
                  <a:cubicBezTo>
                    <a:pt x="1903" y="1232"/>
                    <a:pt x="1777" y="647"/>
                    <a:pt x="1377" y="296"/>
                  </a:cubicBezTo>
                  <a:cubicBezTo>
                    <a:pt x="1155" y="102"/>
                    <a:pt x="861" y="0"/>
                    <a:pt x="568"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2709925" y="4243725"/>
              <a:ext cx="21325" cy="25950"/>
            </a:xfrm>
            <a:custGeom>
              <a:avLst/>
              <a:gdLst/>
              <a:ahLst/>
              <a:cxnLst/>
              <a:rect l="l" t="t" r="r" b="b"/>
              <a:pathLst>
                <a:path w="853" h="1038" extrusionOk="0">
                  <a:moveTo>
                    <a:pt x="708" y="1"/>
                  </a:moveTo>
                  <a:cubicBezTo>
                    <a:pt x="564" y="1"/>
                    <a:pt x="0" y="906"/>
                    <a:pt x="422" y="1028"/>
                  </a:cubicBezTo>
                  <a:cubicBezTo>
                    <a:pt x="445" y="1034"/>
                    <a:pt x="466" y="1037"/>
                    <a:pt x="487" y="1037"/>
                  </a:cubicBezTo>
                  <a:cubicBezTo>
                    <a:pt x="853" y="1037"/>
                    <a:pt x="839" y="36"/>
                    <a:pt x="716" y="2"/>
                  </a:cubicBezTo>
                  <a:cubicBezTo>
                    <a:pt x="714" y="1"/>
                    <a:pt x="711" y="1"/>
                    <a:pt x="708"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2658475" y="4072100"/>
              <a:ext cx="74475" cy="171675"/>
            </a:xfrm>
            <a:custGeom>
              <a:avLst/>
              <a:gdLst/>
              <a:ahLst/>
              <a:cxnLst/>
              <a:rect l="l" t="t" r="r" b="b"/>
              <a:pathLst>
                <a:path w="2979" h="6867" extrusionOk="0">
                  <a:moveTo>
                    <a:pt x="1190" y="1"/>
                  </a:moveTo>
                  <a:cubicBezTo>
                    <a:pt x="607" y="1"/>
                    <a:pt x="0" y="505"/>
                    <a:pt x="275" y="1253"/>
                  </a:cubicBezTo>
                  <a:cubicBezTo>
                    <a:pt x="1011" y="3270"/>
                    <a:pt x="2479" y="6866"/>
                    <a:pt x="2769" y="6866"/>
                  </a:cubicBezTo>
                  <a:cubicBezTo>
                    <a:pt x="2771" y="6866"/>
                    <a:pt x="2773" y="6866"/>
                    <a:pt x="2774" y="6866"/>
                  </a:cubicBezTo>
                  <a:cubicBezTo>
                    <a:pt x="2978" y="6833"/>
                    <a:pt x="2487" y="3467"/>
                    <a:pt x="2062" y="790"/>
                  </a:cubicBezTo>
                  <a:cubicBezTo>
                    <a:pt x="1975" y="236"/>
                    <a:pt x="1588" y="1"/>
                    <a:pt x="1190"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2737900" y="4241500"/>
              <a:ext cx="28200" cy="20775"/>
            </a:xfrm>
            <a:custGeom>
              <a:avLst/>
              <a:gdLst/>
              <a:ahLst/>
              <a:cxnLst/>
              <a:rect l="l" t="t" r="r" b="b"/>
              <a:pathLst>
                <a:path w="1128" h="831" extrusionOk="0">
                  <a:moveTo>
                    <a:pt x="121" y="0"/>
                  </a:moveTo>
                  <a:cubicBezTo>
                    <a:pt x="104" y="0"/>
                    <a:pt x="90" y="4"/>
                    <a:pt x="83" y="11"/>
                  </a:cubicBezTo>
                  <a:cubicBezTo>
                    <a:pt x="1" y="93"/>
                    <a:pt x="383" y="831"/>
                    <a:pt x="694" y="831"/>
                  </a:cubicBezTo>
                  <a:cubicBezTo>
                    <a:pt x="744" y="831"/>
                    <a:pt x="792" y="812"/>
                    <a:pt x="835" y="768"/>
                  </a:cubicBezTo>
                  <a:cubicBezTo>
                    <a:pt x="1128" y="477"/>
                    <a:pt x="325" y="0"/>
                    <a:pt x="121"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2643900" y="3993075"/>
              <a:ext cx="131600" cy="59900"/>
            </a:xfrm>
            <a:custGeom>
              <a:avLst/>
              <a:gdLst/>
              <a:ahLst/>
              <a:cxnLst/>
              <a:rect l="l" t="t" r="r" b="b"/>
              <a:pathLst>
                <a:path w="5264" h="2396" extrusionOk="0">
                  <a:moveTo>
                    <a:pt x="265" y="1"/>
                  </a:moveTo>
                  <a:cubicBezTo>
                    <a:pt x="112" y="1"/>
                    <a:pt x="0" y="147"/>
                    <a:pt x="41" y="295"/>
                  </a:cubicBezTo>
                  <a:lnTo>
                    <a:pt x="563" y="2223"/>
                  </a:lnTo>
                  <a:cubicBezTo>
                    <a:pt x="589" y="2326"/>
                    <a:pt x="682" y="2396"/>
                    <a:pt x="787" y="2396"/>
                  </a:cubicBezTo>
                  <a:lnTo>
                    <a:pt x="4476" y="2396"/>
                  </a:lnTo>
                  <a:cubicBezTo>
                    <a:pt x="4582" y="2396"/>
                    <a:pt x="4674" y="2326"/>
                    <a:pt x="4702" y="2223"/>
                  </a:cubicBezTo>
                  <a:lnTo>
                    <a:pt x="5224" y="295"/>
                  </a:lnTo>
                  <a:cubicBezTo>
                    <a:pt x="5263" y="147"/>
                    <a:pt x="5151" y="1"/>
                    <a:pt x="499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2706850" y="4068225"/>
              <a:ext cx="48625" cy="173625"/>
            </a:xfrm>
            <a:custGeom>
              <a:avLst/>
              <a:gdLst/>
              <a:ahLst/>
              <a:cxnLst/>
              <a:rect l="l" t="t" r="r" b="b"/>
              <a:pathLst>
                <a:path w="1945" h="6945" extrusionOk="0">
                  <a:moveTo>
                    <a:pt x="978" y="0"/>
                  </a:moveTo>
                  <a:cubicBezTo>
                    <a:pt x="928" y="0"/>
                    <a:pt x="876" y="3"/>
                    <a:pt x="825" y="9"/>
                  </a:cubicBezTo>
                  <a:cubicBezTo>
                    <a:pt x="272" y="68"/>
                    <a:pt x="1" y="446"/>
                    <a:pt x="84" y="953"/>
                  </a:cubicBezTo>
                  <a:cubicBezTo>
                    <a:pt x="524" y="3614"/>
                    <a:pt x="1115" y="6945"/>
                    <a:pt x="1322" y="6945"/>
                  </a:cubicBezTo>
                  <a:cubicBezTo>
                    <a:pt x="1323" y="6945"/>
                    <a:pt x="1324" y="6944"/>
                    <a:pt x="1325" y="6944"/>
                  </a:cubicBezTo>
                  <a:cubicBezTo>
                    <a:pt x="1601" y="6899"/>
                    <a:pt x="1864" y="2988"/>
                    <a:pt x="1928" y="830"/>
                  </a:cubicBezTo>
                  <a:cubicBezTo>
                    <a:pt x="1944" y="297"/>
                    <a:pt x="1496" y="0"/>
                    <a:pt x="978"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2501800" y="3917850"/>
              <a:ext cx="61175" cy="61250"/>
            </a:xfrm>
            <a:custGeom>
              <a:avLst/>
              <a:gdLst/>
              <a:ahLst/>
              <a:cxnLst/>
              <a:rect l="l" t="t" r="r" b="b"/>
              <a:pathLst>
                <a:path w="2447" h="2450" extrusionOk="0">
                  <a:moveTo>
                    <a:pt x="1346" y="0"/>
                  </a:moveTo>
                  <a:cubicBezTo>
                    <a:pt x="1205" y="0"/>
                    <a:pt x="1067" y="26"/>
                    <a:pt x="936" y="75"/>
                  </a:cubicBezTo>
                  <a:cubicBezTo>
                    <a:pt x="813" y="122"/>
                    <a:pt x="700" y="190"/>
                    <a:pt x="603" y="279"/>
                  </a:cubicBezTo>
                  <a:cubicBezTo>
                    <a:pt x="510" y="365"/>
                    <a:pt x="434" y="469"/>
                    <a:pt x="383" y="585"/>
                  </a:cubicBezTo>
                  <a:cubicBezTo>
                    <a:pt x="329" y="706"/>
                    <a:pt x="300" y="837"/>
                    <a:pt x="297" y="969"/>
                  </a:cubicBezTo>
                  <a:lnTo>
                    <a:pt x="93" y="969"/>
                  </a:lnTo>
                  <a:cubicBezTo>
                    <a:pt x="42" y="970"/>
                    <a:pt x="1" y="1011"/>
                    <a:pt x="1" y="1062"/>
                  </a:cubicBezTo>
                  <a:lnTo>
                    <a:pt x="1" y="1389"/>
                  </a:lnTo>
                  <a:cubicBezTo>
                    <a:pt x="1" y="1438"/>
                    <a:pt x="42" y="1480"/>
                    <a:pt x="93" y="1480"/>
                  </a:cubicBezTo>
                  <a:lnTo>
                    <a:pt x="297" y="1480"/>
                  </a:lnTo>
                  <a:cubicBezTo>
                    <a:pt x="300" y="1612"/>
                    <a:pt x="329" y="1744"/>
                    <a:pt x="383" y="1865"/>
                  </a:cubicBezTo>
                  <a:cubicBezTo>
                    <a:pt x="435" y="1981"/>
                    <a:pt x="510" y="2085"/>
                    <a:pt x="603" y="2172"/>
                  </a:cubicBezTo>
                  <a:cubicBezTo>
                    <a:pt x="699" y="2262"/>
                    <a:pt x="812" y="2332"/>
                    <a:pt x="936" y="2376"/>
                  </a:cubicBezTo>
                  <a:cubicBezTo>
                    <a:pt x="1069" y="2426"/>
                    <a:pt x="1211" y="2450"/>
                    <a:pt x="1353" y="2450"/>
                  </a:cubicBezTo>
                  <a:cubicBezTo>
                    <a:pt x="1356" y="2450"/>
                    <a:pt x="1359" y="2450"/>
                    <a:pt x="1362" y="2450"/>
                  </a:cubicBezTo>
                  <a:cubicBezTo>
                    <a:pt x="1499" y="2450"/>
                    <a:pt x="1637" y="2429"/>
                    <a:pt x="1769" y="2387"/>
                  </a:cubicBezTo>
                  <a:cubicBezTo>
                    <a:pt x="1892" y="2348"/>
                    <a:pt x="2009" y="2290"/>
                    <a:pt x="2113" y="2215"/>
                  </a:cubicBezTo>
                  <a:cubicBezTo>
                    <a:pt x="2211" y="2145"/>
                    <a:pt x="2292" y="2056"/>
                    <a:pt x="2353" y="1955"/>
                  </a:cubicBezTo>
                  <a:cubicBezTo>
                    <a:pt x="2412" y="1857"/>
                    <a:pt x="2445" y="1745"/>
                    <a:pt x="2447" y="1630"/>
                  </a:cubicBezTo>
                  <a:cubicBezTo>
                    <a:pt x="2447" y="1588"/>
                    <a:pt x="2413" y="1555"/>
                    <a:pt x="2372" y="1555"/>
                  </a:cubicBezTo>
                  <a:lnTo>
                    <a:pt x="1926" y="1555"/>
                  </a:lnTo>
                  <a:cubicBezTo>
                    <a:pt x="1888" y="1555"/>
                    <a:pt x="1864" y="1563"/>
                    <a:pt x="1853" y="1577"/>
                  </a:cubicBezTo>
                  <a:cubicBezTo>
                    <a:pt x="1838" y="1602"/>
                    <a:pt x="1823" y="1627"/>
                    <a:pt x="1811" y="1654"/>
                  </a:cubicBezTo>
                  <a:cubicBezTo>
                    <a:pt x="1792" y="1688"/>
                    <a:pt x="1773" y="1720"/>
                    <a:pt x="1753" y="1751"/>
                  </a:cubicBezTo>
                  <a:cubicBezTo>
                    <a:pt x="1731" y="1782"/>
                    <a:pt x="1703" y="1810"/>
                    <a:pt x="1671" y="1831"/>
                  </a:cubicBezTo>
                  <a:cubicBezTo>
                    <a:pt x="1633" y="1854"/>
                    <a:pt x="1591" y="1873"/>
                    <a:pt x="1547" y="1884"/>
                  </a:cubicBezTo>
                  <a:cubicBezTo>
                    <a:pt x="1493" y="1898"/>
                    <a:pt x="1438" y="1906"/>
                    <a:pt x="1383" y="1906"/>
                  </a:cubicBezTo>
                  <a:cubicBezTo>
                    <a:pt x="1376" y="1906"/>
                    <a:pt x="1369" y="1905"/>
                    <a:pt x="1362" y="1905"/>
                  </a:cubicBezTo>
                  <a:cubicBezTo>
                    <a:pt x="1219" y="1905"/>
                    <a:pt x="1111" y="1865"/>
                    <a:pt x="1040" y="1784"/>
                  </a:cubicBezTo>
                  <a:cubicBezTo>
                    <a:pt x="968" y="1704"/>
                    <a:pt x="931" y="1602"/>
                    <a:pt x="926" y="1480"/>
                  </a:cubicBezTo>
                  <a:lnTo>
                    <a:pt x="1423" y="1480"/>
                  </a:lnTo>
                  <a:cubicBezTo>
                    <a:pt x="1474" y="1480"/>
                    <a:pt x="1514" y="1438"/>
                    <a:pt x="1515" y="1389"/>
                  </a:cubicBezTo>
                  <a:lnTo>
                    <a:pt x="1515" y="1062"/>
                  </a:lnTo>
                  <a:cubicBezTo>
                    <a:pt x="1514" y="1011"/>
                    <a:pt x="1474" y="970"/>
                    <a:pt x="1423" y="969"/>
                  </a:cubicBezTo>
                  <a:lnTo>
                    <a:pt x="926" y="969"/>
                  </a:lnTo>
                  <a:cubicBezTo>
                    <a:pt x="930" y="847"/>
                    <a:pt x="968" y="746"/>
                    <a:pt x="1040" y="665"/>
                  </a:cubicBezTo>
                  <a:cubicBezTo>
                    <a:pt x="1111" y="584"/>
                    <a:pt x="1219" y="545"/>
                    <a:pt x="1362" y="545"/>
                  </a:cubicBezTo>
                  <a:cubicBezTo>
                    <a:pt x="1369" y="545"/>
                    <a:pt x="1376" y="545"/>
                    <a:pt x="1383" y="545"/>
                  </a:cubicBezTo>
                  <a:cubicBezTo>
                    <a:pt x="1438" y="545"/>
                    <a:pt x="1493" y="552"/>
                    <a:pt x="1547" y="565"/>
                  </a:cubicBezTo>
                  <a:cubicBezTo>
                    <a:pt x="1591" y="576"/>
                    <a:pt x="1633" y="595"/>
                    <a:pt x="1671" y="620"/>
                  </a:cubicBezTo>
                  <a:cubicBezTo>
                    <a:pt x="1703" y="640"/>
                    <a:pt x="1731" y="667"/>
                    <a:pt x="1753" y="699"/>
                  </a:cubicBezTo>
                  <a:cubicBezTo>
                    <a:pt x="1773" y="730"/>
                    <a:pt x="1792" y="762"/>
                    <a:pt x="1811" y="797"/>
                  </a:cubicBezTo>
                  <a:cubicBezTo>
                    <a:pt x="1823" y="822"/>
                    <a:pt x="1837" y="848"/>
                    <a:pt x="1853" y="873"/>
                  </a:cubicBezTo>
                  <a:cubicBezTo>
                    <a:pt x="1864" y="888"/>
                    <a:pt x="1888" y="895"/>
                    <a:pt x="1926" y="895"/>
                  </a:cubicBezTo>
                  <a:lnTo>
                    <a:pt x="2372" y="895"/>
                  </a:lnTo>
                  <a:cubicBezTo>
                    <a:pt x="2413" y="894"/>
                    <a:pt x="2447" y="861"/>
                    <a:pt x="2447" y="820"/>
                  </a:cubicBezTo>
                  <a:cubicBezTo>
                    <a:pt x="2445" y="705"/>
                    <a:pt x="2412" y="594"/>
                    <a:pt x="2353" y="495"/>
                  </a:cubicBezTo>
                  <a:cubicBezTo>
                    <a:pt x="2292" y="393"/>
                    <a:pt x="2211" y="305"/>
                    <a:pt x="2113" y="234"/>
                  </a:cubicBezTo>
                  <a:cubicBezTo>
                    <a:pt x="2009" y="160"/>
                    <a:pt x="1892" y="102"/>
                    <a:pt x="1769" y="63"/>
                  </a:cubicBezTo>
                  <a:cubicBezTo>
                    <a:pt x="1640" y="22"/>
                    <a:pt x="1506" y="0"/>
                    <a:pt x="1371" y="0"/>
                  </a:cubicBezTo>
                  <a:cubicBezTo>
                    <a:pt x="1368" y="0"/>
                    <a:pt x="1365" y="1"/>
                    <a:pt x="1362" y="1"/>
                  </a:cubicBezTo>
                  <a:cubicBezTo>
                    <a:pt x="1356" y="0"/>
                    <a:pt x="1351" y="0"/>
                    <a:pt x="134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2579150" y="4014025"/>
              <a:ext cx="43125" cy="46100"/>
            </a:xfrm>
            <a:custGeom>
              <a:avLst/>
              <a:gdLst/>
              <a:ahLst/>
              <a:cxnLst/>
              <a:rect l="l" t="t" r="r" b="b"/>
              <a:pathLst>
                <a:path w="1725" h="1844" extrusionOk="0">
                  <a:moveTo>
                    <a:pt x="59" y="0"/>
                  </a:moveTo>
                  <a:cubicBezTo>
                    <a:pt x="26" y="0"/>
                    <a:pt x="1" y="26"/>
                    <a:pt x="1" y="58"/>
                  </a:cubicBezTo>
                  <a:cubicBezTo>
                    <a:pt x="1" y="69"/>
                    <a:pt x="5" y="82"/>
                    <a:pt x="11" y="92"/>
                  </a:cubicBezTo>
                  <a:lnTo>
                    <a:pt x="565" y="1072"/>
                  </a:lnTo>
                  <a:lnTo>
                    <a:pt x="248" y="1072"/>
                  </a:lnTo>
                  <a:cubicBezTo>
                    <a:pt x="209" y="1072"/>
                    <a:pt x="177" y="1105"/>
                    <a:pt x="177" y="1143"/>
                  </a:cubicBezTo>
                  <a:lnTo>
                    <a:pt x="177" y="1396"/>
                  </a:lnTo>
                  <a:cubicBezTo>
                    <a:pt x="177" y="1436"/>
                    <a:pt x="209" y="1467"/>
                    <a:pt x="248" y="1468"/>
                  </a:cubicBezTo>
                  <a:lnTo>
                    <a:pt x="622" y="1468"/>
                  </a:lnTo>
                  <a:lnTo>
                    <a:pt x="622" y="1773"/>
                  </a:lnTo>
                  <a:cubicBezTo>
                    <a:pt x="623" y="1813"/>
                    <a:pt x="654" y="1844"/>
                    <a:pt x="693" y="1844"/>
                  </a:cubicBezTo>
                  <a:lnTo>
                    <a:pt x="1031" y="1844"/>
                  </a:lnTo>
                  <a:cubicBezTo>
                    <a:pt x="1070" y="1844"/>
                    <a:pt x="1101" y="1813"/>
                    <a:pt x="1101" y="1773"/>
                  </a:cubicBezTo>
                  <a:lnTo>
                    <a:pt x="1101" y="1468"/>
                  </a:lnTo>
                  <a:lnTo>
                    <a:pt x="1473" y="1468"/>
                  </a:lnTo>
                  <a:cubicBezTo>
                    <a:pt x="1512" y="1467"/>
                    <a:pt x="1544" y="1436"/>
                    <a:pt x="1544" y="1396"/>
                  </a:cubicBezTo>
                  <a:lnTo>
                    <a:pt x="1544" y="1143"/>
                  </a:lnTo>
                  <a:cubicBezTo>
                    <a:pt x="1544" y="1105"/>
                    <a:pt x="1512" y="1072"/>
                    <a:pt x="1473" y="1072"/>
                  </a:cubicBezTo>
                  <a:lnTo>
                    <a:pt x="1157" y="1072"/>
                  </a:lnTo>
                  <a:lnTo>
                    <a:pt x="1713" y="92"/>
                  </a:lnTo>
                  <a:cubicBezTo>
                    <a:pt x="1720" y="82"/>
                    <a:pt x="1723" y="69"/>
                    <a:pt x="1724" y="58"/>
                  </a:cubicBezTo>
                  <a:cubicBezTo>
                    <a:pt x="1723" y="26"/>
                    <a:pt x="1697" y="0"/>
                    <a:pt x="1666" y="0"/>
                  </a:cubicBezTo>
                  <a:lnTo>
                    <a:pt x="1305" y="0"/>
                  </a:lnTo>
                  <a:cubicBezTo>
                    <a:pt x="1270" y="0"/>
                    <a:pt x="1243" y="8"/>
                    <a:pt x="1225" y="26"/>
                  </a:cubicBezTo>
                  <a:cubicBezTo>
                    <a:pt x="1213" y="36"/>
                    <a:pt x="1202" y="50"/>
                    <a:pt x="1194" y="65"/>
                  </a:cubicBezTo>
                  <a:lnTo>
                    <a:pt x="862" y="666"/>
                  </a:lnTo>
                  <a:lnTo>
                    <a:pt x="531" y="65"/>
                  </a:lnTo>
                  <a:cubicBezTo>
                    <a:pt x="522" y="50"/>
                    <a:pt x="511" y="37"/>
                    <a:pt x="498" y="26"/>
                  </a:cubicBezTo>
                  <a:cubicBezTo>
                    <a:pt x="481" y="8"/>
                    <a:pt x="454" y="0"/>
                    <a:pt x="419"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2837425" y="3939475"/>
              <a:ext cx="157075" cy="108950"/>
            </a:xfrm>
            <a:custGeom>
              <a:avLst/>
              <a:gdLst/>
              <a:ahLst/>
              <a:cxnLst/>
              <a:rect l="l" t="t" r="r" b="b"/>
              <a:pathLst>
                <a:path w="6283" h="4358" extrusionOk="0">
                  <a:moveTo>
                    <a:pt x="471" y="1"/>
                  </a:moveTo>
                  <a:cubicBezTo>
                    <a:pt x="211" y="2"/>
                    <a:pt x="1" y="211"/>
                    <a:pt x="1" y="471"/>
                  </a:cubicBezTo>
                  <a:lnTo>
                    <a:pt x="1" y="4255"/>
                  </a:lnTo>
                  <a:cubicBezTo>
                    <a:pt x="1" y="4317"/>
                    <a:pt x="51" y="4358"/>
                    <a:pt x="104" y="4358"/>
                  </a:cubicBezTo>
                  <a:cubicBezTo>
                    <a:pt x="129" y="4358"/>
                    <a:pt x="155" y="4348"/>
                    <a:pt x="176" y="4328"/>
                  </a:cubicBezTo>
                  <a:lnTo>
                    <a:pt x="938" y="3598"/>
                  </a:lnTo>
                  <a:cubicBezTo>
                    <a:pt x="1079" y="3463"/>
                    <a:pt x="1266" y="3388"/>
                    <a:pt x="1461" y="3388"/>
                  </a:cubicBezTo>
                  <a:lnTo>
                    <a:pt x="5812" y="3388"/>
                  </a:lnTo>
                  <a:cubicBezTo>
                    <a:pt x="6071" y="3388"/>
                    <a:pt x="6281" y="3178"/>
                    <a:pt x="6282" y="2918"/>
                  </a:cubicBezTo>
                  <a:lnTo>
                    <a:pt x="6282" y="471"/>
                  </a:lnTo>
                  <a:cubicBezTo>
                    <a:pt x="6281" y="211"/>
                    <a:pt x="6071" y="2"/>
                    <a:pt x="581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2840150" y="3942625"/>
              <a:ext cx="151600" cy="79225"/>
            </a:xfrm>
            <a:custGeom>
              <a:avLst/>
              <a:gdLst/>
              <a:ahLst/>
              <a:cxnLst/>
              <a:rect l="l" t="t" r="r" b="b"/>
              <a:pathLst>
                <a:path w="6064" h="3169" extrusionOk="0">
                  <a:moveTo>
                    <a:pt x="361" y="0"/>
                  </a:moveTo>
                  <a:cubicBezTo>
                    <a:pt x="162" y="0"/>
                    <a:pt x="1" y="161"/>
                    <a:pt x="1" y="360"/>
                  </a:cubicBezTo>
                  <a:lnTo>
                    <a:pt x="1" y="2807"/>
                  </a:lnTo>
                  <a:cubicBezTo>
                    <a:pt x="1" y="3007"/>
                    <a:pt x="162" y="3169"/>
                    <a:pt x="361" y="3169"/>
                  </a:cubicBezTo>
                  <a:lnTo>
                    <a:pt x="5703" y="3169"/>
                  </a:lnTo>
                  <a:cubicBezTo>
                    <a:pt x="5902" y="3169"/>
                    <a:pt x="6064" y="3007"/>
                    <a:pt x="6064" y="2807"/>
                  </a:cubicBezTo>
                  <a:lnTo>
                    <a:pt x="6064" y="360"/>
                  </a:lnTo>
                  <a:cubicBezTo>
                    <a:pt x="6064" y="161"/>
                    <a:pt x="5902" y="0"/>
                    <a:pt x="57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2850200" y="3980150"/>
              <a:ext cx="89575" cy="4150"/>
            </a:xfrm>
            <a:custGeom>
              <a:avLst/>
              <a:gdLst/>
              <a:ahLst/>
              <a:cxnLst/>
              <a:rect l="l" t="t" r="r" b="b"/>
              <a:pathLst>
                <a:path w="3583" h="166" extrusionOk="0">
                  <a:moveTo>
                    <a:pt x="1" y="0"/>
                  </a:moveTo>
                  <a:lnTo>
                    <a:pt x="1" y="166"/>
                  </a:lnTo>
                  <a:lnTo>
                    <a:pt x="3582" y="166"/>
                  </a:lnTo>
                  <a:lnTo>
                    <a:pt x="3582"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2850200" y="3970950"/>
              <a:ext cx="93225" cy="4200"/>
            </a:xfrm>
            <a:custGeom>
              <a:avLst/>
              <a:gdLst/>
              <a:ahLst/>
              <a:cxnLst/>
              <a:rect l="l" t="t" r="r" b="b"/>
              <a:pathLst>
                <a:path w="3729" h="168" extrusionOk="0">
                  <a:moveTo>
                    <a:pt x="1" y="1"/>
                  </a:moveTo>
                  <a:lnTo>
                    <a:pt x="1" y="167"/>
                  </a:lnTo>
                  <a:lnTo>
                    <a:pt x="3728" y="167"/>
                  </a:lnTo>
                  <a:lnTo>
                    <a:pt x="3728"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2850200" y="3961775"/>
              <a:ext cx="112500" cy="4175"/>
            </a:xfrm>
            <a:custGeom>
              <a:avLst/>
              <a:gdLst/>
              <a:ahLst/>
              <a:cxnLst/>
              <a:rect l="l" t="t" r="r" b="b"/>
              <a:pathLst>
                <a:path w="4500" h="167" extrusionOk="0">
                  <a:moveTo>
                    <a:pt x="1" y="0"/>
                  </a:moveTo>
                  <a:lnTo>
                    <a:pt x="1" y="167"/>
                  </a:lnTo>
                  <a:lnTo>
                    <a:pt x="4499" y="167"/>
                  </a:lnTo>
                  <a:lnTo>
                    <a:pt x="4499"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2850200" y="3952600"/>
              <a:ext cx="112500" cy="4200"/>
            </a:xfrm>
            <a:custGeom>
              <a:avLst/>
              <a:gdLst/>
              <a:ahLst/>
              <a:cxnLst/>
              <a:rect l="l" t="t" r="r" b="b"/>
              <a:pathLst>
                <a:path w="4500" h="168" extrusionOk="0">
                  <a:moveTo>
                    <a:pt x="1" y="1"/>
                  </a:moveTo>
                  <a:lnTo>
                    <a:pt x="1" y="167"/>
                  </a:lnTo>
                  <a:lnTo>
                    <a:pt x="4499" y="167"/>
                  </a:lnTo>
                  <a:lnTo>
                    <a:pt x="4499"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2922275" y="4002825"/>
              <a:ext cx="59450" cy="4175"/>
            </a:xfrm>
            <a:custGeom>
              <a:avLst/>
              <a:gdLst/>
              <a:ahLst/>
              <a:cxnLst/>
              <a:rect l="l" t="t" r="r" b="b"/>
              <a:pathLst>
                <a:path w="2378" h="167" extrusionOk="0">
                  <a:moveTo>
                    <a:pt x="0" y="1"/>
                  </a:moveTo>
                  <a:lnTo>
                    <a:pt x="0" y="167"/>
                  </a:lnTo>
                  <a:lnTo>
                    <a:pt x="2377" y="167"/>
                  </a:lnTo>
                  <a:lnTo>
                    <a:pt x="2377"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2900150" y="3993650"/>
              <a:ext cx="81575" cy="4200"/>
            </a:xfrm>
            <a:custGeom>
              <a:avLst/>
              <a:gdLst/>
              <a:ahLst/>
              <a:cxnLst/>
              <a:rect l="l" t="t" r="r" b="b"/>
              <a:pathLst>
                <a:path w="3263" h="168" extrusionOk="0">
                  <a:moveTo>
                    <a:pt x="0" y="0"/>
                  </a:moveTo>
                  <a:lnTo>
                    <a:pt x="0" y="167"/>
                  </a:lnTo>
                  <a:lnTo>
                    <a:pt x="3262" y="167"/>
                  </a:lnTo>
                  <a:lnTo>
                    <a:pt x="3262"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53" name="Google Shape;4753;p61"/>
          <p:cNvCxnSpPr/>
          <p:nvPr/>
        </p:nvCxnSpPr>
        <p:spPr>
          <a:xfrm>
            <a:off x="4538375" y="1008825"/>
            <a:ext cx="0" cy="3601800"/>
          </a:xfrm>
          <a:prstGeom prst="straightConnector1">
            <a:avLst/>
          </a:prstGeom>
          <a:noFill/>
          <a:ln w="38100" cap="flat" cmpd="sng">
            <a:solidFill>
              <a:schemeClr val="lt1"/>
            </a:solidFill>
            <a:prstDash val="solid"/>
            <a:round/>
            <a:headEnd type="none" w="med" len="med"/>
            <a:tailEnd type="none" w="med" len="med"/>
          </a:ln>
        </p:spPr>
      </p:cxnSp>
      <p:grpSp>
        <p:nvGrpSpPr>
          <p:cNvPr id="4754" name="Google Shape;4754;p61"/>
          <p:cNvGrpSpPr/>
          <p:nvPr/>
        </p:nvGrpSpPr>
        <p:grpSpPr>
          <a:xfrm>
            <a:off x="7302360" y="2958157"/>
            <a:ext cx="557600" cy="555043"/>
            <a:chOff x="7226321" y="2934303"/>
            <a:chExt cx="654000" cy="651000"/>
          </a:xfrm>
        </p:grpSpPr>
        <p:sp>
          <p:nvSpPr>
            <p:cNvPr id="4755" name="Google Shape;4755;p61"/>
            <p:cNvSpPr/>
            <p:nvPr/>
          </p:nvSpPr>
          <p:spPr>
            <a:xfrm>
              <a:off x="7226321" y="2934303"/>
              <a:ext cx="654000" cy="6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56" name="Google Shape;4756;p61"/>
            <p:cNvPicPr preferRelativeResize="0"/>
            <p:nvPr/>
          </p:nvPicPr>
          <p:blipFill>
            <a:blip r:embed="rId3">
              <a:alphaModFix/>
            </a:blip>
            <a:stretch>
              <a:fillRect/>
            </a:stretch>
          </p:blipFill>
          <p:spPr>
            <a:xfrm>
              <a:off x="7366734" y="3073211"/>
              <a:ext cx="373198" cy="373200"/>
            </a:xfrm>
            <a:prstGeom prst="rect">
              <a:avLst/>
            </a:prstGeom>
            <a:noFill/>
            <a:ln>
              <a:noFill/>
            </a:ln>
          </p:spPr>
        </p:pic>
      </p:grpSp>
      <p:grpSp>
        <p:nvGrpSpPr>
          <p:cNvPr id="4757" name="Google Shape;4757;p61"/>
          <p:cNvGrpSpPr/>
          <p:nvPr/>
        </p:nvGrpSpPr>
        <p:grpSpPr>
          <a:xfrm>
            <a:off x="6322970" y="2958146"/>
            <a:ext cx="557600" cy="555043"/>
            <a:chOff x="6274773" y="2934290"/>
            <a:chExt cx="654000" cy="651000"/>
          </a:xfrm>
        </p:grpSpPr>
        <p:sp>
          <p:nvSpPr>
            <p:cNvPr id="4758" name="Google Shape;4758;p61"/>
            <p:cNvSpPr/>
            <p:nvPr/>
          </p:nvSpPr>
          <p:spPr>
            <a:xfrm>
              <a:off x="6274773" y="2934290"/>
              <a:ext cx="654000" cy="651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59" name="Google Shape;4759;p61"/>
            <p:cNvPicPr preferRelativeResize="0"/>
            <p:nvPr/>
          </p:nvPicPr>
          <p:blipFill>
            <a:blip r:embed="rId4">
              <a:alphaModFix/>
            </a:blip>
            <a:stretch>
              <a:fillRect/>
            </a:stretch>
          </p:blipFill>
          <p:spPr>
            <a:xfrm>
              <a:off x="6422637" y="3073211"/>
              <a:ext cx="373198" cy="373200"/>
            </a:xfrm>
            <a:prstGeom prst="rect">
              <a:avLst/>
            </a:prstGeom>
            <a:noFill/>
            <a:ln>
              <a:noFill/>
            </a:ln>
          </p:spPr>
        </p:pic>
      </p:grpSp>
      <p:grpSp>
        <p:nvGrpSpPr>
          <p:cNvPr id="4760" name="Google Shape;4760;p61"/>
          <p:cNvGrpSpPr/>
          <p:nvPr/>
        </p:nvGrpSpPr>
        <p:grpSpPr>
          <a:xfrm>
            <a:off x="5343605" y="2958146"/>
            <a:ext cx="557600" cy="555043"/>
            <a:chOff x="5323225" y="2934290"/>
            <a:chExt cx="654000" cy="651000"/>
          </a:xfrm>
        </p:grpSpPr>
        <p:sp>
          <p:nvSpPr>
            <p:cNvPr id="4761" name="Google Shape;4761;p61"/>
            <p:cNvSpPr/>
            <p:nvPr/>
          </p:nvSpPr>
          <p:spPr>
            <a:xfrm>
              <a:off x="5323225" y="2934290"/>
              <a:ext cx="654000" cy="65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62" name="Google Shape;4762;p61"/>
            <p:cNvPicPr preferRelativeResize="0"/>
            <p:nvPr/>
          </p:nvPicPr>
          <p:blipFill>
            <a:blip r:embed="rId5">
              <a:alphaModFix/>
            </a:blip>
            <a:stretch>
              <a:fillRect/>
            </a:stretch>
          </p:blipFill>
          <p:spPr>
            <a:xfrm>
              <a:off x="5463619" y="3073211"/>
              <a:ext cx="373198" cy="373200"/>
            </a:xfrm>
            <a:prstGeom prst="rect">
              <a:avLst/>
            </a:prstGeom>
            <a:noFill/>
            <a:ln>
              <a:noFill/>
            </a:ln>
          </p:spPr>
        </p:pic>
      </p:grpSp>
      <p:grpSp>
        <p:nvGrpSpPr>
          <p:cNvPr id="4763" name="Google Shape;4763;p61"/>
          <p:cNvGrpSpPr/>
          <p:nvPr/>
        </p:nvGrpSpPr>
        <p:grpSpPr>
          <a:xfrm rot="-9422741" flipH="1">
            <a:off x="566643" y="4082663"/>
            <a:ext cx="1185439" cy="720276"/>
            <a:chOff x="1784825" y="319200"/>
            <a:chExt cx="505100" cy="306900"/>
          </a:xfrm>
        </p:grpSpPr>
        <p:sp>
          <p:nvSpPr>
            <p:cNvPr id="4764" name="Google Shape;4764;p61"/>
            <p:cNvSpPr/>
            <p:nvPr/>
          </p:nvSpPr>
          <p:spPr>
            <a:xfrm>
              <a:off x="1784825" y="373675"/>
              <a:ext cx="254825" cy="252425"/>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1987925" y="319200"/>
              <a:ext cx="147450" cy="146450"/>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2142250" y="473600"/>
              <a:ext cx="147675" cy="147675"/>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7" name="Google Shape;4767;p61"/>
          <p:cNvSpPr/>
          <p:nvPr/>
        </p:nvSpPr>
        <p:spPr>
          <a:xfrm flipH="1">
            <a:off x="3633072" y="569000"/>
            <a:ext cx="589227" cy="581094"/>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flipH="1">
            <a:off x="3352072" y="579442"/>
            <a:ext cx="334901" cy="334750"/>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flipH="1">
            <a:off x="3120127" y="953259"/>
            <a:ext cx="278975" cy="277570"/>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773"/>
        <p:cNvGrpSpPr/>
        <p:nvPr/>
      </p:nvGrpSpPr>
      <p:grpSpPr>
        <a:xfrm>
          <a:off x="0" y="0"/>
          <a:ext cx="0" cy="0"/>
          <a:chOff x="0" y="0"/>
          <a:chExt cx="0" cy="0"/>
        </a:xfrm>
      </p:grpSpPr>
      <p:sp>
        <p:nvSpPr>
          <p:cNvPr id="4774" name="Google Shape;4774;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ICON </a:t>
            </a:r>
            <a:r>
              <a:rPr lang="en" dirty="0">
                <a:solidFill>
                  <a:schemeClr val="accent1"/>
                </a:solidFill>
              </a:rPr>
              <a:t>PACK</a:t>
            </a:r>
            <a:endParaRPr dirty="0">
              <a:solidFill>
                <a:schemeClr val="accent1"/>
              </a:solidFill>
            </a:endParaRPr>
          </a:p>
        </p:txBody>
      </p:sp>
      <p:grpSp>
        <p:nvGrpSpPr>
          <p:cNvPr id="4775" name="Google Shape;4775;p62"/>
          <p:cNvGrpSpPr/>
          <p:nvPr/>
        </p:nvGrpSpPr>
        <p:grpSpPr>
          <a:xfrm>
            <a:off x="719996" y="1846082"/>
            <a:ext cx="373536" cy="329888"/>
            <a:chOff x="238125" y="1577550"/>
            <a:chExt cx="345100" cy="304775"/>
          </a:xfrm>
        </p:grpSpPr>
        <p:sp>
          <p:nvSpPr>
            <p:cNvPr id="4776" name="Google Shape;4776;p62"/>
            <p:cNvSpPr/>
            <p:nvPr/>
          </p:nvSpPr>
          <p:spPr>
            <a:xfrm>
              <a:off x="376150" y="1772975"/>
              <a:ext cx="69050" cy="53525"/>
            </a:xfrm>
            <a:custGeom>
              <a:avLst/>
              <a:gdLst/>
              <a:ahLst/>
              <a:cxnLst/>
              <a:rect l="l" t="t" r="r" b="b"/>
              <a:pathLst>
                <a:path w="2762" h="2141" extrusionOk="0">
                  <a:moveTo>
                    <a:pt x="1800" y="714"/>
                  </a:moveTo>
                  <a:lnTo>
                    <a:pt x="1800" y="1613"/>
                  </a:lnTo>
                  <a:lnTo>
                    <a:pt x="962" y="1613"/>
                  </a:lnTo>
                  <a:lnTo>
                    <a:pt x="993" y="714"/>
                  </a:lnTo>
                  <a:close/>
                  <a:moveTo>
                    <a:pt x="0" y="0"/>
                  </a:moveTo>
                  <a:lnTo>
                    <a:pt x="0" y="2141"/>
                  </a:lnTo>
                  <a:lnTo>
                    <a:pt x="2761" y="2141"/>
                  </a:lnTo>
                  <a:lnTo>
                    <a:pt x="27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2"/>
            <p:cNvSpPr/>
            <p:nvPr/>
          </p:nvSpPr>
          <p:spPr>
            <a:xfrm>
              <a:off x="238125" y="1662850"/>
              <a:ext cx="345100" cy="219475"/>
            </a:xfrm>
            <a:custGeom>
              <a:avLst/>
              <a:gdLst/>
              <a:ahLst/>
              <a:cxnLst/>
              <a:rect l="l" t="t" r="r" b="b"/>
              <a:pathLst>
                <a:path w="13804" h="8779" extrusionOk="0">
                  <a:moveTo>
                    <a:pt x="6902" y="1257"/>
                  </a:moveTo>
                  <a:cubicBezTo>
                    <a:pt x="7693" y="1257"/>
                    <a:pt x="8484" y="1769"/>
                    <a:pt x="8530" y="2792"/>
                  </a:cubicBezTo>
                  <a:lnTo>
                    <a:pt x="7724" y="2792"/>
                  </a:lnTo>
                  <a:cubicBezTo>
                    <a:pt x="7755" y="2218"/>
                    <a:pt x="7328" y="1932"/>
                    <a:pt x="6902" y="1932"/>
                  </a:cubicBezTo>
                  <a:cubicBezTo>
                    <a:pt x="6475" y="1932"/>
                    <a:pt x="6049" y="2218"/>
                    <a:pt x="6080" y="2792"/>
                  </a:cubicBezTo>
                  <a:lnTo>
                    <a:pt x="6080" y="3599"/>
                  </a:lnTo>
                  <a:lnTo>
                    <a:pt x="9089" y="3599"/>
                  </a:lnTo>
                  <a:lnTo>
                    <a:pt x="9089" y="7352"/>
                  </a:lnTo>
                  <a:lnTo>
                    <a:pt x="4715" y="7352"/>
                  </a:lnTo>
                  <a:lnTo>
                    <a:pt x="4715" y="3599"/>
                  </a:lnTo>
                  <a:lnTo>
                    <a:pt x="5273" y="3599"/>
                  </a:lnTo>
                  <a:lnTo>
                    <a:pt x="5273" y="2792"/>
                  </a:lnTo>
                  <a:cubicBezTo>
                    <a:pt x="5320" y="1769"/>
                    <a:pt x="6111" y="1257"/>
                    <a:pt x="6902" y="1257"/>
                  </a:cubicBezTo>
                  <a:close/>
                  <a:moveTo>
                    <a:pt x="0" y="1"/>
                  </a:moveTo>
                  <a:lnTo>
                    <a:pt x="0" y="8779"/>
                  </a:lnTo>
                  <a:lnTo>
                    <a:pt x="13804" y="8779"/>
                  </a:lnTo>
                  <a:lnTo>
                    <a:pt x="13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2"/>
            <p:cNvSpPr/>
            <p:nvPr/>
          </p:nvSpPr>
          <p:spPr>
            <a:xfrm>
              <a:off x="238125" y="1577550"/>
              <a:ext cx="345100" cy="64400"/>
            </a:xfrm>
            <a:custGeom>
              <a:avLst/>
              <a:gdLst/>
              <a:ahLst/>
              <a:cxnLst/>
              <a:rect l="l" t="t" r="r" b="b"/>
              <a:pathLst>
                <a:path w="13804" h="2576" extrusionOk="0">
                  <a:moveTo>
                    <a:pt x="2295" y="962"/>
                  </a:moveTo>
                  <a:lnTo>
                    <a:pt x="2295" y="1769"/>
                  </a:lnTo>
                  <a:lnTo>
                    <a:pt x="1489" y="1769"/>
                  </a:lnTo>
                  <a:lnTo>
                    <a:pt x="1489" y="962"/>
                  </a:lnTo>
                  <a:close/>
                  <a:moveTo>
                    <a:pt x="3660" y="962"/>
                  </a:moveTo>
                  <a:lnTo>
                    <a:pt x="3660" y="1769"/>
                  </a:lnTo>
                  <a:lnTo>
                    <a:pt x="2854" y="1769"/>
                  </a:lnTo>
                  <a:lnTo>
                    <a:pt x="2854" y="962"/>
                  </a:lnTo>
                  <a:close/>
                  <a:moveTo>
                    <a:pt x="5025" y="962"/>
                  </a:moveTo>
                  <a:lnTo>
                    <a:pt x="5025" y="1769"/>
                  </a:lnTo>
                  <a:lnTo>
                    <a:pt x="4219" y="1769"/>
                  </a:lnTo>
                  <a:lnTo>
                    <a:pt x="4219" y="962"/>
                  </a:lnTo>
                  <a:close/>
                  <a:moveTo>
                    <a:pt x="0" y="0"/>
                  </a:moveTo>
                  <a:lnTo>
                    <a:pt x="0" y="2575"/>
                  </a:lnTo>
                  <a:lnTo>
                    <a:pt x="13804" y="2575"/>
                  </a:lnTo>
                  <a:lnTo>
                    <a:pt x="138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62"/>
          <p:cNvGrpSpPr/>
          <p:nvPr/>
        </p:nvGrpSpPr>
        <p:grpSpPr>
          <a:xfrm>
            <a:off x="7217643" y="4234316"/>
            <a:ext cx="392857" cy="373401"/>
            <a:chOff x="6241125" y="3783975"/>
            <a:chExt cx="362950" cy="344975"/>
          </a:xfrm>
        </p:grpSpPr>
        <p:sp>
          <p:nvSpPr>
            <p:cNvPr id="4780" name="Google Shape;4780;p62"/>
            <p:cNvSpPr/>
            <p:nvPr/>
          </p:nvSpPr>
          <p:spPr>
            <a:xfrm>
              <a:off x="6397000" y="3912125"/>
              <a:ext cx="69050" cy="29100"/>
            </a:xfrm>
            <a:custGeom>
              <a:avLst/>
              <a:gdLst/>
              <a:ahLst/>
              <a:cxnLst/>
              <a:rect l="l" t="t" r="r" b="b"/>
              <a:pathLst>
                <a:path w="2762" h="1164" extrusionOk="0">
                  <a:moveTo>
                    <a:pt x="1381" y="0"/>
                  </a:moveTo>
                  <a:cubicBezTo>
                    <a:pt x="753" y="0"/>
                    <a:pt x="125" y="388"/>
                    <a:pt x="0" y="1164"/>
                  </a:cubicBezTo>
                  <a:lnTo>
                    <a:pt x="2761" y="1164"/>
                  </a:lnTo>
                  <a:cubicBezTo>
                    <a:pt x="2637" y="388"/>
                    <a:pt x="2009" y="0"/>
                    <a:pt x="1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2"/>
            <p:cNvSpPr/>
            <p:nvPr/>
          </p:nvSpPr>
          <p:spPr>
            <a:xfrm>
              <a:off x="6396225" y="3961375"/>
              <a:ext cx="70600" cy="58750"/>
            </a:xfrm>
            <a:custGeom>
              <a:avLst/>
              <a:gdLst/>
              <a:ahLst/>
              <a:cxnLst/>
              <a:rect l="l" t="t" r="r" b="b"/>
              <a:pathLst>
                <a:path w="2824" h="2350" extrusionOk="0">
                  <a:moveTo>
                    <a:pt x="0" y="0"/>
                  </a:moveTo>
                  <a:lnTo>
                    <a:pt x="0" y="931"/>
                  </a:lnTo>
                  <a:cubicBezTo>
                    <a:pt x="0" y="1877"/>
                    <a:pt x="706" y="2350"/>
                    <a:pt x="1412" y="2350"/>
                  </a:cubicBezTo>
                  <a:cubicBezTo>
                    <a:pt x="2118" y="2350"/>
                    <a:pt x="2823" y="1877"/>
                    <a:pt x="2823" y="931"/>
                  </a:cubicBezTo>
                  <a:lnTo>
                    <a:pt x="2823" y="0"/>
                  </a:lnTo>
                  <a:lnTo>
                    <a:pt x="1831" y="0"/>
                  </a:lnTo>
                  <a:lnTo>
                    <a:pt x="1831" y="1117"/>
                  </a:lnTo>
                  <a:lnTo>
                    <a:pt x="1024" y="1117"/>
                  </a:lnTo>
                  <a:lnTo>
                    <a:pt x="10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2"/>
            <p:cNvSpPr/>
            <p:nvPr/>
          </p:nvSpPr>
          <p:spPr>
            <a:xfrm>
              <a:off x="6241125" y="3783975"/>
              <a:ext cx="362950" cy="344975"/>
            </a:xfrm>
            <a:custGeom>
              <a:avLst/>
              <a:gdLst/>
              <a:ahLst/>
              <a:cxnLst/>
              <a:rect l="l" t="t" r="r" b="b"/>
              <a:pathLst>
                <a:path w="14518" h="13799" extrusionOk="0">
                  <a:moveTo>
                    <a:pt x="6701" y="3126"/>
                  </a:moveTo>
                  <a:lnTo>
                    <a:pt x="7383" y="4335"/>
                  </a:lnTo>
                  <a:lnTo>
                    <a:pt x="7879" y="4335"/>
                  </a:lnTo>
                  <a:lnTo>
                    <a:pt x="8531" y="3157"/>
                  </a:lnTo>
                  <a:lnTo>
                    <a:pt x="9244" y="3529"/>
                  </a:lnTo>
                  <a:lnTo>
                    <a:pt x="8655" y="4584"/>
                  </a:lnTo>
                  <a:cubicBezTo>
                    <a:pt x="8872" y="4677"/>
                    <a:pt x="9089" y="4832"/>
                    <a:pt x="9244" y="5018"/>
                  </a:cubicBezTo>
                  <a:lnTo>
                    <a:pt x="10144" y="5018"/>
                  </a:lnTo>
                  <a:lnTo>
                    <a:pt x="10144" y="4180"/>
                  </a:lnTo>
                  <a:lnTo>
                    <a:pt x="10950" y="4180"/>
                  </a:lnTo>
                  <a:lnTo>
                    <a:pt x="10950" y="5824"/>
                  </a:lnTo>
                  <a:lnTo>
                    <a:pt x="9710" y="5824"/>
                  </a:lnTo>
                  <a:cubicBezTo>
                    <a:pt x="9803" y="6073"/>
                    <a:pt x="9834" y="6290"/>
                    <a:pt x="9834" y="6507"/>
                  </a:cubicBezTo>
                  <a:lnTo>
                    <a:pt x="9834" y="6910"/>
                  </a:lnTo>
                  <a:lnTo>
                    <a:pt x="11168" y="6910"/>
                  </a:lnTo>
                  <a:lnTo>
                    <a:pt x="11168" y="7717"/>
                  </a:lnTo>
                  <a:lnTo>
                    <a:pt x="9834" y="7717"/>
                  </a:lnTo>
                  <a:lnTo>
                    <a:pt x="9834" y="8027"/>
                  </a:lnTo>
                  <a:cubicBezTo>
                    <a:pt x="9834" y="8306"/>
                    <a:pt x="9772" y="8554"/>
                    <a:pt x="9679" y="8802"/>
                  </a:cubicBezTo>
                  <a:lnTo>
                    <a:pt x="10950" y="8802"/>
                  </a:lnTo>
                  <a:lnTo>
                    <a:pt x="10950" y="10477"/>
                  </a:lnTo>
                  <a:lnTo>
                    <a:pt x="10144" y="10477"/>
                  </a:lnTo>
                  <a:lnTo>
                    <a:pt x="10144" y="9609"/>
                  </a:lnTo>
                  <a:lnTo>
                    <a:pt x="9151" y="9609"/>
                  </a:lnTo>
                  <a:cubicBezTo>
                    <a:pt x="8717" y="10027"/>
                    <a:pt x="8166" y="10237"/>
                    <a:pt x="7616" y="10237"/>
                  </a:cubicBezTo>
                  <a:cubicBezTo>
                    <a:pt x="7065" y="10237"/>
                    <a:pt x="6515" y="10027"/>
                    <a:pt x="6080" y="9609"/>
                  </a:cubicBezTo>
                  <a:lnTo>
                    <a:pt x="5088" y="9609"/>
                  </a:lnTo>
                  <a:lnTo>
                    <a:pt x="5088" y="10477"/>
                  </a:lnTo>
                  <a:lnTo>
                    <a:pt x="4281" y="10477"/>
                  </a:lnTo>
                  <a:lnTo>
                    <a:pt x="4281" y="8802"/>
                  </a:lnTo>
                  <a:lnTo>
                    <a:pt x="5553" y="8802"/>
                  </a:lnTo>
                  <a:cubicBezTo>
                    <a:pt x="5460" y="8554"/>
                    <a:pt x="5398" y="8306"/>
                    <a:pt x="5398" y="8027"/>
                  </a:cubicBezTo>
                  <a:lnTo>
                    <a:pt x="5398" y="7717"/>
                  </a:lnTo>
                  <a:lnTo>
                    <a:pt x="4064" y="7717"/>
                  </a:lnTo>
                  <a:lnTo>
                    <a:pt x="4064" y="6910"/>
                  </a:lnTo>
                  <a:lnTo>
                    <a:pt x="5398" y="6910"/>
                  </a:lnTo>
                  <a:lnTo>
                    <a:pt x="5398" y="6507"/>
                  </a:lnTo>
                  <a:cubicBezTo>
                    <a:pt x="5398" y="6259"/>
                    <a:pt x="5460" y="6042"/>
                    <a:pt x="5522" y="5824"/>
                  </a:cubicBezTo>
                  <a:lnTo>
                    <a:pt x="4281" y="5824"/>
                  </a:lnTo>
                  <a:lnTo>
                    <a:pt x="4281" y="4180"/>
                  </a:lnTo>
                  <a:lnTo>
                    <a:pt x="5088" y="4180"/>
                  </a:lnTo>
                  <a:lnTo>
                    <a:pt x="5088" y="5018"/>
                  </a:lnTo>
                  <a:lnTo>
                    <a:pt x="5987" y="5018"/>
                  </a:lnTo>
                  <a:cubicBezTo>
                    <a:pt x="6173" y="4832"/>
                    <a:pt x="6360" y="4677"/>
                    <a:pt x="6577" y="4553"/>
                  </a:cubicBezTo>
                  <a:lnTo>
                    <a:pt x="5987" y="3529"/>
                  </a:lnTo>
                  <a:lnTo>
                    <a:pt x="6701" y="3126"/>
                  </a:lnTo>
                  <a:close/>
                  <a:moveTo>
                    <a:pt x="7636" y="0"/>
                  </a:moveTo>
                  <a:cubicBezTo>
                    <a:pt x="6300" y="0"/>
                    <a:pt x="4957" y="386"/>
                    <a:pt x="3785" y="1172"/>
                  </a:cubicBezTo>
                  <a:cubicBezTo>
                    <a:pt x="1055" y="3002"/>
                    <a:pt x="1" y="6507"/>
                    <a:pt x="1241" y="9547"/>
                  </a:cubicBezTo>
                  <a:cubicBezTo>
                    <a:pt x="2338" y="12169"/>
                    <a:pt x="4890" y="13799"/>
                    <a:pt x="7641" y="13799"/>
                  </a:cubicBezTo>
                  <a:cubicBezTo>
                    <a:pt x="8079" y="13799"/>
                    <a:pt x="8522" y="13757"/>
                    <a:pt x="8965" y="13672"/>
                  </a:cubicBezTo>
                  <a:cubicBezTo>
                    <a:pt x="12191" y="13021"/>
                    <a:pt x="14518" y="10198"/>
                    <a:pt x="14518" y="6910"/>
                  </a:cubicBezTo>
                  <a:cubicBezTo>
                    <a:pt x="14518" y="5080"/>
                    <a:pt x="13804" y="3312"/>
                    <a:pt x="12501" y="2009"/>
                  </a:cubicBezTo>
                  <a:cubicBezTo>
                    <a:pt x="11174" y="681"/>
                    <a:pt x="9412" y="0"/>
                    <a:pt x="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62"/>
          <p:cNvGrpSpPr/>
          <p:nvPr/>
        </p:nvGrpSpPr>
        <p:grpSpPr>
          <a:xfrm>
            <a:off x="6494924" y="4234100"/>
            <a:ext cx="235909" cy="374402"/>
            <a:chOff x="5573425" y="3783775"/>
            <a:chExt cx="217950" cy="345900"/>
          </a:xfrm>
        </p:grpSpPr>
        <p:sp>
          <p:nvSpPr>
            <p:cNvPr id="4784" name="Google Shape;4784;p62"/>
            <p:cNvSpPr/>
            <p:nvPr/>
          </p:nvSpPr>
          <p:spPr>
            <a:xfrm>
              <a:off x="5573425" y="3793100"/>
              <a:ext cx="63625" cy="89975"/>
            </a:xfrm>
            <a:custGeom>
              <a:avLst/>
              <a:gdLst/>
              <a:ahLst/>
              <a:cxnLst/>
              <a:rect l="l" t="t" r="r" b="b"/>
              <a:pathLst>
                <a:path w="2545" h="3599" extrusionOk="0">
                  <a:moveTo>
                    <a:pt x="2545" y="0"/>
                  </a:moveTo>
                  <a:cubicBezTo>
                    <a:pt x="1118" y="651"/>
                    <a:pt x="125" y="2016"/>
                    <a:pt x="1" y="3598"/>
                  </a:cubicBezTo>
                  <a:lnTo>
                    <a:pt x="1273" y="3598"/>
                  </a:lnTo>
                  <a:cubicBezTo>
                    <a:pt x="1335" y="2295"/>
                    <a:pt x="1800" y="1055"/>
                    <a:pt x="2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2"/>
            <p:cNvSpPr/>
            <p:nvPr/>
          </p:nvSpPr>
          <p:spPr>
            <a:xfrm>
              <a:off x="5625400" y="3783775"/>
              <a:ext cx="46550" cy="99300"/>
            </a:xfrm>
            <a:custGeom>
              <a:avLst/>
              <a:gdLst/>
              <a:ahLst/>
              <a:cxnLst/>
              <a:rect l="l" t="t" r="r" b="b"/>
              <a:pathLst>
                <a:path w="1862" h="3972" extrusionOk="0">
                  <a:moveTo>
                    <a:pt x="1830" y="1"/>
                  </a:moveTo>
                  <a:cubicBezTo>
                    <a:pt x="1613" y="249"/>
                    <a:pt x="1427" y="466"/>
                    <a:pt x="1210" y="714"/>
                  </a:cubicBezTo>
                  <a:cubicBezTo>
                    <a:pt x="497" y="1645"/>
                    <a:pt x="62" y="2793"/>
                    <a:pt x="0" y="3971"/>
                  </a:cubicBezTo>
                  <a:lnTo>
                    <a:pt x="1861" y="3971"/>
                  </a:lnTo>
                  <a:lnTo>
                    <a:pt x="18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2"/>
            <p:cNvSpPr/>
            <p:nvPr/>
          </p:nvSpPr>
          <p:spPr>
            <a:xfrm>
              <a:off x="5692075" y="3783775"/>
              <a:ext cx="47350" cy="99300"/>
            </a:xfrm>
            <a:custGeom>
              <a:avLst/>
              <a:gdLst/>
              <a:ahLst/>
              <a:cxnLst/>
              <a:rect l="l" t="t" r="r" b="b"/>
              <a:pathLst>
                <a:path w="1894" h="3972" extrusionOk="0">
                  <a:moveTo>
                    <a:pt x="1" y="1"/>
                  </a:moveTo>
                  <a:lnTo>
                    <a:pt x="1" y="3971"/>
                  </a:lnTo>
                  <a:lnTo>
                    <a:pt x="1893" y="3971"/>
                  </a:lnTo>
                  <a:cubicBezTo>
                    <a:pt x="1769" y="2451"/>
                    <a:pt x="1118" y="1055"/>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2"/>
            <p:cNvSpPr/>
            <p:nvPr/>
          </p:nvSpPr>
          <p:spPr>
            <a:xfrm>
              <a:off x="5726975" y="3793100"/>
              <a:ext cx="64400" cy="89975"/>
            </a:xfrm>
            <a:custGeom>
              <a:avLst/>
              <a:gdLst/>
              <a:ahLst/>
              <a:cxnLst/>
              <a:rect l="l" t="t" r="r" b="b"/>
              <a:pathLst>
                <a:path w="2576" h="3599" extrusionOk="0">
                  <a:moveTo>
                    <a:pt x="1" y="0"/>
                  </a:moveTo>
                  <a:lnTo>
                    <a:pt x="1" y="0"/>
                  </a:lnTo>
                  <a:cubicBezTo>
                    <a:pt x="776" y="1055"/>
                    <a:pt x="1211" y="2295"/>
                    <a:pt x="1304" y="3598"/>
                  </a:cubicBezTo>
                  <a:lnTo>
                    <a:pt x="2575" y="3598"/>
                  </a:lnTo>
                  <a:cubicBezTo>
                    <a:pt x="2420" y="2016"/>
                    <a:pt x="1459" y="65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2"/>
            <p:cNvSpPr/>
            <p:nvPr/>
          </p:nvSpPr>
          <p:spPr>
            <a:xfrm>
              <a:off x="5573425" y="3903200"/>
              <a:ext cx="37250" cy="36475"/>
            </a:xfrm>
            <a:custGeom>
              <a:avLst/>
              <a:gdLst/>
              <a:ahLst/>
              <a:cxnLst/>
              <a:rect l="l" t="t" r="r" b="b"/>
              <a:pathLst>
                <a:path w="1490" h="1459" extrusionOk="0">
                  <a:moveTo>
                    <a:pt x="1" y="1"/>
                  </a:moveTo>
                  <a:cubicBezTo>
                    <a:pt x="32" y="497"/>
                    <a:pt x="156" y="993"/>
                    <a:pt x="373" y="1459"/>
                  </a:cubicBezTo>
                  <a:lnTo>
                    <a:pt x="1490" y="1459"/>
                  </a:lnTo>
                  <a:cubicBezTo>
                    <a:pt x="1366" y="993"/>
                    <a:pt x="1273" y="497"/>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2"/>
            <p:cNvSpPr/>
            <p:nvPr/>
          </p:nvSpPr>
          <p:spPr>
            <a:xfrm>
              <a:off x="5625400" y="3903200"/>
              <a:ext cx="46550" cy="36475"/>
            </a:xfrm>
            <a:custGeom>
              <a:avLst/>
              <a:gdLst/>
              <a:ahLst/>
              <a:cxnLst/>
              <a:rect l="l" t="t" r="r" b="b"/>
              <a:pathLst>
                <a:path w="1862" h="1459" extrusionOk="0">
                  <a:moveTo>
                    <a:pt x="0" y="1"/>
                  </a:moveTo>
                  <a:cubicBezTo>
                    <a:pt x="31" y="497"/>
                    <a:pt x="124" y="993"/>
                    <a:pt x="279" y="1459"/>
                  </a:cubicBezTo>
                  <a:lnTo>
                    <a:pt x="1861" y="1459"/>
                  </a:lnTo>
                  <a:lnTo>
                    <a:pt x="18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2"/>
            <p:cNvSpPr/>
            <p:nvPr/>
          </p:nvSpPr>
          <p:spPr>
            <a:xfrm>
              <a:off x="5692075" y="3903200"/>
              <a:ext cx="46575" cy="36475"/>
            </a:xfrm>
            <a:custGeom>
              <a:avLst/>
              <a:gdLst/>
              <a:ahLst/>
              <a:cxnLst/>
              <a:rect l="l" t="t" r="r" b="b"/>
              <a:pathLst>
                <a:path w="1863" h="1459" extrusionOk="0">
                  <a:moveTo>
                    <a:pt x="1" y="1"/>
                  </a:moveTo>
                  <a:lnTo>
                    <a:pt x="1" y="1459"/>
                  </a:lnTo>
                  <a:lnTo>
                    <a:pt x="1583" y="1459"/>
                  </a:lnTo>
                  <a:cubicBezTo>
                    <a:pt x="1738" y="993"/>
                    <a:pt x="1831" y="497"/>
                    <a:pt x="1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2"/>
            <p:cNvSpPr/>
            <p:nvPr/>
          </p:nvSpPr>
          <p:spPr>
            <a:xfrm>
              <a:off x="5753350" y="3903200"/>
              <a:ext cx="38025" cy="36475"/>
            </a:xfrm>
            <a:custGeom>
              <a:avLst/>
              <a:gdLst/>
              <a:ahLst/>
              <a:cxnLst/>
              <a:rect l="l" t="t" r="r" b="b"/>
              <a:pathLst>
                <a:path w="1521" h="1459" extrusionOk="0">
                  <a:moveTo>
                    <a:pt x="249" y="1"/>
                  </a:moveTo>
                  <a:cubicBezTo>
                    <a:pt x="218" y="497"/>
                    <a:pt x="125" y="993"/>
                    <a:pt x="0" y="1459"/>
                  </a:cubicBezTo>
                  <a:lnTo>
                    <a:pt x="1117" y="1459"/>
                  </a:lnTo>
                  <a:cubicBezTo>
                    <a:pt x="1334" y="993"/>
                    <a:pt x="1458" y="497"/>
                    <a:pt x="1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2"/>
            <p:cNvSpPr/>
            <p:nvPr/>
          </p:nvSpPr>
          <p:spPr>
            <a:xfrm>
              <a:off x="5589725" y="3960600"/>
              <a:ext cx="187700" cy="169075"/>
            </a:xfrm>
            <a:custGeom>
              <a:avLst/>
              <a:gdLst/>
              <a:ahLst/>
              <a:cxnLst/>
              <a:rect l="l" t="t" r="r" b="b"/>
              <a:pathLst>
                <a:path w="7508" h="6763" extrusionOk="0">
                  <a:moveTo>
                    <a:pt x="4157" y="993"/>
                  </a:moveTo>
                  <a:lnTo>
                    <a:pt x="4870" y="1365"/>
                  </a:lnTo>
                  <a:lnTo>
                    <a:pt x="4591" y="1892"/>
                  </a:lnTo>
                  <a:cubicBezTo>
                    <a:pt x="4653" y="1954"/>
                    <a:pt x="4746" y="2016"/>
                    <a:pt x="4808" y="2078"/>
                  </a:cubicBezTo>
                  <a:lnTo>
                    <a:pt x="5150" y="2078"/>
                  </a:lnTo>
                  <a:lnTo>
                    <a:pt x="5150" y="1706"/>
                  </a:lnTo>
                  <a:lnTo>
                    <a:pt x="5956" y="1706"/>
                  </a:lnTo>
                  <a:lnTo>
                    <a:pt x="5956" y="2916"/>
                  </a:lnTo>
                  <a:lnTo>
                    <a:pt x="5212" y="2916"/>
                  </a:lnTo>
                  <a:cubicBezTo>
                    <a:pt x="5243" y="3009"/>
                    <a:pt x="5243" y="3102"/>
                    <a:pt x="5243" y="3195"/>
                  </a:cubicBezTo>
                  <a:lnTo>
                    <a:pt x="5243" y="3257"/>
                  </a:lnTo>
                  <a:lnTo>
                    <a:pt x="5925" y="3257"/>
                  </a:lnTo>
                  <a:lnTo>
                    <a:pt x="5925" y="4064"/>
                  </a:lnTo>
                  <a:lnTo>
                    <a:pt x="5243" y="4064"/>
                  </a:lnTo>
                  <a:lnTo>
                    <a:pt x="5243" y="4126"/>
                  </a:lnTo>
                  <a:cubicBezTo>
                    <a:pt x="5243" y="4250"/>
                    <a:pt x="5212" y="4374"/>
                    <a:pt x="5212" y="4467"/>
                  </a:cubicBezTo>
                  <a:lnTo>
                    <a:pt x="5956" y="4467"/>
                  </a:lnTo>
                  <a:lnTo>
                    <a:pt x="5956" y="5646"/>
                  </a:lnTo>
                  <a:lnTo>
                    <a:pt x="5119" y="5646"/>
                  </a:lnTo>
                  <a:lnTo>
                    <a:pt x="5119" y="5273"/>
                  </a:lnTo>
                  <a:lnTo>
                    <a:pt x="4715" y="5273"/>
                  </a:lnTo>
                  <a:cubicBezTo>
                    <a:pt x="4421" y="5522"/>
                    <a:pt x="4056" y="5646"/>
                    <a:pt x="3696" y="5646"/>
                  </a:cubicBezTo>
                  <a:cubicBezTo>
                    <a:pt x="3335" y="5646"/>
                    <a:pt x="2978" y="5522"/>
                    <a:pt x="2699" y="5273"/>
                  </a:cubicBezTo>
                  <a:lnTo>
                    <a:pt x="2265" y="5273"/>
                  </a:lnTo>
                  <a:lnTo>
                    <a:pt x="2265" y="5646"/>
                  </a:lnTo>
                  <a:lnTo>
                    <a:pt x="1458" y="5646"/>
                  </a:lnTo>
                  <a:lnTo>
                    <a:pt x="1458" y="4467"/>
                  </a:lnTo>
                  <a:lnTo>
                    <a:pt x="2203" y="4467"/>
                  </a:lnTo>
                  <a:cubicBezTo>
                    <a:pt x="2172" y="4343"/>
                    <a:pt x="2141" y="4219"/>
                    <a:pt x="2141" y="4126"/>
                  </a:cubicBezTo>
                  <a:lnTo>
                    <a:pt x="2141" y="4064"/>
                  </a:lnTo>
                  <a:lnTo>
                    <a:pt x="1458" y="4064"/>
                  </a:lnTo>
                  <a:lnTo>
                    <a:pt x="1458" y="3257"/>
                  </a:lnTo>
                  <a:lnTo>
                    <a:pt x="2141" y="3257"/>
                  </a:lnTo>
                  <a:lnTo>
                    <a:pt x="2141" y="3164"/>
                  </a:lnTo>
                  <a:cubicBezTo>
                    <a:pt x="2141" y="3071"/>
                    <a:pt x="2172" y="2978"/>
                    <a:pt x="2172" y="2885"/>
                  </a:cubicBezTo>
                  <a:lnTo>
                    <a:pt x="1458" y="2885"/>
                  </a:lnTo>
                  <a:lnTo>
                    <a:pt x="1458" y="1706"/>
                  </a:lnTo>
                  <a:lnTo>
                    <a:pt x="2265" y="1706"/>
                  </a:lnTo>
                  <a:lnTo>
                    <a:pt x="2265" y="2078"/>
                  </a:lnTo>
                  <a:lnTo>
                    <a:pt x="2606" y="2078"/>
                  </a:lnTo>
                  <a:cubicBezTo>
                    <a:pt x="2668" y="2016"/>
                    <a:pt x="2761" y="1954"/>
                    <a:pt x="2823" y="1892"/>
                  </a:cubicBezTo>
                  <a:lnTo>
                    <a:pt x="2544" y="1365"/>
                  </a:lnTo>
                  <a:lnTo>
                    <a:pt x="3257" y="993"/>
                  </a:lnTo>
                  <a:lnTo>
                    <a:pt x="3630" y="1644"/>
                  </a:lnTo>
                  <a:lnTo>
                    <a:pt x="3785" y="1644"/>
                  </a:lnTo>
                  <a:lnTo>
                    <a:pt x="4157" y="993"/>
                  </a:lnTo>
                  <a:close/>
                  <a:moveTo>
                    <a:pt x="0" y="0"/>
                  </a:moveTo>
                  <a:lnTo>
                    <a:pt x="0" y="6762"/>
                  </a:lnTo>
                  <a:lnTo>
                    <a:pt x="7507" y="6762"/>
                  </a:lnTo>
                  <a:lnTo>
                    <a:pt x="75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2"/>
            <p:cNvSpPr/>
            <p:nvPr/>
          </p:nvSpPr>
          <p:spPr>
            <a:xfrm>
              <a:off x="5664175" y="4021850"/>
              <a:ext cx="36475" cy="59925"/>
            </a:xfrm>
            <a:custGeom>
              <a:avLst/>
              <a:gdLst/>
              <a:ahLst/>
              <a:cxnLst/>
              <a:rect l="l" t="t" r="r" b="b"/>
              <a:pathLst>
                <a:path w="1459" h="2397" extrusionOk="0">
                  <a:moveTo>
                    <a:pt x="652" y="1"/>
                  </a:moveTo>
                  <a:cubicBezTo>
                    <a:pt x="528" y="1"/>
                    <a:pt x="403" y="63"/>
                    <a:pt x="310" y="125"/>
                  </a:cubicBezTo>
                  <a:cubicBezTo>
                    <a:pt x="279" y="156"/>
                    <a:pt x="248" y="187"/>
                    <a:pt x="217" y="218"/>
                  </a:cubicBezTo>
                  <a:cubicBezTo>
                    <a:pt x="62" y="342"/>
                    <a:pt x="0" y="528"/>
                    <a:pt x="0" y="714"/>
                  </a:cubicBezTo>
                  <a:lnTo>
                    <a:pt x="0" y="1676"/>
                  </a:lnTo>
                  <a:cubicBezTo>
                    <a:pt x="0" y="2156"/>
                    <a:pt x="365" y="2397"/>
                    <a:pt x="729" y="2397"/>
                  </a:cubicBezTo>
                  <a:cubicBezTo>
                    <a:pt x="1094" y="2397"/>
                    <a:pt x="1458" y="2156"/>
                    <a:pt x="1458" y="1676"/>
                  </a:cubicBezTo>
                  <a:lnTo>
                    <a:pt x="1458" y="714"/>
                  </a:lnTo>
                  <a:cubicBezTo>
                    <a:pt x="1458" y="466"/>
                    <a:pt x="1334" y="249"/>
                    <a:pt x="1117" y="125"/>
                  </a:cubicBezTo>
                  <a:cubicBezTo>
                    <a:pt x="1024" y="63"/>
                    <a:pt x="931" y="1"/>
                    <a:pt x="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62"/>
          <p:cNvGrpSpPr/>
          <p:nvPr/>
        </p:nvGrpSpPr>
        <p:grpSpPr>
          <a:xfrm>
            <a:off x="5606869" y="4257615"/>
            <a:ext cx="373563" cy="326533"/>
            <a:chOff x="4752975" y="3805500"/>
            <a:chExt cx="345125" cy="301675"/>
          </a:xfrm>
        </p:grpSpPr>
        <p:sp>
          <p:nvSpPr>
            <p:cNvPr id="4795" name="Google Shape;4795;p62"/>
            <p:cNvSpPr/>
            <p:nvPr/>
          </p:nvSpPr>
          <p:spPr>
            <a:xfrm>
              <a:off x="4752975" y="3805500"/>
              <a:ext cx="345125" cy="179925"/>
            </a:xfrm>
            <a:custGeom>
              <a:avLst/>
              <a:gdLst/>
              <a:ahLst/>
              <a:cxnLst/>
              <a:rect l="l" t="t" r="r" b="b"/>
              <a:pathLst>
                <a:path w="13805" h="7197" extrusionOk="0">
                  <a:moveTo>
                    <a:pt x="6902" y="1148"/>
                  </a:moveTo>
                  <a:cubicBezTo>
                    <a:pt x="7592" y="1148"/>
                    <a:pt x="8283" y="1613"/>
                    <a:pt x="8283" y="2544"/>
                  </a:cubicBezTo>
                  <a:lnTo>
                    <a:pt x="8283" y="2823"/>
                  </a:lnTo>
                  <a:lnTo>
                    <a:pt x="8748" y="2823"/>
                  </a:lnTo>
                  <a:lnTo>
                    <a:pt x="8748" y="5987"/>
                  </a:lnTo>
                  <a:lnTo>
                    <a:pt x="5057" y="5987"/>
                  </a:lnTo>
                  <a:lnTo>
                    <a:pt x="5057" y="2823"/>
                  </a:lnTo>
                  <a:lnTo>
                    <a:pt x="5522" y="2823"/>
                  </a:lnTo>
                  <a:lnTo>
                    <a:pt x="5522" y="2544"/>
                  </a:lnTo>
                  <a:cubicBezTo>
                    <a:pt x="5522" y="1613"/>
                    <a:pt x="6212" y="1148"/>
                    <a:pt x="6902" y="1148"/>
                  </a:cubicBezTo>
                  <a:close/>
                  <a:moveTo>
                    <a:pt x="1" y="0"/>
                  </a:moveTo>
                  <a:lnTo>
                    <a:pt x="1" y="7197"/>
                  </a:lnTo>
                  <a:lnTo>
                    <a:pt x="13804" y="7166"/>
                  </a:lnTo>
                  <a:lnTo>
                    <a:pt x="138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2"/>
            <p:cNvSpPr/>
            <p:nvPr/>
          </p:nvSpPr>
          <p:spPr>
            <a:xfrm>
              <a:off x="4911175" y="3854550"/>
              <a:ext cx="28725" cy="21550"/>
            </a:xfrm>
            <a:custGeom>
              <a:avLst/>
              <a:gdLst/>
              <a:ahLst/>
              <a:cxnLst/>
              <a:rect l="l" t="t" r="r" b="b"/>
              <a:pathLst>
                <a:path w="1149" h="862" extrusionOk="0">
                  <a:moveTo>
                    <a:pt x="574" y="0"/>
                  </a:moveTo>
                  <a:cubicBezTo>
                    <a:pt x="287" y="0"/>
                    <a:pt x="0" y="194"/>
                    <a:pt x="0" y="582"/>
                  </a:cubicBezTo>
                  <a:lnTo>
                    <a:pt x="0" y="861"/>
                  </a:lnTo>
                  <a:lnTo>
                    <a:pt x="1148" y="861"/>
                  </a:lnTo>
                  <a:lnTo>
                    <a:pt x="1148" y="582"/>
                  </a:lnTo>
                  <a:cubicBezTo>
                    <a:pt x="1148" y="194"/>
                    <a:pt x="861"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2"/>
            <p:cNvSpPr/>
            <p:nvPr/>
          </p:nvSpPr>
          <p:spPr>
            <a:xfrm>
              <a:off x="4899550" y="3896225"/>
              <a:ext cx="51975" cy="38800"/>
            </a:xfrm>
            <a:custGeom>
              <a:avLst/>
              <a:gdLst/>
              <a:ahLst/>
              <a:cxnLst/>
              <a:rect l="l" t="t" r="r" b="b"/>
              <a:pathLst>
                <a:path w="2079" h="1552" extrusionOk="0">
                  <a:moveTo>
                    <a:pt x="0" y="1"/>
                  </a:moveTo>
                  <a:lnTo>
                    <a:pt x="0" y="1552"/>
                  </a:lnTo>
                  <a:lnTo>
                    <a:pt x="2078" y="1552"/>
                  </a:lnTo>
                  <a:lnTo>
                    <a:pt x="20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2"/>
            <p:cNvSpPr/>
            <p:nvPr/>
          </p:nvSpPr>
          <p:spPr>
            <a:xfrm>
              <a:off x="4865425" y="4060625"/>
              <a:ext cx="120225" cy="46550"/>
            </a:xfrm>
            <a:custGeom>
              <a:avLst/>
              <a:gdLst/>
              <a:ahLst/>
              <a:cxnLst/>
              <a:rect l="l" t="t" r="r" b="b"/>
              <a:pathLst>
                <a:path w="4809" h="1862" extrusionOk="0">
                  <a:moveTo>
                    <a:pt x="962" y="1"/>
                  </a:moveTo>
                  <a:lnTo>
                    <a:pt x="962" y="1055"/>
                  </a:lnTo>
                  <a:lnTo>
                    <a:pt x="0" y="1055"/>
                  </a:lnTo>
                  <a:lnTo>
                    <a:pt x="0" y="1862"/>
                  </a:lnTo>
                  <a:lnTo>
                    <a:pt x="4808" y="1862"/>
                  </a:lnTo>
                  <a:lnTo>
                    <a:pt x="4808" y="1055"/>
                  </a:lnTo>
                  <a:lnTo>
                    <a:pt x="3816" y="1055"/>
                  </a:lnTo>
                  <a:lnTo>
                    <a:pt x="3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2"/>
            <p:cNvSpPr/>
            <p:nvPr/>
          </p:nvSpPr>
          <p:spPr>
            <a:xfrm>
              <a:off x="4752975" y="4004800"/>
              <a:ext cx="345125" cy="35700"/>
            </a:xfrm>
            <a:custGeom>
              <a:avLst/>
              <a:gdLst/>
              <a:ahLst/>
              <a:cxnLst/>
              <a:rect l="l" t="t" r="r" b="b"/>
              <a:pathLst>
                <a:path w="13805" h="1428" extrusionOk="0">
                  <a:moveTo>
                    <a:pt x="1" y="0"/>
                  </a:moveTo>
                  <a:lnTo>
                    <a:pt x="1" y="1427"/>
                  </a:lnTo>
                  <a:lnTo>
                    <a:pt x="13804" y="1427"/>
                  </a:lnTo>
                  <a:lnTo>
                    <a:pt x="138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62"/>
          <p:cNvGrpSpPr/>
          <p:nvPr/>
        </p:nvGrpSpPr>
        <p:grpSpPr>
          <a:xfrm>
            <a:off x="4786789" y="4261809"/>
            <a:ext cx="374402" cy="318144"/>
            <a:chOff x="3995325" y="3809375"/>
            <a:chExt cx="345900" cy="293925"/>
          </a:xfrm>
        </p:grpSpPr>
        <p:sp>
          <p:nvSpPr>
            <p:cNvPr id="4801" name="Google Shape;4801;p62"/>
            <p:cNvSpPr/>
            <p:nvPr/>
          </p:nvSpPr>
          <p:spPr>
            <a:xfrm>
              <a:off x="4131050" y="3809375"/>
              <a:ext cx="75225" cy="33375"/>
            </a:xfrm>
            <a:custGeom>
              <a:avLst/>
              <a:gdLst/>
              <a:ahLst/>
              <a:cxnLst/>
              <a:rect l="l" t="t" r="r" b="b"/>
              <a:pathLst>
                <a:path w="3009" h="1335" extrusionOk="0">
                  <a:moveTo>
                    <a:pt x="744" y="0"/>
                  </a:moveTo>
                  <a:lnTo>
                    <a:pt x="0" y="373"/>
                  </a:lnTo>
                  <a:lnTo>
                    <a:pt x="310" y="1334"/>
                  </a:lnTo>
                  <a:lnTo>
                    <a:pt x="2699" y="1334"/>
                  </a:lnTo>
                  <a:lnTo>
                    <a:pt x="3009" y="373"/>
                  </a:lnTo>
                  <a:lnTo>
                    <a:pt x="2264" y="0"/>
                  </a:lnTo>
                  <a:lnTo>
                    <a:pt x="1489" y="373"/>
                  </a:lnTo>
                  <a:lnTo>
                    <a:pt x="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2"/>
            <p:cNvSpPr/>
            <p:nvPr/>
          </p:nvSpPr>
          <p:spPr>
            <a:xfrm>
              <a:off x="4097875" y="3862875"/>
              <a:ext cx="152600" cy="131425"/>
            </a:xfrm>
            <a:custGeom>
              <a:avLst/>
              <a:gdLst/>
              <a:ahLst/>
              <a:cxnLst/>
              <a:rect l="l" t="t" r="r" b="b"/>
              <a:pathLst>
                <a:path w="6104" h="5257" extrusionOk="0">
                  <a:moveTo>
                    <a:pt x="3219" y="559"/>
                  </a:moveTo>
                  <a:lnTo>
                    <a:pt x="3219" y="1179"/>
                  </a:lnTo>
                  <a:lnTo>
                    <a:pt x="3343" y="1210"/>
                  </a:lnTo>
                  <a:cubicBezTo>
                    <a:pt x="3405" y="1242"/>
                    <a:pt x="3498" y="1273"/>
                    <a:pt x="3560" y="1304"/>
                  </a:cubicBezTo>
                  <a:cubicBezTo>
                    <a:pt x="3622" y="1335"/>
                    <a:pt x="3684" y="1397"/>
                    <a:pt x="3747" y="1428"/>
                  </a:cubicBezTo>
                  <a:lnTo>
                    <a:pt x="3498" y="1893"/>
                  </a:lnTo>
                  <a:cubicBezTo>
                    <a:pt x="3467" y="1893"/>
                    <a:pt x="3436" y="1862"/>
                    <a:pt x="3405" y="1862"/>
                  </a:cubicBezTo>
                  <a:cubicBezTo>
                    <a:pt x="3343" y="1831"/>
                    <a:pt x="3312" y="1800"/>
                    <a:pt x="3250" y="1769"/>
                  </a:cubicBezTo>
                  <a:cubicBezTo>
                    <a:pt x="3188" y="1738"/>
                    <a:pt x="3095" y="1707"/>
                    <a:pt x="3033" y="1707"/>
                  </a:cubicBezTo>
                  <a:cubicBezTo>
                    <a:pt x="2971" y="1676"/>
                    <a:pt x="2878" y="1676"/>
                    <a:pt x="2816" y="1676"/>
                  </a:cubicBezTo>
                  <a:cubicBezTo>
                    <a:pt x="2599" y="1676"/>
                    <a:pt x="2475" y="1738"/>
                    <a:pt x="2475" y="1893"/>
                  </a:cubicBezTo>
                  <a:cubicBezTo>
                    <a:pt x="2475" y="1924"/>
                    <a:pt x="2506" y="1955"/>
                    <a:pt x="2537" y="1986"/>
                  </a:cubicBezTo>
                  <a:cubicBezTo>
                    <a:pt x="2537" y="2017"/>
                    <a:pt x="2568" y="2048"/>
                    <a:pt x="2630" y="2048"/>
                  </a:cubicBezTo>
                  <a:cubicBezTo>
                    <a:pt x="2661" y="2079"/>
                    <a:pt x="2723" y="2110"/>
                    <a:pt x="2785" y="2141"/>
                  </a:cubicBezTo>
                  <a:lnTo>
                    <a:pt x="3033" y="2203"/>
                  </a:lnTo>
                  <a:cubicBezTo>
                    <a:pt x="3157" y="2234"/>
                    <a:pt x="3250" y="2265"/>
                    <a:pt x="3343" y="2296"/>
                  </a:cubicBezTo>
                  <a:cubicBezTo>
                    <a:pt x="3436" y="2327"/>
                    <a:pt x="3529" y="2389"/>
                    <a:pt x="3622" y="2451"/>
                  </a:cubicBezTo>
                  <a:cubicBezTo>
                    <a:pt x="3684" y="2513"/>
                    <a:pt x="3715" y="2575"/>
                    <a:pt x="3778" y="2668"/>
                  </a:cubicBezTo>
                  <a:cubicBezTo>
                    <a:pt x="3809" y="2761"/>
                    <a:pt x="3809" y="2855"/>
                    <a:pt x="3809" y="2979"/>
                  </a:cubicBezTo>
                  <a:cubicBezTo>
                    <a:pt x="3840" y="3103"/>
                    <a:pt x="3809" y="3227"/>
                    <a:pt x="3747" y="3351"/>
                  </a:cubicBezTo>
                  <a:cubicBezTo>
                    <a:pt x="3684" y="3444"/>
                    <a:pt x="3622" y="3537"/>
                    <a:pt x="3529" y="3599"/>
                  </a:cubicBezTo>
                  <a:cubicBezTo>
                    <a:pt x="3436" y="3661"/>
                    <a:pt x="3343" y="3692"/>
                    <a:pt x="3219" y="3723"/>
                  </a:cubicBezTo>
                  <a:lnTo>
                    <a:pt x="3219" y="4374"/>
                  </a:lnTo>
                  <a:lnTo>
                    <a:pt x="2413" y="4374"/>
                  </a:lnTo>
                  <a:lnTo>
                    <a:pt x="2413" y="3723"/>
                  </a:lnTo>
                  <a:lnTo>
                    <a:pt x="2289" y="3692"/>
                  </a:lnTo>
                  <a:cubicBezTo>
                    <a:pt x="2196" y="3661"/>
                    <a:pt x="2102" y="3630"/>
                    <a:pt x="2009" y="3599"/>
                  </a:cubicBezTo>
                  <a:cubicBezTo>
                    <a:pt x="1916" y="3537"/>
                    <a:pt x="1854" y="3506"/>
                    <a:pt x="1761" y="3444"/>
                  </a:cubicBezTo>
                  <a:lnTo>
                    <a:pt x="2040" y="2948"/>
                  </a:lnTo>
                  <a:lnTo>
                    <a:pt x="2134" y="3010"/>
                  </a:lnTo>
                  <a:cubicBezTo>
                    <a:pt x="2196" y="3041"/>
                    <a:pt x="2258" y="3072"/>
                    <a:pt x="2320" y="3103"/>
                  </a:cubicBezTo>
                  <a:cubicBezTo>
                    <a:pt x="2413" y="3134"/>
                    <a:pt x="2506" y="3165"/>
                    <a:pt x="2568" y="3196"/>
                  </a:cubicBezTo>
                  <a:cubicBezTo>
                    <a:pt x="2661" y="3227"/>
                    <a:pt x="2785" y="3227"/>
                    <a:pt x="2878" y="3227"/>
                  </a:cubicBezTo>
                  <a:cubicBezTo>
                    <a:pt x="3095" y="3227"/>
                    <a:pt x="3188" y="3165"/>
                    <a:pt x="3188" y="3041"/>
                  </a:cubicBezTo>
                  <a:cubicBezTo>
                    <a:pt x="3188" y="3010"/>
                    <a:pt x="3157" y="2948"/>
                    <a:pt x="3126" y="2917"/>
                  </a:cubicBezTo>
                  <a:lnTo>
                    <a:pt x="3126" y="2886"/>
                  </a:lnTo>
                  <a:cubicBezTo>
                    <a:pt x="3095" y="2855"/>
                    <a:pt x="3064" y="2823"/>
                    <a:pt x="3002" y="2792"/>
                  </a:cubicBezTo>
                  <a:cubicBezTo>
                    <a:pt x="2940" y="2761"/>
                    <a:pt x="2878" y="2761"/>
                    <a:pt x="2816" y="2730"/>
                  </a:cubicBezTo>
                  <a:lnTo>
                    <a:pt x="2568" y="2668"/>
                  </a:lnTo>
                  <a:cubicBezTo>
                    <a:pt x="2475" y="2637"/>
                    <a:pt x="2351" y="2606"/>
                    <a:pt x="2258" y="2544"/>
                  </a:cubicBezTo>
                  <a:cubicBezTo>
                    <a:pt x="2196" y="2513"/>
                    <a:pt x="2102" y="2451"/>
                    <a:pt x="2040" y="2389"/>
                  </a:cubicBezTo>
                  <a:cubicBezTo>
                    <a:pt x="1978" y="2358"/>
                    <a:pt x="1947" y="2265"/>
                    <a:pt x="1916" y="2203"/>
                  </a:cubicBezTo>
                  <a:cubicBezTo>
                    <a:pt x="1885" y="2141"/>
                    <a:pt x="1885" y="2048"/>
                    <a:pt x="1885" y="1955"/>
                  </a:cubicBezTo>
                  <a:cubicBezTo>
                    <a:pt x="1885" y="1831"/>
                    <a:pt x="1916" y="1707"/>
                    <a:pt x="1947" y="1583"/>
                  </a:cubicBezTo>
                  <a:cubicBezTo>
                    <a:pt x="2009" y="1490"/>
                    <a:pt x="2071" y="1397"/>
                    <a:pt x="2165" y="1335"/>
                  </a:cubicBezTo>
                  <a:cubicBezTo>
                    <a:pt x="2227" y="1273"/>
                    <a:pt x="2320" y="1242"/>
                    <a:pt x="2413" y="1179"/>
                  </a:cubicBezTo>
                  <a:lnTo>
                    <a:pt x="2413" y="559"/>
                  </a:lnTo>
                  <a:close/>
                  <a:moveTo>
                    <a:pt x="1451" y="1"/>
                  </a:moveTo>
                  <a:cubicBezTo>
                    <a:pt x="583" y="497"/>
                    <a:pt x="24" y="1428"/>
                    <a:pt x="24" y="2451"/>
                  </a:cubicBezTo>
                  <a:cubicBezTo>
                    <a:pt x="1" y="4093"/>
                    <a:pt x="1343" y="5256"/>
                    <a:pt x="2817" y="5256"/>
                  </a:cubicBezTo>
                  <a:cubicBezTo>
                    <a:pt x="3293" y="5256"/>
                    <a:pt x="3782" y="5135"/>
                    <a:pt x="4243" y="4871"/>
                  </a:cubicBezTo>
                  <a:cubicBezTo>
                    <a:pt x="6104" y="3754"/>
                    <a:pt x="6073" y="1055"/>
                    <a:pt x="4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2"/>
            <p:cNvSpPr/>
            <p:nvPr/>
          </p:nvSpPr>
          <p:spPr>
            <a:xfrm>
              <a:off x="4013950" y="3839625"/>
              <a:ext cx="310975" cy="210950"/>
            </a:xfrm>
            <a:custGeom>
              <a:avLst/>
              <a:gdLst/>
              <a:ahLst/>
              <a:cxnLst/>
              <a:rect l="l" t="t" r="r" b="b"/>
              <a:pathLst>
                <a:path w="12439" h="8438" extrusionOk="0">
                  <a:moveTo>
                    <a:pt x="0" y="0"/>
                  </a:moveTo>
                  <a:lnTo>
                    <a:pt x="0" y="7879"/>
                  </a:lnTo>
                  <a:lnTo>
                    <a:pt x="5056" y="7879"/>
                  </a:lnTo>
                  <a:lnTo>
                    <a:pt x="5056" y="8437"/>
                  </a:lnTo>
                  <a:lnTo>
                    <a:pt x="7290" y="8437"/>
                  </a:lnTo>
                  <a:lnTo>
                    <a:pt x="7290" y="7879"/>
                  </a:lnTo>
                  <a:lnTo>
                    <a:pt x="12439" y="7879"/>
                  </a:lnTo>
                  <a:lnTo>
                    <a:pt x="12439" y="0"/>
                  </a:lnTo>
                  <a:lnTo>
                    <a:pt x="8251" y="0"/>
                  </a:lnTo>
                  <a:lnTo>
                    <a:pt x="8127" y="341"/>
                  </a:lnTo>
                  <a:cubicBezTo>
                    <a:pt x="11136" y="2296"/>
                    <a:pt x="9771" y="6979"/>
                    <a:pt x="6173" y="6979"/>
                  </a:cubicBezTo>
                  <a:cubicBezTo>
                    <a:pt x="2575" y="6979"/>
                    <a:pt x="1179" y="2296"/>
                    <a:pt x="4219" y="341"/>
                  </a:cubicBezTo>
                  <a:lnTo>
                    <a:pt x="40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2"/>
            <p:cNvSpPr/>
            <p:nvPr/>
          </p:nvSpPr>
          <p:spPr>
            <a:xfrm>
              <a:off x="3995325" y="4056750"/>
              <a:ext cx="345900" cy="46550"/>
            </a:xfrm>
            <a:custGeom>
              <a:avLst/>
              <a:gdLst/>
              <a:ahLst/>
              <a:cxnLst/>
              <a:rect l="l" t="t" r="r" b="b"/>
              <a:pathLst>
                <a:path w="13836" h="1862" extrusionOk="0">
                  <a:moveTo>
                    <a:pt x="1" y="1"/>
                  </a:moveTo>
                  <a:lnTo>
                    <a:pt x="1" y="1862"/>
                  </a:lnTo>
                  <a:lnTo>
                    <a:pt x="13835" y="1862"/>
                  </a:lnTo>
                  <a:lnTo>
                    <a:pt x="13835" y="1"/>
                  </a:lnTo>
                  <a:lnTo>
                    <a:pt x="8841" y="1"/>
                  </a:lnTo>
                  <a:lnTo>
                    <a:pt x="8841" y="559"/>
                  </a:lnTo>
                  <a:lnTo>
                    <a:pt x="4964" y="559"/>
                  </a:lnTo>
                  <a:lnTo>
                    <a:pt x="4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5" name="Google Shape;4805;p62"/>
          <p:cNvSpPr/>
          <p:nvPr/>
        </p:nvSpPr>
        <p:spPr>
          <a:xfrm>
            <a:off x="3955861" y="4289424"/>
            <a:ext cx="399568" cy="262915"/>
          </a:xfrm>
          <a:custGeom>
            <a:avLst/>
            <a:gdLst/>
            <a:ahLst/>
            <a:cxnLst/>
            <a:rect l="l" t="t" r="r" b="b"/>
            <a:pathLst>
              <a:path w="14766" h="9716" extrusionOk="0">
                <a:moveTo>
                  <a:pt x="7206" y="1"/>
                </a:moveTo>
                <a:cubicBezTo>
                  <a:pt x="6042" y="1"/>
                  <a:pt x="4948" y="491"/>
                  <a:pt x="4157" y="1340"/>
                </a:cubicBezTo>
                <a:cubicBezTo>
                  <a:pt x="3847" y="1650"/>
                  <a:pt x="3630" y="2053"/>
                  <a:pt x="3444" y="2457"/>
                </a:cubicBezTo>
                <a:lnTo>
                  <a:pt x="1955" y="2457"/>
                </a:lnTo>
                <a:lnTo>
                  <a:pt x="1955" y="3697"/>
                </a:lnTo>
                <a:cubicBezTo>
                  <a:pt x="63" y="4969"/>
                  <a:pt x="0" y="7730"/>
                  <a:pt x="1862" y="9095"/>
                </a:cubicBezTo>
                <a:lnTo>
                  <a:pt x="2606" y="7792"/>
                </a:lnTo>
                <a:cubicBezTo>
                  <a:pt x="1273" y="6649"/>
                  <a:pt x="2206" y="4624"/>
                  <a:pt x="3732" y="4624"/>
                </a:cubicBezTo>
                <a:cubicBezTo>
                  <a:pt x="3947" y="4624"/>
                  <a:pt x="4172" y="4664"/>
                  <a:pt x="4405" y="4752"/>
                </a:cubicBezTo>
                <a:cubicBezTo>
                  <a:pt x="6287" y="5431"/>
                  <a:pt x="5776" y="8226"/>
                  <a:pt x="3787" y="8226"/>
                </a:cubicBezTo>
                <a:cubicBezTo>
                  <a:pt x="3776" y="8226"/>
                  <a:pt x="3765" y="8226"/>
                  <a:pt x="3754" y="8226"/>
                </a:cubicBezTo>
                <a:cubicBezTo>
                  <a:pt x="3599" y="8226"/>
                  <a:pt x="3444" y="8195"/>
                  <a:pt x="3289" y="8164"/>
                </a:cubicBezTo>
                <a:lnTo>
                  <a:pt x="2544" y="9467"/>
                </a:lnTo>
                <a:cubicBezTo>
                  <a:pt x="2947" y="9622"/>
                  <a:pt x="3351" y="9715"/>
                  <a:pt x="3754" y="9715"/>
                </a:cubicBezTo>
                <a:cubicBezTo>
                  <a:pt x="7011" y="9684"/>
                  <a:pt x="8283" y="5496"/>
                  <a:pt x="5584" y="3697"/>
                </a:cubicBezTo>
                <a:lnTo>
                  <a:pt x="5584" y="2457"/>
                </a:lnTo>
                <a:lnTo>
                  <a:pt x="4343" y="2457"/>
                </a:lnTo>
                <a:cubicBezTo>
                  <a:pt x="4653" y="1867"/>
                  <a:pt x="5460" y="813"/>
                  <a:pt x="7383" y="813"/>
                </a:cubicBezTo>
                <a:cubicBezTo>
                  <a:pt x="9306" y="813"/>
                  <a:pt x="10113" y="1836"/>
                  <a:pt x="10423" y="2457"/>
                </a:cubicBezTo>
                <a:lnTo>
                  <a:pt x="9182" y="2457"/>
                </a:lnTo>
                <a:lnTo>
                  <a:pt x="9182" y="3697"/>
                </a:lnTo>
                <a:cubicBezTo>
                  <a:pt x="6515" y="5496"/>
                  <a:pt x="7786" y="9684"/>
                  <a:pt x="11012" y="9715"/>
                </a:cubicBezTo>
                <a:cubicBezTo>
                  <a:pt x="11416" y="9715"/>
                  <a:pt x="11850" y="9622"/>
                  <a:pt x="12222" y="9467"/>
                </a:cubicBezTo>
                <a:lnTo>
                  <a:pt x="11478" y="8164"/>
                </a:lnTo>
                <a:cubicBezTo>
                  <a:pt x="11323" y="8195"/>
                  <a:pt x="11167" y="8226"/>
                  <a:pt x="11012" y="8226"/>
                </a:cubicBezTo>
                <a:cubicBezTo>
                  <a:pt x="11001" y="8226"/>
                  <a:pt x="10990" y="8226"/>
                  <a:pt x="10979" y="8226"/>
                </a:cubicBezTo>
                <a:cubicBezTo>
                  <a:pt x="8990" y="8226"/>
                  <a:pt x="8479" y="5431"/>
                  <a:pt x="10361" y="4721"/>
                </a:cubicBezTo>
                <a:cubicBezTo>
                  <a:pt x="10594" y="4633"/>
                  <a:pt x="10820" y="4593"/>
                  <a:pt x="11035" y="4593"/>
                </a:cubicBezTo>
                <a:cubicBezTo>
                  <a:pt x="12567" y="4593"/>
                  <a:pt x="13524" y="6622"/>
                  <a:pt x="12191" y="7792"/>
                </a:cubicBezTo>
                <a:lnTo>
                  <a:pt x="12936" y="9095"/>
                </a:lnTo>
                <a:cubicBezTo>
                  <a:pt x="14766" y="7730"/>
                  <a:pt x="14735" y="4969"/>
                  <a:pt x="12811" y="3697"/>
                </a:cubicBezTo>
                <a:lnTo>
                  <a:pt x="12842" y="3697"/>
                </a:lnTo>
                <a:lnTo>
                  <a:pt x="12842" y="2457"/>
                </a:lnTo>
                <a:lnTo>
                  <a:pt x="11323" y="2457"/>
                </a:lnTo>
                <a:cubicBezTo>
                  <a:pt x="11167" y="2053"/>
                  <a:pt x="10950" y="1681"/>
                  <a:pt x="10671" y="1371"/>
                </a:cubicBezTo>
                <a:cubicBezTo>
                  <a:pt x="9880" y="492"/>
                  <a:pt x="8758" y="1"/>
                  <a:pt x="7617" y="1"/>
                </a:cubicBezTo>
                <a:cubicBezTo>
                  <a:pt x="7549" y="1"/>
                  <a:pt x="7482" y="3"/>
                  <a:pt x="7414" y="6"/>
                </a:cubicBezTo>
                <a:cubicBezTo>
                  <a:pt x="7345" y="3"/>
                  <a:pt x="7275" y="1"/>
                  <a:pt x="7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6" name="Google Shape;4806;p62"/>
          <p:cNvGrpSpPr/>
          <p:nvPr/>
        </p:nvGrpSpPr>
        <p:grpSpPr>
          <a:xfrm>
            <a:off x="3195309" y="4234100"/>
            <a:ext cx="301367" cy="373563"/>
            <a:chOff x="2525000" y="3783775"/>
            <a:chExt cx="278425" cy="345125"/>
          </a:xfrm>
        </p:grpSpPr>
        <p:sp>
          <p:nvSpPr>
            <p:cNvPr id="4807" name="Google Shape;4807;p62"/>
            <p:cNvSpPr/>
            <p:nvPr/>
          </p:nvSpPr>
          <p:spPr>
            <a:xfrm>
              <a:off x="2590925" y="3853575"/>
              <a:ext cx="146600" cy="207075"/>
            </a:xfrm>
            <a:custGeom>
              <a:avLst/>
              <a:gdLst/>
              <a:ahLst/>
              <a:cxnLst/>
              <a:rect l="l" t="t" r="r" b="b"/>
              <a:pathLst>
                <a:path w="5864" h="8283" extrusionOk="0">
                  <a:moveTo>
                    <a:pt x="4281" y="2606"/>
                  </a:moveTo>
                  <a:lnTo>
                    <a:pt x="4871" y="3195"/>
                  </a:lnTo>
                  <a:lnTo>
                    <a:pt x="2575" y="5522"/>
                  </a:lnTo>
                  <a:lnTo>
                    <a:pt x="1024" y="3971"/>
                  </a:lnTo>
                  <a:lnTo>
                    <a:pt x="1583" y="3382"/>
                  </a:lnTo>
                  <a:lnTo>
                    <a:pt x="2575" y="4343"/>
                  </a:lnTo>
                  <a:lnTo>
                    <a:pt x="4281" y="2606"/>
                  </a:lnTo>
                  <a:close/>
                  <a:moveTo>
                    <a:pt x="2947" y="1"/>
                  </a:moveTo>
                  <a:lnTo>
                    <a:pt x="1" y="1179"/>
                  </a:lnTo>
                  <a:lnTo>
                    <a:pt x="63" y="5336"/>
                  </a:lnTo>
                  <a:cubicBezTo>
                    <a:pt x="94" y="6515"/>
                    <a:pt x="869" y="7569"/>
                    <a:pt x="1986" y="7972"/>
                  </a:cubicBezTo>
                  <a:lnTo>
                    <a:pt x="2947" y="8283"/>
                  </a:lnTo>
                  <a:lnTo>
                    <a:pt x="3878" y="7972"/>
                  </a:lnTo>
                  <a:cubicBezTo>
                    <a:pt x="4995" y="7569"/>
                    <a:pt x="5770" y="6515"/>
                    <a:pt x="5801" y="5336"/>
                  </a:cubicBezTo>
                  <a:lnTo>
                    <a:pt x="5863" y="1179"/>
                  </a:lnTo>
                  <a:lnTo>
                    <a:pt x="29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2"/>
            <p:cNvSpPr/>
            <p:nvPr/>
          </p:nvSpPr>
          <p:spPr>
            <a:xfrm>
              <a:off x="2525000" y="3783775"/>
              <a:ext cx="278425" cy="345125"/>
            </a:xfrm>
            <a:custGeom>
              <a:avLst/>
              <a:gdLst/>
              <a:ahLst/>
              <a:cxnLst/>
              <a:rect l="l" t="t" r="r" b="b"/>
              <a:pathLst>
                <a:path w="11137" h="13805" extrusionOk="0">
                  <a:moveTo>
                    <a:pt x="5553" y="1924"/>
                  </a:moveTo>
                  <a:lnTo>
                    <a:pt x="9307" y="3413"/>
                  </a:lnTo>
                  <a:lnTo>
                    <a:pt x="9245" y="8128"/>
                  </a:lnTo>
                  <a:cubicBezTo>
                    <a:pt x="9214" y="9648"/>
                    <a:pt x="8221" y="11013"/>
                    <a:pt x="6794" y="11509"/>
                  </a:cubicBezTo>
                  <a:lnTo>
                    <a:pt x="5553" y="11943"/>
                  </a:lnTo>
                  <a:lnTo>
                    <a:pt x="4344" y="11509"/>
                  </a:lnTo>
                  <a:cubicBezTo>
                    <a:pt x="2886" y="11013"/>
                    <a:pt x="1924" y="9648"/>
                    <a:pt x="1893" y="8128"/>
                  </a:cubicBezTo>
                  <a:lnTo>
                    <a:pt x="1831" y="3413"/>
                  </a:lnTo>
                  <a:lnTo>
                    <a:pt x="5553" y="1924"/>
                  </a:lnTo>
                  <a:close/>
                  <a:moveTo>
                    <a:pt x="5553" y="1"/>
                  </a:moveTo>
                  <a:lnTo>
                    <a:pt x="1" y="2203"/>
                  </a:lnTo>
                  <a:lnTo>
                    <a:pt x="125" y="8159"/>
                  </a:lnTo>
                  <a:cubicBezTo>
                    <a:pt x="156" y="10423"/>
                    <a:pt x="1614" y="12439"/>
                    <a:pt x="3754" y="13184"/>
                  </a:cubicBezTo>
                  <a:lnTo>
                    <a:pt x="5553" y="13804"/>
                  </a:lnTo>
                  <a:lnTo>
                    <a:pt x="7384" y="13184"/>
                  </a:lnTo>
                  <a:cubicBezTo>
                    <a:pt x="9524" y="12439"/>
                    <a:pt x="10982" y="10423"/>
                    <a:pt x="11013" y="8159"/>
                  </a:cubicBezTo>
                  <a:lnTo>
                    <a:pt x="11137" y="2203"/>
                  </a:lnTo>
                  <a:lnTo>
                    <a:pt x="55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9" name="Google Shape;4809;p62"/>
          <p:cNvSpPr/>
          <p:nvPr/>
        </p:nvSpPr>
        <p:spPr>
          <a:xfrm>
            <a:off x="2344222" y="4339107"/>
            <a:ext cx="392018" cy="164525"/>
          </a:xfrm>
          <a:custGeom>
            <a:avLst/>
            <a:gdLst/>
            <a:ahLst/>
            <a:cxnLst/>
            <a:rect l="l" t="t" r="r" b="b"/>
            <a:pathLst>
              <a:path w="14487" h="6080" extrusionOk="0">
                <a:moveTo>
                  <a:pt x="5070" y="2136"/>
                </a:moveTo>
                <a:cubicBezTo>
                  <a:pt x="5330" y="2136"/>
                  <a:pt x="5584" y="2344"/>
                  <a:pt x="5584" y="2637"/>
                </a:cubicBezTo>
                <a:cubicBezTo>
                  <a:pt x="5584" y="2916"/>
                  <a:pt x="5367" y="3164"/>
                  <a:pt x="5088" y="3164"/>
                </a:cubicBezTo>
                <a:cubicBezTo>
                  <a:pt x="4622" y="3164"/>
                  <a:pt x="4405" y="2606"/>
                  <a:pt x="4715" y="2296"/>
                </a:cubicBezTo>
                <a:cubicBezTo>
                  <a:pt x="4816" y="2184"/>
                  <a:pt x="4944" y="2136"/>
                  <a:pt x="5070" y="2136"/>
                </a:cubicBezTo>
                <a:close/>
                <a:moveTo>
                  <a:pt x="6683" y="2136"/>
                </a:moveTo>
                <a:cubicBezTo>
                  <a:pt x="6943" y="2136"/>
                  <a:pt x="7197" y="2344"/>
                  <a:pt x="7197" y="2637"/>
                </a:cubicBezTo>
                <a:cubicBezTo>
                  <a:pt x="7197" y="2916"/>
                  <a:pt x="6980" y="3164"/>
                  <a:pt x="6701" y="3164"/>
                </a:cubicBezTo>
                <a:cubicBezTo>
                  <a:pt x="6235" y="3164"/>
                  <a:pt x="6018" y="2606"/>
                  <a:pt x="6328" y="2296"/>
                </a:cubicBezTo>
                <a:cubicBezTo>
                  <a:pt x="6429" y="2184"/>
                  <a:pt x="6557" y="2136"/>
                  <a:pt x="6683" y="2136"/>
                </a:cubicBezTo>
                <a:close/>
                <a:moveTo>
                  <a:pt x="11594" y="1332"/>
                </a:moveTo>
                <a:cubicBezTo>
                  <a:pt x="12296" y="1332"/>
                  <a:pt x="12966" y="1888"/>
                  <a:pt x="12966" y="2730"/>
                </a:cubicBezTo>
                <a:cubicBezTo>
                  <a:pt x="12966" y="3474"/>
                  <a:pt x="12377" y="4095"/>
                  <a:pt x="11602" y="4095"/>
                </a:cubicBezTo>
                <a:cubicBezTo>
                  <a:pt x="10392" y="4095"/>
                  <a:pt x="9771" y="2606"/>
                  <a:pt x="10640" y="1737"/>
                </a:cubicBezTo>
                <a:cubicBezTo>
                  <a:pt x="10920" y="1458"/>
                  <a:pt x="11260" y="1332"/>
                  <a:pt x="11594" y="1332"/>
                </a:cubicBezTo>
                <a:close/>
                <a:moveTo>
                  <a:pt x="5894" y="0"/>
                </a:moveTo>
                <a:cubicBezTo>
                  <a:pt x="4638" y="0"/>
                  <a:pt x="3381" y="776"/>
                  <a:pt x="3102" y="2327"/>
                </a:cubicBezTo>
                <a:lnTo>
                  <a:pt x="0" y="2327"/>
                </a:lnTo>
                <a:lnTo>
                  <a:pt x="0" y="4250"/>
                </a:lnTo>
                <a:lnTo>
                  <a:pt x="807" y="4250"/>
                </a:lnTo>
                <a:lnTo>
                  <a:pt x="807" y="3133"/>
                </a:lnTo>
                <a:lnTo>
                  <a:pt x="1582" y="3133"/>
                </a:lnTo>
                <a:lnTo>
                  <a:pt x="1582" y="4250"/>
                </a:lnTo>
                <a:lnTo>
                  <a:pt x="2389" y="4250"/>
                </a:lnTo>
                <a:lnTo>
                  <a:pt x="2389" y="3133"/>
                </a:lnTo>
                <a:lnTo>
                  <a:pt x="3071" y="3133"/>
                </a:lnTo>
                <a:cubicBezTo>
                  <a:pt x="3164" y="3785"/>
                  <a:pt x="3444" y="4405"/>
                  <a:pt x="3940" y="4870"/>
                </a:cubicBezTo>
                <a:lnTo>
                  <a:pt x="3940" y="6080"/>
                </a:lnTo>
                <a:lnTo>
                  <a:pt x="7848" y="6080"/>
                </a:lnTo>
                <a:lnTo>
                  <a:pt x="7848" y="4870"/>
                </a:lnTo>
                <a:cubicBezTo>
                  <a:pt x="8345" y="4405"/>
                  <a:pt x="8655" y="3785"/>
                  <a:pt x="8717" y="3133"/>
                </a:cubicBezTo>
                <a:lnTo>
                  <a:pt x="9492" y="3133"/>
                </a:lnTo>
                <a:cubicBezTo>
                  <a:pt x="9704" y="4249"/>
                  <a:pt x="10667" y="4900"/>
                  <a:pt x="11650" y="4900"/>
                </a:cubicBezTo>
                <a:cubicBezTo>
                  <a:pt x="12251" y="4900"/>
                  <a:pt x="12860" y="4656"/>
                  <a:pt x="13308" y="4126"/>
                </a:cubicBezTo>
                <a:cubicBezTo>
                  <a:pt x="14486" y="2699"/>
                  <a:pt x="13494" y="528"/>
                  <a:pt x="11633" y="528"/>
                </a:cubicBezTo>
                <a:lnTo>
                  <a:pt x="11602" y="528"/>
                </a:lnTo>
                <a:cubicBezTo>
                  <a:pt x="10547" y="528"/>
                  <a:pt x="9647" y="1272"/>
                  <a:pt x="9461" y="2327"/>
                </a:cubicBezTo>
                <a:lnTo>
                  <a:pt x="8686" y="2327"/>
                </a:lnTo>
                <a:cubicBezTo>
                  <a:pt x="8407" y="776"/>
                  <a:pt x="7150" y="0"/>
                  <a:pt x="5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0" name="Google Shape;4810;p62"/>
          <p:cNvGrpSpPr/>
          <p:nvPr/>
        </p:nvGrpSpPr>
        <p:grpSpPr>
          <a:xfrm>
            <a:off x="1531660" y="4234100"/>
            <a:ext cx="374402" cy="373563"/>
            <a:chOff x="988000" y="3783775"/>
            <a:chExt cx="345900" cy="345125"/>
          </a:xfrm>
        </p:grpSpPr>
        <p:sp>
          <p:nvSpPr>
            <p:cNvPr id="4811" name="Google Shape;4811;p62"/>
            <p:cNvSpPr/>
            <p:nvPr/>
          </p:nvSpPr>
          <p:spPr>
            <a:xfrm>
              <a:off x="1053925" y="3917950"/>
              <a:ext cx="170625" cy="45000"/>
            </a:xfrm>
            <a:custGeom>
              <a:avLst/>
              <a:gdLst/>
              <a:ahLst/>
              <a:cxnLst/>
              <a:rect l="l" t="t" r="r" b="b"/>
              <a:pathLst>
                <a:path w="6825" h="1800" extrusionOk="0">
                  <a:moveTo>
                    <a:pt x="1706" y="527"/>
                  </a:moveTo>
                  <a:lnTo>
                    <a:pt x="1706" y="1303"/>
                  </a:lnTo>
                  <a:lnTo>
                    <a:pt x="869" y="1303"/>
                  </a:lnTo>
                  <a:lnTo>
                    <a:pt x="869" y="527"/>
                  </a:lnTo>
                  <a:close/>
                  <a:moveTo>
                    <a:pt x="3102" y="527"/>
                  </a:moveTo>
                  <a:lnTo>
                    <a:pt x="3102" y="1303"/>
                  </a:lnTo>
                  <a:lnTo>
                    <a:pt x="2296" y="1303"/>
                  </a:lnTo>
                  <a:lnTo>
                    <a:pt x="2296" y="527"/>
                  </a:lnTo>
                  <a:close/>
                  <a:moveTo>
                    <a:pt x="4529" y="527"/>
                  </a:moveTo>
                  <a:lnTo>
                    <a:pt x="4498" y="1303"/>
                  </a:lnTo>
                  <a:lnTo>
                    <a:pt x="3723" y="1303"/>
                  </a:lnTo>
                  <a:lnTo>
                    <a:pt x="3723" y="527"/>
                  </a:lnTo>
                  <a:close/>
                  <a:moveTo>
                    <a:pt x="5925" y="527"/>
                  </a:moveTo>
                  <a:lnTo>
                    <a:pt x="5925" y="1303"/>
                  </a:lnTo>
                  <a:lnTo>
                    <a:pt x="5119" y="1303"/>
                  </a:lnTo>
                  <a:lnTo>
                    <a:pt x="5119" y="527"/>
                  </a:lnTo>
                  <a:close/>
                  <a:moveTo>
                    <a:pt x="0" y="0"/>
                  </a:moveTo>
                  <a:lnTo>
                    <a:pt x="0" y="1799"/>
                  </a:lnTo>
                  <a:lnTo>
                    <a:pt x="6825" y="1799"/>
                  </a:lnTo>
                  <a:lnTo>
                    <a:pt x="68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2"/>
            <p:cNvSpPr/>
            <p:nvPr/>
          </p:nvSpPr>
          <p:spPr>
            <a:xfrm>
              <a:off x="988000" y="3783775"/>
              <a:ext cx="301700" cy="68275"/>
            </a:xfrm>
            <a:custGeom>
              <a:avLst/>
              <a:gdLst/>
              <a:ahLst/>
              <a:cxnLst/>
              <a:rect l="l" t="t" r="r" b="b"/>
              <a:pathLst>
                <a:path w="12068" h="2731" extrusionOk="0">
                  <a:moveTo>
                    <a:pt x="2203" y="931"/>
                  </a:moveTo>
                  <a:lnTo>
                    <a:pt x="2203" y="1769"/>
                  </a:lnTo>
                  <a:lnTo>
                    <a:pt x="1397" y="1769"/>
                  </a:lnTo>
                  <a:lnTo>
                    <a:pt x="1397" y="931"/>
                  </a:lnTo>
                  <a:close/>
                  <a:moveTo>
                    <a:pt x="3568" y="931"/>
                  </a:moveTo>
                  <a:lnTo>
                    <a:pt x="3568" y="1769"/>
                  </a:lnTo>
                  <a:lnTo>
                    <a:pt x="2761" y="1769"/>
                  </a:lnTo>
                  <a:lnTo>
                    <a:pt x="2761" y="931"/>
                  </a:lnTo>
                  <a:close/>
                  <a:moveTo>
                    <a:pt x="4933" y="931"/>
                  </a:moveTo>
                  <a:lnTo>
                    <a:pt x="4933" y="1769"/>
                  </a:lnTo>
                  <a:lnTo>
                    <a:pt x="4126" y="1769"/>
                  </a:lnTo>
                  <a:lnTo>
                    <a:pt x="4126" y="931"/>
                  </a:lnTo>
                  <a:close/>
                  <a:moveTo>
                    <a:pt x="1" y="1"/>
                  </a:moveTo>
                  <a:lnTo>
                    <a:pt x="1" y="2730"/>
                  </a:lnTo>
                  <a:lnTo>
                    <a:pt x="12067" y="2730"/>
                  </a:lnTo>
                  <a:lnTo>
                    <a:pt x="120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2"/>
            <p:cNvSpPr/>
            <p:nvPr/>
          </p:nvSpPr>
          <p:spPr>
            <a:xfrm>
              <a:off x="1266400" y="4010225"/>
              <a:ext cx="23300" cy="20175"/>
            </a:xfrm>
            <a:custGeom>
              <a:avLst/>
              <a:gdLst/>
              <a:ahLst/>
              <a:cxnLst/>
              <a:rect l="l" t="t" r="r" b="b"/>
              <a:pathLst>
                <a:path w="932" h="807" extrusionOk="0">
                  <a:moveTo>
                    <a:pt x="776" y="0"/>
                  </a:moveTo>
                  <a:cubicBezTo>
                    <a:pt x="342" y="0"/>
                    <a:pt x="1" y="342"/>
                    <a:pt x="1" y="776"/>
                  </a:cubicBezTo>
                  <a:lnTo>
                    <a:pt x="1" y="807"/>
                  </a:lnTo>
                  <a:lnTo>
                    <a:pt x="931" y="807"/>
                  </a:lnTo>
                  <a:lnTo>
                    <a:pt x="931" y="31"/>
                  </a:lnTo>
                  <a:cubicBezTo>
                    <a:pt x="869" y="0"/>
                    <a:pt x="838"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2"/>
            <p:cNvSpPr/>
            <p:nvPr/>
          </p:nvSpPr>
          <p:spPr>
            <a:xfrm>
              <a:off x="988000" y="3872175"/>
              <a:ext cx="301700" cy="178400"/>
            </a:xfrm>
            <a:custGeom>
              <a:avLst/>
              <a:gdLst/>
              <a:ahLst/>
              <a:cxnLst/>
              <a:rect l="l" t="t" r="r" b="b"/>
              <a:pathLst>
                <a:path w="12068" h="7136" extrusionOk="0">
                  <a:moveTo>
                    <a:pt x="10268" y="1025"/>
                  </a:moveTo>
                  <a:lnTo>
                    <a:pt x="10268" y="4437"/>
                  </a:lnTo>
                  <a:lnTo>
                    <a:pt x="1831" y="4437"/>
                  </a:lnTo>
                  <a:lnTo>
                    <a:pt x="1831" y="1025"/>
                  </a:lnTo>
                  <a:close/>
                  <a:moveTo>
                    <a:pt x="1" y="1"/>
                  </a:moveTo>
                  <a:lnTo>
                    <a:pt x="1" y="7135"/>
                  </a:lnTo>
                  <a:lnTo>
                    <a:pt x="9182" y="7135"/>
                  </a:lnTo>
                  <a:lnTo>
                    <a:pt x="9182" y="6329"/>
                  </a:lnTo>
                  <a:lnTo>
                    <a:pt x="10299" y="6329"/>
                  </a:lnTo>
                  <a:cubicBezTo>
                    <a:pt x="10299" y="5460"/>
                    <a:pt x="11013" y="4747"/>
                    <a:pt x="11912" y="4747"/>
                  </a:cubicBezTo>
                  <a:lnTo>
                    <a:pt x="11912" y="4716"/>
                  </a:lnTo>
                  <a:lnTo>
                    <a:pt x="12067" y="4716"/>
                  </a:lnTo>
                  <a:lnTo>
                    <a:pt x="120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2"/>
            <p:cNvSpPr/>
            <p:nvPr/>
          </p:nvSpPr>
          <p:spPr>
            <a:xfrm>
              <a:off x="1237700" y="3990825"/>
              <a:ext cx="96200" cy="138075"/>
            </a:xfrm>
            <a:custGeom>
              <a:avLst/>
              <a:gdLst/>
              <a:ahLst/>
              <a:cxnLst/>
              <a:rect l="l" t="t" r="r" b="b"/>
              <a:pathLst>
                <a:path w="3848" h="5523" extrusionOk="0">
                  <a:moveTo>
                    <a:pt x="2327" y="3475"/>
                  </a:moveTo>
                  <a:lnTo>
                    <a:pt x="2327" y="4468"/>
                  </a:lnTo>
                  <a:lnTo>
                    <a:pt x="1521" y="4468"/>
                  </a:lnTo>
                  <a:lnTo>
                    <a:pt x="1521" y="3475"/>
                  </a:lnTo>
                  <a:close/>
                  <a:moveTo>
                    <a:pt x="2079" y="1"/>
                  </a:moveTo>
                  <a:lnTo>
                    <a:pt x="2079" y="807"/>
                  </a:lnTo>
                  <a:cubicBezTo>
                    <a:pt x="2451" y="869"/>
                    <a:pt x="2700" y="1211"/>
                    <a:pt x="2700" y="1583"/>
                  </a:cubicBezTo>
                  <a:lnTo>
                    <a:pt x="2700" y="2389"/>
                  </a:lnTo>
                  <a:lnTo>
                    <a:pt x="1149" y="2389"/>
                  </a:lnTo>
                  <a:lnTo>
                    <a:pt x="1149" y="1583"/>
                  </a:lnTo>
                  <a:lnTo>
                    <a:pt x="342" y="1583"/>
                  </a:lnTo>
                  <a:lnTo>
                    <a:pt x="342" y="2389"/>
                  </a:lnTo>
                  <a:lnTo>
                    <a:pt x="1" y="2389"/>
                  </a:lnTo>
                  <a:lnTo>
                    <a:pt x="1" y="5522"/>
                  </a:lnTo>
                  <a:lnTo>
                    <a:pt x="3847" y="5522"/>
                  </a:lnTo>
                  <a:lnTo>
                    <a:pt x="3847" y="2389"/>
                  </a:lnTo>
                  <a:lnTo>
                    <a:pt x="3506" y="2389"/>
                  </a:lnTo>
                  <a:lnTo>
                    <a:pt x="3506" y="1583"/>
                  </a:lnTo>
                  <a:cubicBezTo>
                    <a:pt x="3506" y="745"/>
                    <a:pt x="2886" y="63"/>
                    <a:pt x="2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62"/>
          <p:cNvGrpSpPr/>
          <p:nvPr/>
        </p:nvGrpSpPr>
        <p:grpSpPr>
          <a:xfrm>
            <a:off x="8098148" y="3627036"/>
            <a:ext cx="278718" cy="373753"/>
            <a:chOff x="7054600" y="3222925"/>
            <a:chExt cx="257500" cy="345300"/>
          </a:xfrm>
        </p:grpSpPr>
        <p:sp>
          <p:nvSpPr>
            <p:cNvPr id="4817" name="Google Shape;4817;p62"/>
            <p:cNvSpPr/>
            <p:nvPr/>
          </p:nvSpPr>
          <p:spPr>
            <a:xfrm>
              <a:off x="7115875" y="3222925"/>
              <a:ext cx="127200" cy="36650"/>
            </a:xfrm>
            <a:custGeom>
              <a:avLst/>
              <a:gdLst/>
              <a:ahLst/>
              <a:cxnLst/>
              <a:rect l="l" t="t" r="r" b="b"/>
              <a:pathLst>
                <a:path w="5088" h="1466" extrusionOk="0">
                  <a:moveTo>
                    <a:pt x="2532" y="0"/>
                  </a:moveTo>
                  <a:cubicBezTo>
                    <a:pt x="1544" y="0"/>
                    <a:pt x="559" y="489"/>
                    <a:pt x="0" y="1466"/>
                  </a:cubicBezTo>
                  <a:lnTo>
                    <a:pt x="5088" y="1466"/>
                  </a:lnTo>
                  <a:cubicBezTo>
                    <a:pt x="4514" y="489"/>
                    <a:pt x="3521" y="0"/>
                    <a:pt x="2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2"/>
            <p:cNvSpPr/>
            <p:nvPr/>
          </p:nvSpPr>
          <p:spPr>
            <a:xfrm>
              <a:off x="7105025" y="3279725"/>
              <a:ext cx="148125" cy="22500"/>
            </a:xfrm>
            <a:custGeom>
              <a:avLst/>
              <a:gdLst/>
              <a:ahLst/>
              <a:cxnLst/>
              <a:rect l="l" t="t" r="r" b="b"/>
              <a:pathLst>
                <a:path w="5925" h="900" extrusionOk="0">
                  <a:moveTo>
                    <a:pt x="93" y="0"/>
                  </a:moveTo>
                  <a:cubicBezTo>
                    <a:pt x="31" y="218"/>
                    <a:pt x="0" y="466"/>
                    <a:pt x="0" y="683"/>
                  </a:cubicBezTo>
                  <a:lnTo>
                    <a:pt x="0" y="900"/>
                  </a:lnTo>
                  <a:lnTo>
                    <a:pt x="2296" y="900"/>
                  </a:lnTo>
                  <a:lnTo>
                    <a:pt x="2978" y="31"/>
                  </a:lnTo>
                  <a:lnTo>
                    <a:pt x="3660" y="900"/>
                  </a:lnTo>
                  <a:lnTo>
                    <a:pt x="5925" y="900"/>
                  </a:lnTo>
                  <a:lnTo>
                    <a:pt x="5925" y="683"/>
                  </a:lnTo>
                  <a:cubicBezTo>
                    <a:pt x="5925" y="466"/>
                    <a:pt x="5894" y="218"/>
                    <a:pt x="5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2"/>
            <p:cNvSpPr/>
            <p:nvPr/>
          </p:nvSpPr>
          <p:spPr>
            <a:xfrm>
              <a:off x="7270200" y="3254900"/>
              <a:ext cx="36475" cy="55875"/>
            </a:xfrm>
            <a:custGeom>
              <a:avLst/>
              <a:gdLst/>
              <a:ahLst/>
              <a:cxnLst/>
              <a:rect l="l" t="t" r="r" b="b"/>
              <a:pathLst>
                <a:path w="1459" h="2235" extrusionOk="0">
                  <a:moveTo>
                    <a:pt x="1086" y="1"/>
                  </a:moveTo>
                  <a:lnTo>
                    <a:pt x="0" y="621"/>
                  </a:lnTo>
                  <a:cubicBezTo>
                    <a:pt x="93" y="931"/>
                    <a:pt x="124" y="1273"/>
                    <a:pt x="155" y="1583"/>
                  </a:cubicBezTo>
                  <a:lnTo>
                    <a:pt x="124" y="1583"/>
                  </a:lnTo>
                  <a:lnTo>
                    <a:pt x="621" y="2234"/>
                  </a:lnTo>
                  <a:lnTo>
                    <a:pt x="1272" y="1738"/>
                  </a:lnTo>
                  <a:lnTo>
                    <a:pt x="776" y="1117"/>
                  </a:lnTo>
                  <a:lnTo>
                    <a:pt x="1458" y="714"/>
                  </a:lnTo>
                  <a:lnTo>
                    <a:pt x="1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2"/>
            <p:cNvSpPr/>
            <p:nvPr/>
          </p:nvSpPr>
          <p:spPr>
            <a:xfrm>
              <a:off x="7109675" y="3313075"/>
              <a:ext cx="138825" cy="57600"/>
            </a:xfrm>
            <a:custGeom>
              <a:avLst/>
              <a:gdLst/>
              <a:ahLst/>
              <a:cxnLst/>
              <a:rect l="l" t="t" r="r" b="b"/>
              <a:pathLst>
                <a:path w="5553" h="2304" extrusionOk="0">
                  <a:moveTo>
                    <a:pt x="2792" y="0"/>
                  </a:moveTo>
                  <a:lnTo>
                    <a:pt x="2513" y="372"/>
                  </a:lnTo>
                  <a:lnTo>
                    <a:pt x="0" y="372"/>
                  </a:lnTo>
                  <a:cubicBezTo>
                    <a:pt x="481" y="1660"/>
                    <a:pt x="1629" y="2303"/>
                    <a:pt x="2776" y="2303"/>
                  </a:cubicBezTo>
                  <a:cubicBezTo>
                    <a:pt x="3924" y="2303"/>
                    <a:pt x="5072" y="1660"/>
                    <a:pt x="5553" y="372"/>
                  </a:cubicBezTo>
                  <a:lnTo>
                    <a:pt x="3071" y="372"/>
                  </a:lnTo>
                  <a:lnTo>
                    <a:pt x="27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2"/>
            <p:cNvSpPr/>
            <p:nvPr/>
          </p:nvSpPr>
          <p:spPr>
            <a:xfrm>
              <a:off x="7054600" y="3372000"/>
              <a:ext cx="60525" cy="196225"/>
            </a:xfrm>
            <a:custGeom>
              <a:avLst/>
              <a:gdLst/>
              <a:ahLst/>
              <a:cxnLst/>
              <a:rect l="l" t="t" r="r" b="b"/>
              <a:pathLst>
                <a:path w="2421" h="7849" extrusionOk="0">
                  <a:moveTo>
                    <a:pt x="2420" y="1"/>
                  </a:moveTo>
                  <a:cubicBezTo>
                    <a:pt x="1024" y="249"/>
                    <a:pt x="1" y="1459"/>
                    <a:pt x="1" y="2885"/>
                  </a:cubicBezTo>
                  <a:lnTo>
                    <a:pt x="1" y="7849"/>
                  </a:lnTo>
                  <a:lnTo>
                    <a:pt x="2420" y="7849"/>
                  </a:lnTo>
                  <a:lnTo>
                    <a:pt x="24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2"/>
            <p:cNvSpPr/>
            <p:nvPr/>
          </p:nvSpPr>
          <p:spPr>
            <a:xfrm>
              <a:off x="7135250" y="3376650"/>
              <a:ext cx="93875" cy="191575"/>
            </a:xfrm>
            <a:custGeom>
              <a:avLst/>
              <a:gdLst/>
              <a:ahLst/>
              <a:cxnLst/>
              <a:rect l="l" t="t" r="r" b="b"/>
              <a:pathLst>
                <a:path w="3755" h="7663" extrusionOk="0">
                  <a:moveTo>
                    <a:pt x="3754" y="1"/>
                  </a:moveTo>
                  <a:cubicBezTo>
                    <a:pt x="3134" y="387"/>
                    <a:pt x="2432" y="582"/>
                    <a:pt x="1731" y="582"/>
                  </a:cubicBezTo>
                  <a:cubicBezTo>
                    <a:pt x="1136" y="582"/>
                    <a:pt x="542" y="441"/>
                    <a:pt x="1" y="156"/>
                  </a:cubicBezTo>
                  <a:lnTo>
                    <a:pt x="1" y="7663"/>
                  </a:lnTo>
                  <a:lnTo>
                    <a:pt x="3754" y="7663"/>
                  </a:lnTo>
                  <a:lnTo>
                    <a:pt x="37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2"/>
            <p:cNvSpPr/>
            <p:nvPr/>
          </p:nvSpPr>
          <p:spPr>
            <a:xfrm>
              <a:off x="7249250" y="3371225"/>
              <a:ext cx="62850" cy="197000"/>
            </a:xfrm>
            <a:custGeom>
              <a:avLst/>
              <a:gdLst/>
              <a:ahLst/>
              <a:cxnLst/>
              <a:rect l="l" t="t" r="r" b="b"/>
              <a:pathLst>
                <a:path w="2514" h="7880" extrusionOk="0">
                  <a:moveTo>
                    <a:pt x="1" y="1"/>
                  </a:moveTo>
                  <a:lnTo>
                    <a:pt x="1" y="32"/>
                  </a:lnTo>
                  <a:lnTo>
                    <a:pt x="1" y="7880"/>
                  </a:lnTo>
                  <a:lnTo>
                    <a:pt x="2513" y="7880"/>
                  </a:lnTo>
                  <a:lnTo>
                    <a:pt x="2513" y="2916"/>
                  </a:lnTo>
                  <a:cubicBezTo>
                    <a:pt x="2513" y="1459"/>
                    <a:pt x="1428" y="2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4" name="Google Shape;4824;p62"/>
          <p:cNvGrpSpPr/>
          <p:nvPr/>
        </p:nvGrpSpPr>
        <p:grpSpPr>
          <a:xfrm>
            <a:off x="7247869" y="3627252"/>
            <a:ext cx="352565" cy="373536"/>
            <a:chOff x="6269050" y="3223125"/>
            <a:chExt cx="325725" cy="345100"/>
          </a:xfrm>
        </p:grpSpPr>
        <p:sp>
          <p:nvSpPr>
            <p:cNvPr id="4825" name="Google Shape;4825;p62"/>
            <p:cNvSpPr/>
            <p:nvPr/>
          </p:nvSpPr>
          <p:spPr>
            <a:xfrm>
              <a:off x="6412500" y="3393725"/>
              <a:ext cx="38025" cy="27925"/>
            </a:xfrm>
            <a:custGeom>
              <a:avLst/>
              <a:gdLst/>
              <a:ahLst/>
              <a:cxnLst/>
              <a:rect l="l" t="t" r="r" b="b"/>
              <a:pathLst>
                <a:path w="1521" h="1117" extrusionOk="0">
                  <a:moveTo>
                    <a:pt x="1" y="0"/>
                  </a:moveTo>
                  <a:lnTo>
                    <a:pt x="1" y="1117"/>
                  </a:lnTo>
                  <a:lnTo>
                    <a:pt x="1521" y="1117"/>
                  </a:lnTo>
                  <a:lnTo>
                    <a:pt x="15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2"/>
            <p:cNvSpPr/>
            <p:nvPr/>
          </p:nvSpPr>
          <p:spPr>
            <a:xfrm>
              <a:off x="6269050" y="3223125"/>
              <a:ext cx="325725" cy="345100"/>
            </a:xfrm>
            <a:custGeom>
              <a:avLst/>
              <a:gdLst/>
              <a:ahLst/>
              <a:cxnLst/>
              <a:rect l="l" t="t" r="r" b="b"/>
              <a:pathLst>
                <a:path w="13029" h="13804" extrusionOk="0">
                  <a:moveTo>
                    <a:pt x="11167" y="2388"/>
                  </a:moveTo>
                  <a:lnTo>
                    <a:pt x="11198" y="11415"/>
                  </a:lnTo>
                  <a:lnTo>
                    <a:pt x="9989" y="11415"/>
                  </a:lnTo>
                  <a:lnTo>
                    <a:pt x="9989" y="8840"/>
                  </a:lnTo>
                  <a:cubicBezTo>
                    <a:pt x="9771" y="9213"/>
                    <a:pt x="9492" y="9554"/>
                    <a:pt x="9151" y="9833"/>
                  </a:cubicBezTo>
                  <a:lnTo>
                    <a:pt x="9151" y="11415"/>
                  </a:lnTo>
                  <a:lnTo>
                    <a:pt x="7941" y="11415"/>
                  </a:lnTo>
                  <a:lnTo>
                    <a:pt x="7941" y="10609"/>
                  </a:lnTo>
                  <a:cubicBezTo>
                    <a:pt x="7693" y="10702"/>
                    <a:pt x="7414" y="10764"/>
                    <a:pt x="7135" y="10826"/>
                  </a:cubicBezTo>
                  <a:lnTo>
                    <a:pt x="7135" y="11415"/>
                  </a:lnTo>
                  <a:lnTo>
                    <a:pt x="5894" y="11415"/>
                  </a:lnTo>
                  <a:lnTo>
                    <a:pt x="5894" y="10826"/>
                  </a:lnTo>
                  <a:cubicBezTo>
                    <a:pt x="5646" y="10764"/>
                    <a:pt x="5367" y="10702"/>
                    <a:pt x="5087" y="10609"/>
                  </a:cubicBezTo>
                  <a:lnTo>
                    <a:pt x="5087" y="11415"/>
                  </a:lnTo>
                  <a:lnTo>
                    <a:pt x="3878" y="11415"/>
                  </a:lnTo>
                  <a:lnTo>
                    <a:pt x="3878" y="9833"/>
                  </a:lnTo>
                  <a:cubicBezTo>
                    <a:pt x="3536" y="9554"/>
                    <a:pt x="3288" y="9213"/>
                    <a:pt x="3071" y="8840"/>
                  </a:cubicBezTo>
                  <a:lnTo>
                    <a:pt x="3071" y="11415"/>
                  </a:lnTo>
                  <a:lnTo>
                    <a:pt x="1830" y="11415"/>
                  </a:lnTo>
                  <a:lnTo>
                    <a:pt x="1830" y="2388"/>
                  </a:lnTo>
                  <a:lnTo>
                    <a:pt x="3071" y="2388"/>
                  </a:lnTo>
                  <a:lnTo>
                    <a:pt x="3071" y="4963"/>
                  </a:lnTo>
                  <a:cubicBezTo>
                    <a:pt x="3288" y="4591"/>
                    <a:pt x="3536" y="4250"/>
                    <a:pt x="3878" y="3970"/>
                  </a:cubicBezTo>
                  <a:lnTo>
                    <a:pt x="3878" y="2388"/>
                  </a:lnTo>
                  <a:lnTo>
                    <a:pt x="5087" y="2388"/>
                  </a:lnTo>
                  <a:lnTo>
                    <a:pt x="5087" y="3195"/>
                  </a:lnTo>
                  <a:cubicBezTo>
                    <a:pt x="5367" y="3102"/>
                    <a:pt x="5615" y="3040"/>
                    <a:pt x="5894" y="2978"/>
                  </a:cubicBezTo>
                  <a:lnTo>
                    <a:pt x="5894" y="2388"/>
                  </a:lnTo>
                  <a:lnTo>
                    <a:pt x="7135" y="2388"/>
                  </a:lnTo>
                  <a:lnTo>
                    <a:pt x="7135" y="2978"/>
                  </a:lnTo>
                  <a:cubicBezTo>
                    <a:pt x="7414" y="3040"/>
                    <a:pt x="7693" y="3102"/>
                    <a:pt x="7941" y="3195"/>
                  </a:cubicBezTo>
                  <a:lnTo>
                    <a:pt x="7941" y="2388"/>
                  </a:lnTo>
                  <a:lnTo>
                    <a:pt x="9151" y="2388"/>
                  </a:lnTo>
                  <a:lnTo>
                    <a:pt x="9151" y="3970"/>
                  </a:lnTo>
                  <a:cubicBezTo>
                    <a:pt x="9461" y="4250"/>
                    <a:pt x="9740" y="4591"/>
                    <a:pt x="9957" y="4963"/>
                  </a:cubicBezTo>
                  <a:lnTo>
                    <a:pt x="9957" y="2388"/>
                  </a:lnTo>
                  <a:close/>
                  <a:moveTo>
                    <a:pt x="0" y="0"/>
                  </a:moveTo>
                  <a:lnTo>
                    <a:pt x="0" y="2388"/>
                  </a:lnTo>
                  <a:lnTo>
                    <a:pt x="1024" y="2388"/>
                  </a:lnTo>
                  <a:lnTo>
                    <a:pt x="1024" y="11415"/>
                  </a:lnTo>
                  <a:lnTo>
                    <a:pt x="0" y="11415"/>
                  </a:lnTo>
                  <a:lnTo>
                    <a:pt x="0" y="13804"/>
                  </a:lnTo>
                  <a:lnTo>
                    <a:pt x="13028" y="13804"/>
                  </a:lnTo>
                  <a:lnTo>
                    <a:pt x="13028" y="11415"/>
                  </a:lnTo>
                  <a:lnTo>
                    <a:pt x="12005" y="11415"/>
                  </a:lnTo>
                  <a:lnTo>
                    <a:pt x="12005" y="2388"/>
                  </a:lnTo>
                  <a:lnTo>
                    <a:pt x="13028" y="2388"/>
                  </a:lnTo>
                  <a:lnTo>
                    <a:pt x="130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2"/>
            <p:cNvSpPr/>
            <p:nvPr/>
          </p:nvSpPr>
          <p:spPr>
            <a:xfrm>
              <a:off x="6421825" y="3356700"/>
              <a:ext cx="19400" cy="16875"/>
            </a:xfrm>
            <a:custGeom>
              <a:avLst/>
              <a:gdLst/>
              <a:ahLst/>
              <a:cxnLst/>
              <a:rect l="l" t="t" r="r" b="b"/>
              <a:pathLst>
                <a:path w="776" h="675" extrusionOk="0">
                  <a:moveTo>
                    <a:pt x="388" y="0"/>
                  </a:moveTo>
                  <a:cubicBezTo>
                    <a:pt x="194" y="0"/>
                    <a:pt x="0" y="132"/>
                    <a:pt x="0" y="396"/>
                  </a:cubicBezTo>
                  <a:lnTo>
                    <a:pt x="0" y="675"/>
                  </a:lnTo>
                  <a:lnTo>
                    <a:pt x="776" y="675"/>
                  </a:lnTo>
                  <a:lnTo>
                    <a:pt x="776" y="396"/>
                  </a:lnTo>
                  <a:cubicBezTo>
                    <a:pt x="776" y="132"/>
                    <a:pt x="582" y="0"/>
                    <a:pt x="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6326425" y="3316950"/>
              <a:ext cx="183825" cy="157450"/>
            </a:xfrm>
            <a:custGeom>
              <a:avLst/>
              <a:gdLst/>
              <a:ahLst/>
              <a:cxnLst/>
              <a:rect l="l" t="t" r="r" b="b"/>
              <a:pathLst>
                <a:path w="7353" h="6298" extrusionOk="0">
                  <a:moveTo>
                    <a:pt x="4192" y="776"/>
                  </a:moveTo>
                  <a:cubicBezTo>
                    <a:pt x="4793" y="776"/>
                    <a:pt x="5398" y="1179"/>
                    <a:pt x="5398" y="1986"/>
                  </a:cubicBezTo>
                  <a:lnTo>
                    <a:pt x="5398" y="2265"/>
                  </a:lnTo>
                  <a:lnTo>
                    <a:pt x="5770" y="2265"/>
                  </a:lnTo>
                  <a:lnTo>
                    <a:pt x="5770" y="4994"/>
                  </a:lnTo>
                  <a:lnTo>
                    <a:pt x="2637" y="4994"/>
                  </a:lnTo>
                  <a:lnTo>
                    <a:pt x="2637" y="2265"/>
                  </a:lnTo>
                  <a:lnTo>
                    <a:pt x="3010" y="2265"/>
                  </a:lnTo>
                  <a:lnTo>
                    <a:pt x="3010" y="1986"/>
                  </a:lnTo>
                  <a:cubicBezTo>
                    <a:pt x="2994" y="1179"/>
                    <a:pt x="3591" y="776"/>
                    <a:pt x="4192" y="776"/>
                  </a:cubicBezTo>
                  <a:close/>
                  <a:moveTo>
                    <a:pt x="4219" y="0"/>
                  </a:moveTo>
                  <a:cubicBezTo>
                    <a:pt x="1428" y="0"/>
                    <a:pt x="1" y="3381"/>
                    <a:pt x="1986" y="5367"/>
                  </a:cubicBezTo>
                  <a:cubicBezTo>
                    <a:pt x="2629" y="6010"/>
                    <a:pt x="3418" y="6298"/>
                    <a:pt x="4192" y="6298"/>
                  </a:cubicBezTo>
                  <a:cubicBezTo>
                    <a:pt x="5807" y="6298"/>
                    <a:pt x="7352" y="5042"/>
                    <a:pt x="7352" y="3133"/>
                  </a:cubicBezTo>
                  <a:cubicBezTo>
                    <a:pt x="7352" y="1427"/>
                    <a:pt x="5925" y="0"/>
                    <a:pt x="4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9" name="Google Shape;4829;p62"/>
          <p:cNvSpPr/>
          <p:nvPr/>
        </p:nvSpPr>
        <p:spPr>
          <a:xfrm>
            <a:off x="6426209" y="3640731"/>
            <a:ext cx="373536" cy="346693"/>
          </a:xfrm>
          <a:custGeom>
            <a:avLst/>
            <a:gdLst/>
            <a:ahLst/>
            <a:cxnLst/>
            <a:rect l="l" t="t" r="r" b="b"/>
            <a:pathLst>
              <a:path w="13804" h="12812" extrusionOk="0">
                <a:moveTo>
                  <a:pt x="2575" y="7786"/>
                </a:moveTo>
                <a:lnTo>
                  <a:pt x="2575" y="8624"/>
                </a:lnTo>
                <a:lnTo>
                  <a:pt x="1768" y="8624"/>
                </a:lnTo>
                <a:lnTo>
                  <a:pt x="1768" y="7786"/>
                </a:lnTo>
                <a:close/>
                <a:moveTo>
                  <a:pt x="3971" y="7786"/>
                </a:moveTo>
                <a:lnTo>
                  <a:pt x="3971" y="8624"/>
                </a:lnTo>
                <a:lnTo>
                  <a:pt x="3133" y="8624"/>
                </a:lnTo>
                <a:lnTo>
                  <a:pt x="3133" y="7786"/>
                </a:lnTo>
                <a:close/>
                <a:moveTo>
                  <a:pt x="5336" y="7786"/>
                </a:moveTo>
                <a:lnTo>
                  <a:pt x="5336" y="8624"/>
                </a:lnTo>
                <a:lnTo>
                  <a:pt x="4498" y="8624"/>
                </a:lnTo>
                <a:lnTo>
                  <a:pt x="4498" y="7786"/>
                </a:lnTo>
                <a:close/>
                <a:moveTo>
                  <a:pt x="6701" y="7786"/>
                </a:moveTo>
                <a:lnTo>
                  <a:pt x="6701" y="8624"/>
                </a:lnTo>
                <a:lnTo>
                  <a:pt x="5894" y="8624"/>
                </a:lnTo>
                <a:lnTo>
                  <a:pt x="5894" y="7786"/>
                </a:lnTo>
                <a:close/>
                <a:moveTo>
                  <a:pt x="8096" y="7786"/>
                </a:moveTo>
                <a:lnTo>
                  <a:pt x="8096" y="8624"/>
                </a:lnTo>
                <a:lnTo>
                  <a:pt x="7259" y="8624"/>
                </a:lnTo>
                <a:lnTo>
                  <a:pt x="7259" y="7786"/>
                </a:lnTo>
                <a:close/>
                <a:moveTo>
                  <a:pt x="9461" y="7786"/>
                </a:moveTo>
                <a:lnTo>
                  <a:pt x="9461" y="8624"/>
                </a:lnTo>
                <a:lnTo>
                  <a:pt x="8624" y="8624"/>
                </a:lnTo>
                <a:lnTo>
                  <a:pt x="8624" y="7786"/>
                </a:lnTo>
                <a:close/>
                <a:moveTo>
                  <a:pt x="10826" y="7786"/>
                </a:moveTo>
                <a:lnTo>
                  <a:pt x="10826" y="8624"/>
                </a:lnTo>
                <a:lnTo>
                  <a:pt x="9989" y="8624"/>
                </a:lnTo>
                <a:lnTo>
                  <a:pt x="9989" y="7786"/>
                </a:lnTo>
                <a:close/>
                <a:moveTo>
                  <a:pt x="12222" y="7786"/>
                </a:moveTo>
                <a:lnTo>
                  <a:pt x="12222" y="8624"/>
                </a:lnTo>
                <a:lnTo>
                  <a:pt x="11384" y="8624"/>
                </a:lnTo>
                <a:lnTo>
                  <a:pt x="11384" y="7786"/>
                </a:lnTo>
                <a:close/>
                <a:moveTo>
                  <a:pt x="2575" y="9089"/>
                </a:moveTo>
                <a:lnTo>
                  <a:pt x="2575" y="9895"/>
                </a:lnTo>
                <a:lnTo>
                  <a:pt x="1768" y="9895"/>
                </a:lnTo>
                <a:lnTo>
                  <a:pt x="1768" y="9089"/>
                </a:lnTo>
                <a:close/>
                <a:moveTo>
                  <a:pt x="3971" y="9089"/>
                </a:moveTo>
                <a:lnTo>
                  <a:pt x="3971" y="9895"/>
                </a:lnTo>
                <a:lnTo>
                  <a:pt x="3133" y="9895"/>
                </a:lnTo>
                <a:lnTo>
                  <a:pt x="3133" y="9089"/>
                </a:lnTo>
                <a:close/>
                <a:moveTo>
                  <a:pt x="5336" y="9089"/>
                </a:moveTo>
                <a:lnTo>
                  <a:pt x="5336" y="9895"/>
                </a:lnTo>
                <a:lnTo>
                  <a:pt x="4498" y="9895"/>
                </a:lnTo>
                <a:lnTo>
                  <a:pt x="4498" y="9089"/>
                </a:lnTo>
                <a:close/>
                <a:moveTo>
                  <a:pt x="6701" y="9089"/>
                </a:moveTo>
                <a:lnTo>
                  <a:pt x="6701" y="9895"/>
                </a:lnTo>
                <a:lnTo>
                  <a:pt x="5894" y="9895"/>
                </a:lnTo>
                <a:lnTo>
                  <a:pt x="5894" y="9089"/>
                </a:lnTo>
                <a:close/>
                <a:moveTo>
                  <a:pt x="8096" y="9089"/>
                </a:moveTo>
                <a:lnTo>
                  <a:pt x="8096" y="9895"/>
                </a:lnTo>
                <a:lnTo>
                  <a:pt x="7259" y="9895"/>
                </a:lnTo>
                <a:lnTo>
                  <a:pt x="7259" y="9089"/>
                </a:lnTo>
                <a:close/>
                <a:moveTo>
                  <a:pt x="9461" y="9089"/>
                </a:moveTo>
                <a:lnTo>
                  <a:pt x="9461" y="9895"/>
                </a:lnTo>
                <a:lnTo>
                  <a:pt x="8624" y="9895"/>
                </a:lnTo>
                <a:lnTo>
                  <a:pt x="8624" y="9089"/>
                </a:lnTo>
                <a:close/>
                <a:moveTo>
                  <a:pt x="10826" y="9089"/>
                </a:moveTo>
                <a:lnTo>
                  <a:pt x="10826" y="9895"/>
                </a:lnTo>
                <a:lnTo>
                  <a:pt x="9989" y="9895"/>
                </a:lnTo>
                <a:lnTo>
                  <a:pt x="9989" y="9089"/>
                </a:lnTo>
                <a:close/>
                <a:moveTo>
                  <a:pt x="12222" y="9089"/>
                </a:moveTo>
                <a:lnTo>
                  <a:pt x="12222" y="9895"/>
                </a:lnTo>
                <a:lnTo>
                  <a:pt x="11384" y="9895"/>
                </a:lnTo>
                <a:lnTo>
                  <a:pt x="11384" y="9089"/>
                </a:lnTo>
                <a:close/>
                <a:moveTo>
                  <a:pt x="2575" y="10485"/>
                </a:moveTo>
                <a:lnTo>
                  <a:pt x="2575" y="11322"/>
                </a:lnTo>
                <a:lnTo>
                  <a:pt x="1768" y="11322"/>
                </a:lnTo>
                <a:lnTo>
                  <a:pt x="1768" y="10485"/>
                </a:lnTo>
                <a:close/>
                <a:moveTo>
                  <a:pt x="3971" y="10485"/>
                </a:moveTo>
                <a:lnTo>
                  <a:pt x="3971" y="11322"/>
                </a:lnTo>
                <a:lnTo>
                  <a:pt x="3133" y="11322"/>
                </a:lnTo>
                <a:lnTo>
                  <a:pt x="3133" y="10485"/>
                </a:lnTo>
                <a:close/>
                <a:moveTo>
                  <a:pt x="8096" y="10516"/>
                </a:moveTo>
                <a:lnTo>
                  <a:pt x="8096" y="11322"/>
                </a:lnTo>
                <a:lnTo>
                  <a:pt x="4498" y="11322"/>
                </a:lnTo>
                <a:lnTo>
                  <a:pt x="4498" y="10516"/>
                </a:lnTo>
                <a:close/>
                <a:moveTo>
                  <a:pt x="9461" y="10485"/>
                </a:moveTo>
                <a:lnTo>
                  <a:pt x="9461" y="11322"/>
                </a:lnTo>
                <a:lnTo>
                  <a:pt x="8624" y="11322"/>
                </a:lnTo>
                <a:lnTo>
                  <a:pt x="8624" y="10485"/>
                </a:lnTo>
                <a:close/>
                <a:moveTo>
                  <a:pt x="10826" y="10485"/>
                </a:moveTo>
                <a:lnTo>
                  <a:pt x="10826" y="11322"/>
                </a:lnTo>
                <a:lnTo>
                  <a:pt x="9989" y="11322"/>
                </a:lnTo>
                <a:lnTo>
                  <a:pt x="9989" y="10485"/>
                </a:lnTo>
                <a:close/>
                <a:moveTo>
                  <a:pt x="12222" y="10485"/>
                </a:moveTo>
                <a:lnTo>
                  <a:pt x="12222" y="11322"/>
                </a:lnTo>
                <a:lnTo>
                  <a:pt x="11384" y="11322"/>
                </a:lnTo>
                <a:lnTo>
                  <a:pt x="11384" y="10485"/>
                </a:lnTo>
                <a:close/>
                <a:moveTo>
                  <a:pt x="12129" y="0"/>
                </a:moveTo>
                <a:lnTo>
                  <a:pt x="12129" y="3288"/>
                </a:lnTo>
                <a:cubicBezTo>
                  <a:pt x="12191" y="3831"/>
                  <a:pt x="11671" y="4103"/>
                  <a:pt x="11152" y="4103"/>
                </a:cubicBezTo>
                <a:cubicBezTo>
                  <a:pt x="10632" y="4103"/>
                  <a:pt x="10113" y="3831"/>
                  <a:pt x="10175" y="3288"/>
                </a:cubicBezTo>
                <a:lnTo>
                  <a:pt x="10175" y="1830"/>
                </a:lnTo>
                <a:cubicBezTo>
                  <a:pt x="10128" y="667"/>
                  <a:pt x="9244" y="86"/>
                  <a:pt x="8360" y="86"/>
                </a:cubicBezTo>
                <a:cubicBezTo>
                  <a:pt x="7476" y="86"/>
                  <a:pt x="6592" y="667"/>
                  <a:pt x="6545" y="1830"/>
                </a:cubicBezTo>
                <a:lnTo>
                  <a:pt x="6545" y="6297"/>
                </a:lnTo>
                <a:lnTo>
                  <a:pt x="0" y="6297"/>
                </a:lnTo>
                <a:lnTo>
                  <a:pt x="0" y="12811"/>
                </a:lnTo>
                <a:lnTo>
                  <a:pt x="13804" y="12811"/>
                </a:lnTo>
                <a:lnTo>
                  <a:pt x="13804" y="6297"/>
                </a:lnTo>
                <a:lnTo>
                  <a:pt x="7321" y="6297"/>
                </a:lnTo>
                <a:lnTo>
                  <a:pt x="7321" y="1830"/>
                </a:lnTo>
                <a:cubicBezTo>
                  <a:pt x="7321" y="1148"/>
                  <a:pt x="7833" y="807"/>
                  <a:pt x="8345" y="807"/>
                </a:cubicBezTo>
                <a:cubicBezTo>
                  <a:pt x="8856" y="807"/>
                  <a:pt x="9368" y="1148"/>
                  <a:pt x="9368" y="1830"/>
                </a:cubicBezTo>
                <a:lnTo>
                  <a:pt x="9368" y="3288"/>
                </a:lnTo>
                <a:cubicBezTo>
                  <a:pt x="9306" y="4312"/>
                  <a:pt x="10144" y="5149"/>
                  <a:pt x="11136" y="5149"/>
                </a:cubicBezTo>
                <a:cubicBezTo>
                  <a:pt x="12160" y="5149"/>
                  <a:pt x="12997" y="4312"/>
                  <a:pt x="12935" y="3288"/>
                </a:cubicBezTo>
                <a:lnTo>
                  <a:pt x="129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0" name="Google Shape;4830;p62"/>
          <p:cNvGrpSpPr/>
          <p:nvPr/>
        </p:nvGrpSpPr>
        <p:grpSpPr>
          <a:xfrm>
            <a:off x="5669811" y="3624708"/>
            <a:ext cx="248492" cy="376080"/>
            <a:chOff x="4811125" y="3220775"/>
            <a:chExt cx="229575" cy="347450"/>
          </a:xfrm>
        </p:grpSpPr>
        <p:sp>
          <p:nvSpPr>
            <p:cNvPr id="4831" name="Google Shape;4831;p62"/>
            <p:cNvSpPr/>
            <p:nvPr/>
          </p:nvSpPr>
          <p:spPr>
            <a:xfrm>
              <a:off x="4878600" y="3220775"/>
              <a:ext cx="162100" cy="131100"/>
            </a:xfrm>
            <a:custGeom>
              <a:avLst/>
              <a:gdLst/>
              <a:ahLst/>
              <a:cxnLst/>
              <a:rect l="l" t="t" r="r" b="b"/>
              <a:pathLst>
                <a:path w="6484" h="5244" extrusionOk="0">
                  <a:moveTo>
                    <a:pt x="1893" y="1"/>
                  </a:moveTo>
                  <a:cubicBezTo>
                    <a:pt x="838" y="1"/>
                    <a:pt x="1" y="869"/>
                    <a:pt x="63" y="1924"/>
                  </a:cubicBezTo>
                  <a:lnTo>
                    <a:pt x="63" y="4623"/>
                  </a:lnTo>
                  <a:lnTo>
                    <a:pt x="466" y="4623"/>
                  </a:lnTo>
                  <a:cubicBezTo>
                    <a:pt x="507" y="4612"/>
                    <a:pt x="549" y="4609"/>
                    <a:pt x="590" y="4609"/>
                  </a:cubicBezTo>
                  <a:cubicBezTo>
                    <a:pt x="673" y="4609"/>
                    <a:pt x="755" y="4623"/>
                    <a:pt x="838" y="4623"/>
                  </a:cubicBezTo>
                  <a:lnTo>
                    <a:pt x="838" y="1924"/>
                  </a:lnTo>
                  <a:cubicBezTo>
                    <a:pt x="838" y="1242"/>
                    <a:pt x="1350" y="900"/>
                    <a:pt x="1862" y="900"/>
                  </a:cubicBezTo>
                  <a:cubicBezTo>
                    <a:pt x="2374" y="900"/>
                    <a:pt x="2885" y="1242"/>
                    <a:pt x="2885" y="1924"/>
                  </a:cubicBezTo>
                  <a:lnTo>
                    <a:pt x="2885" y="3382"/>
                  </a:lnTo>
                  <a:cubicBezTo>
                    <a:pt x="2823" y="4406"/>
                    <a:pt x="3630" y="5243"/>
                    <a:pt x="4654" y="5243"/>
                  </a:cubicBezTo>
                  <a:cubicBezTo>
                    <a:pt x="5677" y="5243"/>
                    <a:pt x="6484" y="4406"/>
                    <a:pt x="6453" y="3382"/>
                  </a:cubicBezTo>
                  <a:lnTo>
                    <a:pt x="6453" y="94"/>
                  </a:lnTo>
                  <a:lnTo>
                    <a:pt x="5646" y="94"/>
                  </a:lnTo>
                  <a:lnTo>
                    <a:pt x="5646" y="3382"/>
                  </a:lnTo>
                  <a:cubicBezTo>
                    <a:pt x="5584" y="3940"/>
                    <a:pt x="5142" y="4220"/>
                    <a:pt x="4696" y="4220"/>
                  </a:cubicBezTo>
                  <a:cubicBezTo>
                    <a:pt x="4250" y="4220"/>
                    <a:pt x="3801" y="3940"/>
                    <a:pt x="3723" y="3382"/>
                  </a:cubicBezTo>
                  <a:lnTo>
                    <a:pt x="3723" y="1924"/>
                  </a:lnTo>
                  <a:cubicBezTo>
                    <a:pt x="3754" y="869"/>
                    <a:pt x="2947" y="1"/>
                    <a:pt x="1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2"/>
            <p:cNvSpPr/>
            <p:nvPr/>
          </p:nvSpPr>
          <p:spPr>
            <a:xfrm>
              <a:off x="4811125" y="3337100"/>
              <a:ext cx="68275" cy="79900"/>
            </a:xfrm>
            <a:custGeom>
              <a:avLst/>
              <a:gdLst/>
              <a:ahLst/>
              <a:cxnLst/>
              <a:rect l="l" t="t" r="r" b="b"/>
              <a:pathLst>
                <a:path w="2731" h="3196" extrusionOk="0">
                  <a:moveTo>
                    <a:pt x="2731" y="1"/>
                  </a:moveTo>
                  <a:cubicBezTo>
                    <a:pt x="1180" y="187"/>
                    <a:pt x="1" y="1552"/>
                    <a:pt x="1" y="3134"/>
                  </a:cubicBezTo>
                  <a:lnTo>
                    <a:pt x="1" y="3196"/>
                  </a:lnTo>
                  <a:lnTo>
                    <a:pt x="2731" y="3196"/>
                  </a:lnTo>
                  <a:lnTo>
                    <a:pt x="27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2"/>
            <p:cNvSpPr/>
            <p:nvPr/>
          </p:nvSpPr>
          <p:spPr>
            <a:xfrm>
              <a:off x="4900325" y="3337100"/>
              <a:ext cx="69025" cy="79900"/>
            </a:xfrm>
            <a:custGeom>
              <a:avLst/>
              <a:gdLst/>
              <a:ahLst/>
              <a:cxnLst/>
              <a:rect l="l" t="t" r="r" b="b"/>
              <a:pathLst>
                <a:path w="2761" h="3196" extrusionOk="0">
                  <a:moveTo>
                    <a:pt x="0" y="1"/>
                  </a:moveTo>
                  <a:lnTo>
                    <a:pt x="0" y="3196"/>
                  </a:lnTo>
                  <a:lnTo>
                    <a:pt x="2761" y="3196"/>
                  </a:lnTo>
                  <a:lnTo>
                    <a:pt x="2761" y="3134"/>
                  </a:lnTo>
                  <a:cubicBezTo>
                    <a:pt x="2730" y="1552"/>
                    <a:pt x="1551" y="18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4811125" y="3437150"/>
              <a:ext cx="157450" cy="131075"/>
            </a:xfrm>
            <a:custGeom>
              <a:avLst/>
              <a:gdLst/>
              <a:ahLst/>
              <a:cxnLst/>
              <a:rect l="l" t="t" r="r" b="b"/>
              <a:pathLst>
                <a:path w="6298" h="5243" extrusionOk="0">
                  <a:moveTo>
                    <a:pt x="1" y="0"/>
                  </a:moveTo>
                  <a:lnTo>
                    <a:pt x="1" y="2079"/>
                  </a:lnTo>
                  <a:cubicBezTo>
                    <a:pt x="1" y="3816"/>
                    <a:pt x="1397" y="5243"/>
                    <a:pt x="3165" y="5243"/>
                  </a:cubicBezTo>
                  <a:cubicBezTo>
                    <a:pt x="4902" y="5243"/>
                    <a:pt x="6298" y="3816"/>
                    <a:pt x="6298" y="2079"/>
                  </a:cubicBezTo>
                  <a:lnTo>
                    <a:pt x="6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62"/>
          <p:cNvGrpSpPr/>
          <p:nvPr/>
        </p:nvGrpSpPr>
        <p:grpSpPr>
          <a:xfrm>
            <a:off x="4826243" y="3626386"/>
            <a:ext cx="295495" cy="373563"/>
            <a:chOff x="4031775" y="3222325"/>
            <a:chExt cx="273000" cy="345125"/>
          </a:xfrm>
        </p:grpSpPr>
        <p:sp>
          <p:nvSpPr>
            <p:cNvPr id="4836" name="Google Shape;4836;p62"/>
            <p:cNvSpPr/>
            <p:nvPr/>
          </p:nvSpPr>
          <p:spPr>
            <a:xfrm>
              <a:off x="4031775" y="3222325"/>
              <a:ext cx="273000" cy="279975"/>
            </a:xfrm>
            <a:custGeom>
              <a:avLst/>
              <a:gdLst/>
              <a:ahLst/>
              <a:cxnLst/>
              <a:rect l="l" t="t" r="r" b="b"/>
              <a:pathLst>
                <a:path w="10920" h="11199" extrusionOk="0">
                  <a:moveTo>
                    <a:pt x="4188" y="807"/>
                  </a:moveTo>
                  <a:cubicBezTo>
                    <a:pt x="4560" y="807"/>
                    <a:pt x="4746" y="1273"/>
                    <a:pt x="4467" y="1521"/>
                  </a:cubicBezTo>
                  <a:cubicBezTo>
                    <a:pt x="4385" y="1614"/>
                    <a:pt x="4278" y="1655"/>
                    <a:pt x="4172" y="1655"/>
                  </a:cubicBezTo>
                  <a:cubicBezTo>
                    <a:pt x="3961" y="1655"/>
                    <a:pt x="3754" y="1490"/>
                    <a:pt x="3754" y="1242"/>
                  </a:cubicBezTo>
                  <a:cubicBezTo>
                    <a:pt x="3754" y="994"/>
                    <a:pt x="3940" y="807"/>
                    <a:pt x="4188" y="807"/>
                  </a:cubicBezTo>
                  <a:close/>
                  <a:moveTo>
                    <a:pt x="4157" y="1"/>
                  </a:moveTo>
                  <a:cubicBezTo>
                    <a:pt x="2761" y="1"/>
                    <a:pt x="2451" y="1924"/>
                    <a:pt x="3754" y="2389"/>
                  </a:cubicBezTo>
                  <a:lnTo>
                    <a:pt x="3754" y="2886"/>
                  </a:lnTo>
                  <a:lnTo>
                    <a:pt x="3351" y="2886"/>
                  </a:lnTo>
                  <a:lnTo>
                    <a:pt x="3351" y="3692"/>
                  </a:lnTo>
                  <a:lnTo>
                    <a:pt x="3754" y="3692"/>
                  </a:lnTo>
                  <a:lnTo>
                    <a:pt x="3754" y="4716"/>
                  </a:lnTo>
                  <a:lnTo>
                    <a:pt x="1" y="4716"/>
                  </a:lnTo>
                  <a:lnTo>
                    <a:pt x="1" y="11199"/>
                  </a:lnTo>
                  <a:lnTo>
                    <a:pt x="10919" y="11199"/>
                  </a:lnTo>
                  <a:lnTo>
                    <a:pt x="10919" y="6236"/>
                  </a:lnTo>
                  <a:lnTo>
                    <a:pt x="8562" y="6236"/>
                  </a:lnTo>
                  <a:cubicBezTo>
                    <a:pt x="8562" y="7539"/>
                    <a:pt x="7476" y="8624"/>
                    <a:pt x="6142" y="8624"/>
                  </a:cubicBezTo>
                  <a:lnTo>
                    <a:pt x="6142" y="7818"/>
                  </a:lnTo>
                  <a:cubicBezTo>
                    <a:pt x="7042" y="7818"/>
                    <a:pt x="7755" y="7104"/>
                    <a:pt x="7755" y="6236"/>
                  </a:cubicBezTo>
                  <a:lnTo>
                    <a:pt x="5522" y="6236"/>
                  </a:lnTo>
                  <a:lnTo>
                    <a:pt x="4560" y="4995"/>
                  </a:lnTo>
                  <a:lnTo>
                    <a:pt x="4560" y="3692"/>
                  </a:lnTo>
                  <a:lnTo>
                    <a:pt x="4995" y="3692"/>
                  </a:lnTo>
                  <a:lnTo>
                    <a:pt x="4995" y="2886"/>
                  </a:lnTo>
                  <a:lnTo>
                    <a:pt x="4560" y="2886"/>
                  </a:lnTo>
                  <a:lnTo>
                    <a:pt x="4560" y="2389"/>
                  </a:lnTo>
                  <a:cubicBezTo>
                    <a:pt x="5863" y="1924"/>
                    <a:pt x="5522" y="1"/>
                    <a:pt x="4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2"/>
            <p:cNvSpPr/>
            <p:nvPr/>
          </p:nvSpPr>
          <p:spPr>
            <a:xfrm>
              <a:off x="4031775" y="3522450"/>
              <a:ext cx="273000" cy="45000"/>
            </a:xfrm>
            <a:custGeom>
              <a:avLst/>
              <a:gdLst/>
              <a:ahLst/>
              <a:cxnLst/>
              <a:rect l="l" t="t" r="r" b="b"/>
              <a:pathLst>
                <a:path w="10920" h="1800" extrusionOk="0">
                  <a:moveTo>
                    <a:pt x="1" y="0"/>
                  </a:moveTo>
                  <a:lnTo>
                    <a:pt x="1" y="1799"/>
                  </a:lnTo>
                  <a:lnTo>
                    <a:pt x="10919" y="1799"/>
                  </a:lnTo>
                  <a:lnTo>
                    <a:pt x="109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2"/>
            <p:cNvSpPr/>
            <p:nvPr/>
          </p:nvSpPr>
          <p:spPr>
            <a:xfrm>
              <a:off x="4225650" y="3345650"/>
              <a:ext cx="20175" cy="32575"/>
            </a:xfrm>
            <a:custGeom>
              <a:avLst/>
              <a:gdLst/>
              <a:ahLst/>
              <a:cxnLst/>
              <a:rect l="l" t="t" r="r" b="b"/>
              <a:pathLst>
                <a:path w="807" h="1303" extrusionOk="0">
                  <a:moveTo>
                    <a:pt x="0" y="0"/>
                  </a:moveTo>
                  <a:lnTo>
                    <a:pt x="0" y="1303"/>
                  </a:lnTo>
                  <a:lnTo>
                    <a:pt x="807" y="1303"/>
                  </a:lnTo>
                  <a:lnTo>
                    <a:pt x="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9" name="Google Shape;4839;p62"/>
          <p:cNvGrpSpPr/>
          <p:nvPr/>
        </p:nvGrpSpPr>
        <p:grpSpPr>
          <a:xfrm>
            <a:off x="3970064" y="3649062"/>
            <a:ext cx="373563" cy="330754"/>
            <a:chOff x="3240775" y="3243275"/>
            <a:chExt cx="345125" cy="305575"/>
          </a:xfrm>
        </p:grpSpPr>
        <p:sp>
          <p:nvSpPr>
            <p:cNvPr id="4840" name="Google Shape;4840;p62"/>
            <p:cNvSpPr/>
            <p:nvPr/>
          </p:nvSpPr>
          <p:spPr>
            <a:xfrm>
              <a:off x="3260950" y="3243275"/>
              <a:ext cx="69825" cy="190025"/>
            </a:xfrm>
            <a:custGeom>
              <a:avLst/>
              <a:gdLst/>
              <a:ahLst/>
              <a:cxnLst/>
              <a:rect l="l" t="t" r="r" b="b"/>
              <a:pathLst>
                <a:path w="2793" h="7601" extrusionOk="0">
                  <a:moveTo>
                    <a:pt x="993" y="0"/>
                  </a:moveTo>
                  <a:lnTo>
                    <a:pt x="993" y="6359"/>
                  </a:lnTo>
                  <a:lnTo>
                    <a:pt x="0" y="6359"/>
                  </a:lnTo>
                  <a:lnTo>
                    <a:pt x="0" y="7600"/>
                  </a:lnTo>
                  <a:lnTo>
                    <a:pt x="2792" y="7600"/>
                  </a:lnTo>
                  <a:lnTo>
                    <a:pt x="2792" y="6359"/>
                  </a:lnTo>
                  <a:lnTo>
                    <a:pt x="1799" y="6359"/>
                  </a:lnTo>
                  <a:lnTo>
                    <a:pt x="17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2"/>
            <p:cNvSpPr/>
            <p:nvPr/>
          </p:nvSpPr>
          <p:spPr>
            <a:xfrm>
              <a:off x="3240775" y="3454200"/>
              <a:ext cx="345125" cy="94650"/>
            </a:xfrm>
            <a:custGeom>
              <a:avLst/>
              <a:gdLst/>
              <a:ahLst/>
              <a:cxnLst/>
              <a:rect l="l" t="t" r="r" b="b"/>
              <a:pathLst>
                <a:path w="13805" h="3786" extrusionOk="0">
                  <a:moveTo>
                    <a:pt x="7725" y="869"/>
                  </a:moveTo>
                  <a:lnTo>
                    <a:pt x="7725" y="1676"/>
                  </a:lnTo>
                  <a:lnTo>
                    <a:pt x="6453" y="1676"/>
                  </a:lnTo>
                  <a:lnTo>
                    <a:pt x="6453" y="869"/>
                  </a:lnTo>
                  <a:close/>
                  <a:moveTo>
                    <a:pt x="9989" y="869"/>
                  </a:moveTo>
                  <a:lnTo>
                    <a:pt x="9989" y="1676"/>
                  </a:lnTo>
                  <a:lnTo>
                    <a:pt x="8717" y="1676"/>
                  </a:lnTo>
                  <a:lnTo>
                    <a:pt x="8717" y="869"/>
                  </a:lnTo>
                  <a:close/>
                  <a:moveTo>
                    <a:pt x="12253" y="869"/>
                  </a:moveTo>
                  <a:lnTo>
                    <a:pt x="12253" y="1676"/>
                  </a:lnTo>
                  <a:lnTo>
                    <a:pt x="10982" y="1676"/>
                  </a:lnTo>
                  <a:lnTo>
                    <a:pt x="10982" y="869"/>
                  </a:lnTo>
                  <a:close/>
                  <a:moveTo>
                    <a:pt x="1" y="1"/>
                  </a:moveTo>
                  <a:lnTo>
                    <a:pt x="1" y="3785"/>
                  </a:lnTo>
                  <a:lnTo>
                    <a:pt x="13804" y="3785"/>
                  </a:lnTo>
                  <a:lnTo>
                    <a:pt x="13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2" name="Google Shape;4842;p62"/>
          <p:cNvGrpSpPr/>
          <p:nvPr/>
        </p:nvGrpSpPr>
        <p:grpSpPr>
          <a:xfrm>
            <a:off x="3222180" y="3627252"/>
            <a:ext cx="248492" cy="373536"/>
            <a:chOff x="2549825" y="3223125"/>
            <a:chExt cx="229575" cy="345100"/>
          </a:xfrm>
        </p:grpSpPr>
        <p:sp>
          <p:nvSpPr>
            <p:cNvPr id="4843" name="Google Shape;4843;p62"/>
            <p:cNvSpPr/>
            <p:nvPr/>
          </p:nvSpPr>
          <p:spPr>
            <a:xfrm>
              <a:off x="2549825" y="3510050"/>
              <a:ext cx="229575" cy="58175"/>
            </a:xfrm>
            <a:custGeom>
              <a:avLst/>
              <a:gdLst/>
              <a:ahLst/>
              <a:cxnLst/>
              <a:rect l="l" t="t" r="r" b="b"/>
              <a:pathLst>
                <a:path w="9183" h="2327" extrusionOk="0">
                  <a:moveTo>
                    <a:pt x="4995" y="714"/>
                  </a:moveTo>
                  <a:lnTo>
                    <a:pt x="4995" y="1551"/>
                  </a:lnTo>
                  <a:lnTo>
                    <a:pt x="4157" y="1551"/>
                  </a:lnTo>
                  <a:lnTo>
                    <a:pt x="4157" y="714"/>
                  </a:lnTo>
                  <a:close/>
                  <a:moveTo>
                    <a:pt x="1" y="0"/>
                  </a:moveTo>
                  <a:lnTo>
                    <a:pt x="1" y="2327"/>
                  </a:lnTo>
                  <a:lnTo>
                    <a:pt x="9182" y="2327"/>
                  </a:lnTo>
                  <a:lnTo>
                    <a:pt x="9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2549825" y="3289800"/>
              <a:ext cx="229575" cy="200100"/>
            </a:xfrm>
            <a:custGeom>
              <a:avLst/>
              <a:gdLst/>
              <a:ahLst/>
              <a:cxnLst/>
              <a:rect l="l" t="t" r="r" b="b"/>
              <a:pathLst>
                <a:path w="9183" h="8004" extrusionOk="0">
                  <a:moveTo>
                    <a:pt x="3258" y="1955"/>
                  </a:moveTo>
                  <a:lnTo>
                    <a:pt x="3258" y="2730"/>
                  </a:lnTo>
                  <a:lnTo>
                    <a:pt x="2482" y="2730"/>
                  </a:lnTo>
                  <a:lnTo>
                    <a:pt x="2482" y="1955"/>
                  </a:lnTo>
                  <a:close/>
                  <a:moveTo>
                    <a:pt x="4964" y="1955"/>
                  </a:moveTo>
                  <a:lnTo>
                    <a:pt x="4964" y="2730"/>
                  </a:lnTo>
                  <a:lnTo>
                    <a:pt x="4188" y="2730"/>
                  </a:lnTo>
                  <a:lnTo>
                    <a:pt x="4188" y="1955"/>
                  </a:lnTo>
                  <a:close/>
                  <a:moveTo>
                    <a:pt x="6639" y="1955"/>
                  </a:moveTo>
                  <a:lnTo>
                    <a:pt x="6639" y="2730"/>
                  </a:lnTo>
                  <a:lnTo>
                    <a:pt x="5863" y="2730"/>
                  </a:lnTo>
                  <a:lnTo>
                    <a:pt x="5863" y="1955"/>
                  </a:lnTo>
                  <a:close/>
                  <a:moveTo>
                    <a:pt x="3258" y="3599"/>
                  </a:moveTo>
                  <a:lnTo>
                    <a:pt x="3258" y="4374"/>
                  </a:lnTo>
                  <a:lnTo>
                    <a:pt x="2482" y="4374"/>
                  </a:lnTo>
                  <a:lnTo>
                    <a:pt x="2482" y="3599"/>
                  </a:lnTo>
                  <a:close/>
                  <a:moveTo>
                    <a:pt x="4964" y="3599"/>
                  </a:moveTo>
                  <a:lnTo>
                    <a:pt x="4964" y="4374"/>
                  </a:lnTo>
                  <a:lnTo>
                    <a:pt x="4188" y="4374"/>
                  </a:lnTo>
                  <a:lnTo>
                    <a:pt x="4188" y="3599"/>
                  </a:lnTo>
                  <a:close/>
                  <a:moveTo>
                    <a:pt x="6639" y="3599"/>
                  </a:moveTo>
                  <a:lnTo>
                    <a:pt x="6639" y="4374"/>
                  </a:lnTo>
                  <a:lnTo>
                    <a:pt x="5863" y="4374"/>
                  </a:lnTo>
                  <a:lnTo>
                    <a:pt x="5863" y="3599"/>
                  </a:lnTo>
                  <a:close/>
                  <a:moveTo>
                    <a:pt x="3258" y="5243"/>
                  </a:moveTo>
                  <a:lnTo>
                    <a:pt x="3258" y="6018"/>
                  </a:lnTo>
                  <a:lnTo>
                    <a:pt x="2482" y="6018"/>
                  </a:lnTo>
                  <a:lnTo>
                    <a:pt x="2482" y="5243"/>
                  </a:lnTo>
                  <a:close/>
                  <a:moveTo>
                    <a:pt x="4964" y="5243"/>
                  </a:moveTo>
                  <a:lnTo>
                    <a:pt x="4964" y="6018"/>
                  </a:lnTo>
                  <a:lnTo>
                    <a:pt x="4188" y="6018"/>
                  </a:lnTo>
                  <a:lnTo>
                    <a:pt x="4188" y="5243"/>
                  </a:lnTo>
                  <a:close/>
                  <a:moveTo>
                    <a:pt x="6639" y="5243"/>
                  </a:moveTo>
                  <a:lnTo>
                    <a:pt x="6639" y="6018"/>
                  </a:lnTo>
                  <a:lnTo>
                    <a:pt x="5863" y="6018"/>
                  </a:lnTo>
                  <a:lnTo>
                    <a:pt x="5863" y="5243"/>
                  </a:lnTo>
                  <a:close/>
                  <a:moveTo>
                    <a:pt x="1" y="1"/>
                  </a:moveTo>
                  <a:lnTo>
                    <a:pt x="1" y="8004"/>
                  </a:lnTo>
                  <a:lnTo>
                    <a:pt x="9182" y="8004"/>
                  </a:lnTo>
                  <a:lnTo>
                    <a:pt x="91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2"/>
            <p:cNvSpPr/>
            <p:nvPr/>
          </p:nvSpPr>
          <p:spPr>
            <a:xfrm>
              <a:off x="2549825" y="3223125"/>
              <a:ext cx="229575" cy="46550"/>
            </a:xfrm>
            <a:custGeom>
              <a:avLst/>
              <a:gdLst/>
              <a:ahLst/>
              <a:cxnLst/>
              <a:rect l="l" t="t" r="r" b="b"/>
              <a:pathLst>
                <a:path w="9183" h="1862" extrusionOk="0">
                  <a:moveTo>
                    <a:pt x="1" y="0"/>
                  </a:moveTo>
                  <a:lnTo>
                    <a:pt x="1" y="1861"/>
                  </a:lnTo>
                  <a:lnTo>
                    <a:pt x="9182" y="1861"/>
                  </a:lnTo>
                  <a:lnTo>
                    <a:pt x="91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62"/>
          <p:cNvGrpSpPr/>
          <p:nvPr/>
        </p:nvGrpSpPr>
        <p:grpSpPr>
          <a:xfrm>
            <a:off x="2343352" y="3627252"/>
            <a:ext cx="374375" cy="374375"/>
            <a:chOff x="1737900" y="3223125"/>
            <a:chExt cx="345875" cy="345875"/>
          </a:xfrm>
        </p:grpSpPr>
        <p:sp>
          <p:nvSpPr>
            <p:cNvPr id="4847" name="Google Shape;4847;p62"/>
            <p:cNvSpPr/>
            <p:nvPr/>
          </p:nvSpPr>
          <p:spPr>
            <a:xfrm>
              <a:off x="1968225" y="3341750"/>
              <a:ext cx="20175" cy="18650"/>
            </a:xfrm>
            <a:custGeom>
              <a:avLst/>
              <a:gdLst/>
              <a:ahLst/>
              <a:cxnLst/>
              <a:rect l="l" t="t" r="r" b="b"/>
              <a:pathLst>
                <a:path w="807" h="746" extrusionOk="0">
                  <a:moveTo>
                    <a:pt x="0" y="1"/>
                  </a:moveTo>
                  <a:lnTo>
                    <a:pt x="0" y="745"/>
                  </a:lnTo>
                  <a:lnTo>
                    <a:pt x="807" y="745"/>
                  </a:lnTo>
                  <a:lnTo>
                    <a:pt x="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2"/>
            <p:cNvSpPr/>
            <p:nvPr/>
          </p:nvSpPr>
          <p:spPr>
            <a:xfrm>
              <a:off x="1737900" y="3510050"/>
              <a:ext cx="58175" cy="58175"/>
            </a:xfrm>
            <a:custGeom>
              <a:avLst/>
              <a:gdLst/>
              <a:ahLst/>
              <a:cxnLst/>
              <a:rect l="l" t="t" r="r" b="b"/>
              <a:pathLst>
                <a:path w="2327" h="2327" extrusionOk="0">
                  <a:moveTo>
                    <a:pt x="0" y="0"/>
                  </a:moveTo>
                  <a:lnTo>
                    <a:pt x="0" y="2327"/>
                  </a:lnTo>
                  <a:lnTo>
                    <a:pt x="2327" y="2327"/>
                  </a:lnTo>
                  <a:cubicBezTo>
                    <a:pt x="2296" y="1055"/>
                    <a:pt x="1272" y="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2"/>
            <p:cNvSpPr/>
            <p:nvPr/>
          </p:nvSpPr>
          <p:spPr>
            <a:xfrm>
              <a:off x="2025600" y="3510050"/>
              <a:ext cx="58175" cy="58175"/>
            </a:xfrm>
            <a:custGeom>
              <a:avLst/>
              <a:gdLst/>
              <a:ahLst/>
              <a:cxnLst/>
              <a:rect l="l" t="t" r="r" b="b"/>
              <a:pathLst>
                <a:path w="2327" h="2327" extrusionOk="0">
                  <a:moveTo>
                    <a:pt x="2327" y="0"/>
                  </a:moveTo>
                  <a:cubicBezTo>
                    <a:pt x="1055" y="31"/>
                    <a:pt x="32" y="1055"/>
                    <a:pt x="1" y="2327"/>
                  </a:cubicBezTo>
                  <a:lnTo>
                    <a:pt x="2327" y="2327"/>
                  </a:lnTo>
                  <a:lnTo>
                    <a:pt x="23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1737900" y="3360375"/>
              <a:ext cx="58175" cy="58175"/>
            </a:xfrm>
            <a:custGeom>
              <a:avLst/>
              <a:gdLst/>
              <a:ahLst/>
              <a:cxnLst/>
              <a:rect l="l" t="t" r="r" b="b"/>
              <a:pathLst>
                <a:path w="2327" h="2327" extrusionOk="0">
                  <a:moveTo>
                    <a:pt x="0" y="0"/>
                  </a:moveTo>
                  <a:lnTo>
                    <a:pt x="0" y="2327"/>
                  </a:lnTo>
                  <a:cubicBezTo>
                    <a:pt x="1272" y="2296"/>
                    <a:pt x="2296" y="1272"/>
                    <a:pt x="2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1834825" y="3410000"/>
              <a:ext cx="126425" cy="108325"/>
            </a:xfrm>
            <a:custGeom>
              <a:avLst/>
              <a:gdLst/>
              <a:ahLst/>
              <a:cxnLst/>
              <a:rect l="l" t="t" r="r" b="b"/>
              <a:pathLst>
                <a:path w="5057" h="4333" extrusionOk="0">
                  <a:moveTo>
                    <a:pt x="2886" y="1"/>
                  </a:moveTo>
                  <a:cubicBezTo>
                    <a:pt x="962" y="1"/>
                    <a:pt x="1" y="2327"/>
                    <a:pt x="1366" y="3692"/>
                  </a:cubicBezTo>
                  <a:cubicBezTo>
                    <a:pt x="1808" y="4134"/>
                    <a:pt x="2352" y="4332"/>
                    <a:pt x="2884" y="4332"/>
                  </a:cubicBezTo>
                  <a:cubicBezTo>
                    <a:pt x="3994" y="4332"/>
                    <a:pt x="5057" y="3472"/>
                    <a:pt x="5057" y="2172"/>
                  </a:cubicBezTo>
                  <a:cubicBezTo>
                    <a:pt x="5026" y="1738"/>
                    <a:pt x="4902" y="1303"/>
                    <a:pt x="4654" y="962"/>
                  </a:cubicBezTo>
                  <a:cubicBezTo>
                    <a:pt x="4375" y="1086"/>
                    <a:pt x="4064" y="1148"/>
                    <a:pt x="3754" y="1148"/>
                  </a:cubicBezTo>
                  <a:lnTo>
                    <a:pt x="3537" y="1614"/>
                  </a:lnTo>
                  <a:cubicBezTo>
                    <a:pt x="3444" y="1583"/>
                    <a:pt x="3382" y="1552"/>
                    <a:pt x="3320" y="1521"/>
                  </a:cubicBezTo>
                  <a:lnTo>
                    <a:pt x="3103" y="1427"/>
                  </a:lnTo>
                  <a:cubicBezTo>
                    <a:pt x="3010" y="1396"/>
                    <a:pt x="2948" y="1396"/>
                    <a:pt x="2886" y="1396"/>
                  </a:cubicBezTo>
                  <a:cubicBezTo>
                    <a:pt x="2824" y="1396"/>
                    <a:pt x="2762" y="1396"/>
                    <a:pt x="2730" y="1427"/>
                  </a:cubicBezTo>
                  <a:cubicBezTo>
                    <a:pt x="2699" y="1427"/>
                    <a:pt x="2668" y="1490"/>
                    <a:pt x="2668" y="1521"/>
                  </a:cubicBezTo>
                  <a:cubicBezTo>
                    <a:pt x="2668" y="1552"/>
                    <a:pt x="2668" y="1583"/>
                    <a:pt x="2699" y="1583"/>
                  </a:cubicBezTo>
                  <a:cubicBezTo>
                    <a:pt x="2730" y="1614"/>
                    <a:pt x="2762" y="1645"/>
                    <a:pt x="2793" y="1645"/>
                  </a:cubicBezTo>
                  <a:cubicBezTo>
                    <a:pt x="2855" y="1676"/>
                    <a:pt x="2886" y="1676"/>
                    <a:pt x="2948" y="1707"/>
                  </a:cubicBezTo>
                  <a:lnTo>
                    <a:pt x="3134" y="1769"/>
                  </a:lnTo>
                  <a:cubicBezTo>
                    <a:pt x="3227" y="1800"/>
                    <a:pt x="3351" y="1831"/>
                    <a:pt x="3444" y="1862"/>
                  </a:cubicBezTo>
                  <a:cubicBezTo>
                    <a:pt x="3537" y="1924"/>
                    <a:pt x="3599" y="1955"/>
                    <a:pt x="3692" y="2017"/>
                  </a:cubicBezTo>
                  <a:cubicBezTo>
                    <a:pt x="3754" y="2079"/>
                    <a:pt x="3785" y="2141"/>
                    <a:pt x="3816" y="2234"/>
                  </a:cubicBezTo>
                  <a:cubicBezTo>
                    <a:pt x="3878" y="2327"/>
                    <a:pt x="3878" y="2420"/>
                    <a:pt x="3878" y="2513"/>
                  </a:cubicBezTo>
                  <a:cubicBezTo>
                    <a:pt x="3878" y="2668"/>
                    <a:pt x="3847" y="2792"/>
                    <a:pt x="3785" y="2916"/>
                  </a:cubicBezTo>
                  <a:cubicBezTo>
                    <a:pt x="3754" y="3009"/>
                    <a:pt x="3661" y="3103"/>
                    <a:pt x="3568" y="3165"/>
                  </a:cubicBezTo>
                  <a:cubicBezTo>
                    <a:pt x="3506" y="3227"/>
                    <a:pt x="3382" y="3258"/>
                    <a:pt x="3289" y="3289"/>
                  </a:cubicBezTo>
                  <a:lnTo>
                    <a:pt x="3289" y="3661"/>
                  </a:lnTo>
                  <a:lnTo>
                    <a:pt x="2482" y="3661"/>
                  </a:lnTo>
                  <a:lnTo>
                    <a:pt x="2482" y="3258"/>
                  </a:lnTo>
                  <a:lnTo>
                    <a:pt x="2389" y="3227"/>
                  </a:lnTo>
                  <a:cubicBezTo>
                    <a:pt x="2296" y="3196"/>
                    <a:pt x="2203" y="3165"/>
                    <a:pt x="2110" y="3134"/>
                  </a:cubicBezTo>
                  <a:cubicBezTo>
                    <a:pt x="2017" y="3103"/>
                    <a:pt x="1924" y="3071"/>
                    <a:pt x="1862" y="3009"/>
                  </a:cubicBezTo>
                  <a:lnTo>
                    <a:pt x="2141" y="2420"/>
                  </a:lnTo>
                  <a:cubicBezTo>
                    <a:pt x="2234" y="2482"/>
                    <a:pt x="2327" y="2513"/>
                    <a:pt x="2420" y="2544"/>
                  </a:cubicBezTo>
                  <a:cubicBezTo>
                    <a:pt x="2482" y="2606"/>
                    <a:pt x="2575" y="2637"/>
                    <a:pt x="2668" y="2668"/>
                  </a:cubicBezTo>
                  <a:cubicBezTo>
                    <a:pt x="2762" y="2668"/>
                    <a:pt x="2855" y="2699"/>
                    <a:pt x="2948" y="2699"/>
                  </a:cubicBezTo>
                  <a:cubicBezTo>
                    <a:pt x="3010" y="2699"/>
                    <a:pt x="3041" y="2699"/>
                    <a:pt x="3103" y="2668"/>
                  </a:cubicBezTo>
                  <a:cubicBezTo>
                    <a:pt x="3134" y="2637"/>
                    <a:pt x="3134" y="2606"/>
                    <a:pt x="3134" y="2575"/>
                  </a:cubicBezTo>
                  <a:cubicBezTo>
                    <a:pt x="3134" y="2544"/>
                    <a:pt x="3134" y="2513"/>
                    <a:pt x="3103" y="2513"/>
                  </a:cubicBezTo>
                  <a:cubicBezTo>
                    <a:pt x="3072" y="2482"/>
                    <a:pt x="3041" y="2451"/>
                    <a:pt x="2979" y="2420"/>
                  </a:cubicBezTo>
                  <a:lnTo>
                    <a:pt x="2793" y="2389"/>
                  </a:lnTo>
                  <a:cubicBezTo>
                    <a:pt x="2730" y="2358"/>
                    <a:pt x="2668" y="2327"/>
                    <a:pt x="2606" y="2296"/>
                  </a:cubicBezTo>
                  <a:cubicBezTo>
                    <a:pt x="2482" y="2265"/>
                    <a:pt x="2389" y="2234"/>
                    <a:pt x="2327" y="2203"/>
                  </a:cubicBezTo>
                  <a:cubicBezTo>
                    <a:pt x="2234" y="2141"/>
                    <a:pt x="2172" y="2110"/>
                    <a:pt x="2110" y="2048"/>
                  </a:cubicBezTo>
                  <a:cubicBezTo>
                    <a:pt x="2079" y="1986"/>
                    <a:pt x="2017" y="1924"/>
                    <a:pt x="2017" y="1862"/>
                  </a:cubicBezTo>
                  <a:cubicBezTo>
                    <a:pt x="1986" y="1769"/>
                    <a:pt x="1955" y="1707"/>
                    <a:pt x="1955" y="1614"/>
                  </a:cubicBezTo>
                  <a:cubicBezTo>
                    <a:pt x="1955" y="1490"/>
                    <a:pt x="1986" y="1365"/>
                    <a:pt x="2048" y="1241"/>
                  </a:cubicBezTo>
                  <a:cubicBezTo>
                    <a:pt x="2079" y="1148"/>
                    <a:pt x="2172" y="1055"/>
                    <a:pt x="2234" y="993"/>
                  </a:cubicBezTo>
                  <a:cubicBezTo>
                    <a:pt x="2327" y="931"/>
                    <a:pt x="2389" y="900"/>
                    <a:pt x="2482" y="869"/>
                  </a:cubicBezTo>
                  <a:lnTo>
                    <a:pt x="2482" y="404"/>
                  </a:lnTo>
                  <a:lnTo>
                    <a:pt x="3289" y="404"/>
                  </a:lnTo>
                  <a:lnTo>
                    <a:pt x="3289" y="838"/>
                  </a:lnTo>
                  <a:lnTo>
                    <a:pt x="3413" y="869"/>
                  </a:lnTo>
                  <a:cubicBezTo>
                    <a:pt x="3475" y="900"/>
                    <a:pt x="3568" y="931"/>
                    <a:pt x="3630" y="962"/>
                  </a:cubicBezTo>
                  <a:lnTo>
                    <a:pt x="3723" y="993"/>
                  </a:lnTo>
                  <a:lnTo>
                    <a:pt x="3723" y="342"/>
                  </a:lnTo>
                  <a:cubicBezTo>
                    <a:pt x="3816" y="342"/>
                    <a:pt x="3909" y="342"/>
                    <a:pt x="4002" y="311"/>
                  </a:cubicBezTo>
                  <a:cubicBezTo>
                    <a:pt x="3661" y="125"/>
                    <a:pt x="3289" y="1"/>
                    <a:pt x="2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2"/>
            <p:cNvSpPr/>
            <p:nvPr/>
          </p:nvSpPr>
          <p:spPr>
            <a:xfrm>
              <a:off x="1737900" y="3223125"/>
              <a:ext cx="345100" cy="345875"/>
            </a:xfrm>
            <a:custGeom>
              <a:avLst/>
              <a:gdLst/>
              <a:ahLst/>
              <a:cxnLst/>
              <a:rect l="l" t="t" r="r" b="b"/>
              <a:pathLst>
                <a:path w="13804" h="13835" extrusionOk="0">
                  <a:moveTo>
                    <a:pt x="5615" y="806"/>
                  </a:moveTo>
                  <a:cubicBezTo>
                    <a:pt x="5987" y="806"/>
                    <a:pt x="6173" y="1241"/>
                    <a:pt x="5925" y="1520"/>
                  </a:cubicBezTo>
                  <a:cubicBezTo>
                    <a:pt x="5837" y="1598"/>
                    <a:pt x="5735" y="1633"/>
                    <a:pt x="5635" y="1633"/>
                  </a:cubicBezTo>
                  <a:cubicBezTo>
                    <a:pt x="5416" y="1633"/>
                    <a:pt x="5212" y="1465"/>
                    <a:pt x="5212" y="1210"/>
                  </a:cubicBezTo>
                  <a:cubicBezTo>
                    <a:pt x="5212" y="993"/>
                    <a:pt x="5398" y="806"/>
                    <a:pt x="5615" y="806"/>
                  </a:cubicBezTo>
                  <a:close/>
                  <a:moveTo>
                    <a:pt x="5615" y="0"/>
                  </a:moveTo>
                  <a:cubicBezTo>
                    <a:pt x="4219" y="0"/>
                    <a:pt x="3909" y="1923"/>
                    <a:pt x="5212" y="2388"/>
                  </a:cubicBezTo>
                  <a:lnTo>
                    <a:pt x="5212" y="2885"/>
                  </a:lnTo>
                  <a:lnTo>
                    <a:pt x="4808" y="2885"/>
                  </a:lnTo>
                  <a:lnTo>
                    <a:pt x="4808" y="3722"/>
                  </a:lnTo>
                  <a:lnTo>
                    <a:pt x="5212" y="3722"/>
                  </a:lnTo>
                  <a:lnTo>
                    <a:pt x="5212" y="5521"/>
                  </a:lnTo>
                  <a:lnTo>
                    <a:pt x="3133" y="5521"/>
                  </a:lnTo>
                  <a:cubicBezTo>
                    <a:pt x="3102" y="7227"/>
                    <a:pt x="1706" y="8592"/>
                    <a:pt x="0" y="8654"/>
                  </a:cubicBezTo>
                  <a:lnTo>
                    <a:pt x="0" y="10702"/>
                  </a:lnTo>
                  <a:cubicBezTo>
                    <a:pt x="1706" y="10733"/>
                    <a:pt x="3102" y="12097"/>
                    <a:pt x="3133" y="13835"/>
                  </a:cubicBezTo>
                  <a:lnTo>
                    <a:pt x="10702" y="13835"/>
                  </a:lnTo>
                  <a:cubicBezTo>
                    <a:pt x="10733" y="12097"/>
                    <a:pt x="12098" y="10733"/>
                    <a:pt x="13804" y="10702"/>
                  </a:cubicBezTo>
                  <a:lnTo>
                    <a:pt x="13804" y="8654"/>
                  </a:lnTo>
                  <a:cubicBezTo>
                    <a:pt x="12098" y="8592"/>
                    <a:pt x="10733" y="7227"/>
                    <a:pt x="10702" y="5521"/>
                  </a:cubicBezTo>
                  <a:lnTo>
                    <a:pt x="10702" y="5490"/>
                  </a:lnTo>
                  <a:lnTo>
                    <a:pt x="10020" y="5490"/>
                  </a:lnTo>
                  <a:lnTo>
                    <a:pt x="10020" y="6235"/>
                  </a:lnTo>
                  <a:cubicBezTo>
                    <a:pt x="10020" y="6917"/>
                    <a:pt x="9740" y="7538"/>
                    <a:pt x="9244" y="8003"/>
                  </a:cubicBezTo>
                  <a:cubicBezTo>
                    <a:pt x="10082" y="9306"/>
                    <a:pt x="9802" y="11043"/>
                    <a:pt x="8562" y="12004"/>
                  </a:cubicBezTo>
                  <a:cubicBezTo>
                    <a:pt x="8037" y="12408"/>
                    <a:pt x="7407" y="12608"/>
                    <a:pt x="6778" y="12608"/>
                  </a:cubicBezTo>
                  <a:cubicBezTo>
                    <a:pt x="5958" y="12608"/>
                    <a:pt x="5140" y="12268"/>
                    <a:pt x="4560" y="11601"/>
                  </a:cubicBezTo>
                  <a:cubicBezTo>
                    <a:pt x="2646" y="9469"/>
                    <a:pt x="4517" y="6637"/>
                    <a:pt x="6773" y="6637"/>
                  </a:cubicBezTo>
                  <a:cubicBezTo>
                    <a:pt x="7405" y="6637"/>
                    <a:pt x="8068" y="6860"/>
                    <a:pt x="8686" y="7383"/>
                  </a:cubicBezTo>
                  <a:cubicBezTo>
                    <a:pt x="9027" y="7103"/>
                    <a:pt x="9213" y="6669"/>
                    <a:pt x="9213" y="6235"/>
                  </a:cubicBezTo>
                  <a:lnTo>
                    <a:pt x="9213" y="5490"/>
                  </a:lnTo>
                  <a:lnTo>
                    <a:pt x="6018" y="5490"/>
                  </a:lnTo>
                  <a:lnTo>
                    <a:pt x="6018" y="3691"/>
                  </a:lnTo>
                  <a:lnTo>
                    <a:pt x="6452" y="3691"/>
                  </a:lnTo>
                  <a:lnTo>
                    <a:pt x="6452" y="2885"/>
                  </a:lnTo>
                  <a:lnTo>
                    <a:pt x="6018" y="2885"/>
                  </a:lnTo>
                  <a:lnTo>
                    <a:pt x="6018" y="2388"/>
                  </a:lnTo>
                  <a:cubicBezTo>
                    <a:pt x="7321" y="1923"/>
                    <a:pt x="6980" y="0"/>
                    <a:pt x="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2"/>
            <p:cNvSpPr/>
            <p:nvPr/>
          </p:nvSpPr>
          <p:spPr>
            <a:xfrm>
              <a:off x="2025600" y="3360375"/>
              <a:ext cx="58175" cy="58175"/>
            </a:xfrm>
            <a:custGeom>
              <a:avLst/>
              <a:gdLst/>
              <a:ahLst/>
              <a:cxnLst/>
              <a:rect l="l" t="t" r="r" b="b"/>
              <a:pathLst>
                <a:path w="2327" h="2327" extrusionOk="0">
                  <a:moveTo>
                    <a:pt x="1" y="0"/>
                  </a:moveTo>
                  <a:cubicBezTo>
                    <a:pt x="32" y="1272"/>
                    <a:pt x="1055" y="2296"/>
                    <a:pt x="2327" y="2327"/>
                  </a:cubicBezTo>
                  <a:lnTo>
                    <a:pt x="23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4" name="Google Shape;4854;p62"/>
          <p:cNvGrpSpPr/>
          <p:nvPr/>
        </p:nvGrpSpPr>
        <p:grpSpPr>
          <a:xfrm>
            <a:off x="1530822" y="3674255"/>
            <a:ext cx="373563" cy="278691"/>
            <a:chOff x="987225" y="3266550"/>
            <a:chExt cx="345125" cy="257475"/>
          </a:xfrm>
        </p:grpSpPr>
        <p:sp>
          <p:nvSpPr>
            <p:cNvPr id="4855" name="Google Shape;4855;p62"/>
            <p:cNvSpPr/>
            <p:nvPr/>
          </p:nvSpPr>
          <p:spPr>
            <a:xfrm>
              <a:off x="987225" y="3302200"/>
              <a:ext cx="182275" cy="221825"/>
            </a:xfrm>
            <a:custGeom>
              <a:avLst/>
              <a:gdLst/>
              <a:ahLst/>
              <a:cxnLst/>
              <a:rect l="l" t="t" r="r" b="b"/>
              <a:pathLst>
                <a:path w="7291" h="8873" extrusionOk="0">
                  <a:moveTo>
                    <a:pt x="1893" y="1"/>
                  </a:moveTo>
                  <a:lnTo>
                    <a:pt x="1893" y="4251"/>
                  </a:lnTo>
                  <a:lnTo>
                    <a:pt x="1" y="4251"/>
                  </a:lnTo>
                  <a:lnTo>
                    <a:pt x="3661" y="8872"/>
                  </a:lnTo>
                  <a:lnTo>
                    <a:pt x="7290" y="4251"/>
                  </a:lnTo>
                  <a:lnTo>
                    <a:pt x="5429" y="4251"/>
                  </a:lnTo>
                  <a:lnTo>
                    <a:pt x="53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2"/>
            <p:cNvSpPr/>
            <p:nvPr/>
          </p:nvSpPr>
          <p:spPr>
            <a:xfrm>
              <a:off x="1150850" y="3266550"/>
              <a:ext cx="181500" cy="221800"/>
            </a:xfrm>
            <a:custGeom>
              <a:avLst/>
              <a:gdLst/>
              <a:ahLst/>
              <a:cxnLst/>
              <a:rect l="l" t="t" r="r" b="b"/>
              <a:pathLst>
                <a:path w="7260" h="8872" extrusionOk="0">
                  <a:moveTo>
                    <a:pt x="3630" y="0"/>
                  </a:moveTo>
                  <a:lnTo>
                    <a:pt x="1" y="4622"/>
                  </a:lnTo>
                  <a:lnTo>
                    <a:pt x="1893" y="4622"/>
                  </a:lnTo>
                  <a:lnTo>
                    <a:pt x="1893" y="8872"/>
                  </a:lnTo>
                  <a:lnTo>
                    <a:pt x="5398" y="8872"/>
                  </a:lnTo>
                  <a:lnTo>
                    <a:pt x="5398" y="4622"/>
                  </a:lnTo>
                  <a:lnTo>
                    <a:pt x="7259" y="4622"/>
                  </a:lnTo>
                  <a:lnTo>
                    <a:pt x="36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62"/>
          <p:cNvGrpSpPr/>
          <p:nvPr/>
        </p:nvGrpSpPr>
        <p:grpSpPr>
          <a:xfrm>
            <a:off x="8050306" y="3042188"/>
            <a:ext cx="373563" cy="327399"/>
            <a:chOff x="7010400" y="2682600"/>
            <a:chExt cx="345125" cy="302475"/>
          </a:xfrm>
        </p:grpSpPr>
        <p:sp>
          <p:nvSpPr>
            <p:cNvPr id="4858" name="Google Shape;4858;p62"/>
            <p:cNvSpPr/>
            <p:nvPr/>
          </p:nvSpPr>
          <p:spPr>
            <a:xfrm>
              <a:off x="7161625" y="2747750"/>
              <a:ext cx="42675" cy="68850"/>
            </a:xfrm>
            <a:custGeom>
              <a:avLst/>
              <a:gdLst/>
              <a:ahLst/>
              <a:cxnLst/>
              <a:rect l="l" t="t" r="r" b="b"/>
              <a:pathLst>
                <a:path w="1707" h="2754" extrusionOk="0">
                  <a:moveTo>
                    <a:pt x="854" y="0"/>
                  </a:moveTo>
                  <a:cubicBezTo>
                    <a:pt x="427" y="0"/>
                    <a:pt x="1" y="279"/>
                    <a:pt x="1" y="838"/>
                  </a:cubicBezTo>
                  <a:lnTo>
                    <a:pt x="1" y="1892"/>
                  </a:lnTo>
                  <a:cubicBezTo>
                    <a:pt x="1" y="2466"/>
                    <a:pt x="427" y="2753"/>
                    <a:pt x="854" y="2753"/>
                  </a:cubicBezTo>
                  <a:cubicBezTo>
                    <a:pt x="1280" y="2753"/>
                    <a:pt x="1707" y="2466"/>
                    <a:pt x="1707" y="1892"/>
                  </a:cubicBezTo>
                  <a:lnTo>
                    <a:pt x="1707" y="838"/>
                  </a:lnTo>
                  <a:cubicBezTo>
                    <a:pt x="1707" y="279"/>
                    <a:pt x="1280" y="0"/>
                    <a:pt x="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2"/>
            <p:cNvSpPr/>
            <p:nvPr/>
          </p:nvSpPr>
          <p:spPr>
            <a:xfrm>
              <a:off x="7010400" y="2682600"/>
              <a:ext cx="345125" cy="179950"/>
            </a:xfrm>
            <a:custGeom>
              <a:avLst/>
              <a:gdLst/>
              <a:ahLst/>
              <a:cxnLst/>
              <a:rect l="l" t="t" r="r" b="b"/>
              <a:pathLst>
                <a:path w="13805" h="7198" extrusionOk="0">
                  <a:moveTo>
                    <a:pt x="7445" y="1055"/>
                  </a:moveTo>
                  <a:lnTo>
                    <a:pt x="8159" y="1428"/>
                  </a:lnTo>
                  <a:lnTo>
                    <a:pt x="7818" y="2048"/>
                  </a:lnTo>
                  <a:cubicBezTo>
                    <a:pt x="7911" y="2110"/>
                    <a:pt x="8004" y="2203"/>
                    <a:pt x="8097" y="2296"/>
                  </a:cubicBezTo>
                  <a:lnTo>
                    <a:pt x="8562" y="2296"/>
                  </a:lnTo>
                  <a:lnTo>
                    <a:pt x="8562" y="1831"/>
                  </a:lnTo>
                  <a:lnTo>
                    <a:pt x="9338" y="1831"/>
                  </a:lnTo>
                  <a:lnTo>
                    <a:pt x="9338" y="3103"/>
                  </a:lnTo>
                  <a:lnTo>
                    <a:pt x="8531" y="3103"/>
                  </a:lnTo>
                  <a:cubicBezTo>
                    <a:pt x="8531" y="3227"/>
                    <a:pt x="8562" y="3320"/>
                    <a:pt x="8562" y="3444"/>
                  </a:cubicBezTo>
                  <a:lnTo>
                    <a:pt x="8562" y="3599"/>
                  </a:lnTo>
                  <a:lnTo>
                    <a:pt x="9369" y="3599"/>
                  </a:lnTo>
                  <a:lnTo>
                    <a:pt x="9369" y="4405"/>
                  </a:lnTo>
                  <a:lnTo>
                    <a:pt x="8562" y="4405"/>
                  </a:lnTo>
                  <a:lnTo>
                    <a:pt x="8562" y="4498"/>
                  </a:lnTo>
                  <a:cubicBezTo>
                    <a:pt x="8562" y="4654"/>
                    <a:pt x="8562" y="4809"/>
                    <a:pt x="8500" y="4933"/>
                  </a:cubicBezTo>
                  <a:lnTo>
                    <a:pt x="9338" y="4933"/>
                  </a:lnTo>
                  <a:lnTo>
                    <a:pt x="9338" y="6205"/>
                  </a:lnTo>
                  <a:lnTo>
                    <a:pt x="8531" y="6205"/>
                  </a:lnTo>
                  <a:lnTo>
                    <a:pt x="8531" y="5739"/>
                  </a:lnTo>
                  <a:lnTo>
                    <a:pt x="8004" y="5739"/>
                  </a:lnTo>
                  <a:cubicBezTo>
                    <a:pt x="7694" y="6034"/>
                    <a:pt x="7298" y="6181"/>
                    <a:pt x="6899" y="6181"/>
                  </a:cubicBezTo>
                  <a:cubicBezTo>
                    <a:pt x="6499" y="6181"/>
                    <a:pt x="6096" y="6034"/>
                    <a:pt x="5770" y="5739"/>
                  </a:cubicBezTo>
                  <a:lnTo>
                    <a:pt x="5243" y="5739"/>
                  </a:lnTo>
                  <a:lnTo>
                    <a:pt x="5243" y="6205"/>
                  </a:lnTo>
                  <a:lnTo>
                    <a:pt x="4437" y="6205"/>
                  </a:lnTo>
                  <a:lnTo>
                    <a:pt x="4437" y="4933"/>
                  </a:lnTo>
                  <a:lnTo>
                    <a:pt x="5274" y="4933"/>
                  </a:lnTo>
                  <a:cubicBezTo>
                    <a:pt x="5243" y="4809"/>
                    <a:pt x="5243" y="4654"/>
                    <a:pt x="5243" y="4529"/>
                  </a:cubicBezTo>
                  <a:lnTo>
                    <a:pt x="5243" y="4405"/>
                  </a:lnTo>
                  <a:lnTo>
                    <a:pt x="4437" y="4405"/>
                  </a:lnTo>
                  <a:lnTo>
                    <a:pt x="4437" y="3599"/>
                  </a:lnTo>
                  <a:lnTo>
                    <a:pt x="5243" y="3599"/>
                  </a:lnTo>
                  <a:lnTo>
                    <a:pt x="5243" y="3444"/>
                  </a:lnTo>
                  <a:cubicBezTo>
                    <a:pt x="5243" y="3320"/>
                    <a:pt x="5243" y="3227"/>
                    <a:pt x="5274" y="3103"/>
                  </a:cubicBezTo>
                  <a:lnTo>
                    <a:pt x="4437" y="3103"/>
                  </a:lnTo>
                  <a:lnTo>
                    <a:pt x="4437" y="1831"/>
                  </a:lnTo>
                  <a:lnTo>
                    <a:pt x="5243" y="1831"/>
                  </a:lnTo>
                  <a:lnTo>
                    <a:pt x="5243" y="2296"/>
                  </a:lnTo>
                  <a:lnTo>
                    <a:pt x="5708" y="2296"/>
                  </a:lnTo>
                  <a:cubicBezTo>
                    <a:pt x="5801" y="2203"/>
                    <a:pt x="5894" y="2110"/>
                    <a:pt x="6019" y="2048"/>
                  </a:cubicBezTo>
                  <a:lnTo>
                    <a:pt x="5646" y="1428"/>
                  </a:lnTo>
                  <a:lnTo>
                    <a:pt x="6360" y="1055"/>
                  </a:lnTo>
                  <a:lnTo>
                    <a:pt x="6794" y="1831"/>
                  </a:lnTo>
                  <a:lnTo>
                    <a:pt x="7011" y="1831"/>
                  </a:lnTo>
                  <a:lnTo>
                    <a:pt x="7445" y="1055"/>
                  </a:lnTo>
                  <a:close/>
                  <a:moveTo>
                    <a:pt x="1" y="1"/>
                  </a:moveTo>
                  <a:lnTo>
                    <a:pt x="1" y="7197"/>
                  </a:lnTo>
                  <a:lnTo>
                    <a:pt x="13804" y="7197"/>
                  </a:lnTo>
                  <a:lnTo>
                    <a:pt x="13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2"/>
            <p:cNvSpPr/>
            <p:nvPr/>
          </p:nvSpPr>
          <p:spPr>
            <a:xfrm>
              <a:off x="7010400" y="2882675"/>
              <a:ext cx="345125" cy="35700"/>
            </a:xfrm>
            <a:custGeom>
              <a:avLst/>
              <a:gdLst/>
              <a:ahLst/>
              <a:cxnLst/>
              <a:rect l="l" t="t" r="r" b="b"/>
              <a:pathLst>
                <a:path w="13805" h="1428" extrusionOk="0">
                  <a:moveTo>
                    <a:pt x="1" y="1"/>
                  </a:moveTo>
                  <a:lnTo>
                    <a:pt x="1" y="1428"/>
                  </a:lnTo>
                  <a:lnTo>
                    <a:pt x="13804" y="1428"/>
                  </a:lnTo>
                  <a:lnTo>
                    <a:pt x="13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7122850" y="2938500"/>
              <a:ext cx="120225" cy="46575"/>
            </a:xfrm>
            <a:custGeom>
              <a:avLst/>
              <a:gdLst/>
              <a:ahLst/>
              <a:cxnLst/>
              <a:rect l="l" t="t" r="r" b="b"/>
              <a:pathLst>
                <a:path w="4809" h="1863" extrusionOk="0">
                  <a:moveTo>
                    <a:pt x="962" y="1"/>
                  </a:moveTo>
                  <a:lnTo>
                    <a:pt x="962" y="1056"/>
                  </a:lnTo>
                  <a:lnTo>
                    <a:pt x="1" y="1056"/>
                  </a:lnTo>
                  <a:lnTo>
                    <a:pt x="1" y="1862"/>
                  </a:lnTo>
                  <a:lnTo>
                    <a:pt x="4809" y="1862"/>
                  </a:lnTo>
                  <a:lnTo>
                    <a:pt x="4809" y="1056"/>
                  </a:lnTo>
                  <a:lnTo>
                    <a:pt x="3847" y="1056"/>
                  </a:lnTo>
                  <a:lnTo>
                    <a:pt x="3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62"/>
          <p:cNvGrpSpPr/>
          <p:nvPr/>
        </p:nvGrpSpPr>
        <p:grpSpPr>
          <a:xfrm>
            <a:off x="7236964" y="3063186"/>
            <a:ext cx="373536" cy="285402"/>
            <a:chOff x="6258975" y="2702000"/>
            <a:chExt cx="345100" cy="263675"/>
          </a:xfrm>
        </p:grpSpPr>
        <p:sp>
          <p:nvSpPr>
            <p:cNvPr id="4863" name="Google Shape;4863;p62"/>
            <p:cNvSpPr/>
            <p:nvPr/>
          </p:nvSpPr>
          <p:spPr>
            <a:xfrm>
              <a:off x="6258975" y="2919125"/>
              <a:ext cx="345100" cy="46550"/>
            </a:xfrm>
            <a:custGeom>
              <a:avLst/>
              <a:gdLst/>
              <a:ahLst/>
              <a:cxnLst/>
              <a:rect l="l" t="t" r="r" b="b"/>
              <a:pathLst>
                <a:path w="13804" h="1862" extrusionOk="0">
                  <a:moveTo>
                    <a:pt x="0" y="1"/>
                  </a:moveTo>
                  <a:lnTo>
                    <a:pt x="0" y="1862"/>
                  </a:lnTo>
                  <a:lnTo>
                    <a:pt x="13804" y="1862"/>
                  </a:lnTo>
                  <a:lnTo>
                    <a:pt x="13804" y="1"/>
                  </a:lnTo>
                  <a:lnTo>
                    <a:pt x="8841" y="1"/>
                  </a:lnTo>
                  <a:lnTo>
                    <a:pt x="8841" y="590"/>
                  </a:lnTo>
                  <a:lnTo>
                    <a:pt x="4963" y="590"/>
                  </a:lnTo>
                  <a:lnTo>
                    <a:pt x="49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2"/>
            <p:cNvSpPr/>
            <p:nvPr/>
          </p:nvSpPr>
          <p:spPr>
            <a:xfrm>
              <a:off x="6410175" y="2775075"/>
              <a:ext cx="42675" cy="69425"/>
            </a:xfrm>
            <a:custGeom>
              <a:avLst/>
              <a:gdLst/>
              <a:ahLst/>
              <a:cxnLst/>
              <a:rect l="l" t="t" r="r" b="b"/>
              <a:pathLst>
                <a:path w="1707" h="2777" extrusionOk="0">
                  <a:moveTo>
                    <a:pt x="854" y="1"/>
                  </a:moveTo>
                  <a:cubicBezTo>
                    <a:pt x="427" y="1"/>
                    <a:pt x="1" y="288"/>
                    <a:pt x="1" y="862"/>
                  </a:cubicBezTo>
                  <a:lnTo>
                    <a:pt x="1" y="1916"/>
                  </a:lnTo>
                  <a:cubicBezTo>
                    <a:pt x="1" y="2490"/>
                    <a:pt x="427" y="2777"/>
                    <a:pt x="854" y="2777"/>
                  </a:cubicBezTo>
                  <a:cubicBezTo>
                    <a:pt x="1280" y="2777"/>
                    <a:pt x="1707" y="2490"/>
                    <a:pt x="1707" y="1916"/>
                  </a:cubicBezTo>
                  <a:lnTo>
                    <a:pt x="1707" y="862"/>
                  </a:lnTo>
                  <a:cubicBezTo>
                    <a:pt x="1707" y="288"/>
                    <a:pt x="1280"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2"/>
            <p:cNvSpPr/>
            <p:nvPr/>
          </p:nvSpPr>
          <p:spPr>
            <a:xfrm>
              <a:off x="6277575" y="2702000"/>
              <a:ext cx="310225" cy="211725"/>
            </a:xfrm>
            <a:custGeom>
              <a:avLst/>
              <a:gdLst/>
              <a:ahLst/>
              <a:cxnLst/>
              <a:rect l="l" t="t" r="r" b="b"/>
              <a:pathLst>
                <a:path w="12409" h="8469" extrusionOk="0">
                  <a:moveTo>
                    <a:pt x="6701" y="1365"/>
                  </a:moveTo>
                  <a:lnTo>
                    <a:pt x="7414" y="1768"/>
                  </a:lnTo>
                  <a:lnTo>
                    <a:pt x="7073" y="2389"/>
                  </a:lnTo>
                  <a:cubicBezTo>
                    <a:pt x="7166" y="2451"/>
                    <a:pt x="7259" y="2544"/>
                    <a:pt x="7352" y="2637"/>
                  </a:cubicBezTo>
                  <a:lnTo>
                    <a:pt x="7817" y="2637"/>
                  </a:lnTo>
                  <a:lnTo>
                    <a:pt x="7817" y="2172"/>
                  </a:lnTo>
                  <a:lnTo>
                    <a:pt x="8624" y="2172"/>
                  </a:lnTo>
                  <a:lnTo>
                    <a:pt x="8624" y="3412"/>
                  </a:lnTo>
                  <a:lnTo>
                    <a:pt x="7786" y="3412"/>
                  </a:lnTo>
                  <a:cubicBezTo>
                    <a:pt x="7817" y="3536"/>
                    <a:pt x="7817" y="3660"/>
                    <a:pt x="7848" y="3785"/>
                  </a:cubicBezTo>
                  <a:lnTo>
                    <a:pt x="7848" y="3909"/>
                  </a:lnTo>
                  <a:lnTo>
                    <a:pt x="8655" y="3909"/>
                  </a:lnTo>
                  <a:lnTo>
                    <a:pt x="8655" y="4715"/>
                  </a:lnTo>
                  <a:lnTo>
                    <a:pt x="7848" y="4715"/>
                  </a:lnTo>
                  <a:lnTo>
                    <a:pt x="7848" y="4839"/>
                  </a:lnTo>
                  <a:cubicBezTo>
                    <a:pt x="7817" y="4963"/>
                    <a:pt x="7817" y="5118"/>
                    <a:pt x="7786" y="5273"/>
                  </a:cubicBezTo>
                  <a:lnTo>
                    <a:pt x="8624" y="5273"/>
                  </a:lnTo>
                  <a:lnTo>
                    <a:pt x="8624" y="6514"/>
                  </a:lnTo>
                  <a:lnTo>
                    <a:pt x="7817" y="6514"/>
                  </a:lnTo>
                  <a:lnTo>
                    <a:pt x="7817" y="6080"/>
                  </a:lnTo>
                  <a:lnTo>
                    <a:pt x="7290" y="6080"/>
                  </a:lnTo>
                  <a:cubicBezTo>
                    <a:pt x="6964" y="6359"/>
                    <a:pt x="6561" y="6499"/>
                    <a:pt x="6162" y="6499"/>
                  </a:cubicBezTo>
                  <a:cubicBezTo>
                    <a:pt x="5762" y="6499"/>
                    <a:pt x="5367" y="6359"/>
                    <a:pt x="5057" y="6080"/>
                  </a:cubicBezTo>
                  <a:lnTo>
                    <a:pt x="4529" y="6080"/>
                  </a:lnTo>
                  <a:lnTo>
                    <a:pt x="4529" y="6514"/>
                  </a:lnTo>
                  <a:lnTo>
                    <a:pt x="3723" y="6514"/>
                  </a:lnTo>
                  <a:lnTo>
                    <a:pt x="3723" y="5242"/>
                  </a:lnTo>
                  <a:lnTo>
                    <a:pt x="4560" y="5242"/>
                  </a:lnTo>
                  <a:cubicBezTo>
                    <a:pt x="4529" y="5118"/>
                    <a:pt x="4498" y="4963"/>
                    <a:pt x="4498" y="4839"/>
                  </a:cubicBezTo>
                  <a:lnTo>
                    <a:pt x="4498" y="4715"/>
                  </a:lnTo>
                  <a:lnTo>
                    <a:pt x="3692" y="4715"/>
                  </a:lnTo>
                  <a:lnTo>
                    <a:pt x="3692" y="3940"/>
                  </a:lnTo>
                  <a:lnTo>
                    <a:pt x="4498" y="3940"/>
                  </a:lnTo>
                  <a:lnTo>
                    <a:pt x="4498" y="3785"/>
                  </a:lnTo>
                  <a:cubicBezTo>
                    <a:pt x="4498" y="3660"/>
                    <a:pt x="4529" y="3536"/>
                    <a:pt x="4560" y="3443"/>
                  </a:cubicBezTo>
                  <a:lnTo>
                    <a:pt x="3723" y="3443"/>
                  </a:lnTo>
                  <a:lnTo>
                    <a:pt x="3723" y="2172"/>
                  </a:lnTo>
                  <a:lnTo>
                    <a:pt x="4529" y="2172"/>
                  </a:lnTo>
                  <a:lnTo>
                    <a:pt x="4529" y="2637"/>
                  </a:lnTo>
                  <a:lnTo>
                    <a:pt x="4995" y="2637"/>
                  </a:lnTo>
                  <a:cubicBezTo>
                    <a:pt x="5088" y="2544"/>
                    <a:pt x="5181" y="2451"/>
                    <a:pt x="5274" y="2389"/>
                  </a:cubicBezTo>
                  <a:lnTo>
                    <a:pt x="4933" y="1768"/>
                  </a:lnTo>
                  <a:lnTo>
                    <a:pt x="5646" y="1365"/>
                  </a:lnTo>
                  <a:lnTo>
                    <a:pt x="6049" y="2140"/>
                  </a:lnTo>
                  <a:lnTo>
                    <a:pt x="6266" y="2140"/>
                  </a:lnTo>
                  <a:lnTo>
                    <a:pt x="6701" y="1365"/>
                  </a:lnTo>
                  <a:close/>
                  <a:moveTo>
                    <a:pt x="0" y="0"/>
                  </a:moveTo>
                  <a:lnTo>
                    <a:pt x="0" y="7879"/>
                  </a:lnTo>
                  <a:lnTo>
                    <a:pt x="5057" y="7879"/>
                  </a:lnTo>
                  <a:lnTo>
                    <a:pt x="5057" y="8468"/>
                  </a:lnTo>
                  <a:lnTo>
                    <a:pt x="7290" y="8468"/>
                  </a:lnTo>
                  <a:lnTo>
                    <a:pt x="7290" y="7879"/>
                  </a:lnTo>
                  <a:lnTo>
                    <a:pt x="12408" y="7879"/>
                  </a:lnTo>
                  <a:lnTo>
                    <a:pt x="124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62"/>
          <p:cNvGrpSpPr/>
          <p:nvPr/>
        </p:nvGrpSpPr>
        <p:grpSpPr>
          <a:xfrm>
            <a:off x="6426111" y="3041349"/>
            <a:ext cx="373536" cy="329916"/>
            <a:chOff x="5509850" y="2681825"/>
            <a:chExt cx="345100" cy="304800"/>
          </a:xfrm>
        </p:grpSpPr>
        <p:sp>
          <p:nvSpPr>
            <p:cNvPr id="4867" name="Google Shape;4867;p62"/>
            <p:cNvSpPr/>
            <p:nvPr/>
          </p:nvSpPr>
          <p:spPr>
            <a:xfrm>
              <a:off x="5661075" y="2846225"/>
              <a:ext cx="42675" cy="69625"/>
            </a:xfrm>
            <a:custGeom>
              <a:avLst/>
              <a:gdLst/>
              <a:ahLst/>
              <a:cxnLst/>
              <a:rect l="l" t="t" r="r" b="b"/>
              <a:pathLst>
                <a:path w="1707" h="2785" extrusionOk="0">
                  <a:moveTo>
                    <a:pt x="869" y="1"/>
                  </a:moveTo>
                  <a:cubicBezTo>
                    <a:pt x="372" y="1"/>
                    <a:pt x="0" y="404"/>
                    <a:pt x="0" y="869"/>
                  </a:cubicBezTo>
                  <a:lnTo>
                    <a:pt x="0" y="1924"/>
                  </a:lnTo>
                  <a:cubicBezTo>
                    <a:pt x="0" y="2498"/>
                    <a:pt x="427" y="2785"/>
                    <a:pt x="853" y="2785"/>
                  </a:cubicBezTo>
                  <a:cubicBezTo>
                    <a:pt x="1280" y="2785"/>
                    <a:pt x="1706" y="2498"/>
                    <a:pt x="1706" y="1924"/>
                  </a:cubicBezTo>
                  <a:lnTo>
                    <a:pt x="1706" y="869"/>
                  </a:lnTo>
                  <a:cubicBezTo>
                    <a:pt x="1706" y="404"/>
                    <a:pt x="1334" y="1"/>
                    <a:pt x="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2"/>
            <p:cNvSpPr/>
            <p:nvPr/>
          </p:nvSpPr>
          <p:spPr>
            <a:xfrm>
              <a:off x="5509850" y="2681825"/>
              <a:ext cx="345100" cy="65175"/>
            </a:xfrm>
            <a:custGeom>
              <a:avLst/>
              <a:gdLst/>
              <a:ahLst/>
              <a:cxnLst/>
              <a:rect l="l" t="t" r="r" b="b"/>
              <a:pathLst>
                <a:path w="13804" h="2607" extrusionOk="0">
                  <a:moveTo>
                    <a:pt x="1955" y="869"/>
                  </a:moveTo>
                  <a:lnTo>
                    <a:pt x="1955" y="1676"/>
                  </a:lnTo>
                  <a:lnTo>
                    <a:pt x="1148" y="1676"/>
                  </a:lnTo>
                  <a:lnTo>
                    <a:pt x="1148" y="869"/>
                  </a:lnTo>
                  <a:close/>
                  <a:moveTo>
                    <a:pt x="3319" y="869"/>
                  </a:moveTo>
                  <a:lnTo>
                    <a:pt x="3319" y="1676"/>
                  </a:lnTo>
                  <a:lnTo>
                    <a:pt x="2513" y="1676"/>
                  </a:lnTo>
                  <a:lnTo>
                    <a:pt x="2513" y="869"/>
                  </a:lnTo>
                  <a:close/>
                  <a:moveTo>
                    <a:pt x="4684" y="869"/>
                  </a:moveTo>
                  <a:lnTo>
                    <a:pt x="4684" y="1676"/>
                  </a:lnTo>
                  <a:lnTo>
                    <a:pt x="3878" y="1676"/>
                  </a:lnTo>
                  <a:lnTo>
                    <a:pt x="3878" y="869"/>
                  </a:lnTo>
                  <a:close/>
                  <a:moveTo>
                    <a:pt x="0" y="1"/>
                  </a:moveTo>
                  <a:lnTo>
                    <a:pt x="0" y="2606"/>
                  </a:lnTo>
                  <a:lnTo>
                    <a:pt x="13804" y="2606"/>
                  </a:lnTo>
                  <a:lnTo>
                    <a:pt x="13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2"/>
            <p:cNvSpPr/>
            <p:nvPr/>
          </p:nvSpPr>
          <p:spPr>
            <a:xfrm>
              <a:off x="5509850" y="2767125"/>
              <a:ext cx="345100" cy="219500"/>
            </a:xfrm>
            <a:custGeom>
              <a:avLst/>
              <a:gdLst/>
              <a:ahLst/>
              <a:cxnLst/>
              <a:rect l="l" t="t" r="r" b="b"/>
              <a:pathLst>
                <a:path w="13804" h="8780" extrusionOk="0">
                  <a:moveTo>
                    <a:pt x="7445" y="1614"/>
                  </a:moveTo>
                  <a:lnTo>
                    <a:pt x="8158" y="1986"/>
                  </a:lnTo>
                  <a:lnTo>
                    <a:pt x="7786" y="2637"/>
                  </a:lnTo>
                  <a:cubicBezTo>
                    <a:pt x="7910" y="2699"/>
                    <a:pt x="8003" y="2761"/>
                    <a:pt x="8096" y="2855"/>
                  </a:cubicBezTo>
                  <a:lnTo>
                    <a:pt x="8531" y="2855"/>
                  </a:lnTo>
                  <a:lnTo>
                    <a:pt x="8531" y="2389"/>
                  </a:lnTo>
                  <a:lnTo>
                    <a:pt x="9337" y="2389"/>
                  </a:lnTo>
                  <a:lnTo>
                    <a:pt x="9337" y="3661"/>
                  </a:lnTo>
                  <a:lnTo>
                    <a:pt x="8531" y="3661"/>
                  </a:lnTo>
                  <a:cubicBezTo>
                    <a:pt x="8562" y="3785"/>
                    <a:pt x="8562" y="3909"/>
                    <a:pt x="8562" y="4033"/>
                  </a:cubicBezTo>
                  <a:lnTo>
                    <a:pt x="8562" y="4157"/>
                  </a:lnTo>
                  <a:lnTo>
                    <a:pt x="9368" y="4157"/>
                  </a:lnTo>
                  <a:lnTo>
                    <a:pt x="9368" y="4964"/>
                  </a:lnTo>
                  <a:lnTo>
                    <a:pt x="8562" y="4964"/>
                  </a:lnTo>
                  <a:lnTo>
                    <a:pt x="8562" y="5088"/>
                  </a:lnTo>
                  <a:cubicBezTo>
                    <a:pt x="8562" y="5212"/>
                    <a:pt x="8562" y="5367"/>
                    <a:pt x="8500" y="5491"/>
                  </a:cubicBezTo>
                  <a:lnTo>
                    <a:pt x="9337" y="5491"/>
                  </a:lnTo>
                  <a:lnTo>
                    <a:pt x="9337" y="6763"/>
                  </a:lnTo>
                  <a:lnTo>
                    <a:pt x="8531" y="6763"/>
                  </a:lnTo>
                  <a:lnTo>
                    <a:pt x="8531" y="6298"/>
                  </a:lnTo>
                  <a:lnTo>
                    <a:pt x="8003" y="6298"/>
                  </a:lnTo>
                  <a:cubicBezTo>
                    <a:pt x="7693" y="6592"/>
                    <a:pt x="7298" y="6740"/>
                    <a:pt x="6902" y="6740"/>
                  </a:cubicBezTo>
                  <a:cubicBezTo>
                    <a:pt x="6507" y="6740"/>
                    <a:pt x="6111" y="6592"/>
                    <a:pt x="5801" y="6298"/>
                  </a:cubicBezTo>
                  <a:lnTo>
                    <a:pt x="5274" y="6298"/>
                  </a:lnTo>
                  <a:lnTo>
                    <a:pt x="5274" y="6763"/>
                  </a:lnTo>
                  <a:lnTo>
                    <a:pt x="4467" y="6763"/>
                  </a:lnTo>
                  <a:lnTo>
                    <a:pt x="4467" y="5491"/>
                  </a:lnTo>
                  <a:lnTo>
                    <a:pt x="5305" y="5491"/>
                  </a:lnTo>
                  <a:cubicBezTo>
                    <a:pt x="5243" y="5367"/>
                    <a:pt x="5243" y="5212"/>
                    <a:pt x="5243" y="5088"/>
                  </a:cubicBezTo>
                  <a:lnTo>
                    <a:pt x="5243" y="4964"/>
                  </a:lnTo>
                  <a:lnTo>
                    <a:pt x="4436" y="4964"/>
                  </a:lnTo>
                  <a:lnTo>
                    <a:pt x="4436" y="4157"/>
                  </a:lnTo>
                  <a:lnTo>
                    <a:pt x="5243" y="4157"/>
                  </a:lnTo>
                  <a:lnTo>
                    <a:pt x="5243" y="4033"/>
                  </a:lnTo>
                  <a:cubicBezTo>
                    <a:pt x="5243" y="3909"/>
                    <a:pt x="5243" y="3785"/>
                    <a:pt x="5274" y="3661"/>
                  </a:cubicBezTo>
                  <a:lnTo>
                    <a:pt x="4467" y="3661"/>
                  </a:lnTo>
                  <a:lnTo>
                    <a:pt x="4467" y="2389"/>
                  </a:lnTo>
                  <a:lnTo>
                    <a:pt x="5274" y="2389"/>
                  </a:lnTo>
                  <a:lnTo>
                    <a:pt x="5274" y="2855"/>
                  </a:lnTo>
                  <a:lnTo>
                    <a:pt x="5708" y="2855"/>
                  </a:lnTo>
                  <a:cubicBezTo>
                    <a:pt x="5801" y="2761"/>
                    <a:pt x="5894" y="2699"/>
                    <a:pt x="6018" y="2637"/>
                  </a:cubicBezTo>
                  <a:lnTo>
                    <a:pt x="5677" y="1986"/>
                  </a:lnTo>
                  <a:lnTo>
                    <a:pt x="6359" y="1614"/>
                  </a:lnTo>
                  <a:lnTo>
                    <a:pt x="6794" y="2389"/>
                  </a:lnTo>
                  <a:lnTo>
                    <a:pt x="7011" y="2389"/>
                  </a:lnTo>
                  <a:lnTo>
                    <a:pt x="7445" y="1614"/>
                  </a:lnTo>
                  <a:close/>
                  <a:moveTo>
                    <a:pt x="0" y="1"/>
                  </a:moveTo>
                  <a:lnTo>
                    <a:pt x="0" y="8779"/>
                  </a:lnTo>
                  <a:lnTo>
                    <a:pt x="13804" y="8779"/>
                  </a:lnTo>
                  <a:lnTo>
                    <a:pt x="13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62"/>
          <p:cNvGrpSpPr/>
          <p:nvPr/>
        </p:nvGrpSpPr>
        <p:grpSpPr>
          <a:xfrm>
            <a:off x="5669811" y="3019539"/>
            <a:ext cx="248492" cy="373536"/>
            <a:chOff x="4811125" y="2661675"/>
            <a:chExt cx="229575" cy="345100"/>
          </a:xfrm>
        </p:grpSpPr>
        <p:sp>
          <p:nvSpPr>
            <p:cNvPr id="4871" name="Google Shape;4871;p62"/>
            <p:cNvSpPr/>
            <p:nvPr/>
          </p:nvSpPr>
          <p:spPr>
            <a:xfrm>
              <a:off x="4811125" y="2728350"/>
              <a:ext cx="229575" cy="200100"/>
            </a:xfrm>
            <a:custGeom>
              <a:avLst/>
              <a:gdLst/>
              <a:ahLst/>
              <a:cxnLst/>
              <a:rect l="l" t="t" r="r" b="b"/>
              <a:pathLst>
                <a:path w="9183" h="8004" extrusionOk="0">
                  <a:moveTo>
                    <a:pt x="5119" y="1397"/>
                  </a:moveTo>
                  <a:lnTo>
                    <a:pt x="5833" y="1769"/>
                  </a:lnTo>
                  <a:lnTo>
                    <a:pt x="5491" y="2389"/>
                  </a:lnTo>
                  <a:cubicBezTo>
                    <a:pt x="5584" y="2451"/>
                    <a:pt x="5677" y="2544"/>
                    <a:pt x="5771" y="2637"/>
                  </a:cubicBezTo>
                  <a:lnTo>
                    <a:pt x="6236" y="2637"/>
                  </a:lnTo>
                  <a:lnTo>
                    <a:pt x="6236" y="2172"/>
                  </a:lnTo>
                  <a:lnTo>
                    <a:pt x="7042" y="2172"/>
                  </a:lnTo>
                  <a:lnTo>
                    <a:pt x="7042" y="3444"/>
                  </a:lnTo>
                  <a:lnTo>
                    <a:pt x="6205" y="3444"/>
                  </a:lnTo>
                  <a:cubicBezTo>
                    <a:pt x="6205" y="3568"/>
                    <a:pt x="6236" y="3692"/>
                    <a:pt x="6236" y="3816"/>
                  </a:cubicBezTo>
                  <a:lnTo>
                    <a:pt x="6236" y="3909"/>
                  </a:lnTo>
                  <a:lnTo>
                    <a:pt x="7042" y="3909"/>
                  </a:lnTo>
                  <a:lnTo>
                    <a:pt x="7042" y="4716"/>
                  </a:lnTo>
                  <a:lnTo>
                    <a:pt x="6236" y="4716"/>
                  </a:lnTo>
                  <a:lnTo>
                    <a:pt x="6236" y="4840"/>
                  </a:lnTo>
                  <a:cubicBezTo>
                    <a:pt x="6236" y="4995"/>
                    <a:pt x="6205" y="5119"/>
                    <a:pt x="6174" y="5274"/>
                  </a:cubicBezTo>
                  <a:lnTo>
                    <a:pt x="7011" y="5274"/>
                  </a:lnTo>
                  <a:lnTo>
                    <a:pt x="7011" y="6546"/>
                  </a:lnTo>
                  <a:lnTo>
                    <a:pt x="6205" y="6546"/>
                  </a:lnTo>
                  <a:lnTo>
                    <a:pt x="6205" y="6081"/>
                  </a:lnTo>
                  <a:lnTo>
                    <a:pt x="5677" y="6081"/>
                  </a:lnTo>
                  <a:cubicBezTo>
                    <a:pt x="5367" y="6360"/>
                    <a:pt x="4972" y="6499"/>
                    <a:pt x="4572" y="6499"/>
                  </a:cubicBezTo>
                  <a:cubicBezTo>
                    <a:pt x="4173" y="6499"/>
                    <a:pt x="3770" y="6360"/>
                    <a:pt x="3444" y="6081"/>
                  </a:cubicBezTo>
                  <a:lnTo>
                    <a:pt x="2917" y="6081"/>
                  </a:lnTo>
                  <a:lnTo>
                    <a:pt x="2917" y="6546"/>
                  </a:lnTo>
                  <a:lnTo>
                    <a:pt x="2110" y="6546"/>
                  </a:lnTo>
                  <a:lnTo>
                    <a:pt x="2110" y="5274"/>
                  </a:lnTo>
                  <a:lnTo>
                    <a:pt x="2948" y="5274"/>
                  </a:lnTo>
                  <a:cubicBezTo>
                    <a:pt x="2917" y="5119"/>
                    <a:pt x="2917" y="4995"/>
                    <a:pt x="2917" y="4840"/>
                  </a:cubicBezTo>
                  <a:lnTo>
                    <a:pt x="2917" y="4716"/>
                  </a:lnTo>
                  <a:lnTo>
                    <a:pt x="2110" y="4716"/>
                  </a:lnTo>
                  <a:lnTo>
                    <a:pt x="2110" y="3909"/>
                  </a:lnTo>
                  <a:lnTo>
                    <a:pt x="2917" y="3909"/>
                  </a:lnTo>
                  <a:lnTo>
                    <a:pt x="2917" y="3785"/>
                  </a:lnTo>
                  <a:cubicBezTo>
                    <a:pt x="2917" y="3661"/>
                    <a:pt x="2917" y="3537"/>
                    <a:pt x="2948" y="3413"/>
                  </a:cubicBezTo>
                  <a:lnTo>
                    <a:pt x="2948" y="3413"/>
                  </a:lnTo>
                  <a:lnTo>
                    <a:pt x="2141" y="3444"/>
                  </a:lnTo>
                  <a:lnTo>
                    <a:pt x="2141" y="2172"/>
                  </a:lnTo>
                  <a:lnTo>
                    <a:pt x="2948" y="2172"/>
                  </a:lnTo>
                  <a:lnTo>
                    <a:pt x="2948" y="2637"/>
                  </a:lnTo>
                  <a:lnTo>
                    <a:pt x="3413" y="2637"/>
                  </a:lnTo>
                  <a:cubicBezTo>
                    <a:pt x="3475" y="2544"/>
                    <a:pt x="3599" y="2451"/>
                    <a:pt x="3692" y="2389"/>
                  </a:cubicBezTo>
                  <a:lnTo>
                    <a:pt x="3351" y="1769"/>
                  </a:lnTo>
                  <a:lnTo>
                    <a:pt x="4064" y="1397"/>
                  </a:lnTo>
                  <a:lnTo>
                    <a:pt x="4468" y="2172"/>
                  </a:lnTo>
                  <a:lnTo>
                    <a:pt x="4685" y="2172"/>
                  </a:lnTo>
                  <a:lnTo>
                    <a:pt x="5119" y="1397"/>
                  </a:lnTo>
                  <a:close/>
                  <a:moveTo>
                    <a:pt x="1" y="1"/>
                  </a:moveTo>
                  <a:lnTo>
                    <a:pt x="1" y="8004"/>
                  </a:lnTo>
                  <a:lnTo>
                    <a:pt x="9183" y="8004"/>
                  </a:lnTo>
                  <a:lnTo>
                    <a:pt x="91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2"/>
            <p:cNvSpPr/>
            <p:nvPr/>
          </p:nvSpPr>
          <p:spPr>
            <a:xfrm>
              <a:off x="4904200" y="2802225"/>
              <a:ext cx="42675" cy="68850"/>
            </a:xfrm>
            <a:custGeom>
              <a:avLst/>
              <a:gdLst/>
              <a:ahLst/>
              <a:cxnLst/>
              <a:rect l="l" t="t" r="r" b="b"/>
              <a:pathLst>
                <a:path w="1707" h="2754" extrusionOk="0">
                  <a:moveTo>
                    <a:pt x="853" y="0"/>
                  </a:moveTo>
                  <a:cubicBezTo>
                    <a:pt x="427" y="0"/>
                    <a:pt x="0" y="287"/>
                    <a:pt x="0" y="861"/>
                  </a:cubicBezTo>
                  <a:lnTo>
                    <a:pt x="0" y="1916"/>
                  </a:lnTo>
                  <a:cubicBezTo>
                    <a:pt x="0" y="2474"/>
                    <a:pt x="427" y="2753"/>
                    <a:pt x="853" y="2753"/>
                  </a:cubicBezTo>
                  <a:cubicBezTo>
                    <a:pt x="1280" y="2753"/>
                    <a:pt x="1706" y="2474"/>
                    <a:pt x="1706" y="1916"/>
                  </a:cubicBezTo>
                  <a:lnTo>
                    <a:pt x="1706" y="861"/>
                  </a:lnTo>
                  <a:cubicBezTo>
                    <a:pt x="1706" y="287"/>
                    <a:pt x="1280" y="0"/>
                    <a:pt x="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2"/>
            <p:cNvSpPr/>
            <p:nvPr/>
          </p:nvSpPr>
          <p:spPr>
            <a:xfrm>
              <a:off x="4811125" y="2661675"/>
              <a:ext cx="229575" cy="46550"/>
            </a:xfrm>
            <a:custGeom>
              <a:avLst/>
              <a:gdLst/>
              <a:ahLst/>
              <a:cxnLst/>
              <a:rect l="l" t="t" r="r" b="b"/>
              <a:pathLst>
                <a:path w="9183" h="1862" extrusionOk="0">
                  <a:moveTo>
                    <a:pt x="1" y="0"/>
                  </a:moveTo>
                  <a:lnTo>
                    <a:pt x="1" y="1861"/>
                  </a:lnTo>
                  <a:lnTo>
                    <a:pt x="9183" y="1861"/>
                  </a:lnTo>
                  <a:lnTo>
                    <a:pt x="9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2"/>
            <p:cNvSpPr/>
            <p:nvPr/>
          </p:nvSpPr>
          <p:spPr>
            <a:xfrm>
              <a:off x="4811125" y="2948600"/>
              <a:ext cx="229575" cy="58175"/>
            </a:xfrm>
            <a:custGeom>
              <a:avLst/>
              <a:gdLst/>
              <a:ahLst/>
              <a:cxnLst/>
              <a:rect l="l" t="t" r="r" b="b"/>
              <a:pathLst>
                <a:path w="9183" h="2327" extrusionOk="0">
                  <a:moveTo>
                    <a:pt x="4995" y="776"/>
                  </a:moveTo>
                  <a:lnTo>
                    <a:pt x="4995" y="1613"/>
                  </a:lnTo>
                  <a:lnTo>
                    <a:pt x="4158" y="1613"/>
                  </a:lnTo>
                  <a:lnTo>
                    <a:pt x="4158" y="776"/>
                  </a:lnTo>
                  <a:close/>
                  <a:moveTo>
                    <a:pt x="1" y="0"/>
                  </a:moveTo>
                  <a:lnTo>
                    <a:pt x="1" y="2327"/>
                  </a:lnTo>
                  <a:lnTo>
                    <a:pt x="9183" y="2327"/>
                  </a:lnTo>
                  <a:lnTo>
                    <a:pt x="9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62"/>
          <p:cNvGrpSpPr/>
          <p:nvPr/>
        </p:nvGrpSpPr>
        <p:grpSpPr>
          <a:xfrm>
            <a:off x="4786789" y="3019539"/>
            <a:ext cx="374402" cy="373536"/>
            <a:chOff x="3995325" y="2661675"/>
            <a:chExt cx="345900" cy="345100"/>
          </a:xfrm>
        </p:grpSpPr>
        <p:sp>
          <p:nvSpPr>
            <p:cNvPr id="4876" name="Google Shape;4876;p62"/>
            <p:cNvSpPr/>
            <p:nvPr/>
          </p:nvSpPr>
          <p:spPr>
            <a:xfrm>
              <a:off x="3995325" y="2704325"/>
              <a:ext cx="345900" cy="179925"/>
            </a:xfrm>
            <a:custGeom>
              <a:avLst/>
              <a:gdLst/>
              <a:ahLst/>
              <a:cxnLst/>
              <a:rect l="l" t="t" r="r" b="b"/>
              <a:pathLst>
                <a:path w="13836" h="7197" extrusionOk="0">
                  <a:moveTo>
                    <a:pt x="1" y="0"/>
                  </a:moveTo>
                  <a:lnTo>
                    <a:pt x="1" y="7197"/>
                  </a:lnTo>
                  <a:lnTo>
                    <a:pt x="13835" y="7197"/>
                  </a:lnTo>
                  <a:lnTo>
                    <a:pt x="13835" y="0"/>
                  </a:lnTo>
                  <a:lnTo>
                    <a:pt x="8841" y="0"/>
                  </a:lnTo>
                  <a:lnTo>
                    <a:pt x="12129" y="5708"/>
                  </a:lnTo>
                  <a:lnTo>
                    <a:pt x="1707" y="5708"/>
                  </a:lnTo>
                  <a:lnTo>
                    <a:pt x="4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2"/>
            <p:cNvSpPr/>
            <p:nvPr/>
          </p:nvSpPr>
          <p:spPr>
            <a:xfrm>
              <a:off x="4072875" y="2661675"/>
              <a:ext cx="190800" cy="164425"/>
            </a:xfrm>
            <a:custGeom>
              <a:avLst/>
              <a:gdLst/>
              <a:ahLst/>
              <a:cxnLst/>
              <a:rect l="l" t="t" r="r" b="b"/>
              <a:pathLst>
                <a:path w="7632" h="6577" extrusionOk="0">
                  <a:moveTo>
                    <a:pt x="4219" y="2358"/>
                  </a:moveTo>
                  <a:lnTo>
                    <a:pt x="4219" y="4467"/>
                  </a:lnTo>
                  <a:lnTo>
                    <a:pt x="3413" y="4467"/>
                  </a:lnTo>
                  <a:lnTo>
                    <a:pt x="3413" y="2358"/>
                  </a:lnTo>
                  <a:close/>
                  <a:moveTo>
                    <a:pt x="4219" y="4901"/>
                  </a:moveTo>
                  <a:lnTo>
                    <a:pt x="4219" y="5615"/>
                  </a:lnTo>
                  <a:lnTo>
                    <a:pt x="3413" y="5615"/>
                  </a:lnTo>
                  <a:lnTo>
                    <a:pt x="3413" y="4901"/>
                  </a:lnTo>
                  <a:close/>
                  <a:moveTo>
                    <a:pt x="3816" y="0"/>
                  </a:moveTo>
                  <a:lnTo>
                    <a:pt x="1" y="6576"/>
                  </a:lnTo>
                  <a:lnTo>
                    <a:pt x="7631" y="6576"/>
                  </a:lnTo>
                  <a:lnTo>
                    <a:pt x="38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2"/>
            <p:cNvSpPr/>
            <p:nvPr/>
          </p:nvSpPr>
          <p:spPr>
            <a:xfrm>
              <a:off x="3995325" y="2904400"/>
              <a:ext cx="345900" cy="35700"/>
            </a:xfrm>
            <a:custGeom>
              <a:avLst/>
              <a:gdLst/>
              <a:ahLst/>
              <a:cxnLst/>
              <a:rect l="l" t="t" r="r" b="b"/>
              <a:pathLst>
                <a:path w="13836" h="1428" extrusionOk="0">
                  <a:moveTo>
                    <a:pt x="1" y="0"/>
                  </a:moveTo>
                  <a:lnTo>
                    <a:pt x="1" y="1427"/>
                  </a:lnTo>
                  <a:lnTo>
                    <a:pt x="13835" y="1427"/>
                  </a:lnTo>
                  <a:lnTo>
                    <a:pt x="138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2"/>
            <p:cNvSpPr/>
            <p:nvPr/>
          </p:nvSpPr>
          <p:spPr>
            <a:xfrm>
              <a:off x="4107775" y="2960225"/>
              <a:ext cx="121000" cy="46550"/>
            </a:xfrm>
            <a:custGeom>
              <a:avLst/>
              <a:gdLst/>
              <a:ahLst/>
              <a:cxnLst/>
              <a:rect l="l" t="t" r="r" b="b"/>
              <a:pathLst>
                <a:path w="4840" h="1862" extrusionOk="0">
                  <a:moveTo>
                    <a:pt x="993" y="1"/>
                  </a:moveTo>
                  <a:lnTo>
                    <a:pt x="993" y="1055"/>
                  </a:lnTo>
                  <a:lnTo>
                    <a:pt x="0" y="1055"/>
                  </a:lnTo>
                  <a:lnTo>
                    <a:pt x="0" y="1862"/>
                  </a:lnTo>
                  <a:lnTo>
                    <a:pt x="4839" y="1862"/>
                  </a:lnTo>
                  <a:lnTo>
                    <a:pt x="4839" y="1055"/>
                  </a:lnTo>
                  <a:lnTo>
                    <a:pt x="3847" y="1055"/>
                  </a:lnTo>
                  <a:lnTo>
                    <a:pt x="3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62"/>
          <p:cNvGrpSpPr/>
          <p:nvPr/>
        </p:nvGrpSpPr>
        <p:grpSpPr>
          <a:xfrm>
            <a:off x="3938187" y="3019701"/>
            <a:ext cx="439860" cy="373374"/>
            <a:chOff x="3211325" y="2661825"/>
            <a:chExt cx="406375" cy="344950"/>
          </a:xfrm>
        </p:grpSpPr>
        <p:sp>
          <p:nvSpPr>
            <p:cNvPr id="4881" name="Google Shape;4881;p62"/>
            <p:cNvSpPr/>
            <p:nvPr/>
          </p:nvSpPr>
          <p:spPr>
            <a:xfrm>
              <a:off x="3401700" y="2872400"/>
              <a:ext cx="21725" cy="16500"/>
            </a:xfrm>
            <a:custGeom>
              <a:avLst/>
              <a:gdLst/>
              <a:ahLst/>
              <a:cxnLst/>
              <a:rect l="l" t="t" r="r" b="b"/>
              <a:pathLst>
                <a:path w="869" h="660" extrusionOk="0">
                  <a:moveTo>
                    <a:pt x="435" y="1"/>
                  </a:moveTo>
                  <a:cubicBezTo>
                    <a:pt x="217" y="1"/>
                    <a:pt x="0" y="117"/>
                    <a:pt x="47" y="350"/>
                  </a:cubicBezTo>
                  <a:lnTo>
                    <a:pt x="47" y="660"/>
                  </a:lnTo>
                  <a:lnTo>
                    <a:pt x="822" y="660"/>
                  </a:lnTo>
                  <a:lnTo>
                    <a:pt x="822" y="350"/>
                  </a:lnTo>
                  <a:cubicBezTo>
                    <a:pt x="869" y="117"/>
                    <a:pt x="652" y="1"/>
                    <a:pt x="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2"/>
            <p:cNvSpPr/>
            <p:nvPr/>
          </p:nvSpPr>
          <p:spPr>
            <a:xfrm>
              <a:off x="3395100" y="2909050"/>
              <a:ext cx="34925" cy="26375"/>
            </a:xfrm>
            <a:custGeom>
              <a:avLst/>
              <a:gdLst/>
              <a:ahLst/>
              <a:cxnLst/>
              <a:rect l="l" t="t" r="r" b="b"/>
              <a:pathLst>
                <a:path w="1397" h="1055" extrusionOk="0">
                  <a:moveTo>
                    <a:pt x="1" y="0"/>
                  </a:moveTo>
                  <a:lnTo>
                    <a:pt x="1" y="1055"/>
                  </a:lnTo>
                  <a:lnTo>
                    <a:pt x="1397" y="1055"/>
                  </a:lnTo>
                  <a:lnTo>
                    <a:pt x="13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2"/>
            <p:cNvSpPr/>
            <p:nvPr/>
          </p:nvSpPr>
          <p:spPr>
            <a:xfrm>
              <a:off x="3312125" y="2805900"/>
              <a:ext cx="201650" cy="200875"/>
            </a:xfrm>
            <a:custGeom>
              <a:avLst/>
              <a:gdLst/>
              <a:ahLst/>
              <a:cxnLst/>
              <a:rect l="l" t="t" r="r" b="b"/>
              <a:pathLst>
                <a:path w="8066" h="8035" extrusionOk="0">
                  <a:moveTo>
                    <a:pt x="4018" y="1753"/>
                  </a:moveTo>
                  <a:cubicBezTo>
                    <a:pt x="4638" y="1753"/>
                    <a:pt x="5258" y="2172"/>
                    <a:pt x="5212" y="3010"/>
                  </a:cubicBezTo>
                  <a:lnTo>
                    <a:pt x="5212" y="3320"/>
                  </a:lnTo>
                  <a:lnTo>
                    <a:pt x="5522" y="3320"/>
                  </a:lnTo>
                  <a:lnTo>
                    <a:pt x="5522" y="5987"/>
                  </a:lnTo>
                  <a:lnTo>
                    <a:pt x="2513" y="5987"/>
                  </a:lnTo>
                  <a:lnTo>
                    <a:pt x="2513" y="3320"/>
                  </a:lnTo>
                  <a:lnTo>
                    <a:pt x="2823" y="3320"/>
                  </a:lnTo>
                  <a:lnTo>
                    <a:pt x="2823" y="3010"/>
                  </a:lnTo>
                  <a:cubicBezTo>
                    <a:pt x="2777" y="2172"/>
                    <a:pt x="3397" y="1753"/>
                    <a:pt x="4018" y="1753"/>
                  </a:cubicBezTo>
                  <a:close/>
                  <a:moveTo>
                    <a:pt x="3227" y="1"/>
                  </a:moveTo>
                  <a:lnTo>
                    <a:pt x="3134" y="745"/>
                  </a:lnTo>
                  <a:cubicBezTo>
                    <a:pt x="2854" y="807"/>
                    <a:pt x="2606" y="931"/>
                    <a:pt x="2358" y="1055"/>
                  </a:cubicBezTo>
                  <a:lnTo>
                    <a:pt x="1769" y="621"/>
                  </a:lnTo>
                  <a:lnTo>
                    <a:pt x="621" y="1769"/>
                  </a:lnTo>
                  <a:lnTo>
                    <a:pt x="1055" y="2358"/>
                  </a:lnTo>
                  <a:cubicBezTo>
                    <a:pt x="931" y="2606"/>
                    <a:pt x="838" y="2854"/>
                    <a:pt x="745" y="3103"/>
                  </a:cubicBezTo>
                  <a:lnTo>
                    <a:pt x="1" y="3227"/>
                  </a:lnTo>
                  <a:lnTo>
                    <a:pt x="1" y="4840"/>
                  </a:lnTo>
                  <a:lnTo>
                    <a:pt x="745" y="4933"/>
                  </a:lnTo>
                  <a:cubicBezTo>
                    <a:pt x="807" y="5212"/>
                    <a:pt x="900" y="5460"/>
                    <a:pt x="1055" y="5708"/>
                  </a:cubicBezTo>
                  <a:lnTo>
                    <a:pt x="621" y="6298"/>
                  </a:lnTo>
                  <a:lnTo>
                    <a:pt x="1769" y="7445"/>
                  </a:lnTo>
                  <a:lnTo>
                    <a:pt x="2358" y="7011"/>
                  </a:lnTo>
                  <a:cubicBezTo>
                    <a:pt x="2606" y="7135"/>
                    <a:pt x="2854" y="7228"/>
                    <a:pt x="3134" y="7321"/>
                  </a:cubicBezTo>
                  <a:lnTo>
                    <a:pt x="3227" y="8035"/>
                  </a:lnTo>
                  <a:lnTo>
                    <a:pt x="4840" y="8035"/>
                  </a:lnTo>
                  <a:lnTo>
                    <a:pt x="4964" y="7321"/>
                  </a:lnTo>
                  <a:cubicBezTo>
                    <a:pt x="5212" y="7228"/>
                    <a:pt x="5460" y="7135"/>
                    <a:pt x="5708" y="7011"/>
                  </a:cubicBezTo>
                  <a:lnTo>
                    <a:pt x="6298" y="7445"/>
                  </a:lnTo>
                  <a:lnTo>
                    <a:pt x="7445" y="6298"/>
                  </a:lnTo>
                  <a:lnTo>
                    <a:pt x="7011" y="5708"/>
                  </a:lnTo>
                  <a:cubicBezTo>
                    <a:pt x="7135" y="5460"/>
                    <a:pt x="7259" y="5212"/>
                    <a:pt x="7321" y="4933"/>
                  </a:cubicBezTo>
                  <a:lnTo>
                    <a:pt x="8066" y="4840"/>
                  </a:lnTo>
                  <a:lnTo>
                    <a:pt x="8066" y="3227"/>
                  </a:lnTo>
                  <a:lnTo>
                    <a:pt x="7321" y="3103"/>
                  </a:lnTo>
                  <a:cubicBezTo>
                    <a:pt x="7259" y="2854"/>
                    <a:pt x="7135" y="2575"/>
                    <a:pt x="7011" y="2358"/>
                  </a:cubicBezTo>
                  <a:lnTo>
                    <a:pt x="7445" y="1769"/>
                  </a:lnTo>
                  <a:lnTo>
                    <a:pt x="6298" y="621"/>
                  </a:lnTo>
                  <a:lnTo>
                    <a:pt x="5708" y="1055"/>
                  </a:lnTo>
                  <a:cubicBezTo>
                    <a:pt x="5460" y="931"/>
                    <a:pt x="5212" y="807"/>
                    <a:pt x="4964" y="745"/>
                  </a:cubicBezTo>
                  <a:lnTo>
                    <a:pt x="48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2"/>
            <p:cNvSpPr/>
            <p:nvPr/>
          </p:nvSpPr>
          <p:spPr>
            <a:xfrm>
              <a:off x="3211325" y="2661825"/>
              <a:ext cx="406375" cy="239500"/>
            </a:xfrm>
            <a:custGeom>
              <a:avLst/>
              <a:gdLst/>
              <a:ahLst/>
              <a:cxnLst/>
              <a:rect l="l" t="t" r="r" b="b"/>
              <a:pathLst>
                <a:path w="16255" h="9580" extrusionOk="0">
                  <a:moveTo>
                    <a:pt x="7907" y="0"/>
                  </a:moveTo>
                  <a:cubicBezTo>
                    <a:pt x="7765" y="0"/>
                    <a:pt x="7621" y="8"/>
                    <a:pt x="7476" y="25"/>
                  </a:cubicBezTo>
                  <a:cubicBezTo>
                    <a:pt x="5615" y="242"/>
                    <a:pt x="4219" y="1824"/>
                    <a:pt x="4219" y="3716"/>
                  </a:cubicBezTo>
                  <a:lnTo>
                    <a:pt x="4219" y="3810"/>
                  </a:lnTo>
                  <a:lnTo>
                    <a:pt x="4126" y="3810"/>
                  </a:lnTo>
                  <a:cubicBezTo>
                    <a:pt x="714" y="3810"/>
                    <a:pt x="0" y="8555"/>
                    <a:pt x="3226" y="9579"/>
                  </a:cubicBezTo>
                  <a:lnTo>
                    <a:pt x="3226" y="8276"/>
                  </a:lnTo>
                  <a:lnTo>
                    <a:pt x="4095" y="8152"/>
                  </a:lnTo>
                  <a:lnTo>
                    <a:pt x="3567" y="7439"/>
                  </a:lnTo>
                  <a:lnTo>
                    <a:pt x="5708" y="5329"/>
                  </a:lnTo>
                  <a:lnTo>
                    <a:pt x="6421" y="5826"/>
                  </a:lnTo>
                  <a:lnTo>
                    <a:pt x="6545" y="4957"/>
                  </a:lnTo>
                  <a:lnTo>
                    <a:pt x="9554" y="4957"/>
                  </a:lnTo>
                  <a:lnTo>
                    <a:pt x="9678" y="5826"/>
                  </a:lnTo>
                  <a:lnTo>
                    <a:pt x="10392" y="5329"/>
                  </a:lnTo>
                  <a:lnTo>
                    <a:pt x="12532" y="7439"/>
                  </a:lnTo>
                  <a:lnTo>
                    <a:pt x="12005" y="8152"/>
                  </a:lnTo>
                  <a:lnTo>
                    <a:pt x="12873" y="8276"/>
                  </a:lnTo>
                  <a:lnTo>
                    <a:pt x="12873" y="9455"/>
                  </a:lnTo>
                  <a:cubicBezTo>
                    <a:pt x="16254" y="7935"/>
                    <a:pt x="15231" y="2879"/>
                    <a:pt x="11508" y="2848"/>
                  </a:cubicBezTo>
                  <a:cubicBezTo>
                    <a:pt x="11108" y="1160"/>
                    <a:pt x="9599" y="0"/>
                    <a:pt x="7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5" name="Google Shape;4885;p62"/>
          <p:cNvGrpSpPr/>
          <p:nvPr/>
        </p:nvGrpSpPr>
        <p:grpSpPr>
          <a:xfrm>
            <a:off x="3159238" y="3086674"/>
            <a:ext cx="373536" cy="237587"/>
            <a:chOff x="2491675" y="2723700"/>
            <a:chExt cx="345100" cy="219500"/>
          </a:xfrm>
        </p:grpSpPr>
        <p:sp>
          <p:nvSpPr>
            <p:cNvPr id="4886" name="Google Shape;4886;p62"/>
            <p:cNvSpPr/>
            <p:nvPr/>
          </p:nvSpPr>
          <p:spPr>
            <a:xfrm>
              <a:off x="2588600" y="2723700"/>
              <a:ext cx="151250" cy="218725"/>
            </a:xfrm>
            <a:custGeom>
              <a:avLst/>
              <a:gdLst/>
              <a:ahLst/>
              <a:cxnLst/>
              <a:rect l="l" t="t" r="r" b="b"/>
              <a:pathLst>
                <a:path w="6050" h="8749" extrusionOk="0">
                  <a:moveTo>
                    <a:pt x="3444" y="5801"/>
                  </a:moveTo>
                  <a:lnTo>
                    <a:pt x="3444" y="7011"/>
                  </a:lnTo>
                  <a:lnTo>
                    <a:pt x="2637" y="7011"/>
                  </a:lnTo>
                  <a:lnTo>
                    <a:pt x="2637" y="5801"/>
                  </a:lnTo>
                  <a:close/>
                  <a:moveTo>
                    <a:pt x="3040" y="1"/>
                  </a:moveTo>
                  <a:cubicBezTo>
                    <a:pt x="1800" y="1"/>
                    <a:pt x="776" y="1024"/>
                    <a:pt x="838" y="2296"/>
                  </a:cubicBezTo>
                  <a:lnTo>
                    <a:pt x="838" y="3661"/>
                  </a:lnTo>
                  <a:lnTo>
                    <a:pt x="1" y="3661"/>
                  </a:lnTo>
                  <a:lnTo>
                    <a:pt x="1" y="8748"/>
                  </a:lnTo>
                  <a:lnTo>
                    <a:pt x="6049" y="8748"/>
                  </a:lnTo>
                  <a:lnTo>
                    <a:pt x="6049" y="3630"/>
                  </a:lnTo>
                  <a:lnTo>
                    <a:pt x="1645" y="3630"/>
                  </a:lnTo>
                  <a:lnTo>
                    <a:pt x="1645" y="2265"/>
                  </a:lnTo>
                  <a:cubicBezTo>
                    <a:pt x="1645" y="1335"/>
                    <a:pt x="2343" y="869"/>
                    <a:pt x="3040" y="869"/>
                  </a:cubicBezTo>
                  <a:cubicBezTo>
                    <a:pt x="3738" y="869"/>
                    <a:pt x="4436" y="1335"/>
                    <a:pt x="4436" y="2265"/>
                  </a:cubicBezTo>
                  <a:lnTo>
                    <a:pt x="4436" y="2948"/>
                  </a:lnTo>
                  <a:lnTo>
                    <a:pt x="5243" y="2948"/>
                  </a:lnTo>
                  <a:lnTo>
                    <a:pt x="5243" y="2296"/>
                  </a:lnTo>
                  <a:cubicBezTo>
                    <a:pt x="5274" y="1024"/>
                    <a:pt x="4281" y="1"/>
                    <a:pt x="3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2"/>
            <p:cNvSpPr/>
            <p:nvPr/>
          </p:nvSpPr>
          <p:spPr>
            <a:xfrm>
              <a:off x="2763075" y="2923000"/>
              <a:ext cx="73700" cy="20200"/>
            </a:xfrm>
            <a:custGeom>
              <a:avLst/>
              <a:gdLst/>
              <a:ahLst/>
              <a:cxnLst/>
              <a:rect l="l" t="t" r="r" b="b"/>
              <a:pathLst>
                <a:path w="2948" h="808" extrusionOk="0">
                  <a:moveTo>
                    <a:pt x="1" y="1"/>
                  </a:moveTo>
                  <a:lnTo>
                    <a:pt x="1" y="807"/>
                  </a:lnTo>
                  <a:lnTo>
                    <a:pt x="2948" y="807"/>
                  </a:lnTo>
                  <a:lnTo>
                    <a:pt x="29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2"/>
            <p:cNvSpPr/>
            <p:nvPr/>
          </p:nvSpPr>
          <p:spPr>
            <a:xfrm>
              <a:off x="2763075" y="2873375"/>
              <a:ext cx="73700" cy="20175"/>
            </a:xfrm>
            <a:custGeom>
              <a:avLst/>
              <a:gdLst/>
              <a:ahLst/>
              <a:cxnLst/>
              <a:rect l="l" t="t" r="r" b="b"/>
              <a:pathLst>
                <a:path w="2948" h="807" extrusionOk="0">
                  <a:moveTo>
                    <a:pt x="1" y="0"/>
                  </a:moveTo>
                  <a:lnTo>
                    <a:pt x="1" y="807"/>
                  </a:lnTo>
                  <a:lnTo>
                    <a:pt x="2948" y="807"/>
                  </a:lnTo>
                  <a:lnTo>
                    <a:pt x="29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2"/>
            <p:cNvSpPr/>
            <p:nvPr/>
          </p:nvSpPr>
          <p:spPr>
            <a:xfrm>
              <a:off x="2763075" y="2823750"/>
              <a:ext cx="73700" cy="20950"/>
            </a:xfrm>
            <a:custGeom>
              <a:avLst/>
              <a:gdLst/>
              <a:ahLst/>
              <a:cxnLst/>
              <a:rect l="l" t="t" r="r" b="b"/>
              <a:pathLst>
                <a:path w="2948" h="838" extrusionOk="0">
                  <a:moveTo>
                    <a:pt x="1" y="0"/>
                  </a:moveTo>
                  <a:lnTo>
                    <a:pt x="1" y="838"/>
                  </a:lnTo>
                  <a:lnTo>
                    <a:pt x="2948" y="838"/>
                  </a:lnTo>
                  <a:lnTo>
                    <a:pt x="29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2"/>
            <p:cNvSpPr/>
            <p:nvPr/>
          </p:nvSpPr>
          <p:spPr>
            <a:xfrm>
              <a:off x="2744475" y="2774875"/>
              <a:ext cx="92300" cy="20200"/>
            </a:xfrm>
            <a:custGeom>
              <a:avLst/>
              <a:gdLst/>
              <a:ahLst/>
              <a:cxnLst/>
              <a:rect l="l" t="t" r="r" b="b"/>
              <a:pathLst>
                <a:path w="3692" h="808" extrusionOk="0">
                  <a:moveTo>
                    <a:pt x="0" y="1"/>
                  </a:moveTo>
                  <a:lnTo>
                    <a:pt x="0" y="807"/>
                  </a:lnTo>
                  <a:lnTo>
                    <a:pt x="3692" y="807"/>
                  </a:lnTo>
                  <a:lnTo>
                    <a:pt x="36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2"/>
            <p:cNvSpPr/>
            <p:nvPr/>
          </p:nvSpPr>
          <p:spPr>
            <a:xfrm>
              <a:off x="2729750" y="2725250"/>
              <a:ext cx="107025" cy="20200"/>
            </a:xfrm>
            <a:custGeom>
              <a:avLst/>
              <a:gdLst/>
              <a:ahLst/>
              <a:cxnLst/>
              <a:rect l="l" t="t" r="r" b="b"/>
              <a:pathLst>
                <a:path w="4281" h="808" extrusionOk="0">
                  <a:moveTo>
                    <a:pt x="0" y="1"/>
                  </a:moveTo>
                  <a:lnTo>
                    <a:pt x="0" y="807"/>
                  </a:lnTo>
                  <a:lnTo>
                    <a:pt x="4281" y="807"/>
                  </a:lnTo>
                  <a:lnTo>
                    <a:pt x="4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2491675" y="2923000"/>
              <a:ext cx="72900" cy="20200"/>
            </a:xfrm>
            <a:custGeom>
              <a:avLst/>
              <a:gdLst/>
              <a:ahLst/>
              <a:cxnLst/>
              <a:rect l="l" t="t" r="r" b="b"/>
              <a:pathLst>
                <a:path w="2916" h="808" extrusionOk="0">
                  <a:moveTo>
                    <a:pt x="0" y="1"/>
                  </a:moveTo>
                  <a:lnTo>
                    <a:pt x="0" y="807"/>
                  </a:lnTo>
                  <a:lnTo>
                    <a:pt x="2916" y="807"/>
                  </a:lnTo>
                  <a:lnTo>
                    <a:pt x="29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2"/>
            <p:cNvSpPr/>
            <p:nvPr/>
          </p:nvSpPr>
          <p:spPr>
            <a:xfrm>
              <a:off x="2491675" y="2873375"/>
              <a:ext cx="72900" cy="20175"/>
            </a:xfrm>
            <a:custGeom>
              <a:avLst/>
              <a:gdLst/>
              <a:ahLst/>
              <a:cxnLst/>
              <a:rect l="l" t="t" r="r" b="b"/>
              <a:pathLst>
                <a:path w="2916" h="807" extrusionOk="0">
                  <a:moveTo>
                    <a:pt x="0" y="0"/>
                  </a:moveTo>
                  <a:lnTo>
                    <a:pt x="0" y="807"/>
                  </a:lnTo>
                  <a:lnTo>
                    <a:pt x="2916" y="807"/>
                  </a:lnTo>
                  <a:lnTo>
                    <a:pt x="29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2"/>
            <p:cNvSpPr/>
            <p:nvPr/>
          </p:nvSpPr>
          <p:spPr>
            <a:xfrm>
              <a:off x="2491675" y="2823750"/>
              <a:ext cx="72900" cy="20950"/>
            </a:xfrm>
            <a:custGeom>
              <a:avLst/>
              <a:gdLst/>
              <a:ahLst/>
              <a:cxnLst/>
              <a:rect l="l" t="t" r="r" b="b"/>
              <a:pathLst>
                <a:path w="2916" h="838" extrusionOk="0">
                  <a:moveTo>
                    <a:pt x="0" y="0"/>
                  </a:moveTo>
                  <a:lnTo>
                    <a:pt x="0" y="838"/>
                  </a:lnTo>
                  <a:lnTo>
                    <a:pt x="2916" y="838"/>
                  </a:lnTo>
                  <a:lnTo>
                    <a:pt x="29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2"/>
            <p:cNvSpPr/>
            <p:nvPr/>
          </p:nvSpPr>
          <p:spPr>
            <a:xfrm>
              <a:off x="2491675" y="2774875"/>
              <a:ext cx="91525" cy="20200"/>
            </a:xfrm>
            <a:custGeom>
              <a:avLst/>
              <a:gdLst/>
              <a:ahLst/>
              <a:cxnLst/>
              <a:rect l="l" t="t" r="r" b="b"/>
              <a:pathLst>
                <a:path w="3661" h="808" extrusionOk="0">
                  <a:moveTo>
                    <a:pt x="0" y="1"/>
                  </a:moveTo>
                  <a:lnTo>
                    <a:pt x="0" y="807"/>
                  </a:lnTo>
                  <a:lnTo>
                    <a:pt x="3660" y="807"/>
                  </a:lnTo>
                  <a:lnTo>
                    <a:pt x="36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2"/>
            <p:cNvSpPr/>
            <p:nvPr/>
          </p:nvSpPr>
          <p:spPr>
            <a:xfrm>
              <a:off x="2491675" y="2725250"/>
              <a:ext cx="107025" cy="20200"/>
            </a:xfrm>
            <a:custGeom>
              <a:avLst/>
              <a:gdLst/>
              <a:ahLst/>
              <a:cxnLst/>
              <a:rect l="l" t="t" r="r" b="b"/>
              <a:pathLst>
                <a:path w="4281" h="808" extrusionOk="0">
                  <a:moveTo>
                    <a:pt x="0" y="1"/>
                  </a:moveTo>
                  <a:lnTo>
                    <a:pt x="0" y="807"/>
                  </a:lnTo>
                  <a:lnTo>
                    <a:pt x="4281" y="807"/>
                  </a:lnTo>
                  <a:lnTo>
                    <a:pt x="4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62"/>
          <p:cNvGrpSpPr/>
          <p:nvPr/>
        </p:nvGrpSpPr>
        <p:grpSpPr>
          <a:xfrm>
            <a:off x="2345869" y="3060805"/>
            <a:ext cx="375241" cy="291139"/>
            <a:chOff x="1740225" y="2699800"/>
            <a:chExt cx="346675" cy="268975"/>
          </a:xfrm>
        </p:grpSpPr>
        <p:sp>
          <p:nvSpPr>
            <p:cNvPr id="4898" name="Google Shape;4898;p62"/>
            <p:cNvSpPr/>
            <p:nvPr/>
          </p:nvSpPr>
          <p:spPr>
            <a:xfrm>
              <a:off x="1855000" y="2881125"/>
              <a:ext cx="110925" cy="87650"/>
            </a:xfrm>
            <a:custGeom>
              <a:avLst/>
              <a:gdLst/>
              <a:ahLst/>
              <a:cxnLst/>
              <a:rect l="l" t="t" r="r" b="b"/>
              <a:pathLst>
                <a:path w="4437" h="3506" extrusionOk="0">
                  <a:moveTo>
                    <a:pt x="2637" y="1365"/>
                  </a:moveTo>
                  <a:lnTo>
                    <a:pt x="2637" y="2544"/>
                  </a:lnTo>
                  <a:lnTo>
                    <a:pt x="1830" y="2544"/>
                  </a:lnTo>
                  <a:lnTo>
                    <a:pt x="1830" y="1365"/>
                  </a:lnTo>
                  <a:close/>
                  <a:moveTo>
                    <a:pt x="0" y="1"/>
                  </a:moveTo>
                  <a:lnTo>
                    <a:pt x="0" y="3506"/>
                  </a:lnTo>
                  <a:lnTo>
                    <a:pt x="4436" y="3506"/>
                  </a:lnTo>
                  <a:lnTo>
                    <a:pt x="4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2"/>
            <p:cNvSpPr/>
            <p:nvPr/>
          </p:nvSpPr>
          <p:spPr>
            <a:xfrm>
              <a:off x="1875925" y="2805125"/>
              <a:ext cx="69050" cy="55875"/>
            </a:xfrm>
            <a:custGeom>
              <a:avLst/>
              <a:gdLst/>
              <a:ahLst/>
              <a:cxnLst/>
              <a:rect l="l" t="t" r="r" b="b"/>
              <a:pathLst>
                <a:path w="2762" h="2235" extrusionOk="0">
                  <a:moveTo>
                    <a:pt x="1397" y="1"/>
                  </a:moveTo>
                  <a:cubicBezTo>
                    <a:pt x="621" y="1"/>
                    <a:pt x="1" y="621"/>
                    <a:pt x="1" y="1397"/>
                  </a:cubicBezTo>
                  <a:lnTo>
                    <a:pt x="1" y="2234"/>
                  </a:lnTo>
                  <a:lnTo>
                    <a:pt x="2762" y="2234"/>
                  </a:lnTo>
                  <a:lnTo>
                    <a:pt x="2762" y="1397"/>
                  </a:lnTo>
                  <a:cubicBezTo>
                    <a:pt x="2762" y="621"/>
                    <a:pt x="2141" y="1"/>
                    <a:pt x="1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2"/>
            <p:cNvSpPr/>
            <p:nvPr/>
          </p:nvSpPr>
          <p:spPr>
            <a:xfrm>
              <a:off x="1740225" y="2699800"/>
              <a:ext cx="346675" cy="243400"/>
            </a:xfrm>
            <a:custGeom>
              <a:avLst/>
              <a:gdLst/>
              <a:ahLst/>
              <a:cxnLst/>
              <a:rect l="l" t="t" r="r" b="b"/>
              <a:pathLst>
                <a:path w="13867" h="9736" extrusionOk="0">
                  <a:moveTo>
                    <a:pt x="6667" y="1"/>
                  </a:moveTo>
                  <a:cubicBezTo>
                    <a:pt x="6524" y="1"/>
                    <a:pt x="6380" y="9"/>
                    <a:pt x="6235" y="26"/>
                  </a:cubicBezTo>
                  <a:cubicBezTo>
                    <a:pt x="4374" y="243"/>
                    <a:pt x="2978" y="1856"/>
                    <a:pt x="2978" y="3717"/>
                  </a:cubicBezTo>
                  <a:cubicBezTo>
                    <a:pt x="2978" y="3748"/>
                    <a:pt x="2978" y="3779"/>
                    <a:pt x="2978" y="3810"/>
                  </a:cubicBezTo>
                  <a:lnTo>
                    <a:pt x="2885" y="3810"/>
                  </a:lnTo>
                  <a:cubicBezTo>
                    <a:pt x="1272" y="3873"/>
                    <a:pt x="0" y="5175"/>
                    <a:pt x="0" y="6788"/>
                  </a:cubicBezTo>
                  <a:cubicBezTo>
                    <a:pt x="0" y="8370"/>
                    <a:pt x="1272" y="9704"/>
                    <a:pt x="2885" y="9735"/>
                  </a:cubicBezTo>
                  <a:lnTo>
                    <a:pt x="3785" y="9735"/>
                  </a:lnTo>
                  <a:lnTo>
                    <a:pt x="3785" y="6447"/>
                  </a:lnTo>
                  <a:lnTo>
                    <a:pt x="4622" y="6447"/>
                  </a:lnTo>
                  <a:lnTo>
                    <a:pt x="4622" y="5610"/>
                  </a:lnTo>
                  <a:cubicBezTo>
                    <a:pt x="4684" y="4214"/>
                    <a:pt x="5755" y="3516"/>
                    <a:pt x="6821" y="3516"/>
                  </a:cubicBezTo>
                  <a:cubicBezTo>
                    <a:pt x="7887" y="3516"/>
                    <a:pt x="8950" y="4214"/>
                    <a:pt x="8996" y="5610"/>
                  </a:cubicBezTo>
                  <a:lnTo>
                    <a:pt x="8996" y="6447"/>
                  </a:lnTo>
                  <a:lnTo>
                    <a:pt x="9834" y="6447"/>
                  </a:lnTo>
                  <a:lnTo>
                    <a:pt x="9834" y="9704"/>
                  </a:lnTo>
                  <a:lnTo>
                    <a:pt x="10826" y="9704"/>
                  </a:lnTo>
                  <a:cubicBezTo>
                    <a:pt x="12594" y="9425"/>
                    <a:pt x="13866" y="7843"/>
                    <a:pt x="13711" y="6044"/>
                  </a:cubicBezTo>
                  <a:cubicBezTo>
                    <a:pt x="13587" y="4245"/>
                    <a:pt x="12067" y="2880"/>
                    <a:pt x="10268" y="2880"/>
                  </a:cubicBezTo>
                  <a:lnTo>
                    <a:pt x="10268" y="2849"/>
                  </a:lnTo>
                  <a:cubicBezTo>
                    <a:pt x="9867" y="1161"/>
                    <a:pt x="8359" y="1"/>
                    <a:pt x="6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1" name="Google Shape;4901;p62"/>
          <p:cNvGrpSpPr/>
          <p:nvPr/>
        </p:nvGrpSpPr>
        <p:grpSpPr>
          <a:xfrm>
            <a:off x="1531660" y="3050576"/>
            <a:ext cx="373563" cy="311434"/>
            <a:chOff x="988000" y="2690350"/>
            <a:chExt cx="345125" cy="287725"/>
          </a:xfrm>
        </p:grpSpPr>
        <p:sp>
          <p:nvSpPr>
            <p:cNvPr id="4902" name="Google Shape;4902;p62"/>
            <p:cNvSpPr/>
            <p:nvPr/>
          </p:nvSpPr>
          <p:spPr>
            <a:xfrm>
              <a:off x="1134575" y="2708975"/>
              <a:ext cx="198550" cy="41900"/>
            </a:xfrm>
            <a:custGeom>
              <a:avLst/>
              <a:gdLst/>
              <a:ahLst/>
              <a:cxnLst/>
              <a:rect l="l" t="t" r="r" b="b"/>
              <a:pathLst>
                <a:path w="7942" h="1676" extrusionOk="0">
                  <a:moveTo>
                    <a:pt x="0" y="0"/>
                  </a:moveTo>
                  <a:lnTo>
                    <a:pt x="1086" y="1675"/>
                  </a:lnTo>
                  <a:lnTo>
                    <a:pt x="7941" y="1675"/>
                  </a:lnTo>
                  <a:lnTo>
                    <a:pt x="79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2"/>
            <p:cNvSpPr/>
            <p:nvPr/>
          </p:nvSpPr>
          <p:spPr>
            <a:xfrm>
              <a:off x="1141550" y="2821600"/>
              <a:ext cx="38800" cy="29300"/>
            </a:xfrm>
            <a:custGeom>
              <a:avLst/>
              <a:gdLst/>
              <a:ahLst/>
              <a:cxnLst/>
              <a:rect l="l" t="t" r="r" b="b"/>
              <a:pathLst>
                <a:path w="1552" h="1172" extrusionOk="0">
                  <a:moveTo>
                    <a:pt x="776" y="1"/>
                  </a:moveTo>
                  <a:cubicBezTo>
                    <a:pt x="388" y="1"/>
                    <a:pt x="1" y="257"/>
                    <a:pt x="1" y="769"/>
                  </a:cubicBezTo>
                  <a:lnTo>
                    <a:pt x="1" y="1172"/>
                  </a:lnTo>
                  <a:lnTo>
                    <a:pt x="1551" y="1172"/>
                  </a:lnTo>
                  <a:lnTo>
                    <a:pt x="1551" y="769"/>
                  </a:lnTo>
                  <a:cubicBezTo>
                    <a:pt x="1551" y="257"/>
                    <a:pt x="1164"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2"/>
            <p:cNvSpPr/>
            <p:nvPr/>
          </p:nvSpPr>
          <p:spPr>
            <a:xfrm>
              <a:off x="1127600" y="2871050"/>
              <a:ext cx="66700" cy="51200"/>
            </a:xfrm>
            <a:custGeom>
              <a:avLst/>
              <a:gdLst/>
              <a:ahLst/>
              <a:cxnLst/>
              <a:rect l="l" t="t" r="r" b="b"/>
              <a:pathLst>
                <a:path w="2668" h="2048" extrusionOk="0">
                  <a:moveTo>
                    <a:pt x="0" y="0"/>
                  </a:moveTo>
                  <a:lnTo>
                    <a:pt x="0" y="2048"/>
                  </a:lnTo>
                  <a:lnTo>
                    <a:pt x="2668" y="2048"/>
                  </a:lnTo>
                  <a:lnTo>
                    <a:pt x="26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2"/>
            <p:cNvSpPr/>
            <p:nvPr/>
          </p:nvSpPr>
          <p:spPr>
            <a:xfrm>
              <a:off x="988000" y="2690350"/>
              <a:ext cx="345125" cy="287725"/>
            </a:xfrm>
            <a:custGeom>
              <a:avLst/>
              <a:gdLst/>
              <a:ahLst/>
              <a:cxnLst/>
              <a:rect l="l" t="t" r="r" b="b"/>
              <a:pathLst>
                <a:path w="13805" h="11509" extrusionOk="0">
                  <a:moveTo>
                    <a:pt x="6945" y="4344"/>
                  </a:moveTo>
                  <a:cubicBezTo>
                    <a:pt x="7771" y="4344"/>
                    <a:pt x="8593" y="4902"/>
                    <a:pt x="8531" y="6019"/>
                  </a:cubicBezTo>
                  <a:lnTo>
                    <a:pt x="8500" y="6019"/>
                  </a:lnTo>
                  <a:lnTo>
                    <a:pt x="8500" y="6422"/>
                  </a:lnTo>
                  <a:lnTo>
                    <a:pt x="9058" y="6422"/>
                  </a:lnTo>
                  <a:lnTo>
                    <a:pt x="9058" y="10082"/>
                  </a:lnTo>
                  <a:lnTo>
                    <a:pt x="4809" y="10082"/>
                  </a:lnTo>
                  <a:lnTo>
                    <a:pt x="4809" y="6422"/>
                  </a:lnTo>
                  <a:lnTo>
                    <a:pt x="5336" y="6422"/>
                  </a:lnTo>
                  <a:lnTo>
                    <a:pt x="5336" y="6019"/>
                  </a:lnTo>
                  <a:cubicBezTo>
                    <a:pt x="5289" y="4902"/>
                    <a:pt x="6119" y="4344"/>
                    <a:pt x="6945" y="4344"/>
                  </a:cubicBezTo>
                  <a:close/>
                  <a:moveTo>
                    <a:pt x="1" y="1"/>
                  </a:moveTo>
                  <a:lnTo>
                    <a:pt x="1" y="11509"/>
                  </a:lnTo>
                  <a:lnTo>
                    <a:pt x="13804" y="11509"/>
                  </a:lnTo>
                  <a:lnTo>
                    <a:pt x="13804" y="3227"/>
                  </a:lnTo>
                  <a:lnTo>
                    <a:pt x="6515" y="3227"/>
                  </a:lnTo>
                  <a:lnTo>
                    <a:pt x="4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62"/>
          <p:cNvGrpSpPr/>
          <p:nvPr/>
        </p:nvGrpSpPr>
        <p:grpSpPr>
          <a:xfrm>
            <a:off x="8069627" y="2421891"/>
            <a:ext cx="334083" cy="373563"/>
            <a:chOff x="7028250" y="2109525"/>
            <a:chExt cx="308650" cy="345125"/>
          </a:xfrm>
        </p:grpSpPr>
        <p:sp>
          <p:nvSpPr>
            <p:cNvPr id="4907" name="Google Shape;4907;p62"/>
            <p:cNvSpPr/>
            <p:nvPr/>
          </p:nvSpPr>
          <p:spPr>
            <a:xfrm>
              <a:off x="7264000" y="2149075"/>
              <a:ext cx="24050" cy="20200"/>
            </a:xfrm>
            <a:custGeom>
              <a:avLst/>
              <a:gdLst/>
              <a:ahLst/>
              <a:cxnLst/>
              <a:rect l="l" t="t" r="r" b="b"/>
              <a:pathLst>
                <a:path w="962" h="808" extrusionOk="0">
                  <a:moveTo>
                    <a:pt x="0" y="1"/>
                  </a:moveTo>
                  <a:lnTo>
                    <a:pt x="0" y="807"/>
                  </a:lnTo>
                  <a:lnTo>
                    <a:pt x="962" y="807"/>
                  </a:lnTo>
                  <a:lnTo>
                    <a:pt x="9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2"/>
            <p:cNvSpPr/>
            <p:nvPr/>
          </p:nvSpPr>
          <p:spPr>
            <a:xfrm>
              <a:off x="7251575" y="2109525"/>
              <a:ext cx="31050" cy="30275"/>
            </a:xfrm>
            <a:custGeom>
              <a:avLst/>
              <a:gdLst/>
              <a:ahLst/>
              <a:cxnLst/>
              <a:rect l="l" t="t" r="r" b="b"/>
              <a:pathLst>
                <a:path w="1242" h="1211" extrusionOk="0">
                  <a:moveTo>
                    <a:pt x="776" y="1"/>
                  </a:moveTo>
                  <a:lnTo>
                    <a:pt x="1" y="559"/>
                  </a:lnTo>
                  <a:lnTo>
                    <a:pt x="466" y="1210"/>
                  </a:lnTo>
                  <a:lnTo>
                    <a:pt x="1242" y="652"/>
                  </a:lnTo>
                  <a:lnTo>
                    <a:pt x="7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2"/>
            <p:cNvSpPr/>
            <p:nvPr/>
          </p:nvSpPr>
          <p:spPr>
            <a:xfrm>
              <a:off x="7251575" y="2177775"/>
              <a:ext cx="31050" cy="30275"/>
            </a:xfrm>
            <a:custGeom>
              <a:avLst/>
              <a:gdLst/>
              <a:ahLst/>
              <a:cxnLst/>
              <a:rect l="l" t="t" r="r" b="b"/>
              <a:pathLst>
                <a:path w="1242" h="1211" extrusionOk="0">
                  <a:moveTo>
                    <a:pt x="466" y="0"/>
                  </a:moveTo>
                  <a:lnTo>
                    <a:pt x="1" y="652"/>
                  </a:lnTo>
                  <a:lnTo>
                    <a:pt x="776" y="1210"/>
                  </a:lnTo>
                  <a:lnTo>
                    <a:pt x="1242" y="559"/>
                  </a:lnTo>
                  <a:lnTo>
                    <a:pt x="4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2"/>
            <p:cNvSpPr/>
            <p:nvPr/>
          </p:nvSpPr>
          <p:spPr>
            <a:xfrm>
              <a:off x="7123625" y="2149075"/>
              <a:ext cx="118675" cy="85325"/>
            </a:xfrm>
            <a:custGeom>
              <a:avLst/>
              <a:gdLst/>
              <a:ahLst/>
              <a:cxnLst/>
              <a:rect l="l" t="t" r="r" b="b"/>
              <a:pathLst>
                <a:path w="4747" h="3413" extrusionOk="0">
                  <a:moveTo>
                    <a:pt x="3320" y="1"/>
                  </a:moveTo>
                  <a:cubicBezTo>
                    <a:pt x="2575" y="1"/>
                    <a:pt x="1955" y="590"/>
                    <a:pt x="1955" y="1365"/>
                  </a:cubicBezTo>
                  <a:lnTo>
                    <a:pt x="1955" y="1738"/>
                  </a:lnTo>
                  <a:lnTo>
                    <a:pt x="1" y="1738"/>
                  </a:lnTo>
                  <a:lnTo>
                    <a:pt x="1" y="3413"/>
                  </a:lnTo>
                  <a:lnTo>
                    <a:pt x="4653" y="3413"/>
                  </a:lnTo>
                  <a:lnTo>
                    <a:pt x="4684" y="1738"/>
                  </a:lnTo>
                  <a:lnTo>
                    <a:pt x="2761" y="1738"/>
                  </a:lnTo>
                  <a:lnTo>
                    <a:pt x="2761" y="1365"/>
                  </a:lnTo>
                  <a:cubicBezTo>
                    <a:pt x="2761" y="1055"/>
                    <a:pt x="3009" y="807"/>
                    <a:pt x="3320" y="807"/>
                  </a:cubicBezTo>
                  <a:lnTo>
                    <a:pt x="4747" y="807"/>
                  </a:lnTo>
                  <a:lnTo>
                    <a:pt x="4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2"/>
            <p:cNvSpPr/>
            <p:nvPr/>
          </p:nvSpPr>
          <p:spPr>
            <a:xfrm>
              <a:off x="7028250" y="2254550"/>
              <a:ext cx="308650" cy="200100"/>
            </a:xfrm>
            <a:custGeom>
              <a:avLst/>
              <a:gdLst/>
              <a:ahLst/>
              <a:cxnLst/>
              <a:rect l="l" t="t" r="r" b="b"/>
              <a:pathLst>
                <a:path w="12346" h="8004" extrusionOk="0">
                  <a:moveTo>
                    <a:pt x="8313" y="962"/>
                  </a:moveTo>
                  <a:cubicBezTo>
                    <a:pt x="9058" y="1489"/>
                    <a:pt x="9461" y="2327"/>
                    <a:pt x="9430" y="3226"/>
                  </a:cubicBezTo>
                  <a:lnTo>
                    <a:pt x="8624" y="3164"/>
                  </a:lnTo>
                  <a:cubicBezTo>
                    <a:pt x="8655" y="2575"/>
                    <a:pt x="8375" y="1985"/>
                    <a:pt x="7879" y="1613"/>
                  </a:cubicBezTo>
                  <a:lnTo>
                    <a:pt x="8313" y="962"/>
                  </a:lnTo>
                  <a:close/>
                  <a:moveTo>
                    <a:pt x="3164" y="0"/>
                  </a:moveTo>
                  <a:cubicBezTo>
                    <a:pt x="0" y="2761"/>
                    <a:pt x="1954" y="8003"/>
                    <a:pt x="6173" y="8003"/>
                  </a:cubicBezTo>
                  <a:cubicBezTo>
                    <a:pt x="10392" y="8003"/>
                    <a:pt x="12346" y="2761"/>
                    <a:pt x="9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62"/>
          <p:cNvGrpSpPr/>
          <p:nvPr/>
        </p:nvGrpSpPr>
        <p:grpSpPr>
          <a:xfrm>
            <a:off x="7236125" y="2421891"/>
            <a:ext cx="384441" cy="373563"/>
            <a:chOff x="6258200" y="2109525"/>
            <a:chExt cx="355175" cy="345125"/>
          </a:xfrm>
        </p:grpSpPr>
        <p:sp>
          <p:nvSpPr>
            <p:cNvPr id="4913" name="Google Shape;4913;p62"/>
            <p:cNvSpPr/>
            <p:nvPr/>
          </p:nvSpPr>
          <p:spPr>
            <a:xfrm>
              <a:off x="6458250" y="2204125"/>
              <a:ext cx="42700" cy="69050"/>
            </a:xfrm>
            <a:custGeom>
              <a:avLst/>
              <a:gdLst/>
              <a:ahLst/>
              <a:cxnLst/>
              <a:rect l="l" t="t" r="r" b="b"/>
              <a:pathLst>
                <a:path w="1708" h="2762" extrusionOk="0">
                  <a:moveTo>
                    <a:pt x="839" y="1"/>
                  </a:moveTo>
                  <a:cubicBezTo>
                    <a:pt x="373" y="1"/>
                    <a:pt x="1" y="373"/>
                    <a:pt x="1" y="838"/>
                  </a:cubicBezTo>
                  <a:lnTo>
                    <a:pt x="1" y="1924"/>
                  </a:lnTo>
                  <a:cubicBezTo>
                    <a:pt x="1" y="2482"/>
                    <a:pt x="428" y="2762"/>
                    <a:pt x="854" y="2762"/>
                  </a:cubicBezTo>
                  <a:cubicBezTo>
                    <a:pt x="1281" y="2762"/>
                    <a:pt x="1707" y="2482"/>
                    <a:pt x="1707" y="1924"/>
                  </a:cubicBezTo>
                  <a:lnTo>
                    <a:pt x="1707" y="838"/>
                  </a:lnTo>
                  <a:cubicBezTo>
                    <a:pt x="1707" y="373"/>
                    <a:pt x="1304" y="1"/>
                    <a:pt x="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6310650" y="2109525"/>
              <a:ext cx="302725" cy="247300"/>
            </a:xfrm>
            <a:custGeom>
              <a:avLst/>
              <a:gdLst/>
              <a:ahLst/>
              <a:cxnLst/>
              <a:rect l="l" t="t" r="r" b="b"/>
              <a:pathLst>
                <a:path w="12109" h="9892" extrusionOk="0">
                  <a:moveTo>
                    <a:pt x="7301" y="2234"/>
                  </a:moveTo>
                  <a:lnTo>
                    <a:pt x="7983" y="2606"/>
                  </a:lnTo>
                  <a:lnTo>
                    <a:pt x="7642" y="3227"/>
                  </a:lnTo>
                  <a:cubicBezTo>
                    <a:pt x="7735" y="3289"/>
                    <a:pt x="7859" y="3382"/>
                    <a:pt x="7952" y="3475"/>
                  </a:cubicBezTo>
                  <a:lnTo>
                    <a:pt x="8387" y="3475"/>
                  </a:lnTo>
                  <a:lnTo>
                    <a:pt x="8387" y="3009"/>
                  </a:lnTo>
                  <a:lnTo>
                    <a:pt x="9193" y="3009"/>
                  </a:lnTo>
                  <a:lnTo>
                    <a:pt x="9193" y="4281"/>
                  </a:lnTo>
                  <a:lnTo>
                    <a:pt x="8387" y="4281"/>
                  </a:lnTo>
                  <a:cubicBezTo>
                    <a:pt x="8387" y="4405"/>
                    <a:pt x="8418" y="4529"/>
                    <a:pt x="8418" y="4622"/>
                  </a:cubicBezTo>
                  <a:lnTo>
                    <a:pt x="8418" y="4778"/>
                  </a:lnTo>
                  <a:lnTo>
                    <a:pt x="9224" y="4778"/>
                  </a:lnTo>
                  <a:lnTo>
                    <a:pt x="9224" y="5584"/>
                  </a:lnTo>
                  <a:lnTo>
                    <a:pt x="8418" y="5584"/>
                  </a:lnTo>
                  <a:lnTo>
                    <a:pt x="8418" y="5708"/>
                  </a:lnTo>
                  <a:cubicBezTo>
                    <a:pt x="8418" y="5832"/>
                    <a:pt x="8387" y="5987"/>
                    <a:pt x="8356" y="6111"/>
                  </a:cubicBezTo>
                  <a:lnTo>
                    <a:pt x="9193" y="6111"/>
                  </a:lnTo>
                  <a:lnTo>
                    <a:pt x="9193" y="7383"/>
                  </a:lnTo>
                  <a:lnTo>
                    <a:pt x="8387" y="7383"/>
                  </a:lnTo>
                  <a:lnTo>
                    <a:pt x="8387" y="6918"/>
                  </a:lnTo>
                  <a:lnTo>
                    <a:pt x="7859" y="6918"/>
                  </a:lnTo>
                  <a:cubicBezTo>
                    <a:pt x="7549" y="7213"/>
                    <a:pt x="7154" y="7360"/>
                    <a:pt x="6754" y="7360"/>
                  </a:cubicBezTo>
                  <a:cubicBezTo>
                    <a:pt x="6355" y="7360"/>
                    <a:pt x="5952" y="7213"/>
                    <a:pt x="5626" y="6918"/>
                  </a:cubicBezTo>
                  <a:lnTo>
                    <a:pt x="5098" y="6918"/>
                  </a:lnTo>
                  <a:lnTo>
                    <a:pt x="5098" y="7383"/>
                  </a:lnTo>
                  <a:lnTo>
                    <a:pt x="4292" y="7383"/>
                  </a:lnTo>
                  <a:lnTo>
                    <a:pt x="4292" y="6111"/>
                  </a:lnTo>
                  <a:lnTo>
                    <a:pt x="5161" y="6111"/>
                  </a:lnTo>
                  <a:cubicBezTo>
                    <a:pt x="5098" y="5987"/>
                    <a:pt x="5098" y="5832"/>
                    <a:pt x="5098" y="5708"/>
                  </a:cubicBezTo>
                  <a:lnTo>
                    <a:pt x="5098" y="5584"/>
                  </a:lnTo>
                  <a:lnTo>
                    <a:pt x="4292" y="5584"/>
                  </a:lnTo>
                  <a:lnTo>
                    <a:pt x="4292" y="4778"/>
                  </a:lnTo>
                  <a:lnTo>
                    <a:pt x="5098" y="4778"/>
                  </a:lnTo>
                  <a:lnTo>
                    <a:pt x="5098" y="4622"/>
                  </a:lnTo>
                  <a:cubicBezTo>
                    <a:pt x="5098" y="4529"/>
                    <a:pt x="5098" y="4405"/>
                    <a:pt x="5130" y="4281"/>
                  </a:cubicBezTo>
                  <a:lnTo>
                    <a:pt x="4292" y="4281"/>
                  </a:lnTo>
                  <a:lnTo>
                    <a:pt x="4292" y="3009"/>
                  </a:lnTo>
                  <a:lnTo>
                    <a:pt x="5098" y="3009"/>
                  </a:lnTo>
                  <a:lnTo>
                    <a:pt x="5098" y="3475"/>
                  </a:lnTo>
                  <a:lnTo>
                    <a:pt x="5564" y="3475"/>
                  </a:lnTo>
                  <a:cubicBezTo>
                    <a:pt x="5657" y="3382"/>
                    <a:pt x="5750" y="3289"/>
                    <a:pt x="5874" y="3227"/>
                  </a:cubicBezTo>
                  <a:lnTo>
                    <a:pt x="5502" y="2606"/>
                  </a:lnTo>
                  <a:lnTo>
                    <a:pt x="6215" y="2234"/>
                  </a:lnTo>
                  <a:lnTo>
                    <a:pt x="6649" y="3009"/>
                  </a:lnTo>
                  <a:lnTo>
                    <a:pt x="6867" y="3009"/>
                  </a:lnTo>
                  <a:lnTo>
                    <a:pt x="7301" y="2234"/>
                  </a:lnTo>
                  <a:close/>
                  <a:moveTo>
                    <a:pt x="6805" y="1"/>
                  </a:moveTo>
                  <a:cubicBezTo>
                    <a:pt x="5502" y="1"/>
                    <a:pt x="4230" y="528"/>
                    <a:pt x="3330" y="1427"/>
                  </a:cubicBezTo>
                  <a:cubicBezTo>
                    <a:pt x="1" y="4730"/>
                    <a:pt x="2714" y="9892"/>
                    <a:pt x="6743" y="9892"/>
                  </a:cubicBezTo>
                  <a:cubicBezTo>
                    <a:pt x="7368" y="9892"/>
                    <a:pt x="8026" y="9768"/>
                    <a:pt x="8697" y="9492"/>
                  </a:cubicBezTo>
                  <a:cubicBezTo>
                    <a:pt x="10868" y="8593"/>
                    <a:pt x="12109" y="6266"/>
                    <a:pt x="11644" y="3971"/>
                  </a:cubicBezTo>
                  <a:cubicBezTo>
                    <a:pt x="11178" y="1676"/>
                    <a:pt x="9162" y="1"/>
                    <a:pt x="6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2"/>
            <p:cNvSpPr/>
            <p:nvPr/>
          </p:nvSpPr>
          <p:spPr>
            <a:xfrm>
              <a:off x="6258200" y="2339850"/>
              <a:ext cx="116325" cy="114800"/>
            </a:xfrm>
            <a:custGeom>
              <a:avLst/>
              <a:gdLst/>
              <a:ahLst/>
              <a:cxnLst/>
              <a:rect l="l" t="t" r="r" b="b"/>
              <a:pathLst>
                <a:path w="4653" h="4592" extrusionOk="0">
                  <a:moveTo>
                    <a:pt x="2357" y="0"/>
                  </a:moveTo>
                  <a:lnTo>
                    <a:pt x="744" y="1334"/>
                  </a:lnTo>
                  <a:cubicBezTo>
                    <a:pt x="341" y="1644"/>
                    <a:pt x="93" y="2141"/>
                    <a:pt x="62" y="2668"/>
                  </a:cubicBezTo>
                  <a:lnTo>
                    <a:pt x="62" y="2637"/>
                  </a:lnTo>
                  <a:lnTo>
                    <a:pt x="62" y="2637"/>
                  </a:lnTo>
                  <a:cubicBezTo>
                    <a:pt x="0" y="3692"/>
                    <a:pt x="838" y="4591"/>
                    <a:pt x="1892" y="4591"/>
                  </a:cubicBezTo>
                  <a:lnTo>
                    <a:pt x="1985" y="4591"/>
                  </a:lnTo>
                  <a:cubicBezTo>
                    <a:pt x="2513" y="4560"/>
                    <a:pt x="2978" y="4312"/>
                    <a:pt x="3319" y="3909"/>
                  </a:cubicBezTo>
                  <a:lnTo>
                    <a:pt x="4653" y="2296"/>
                  </a:lnTo>
                  <a:lnTo>
                    <a:pt x="2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2"/>
            <p:cNvSpPr/>
            <p:nvPr/>
          </p:nvSpPr>
          <p:spPr>
            <a:xfrm>
              <a:off x="6332625" y="2306500"/>
              <a:ext cx="75250" cy="75250"/>
            </a:xfrm>
            <a:custGeom>
              <a:avLst/>
              <a:gdLst/>
              <a:ahLst/>
              <a:cxnLst/>
              <a:rect l="l" t="t" r="r" b="b"/>
              <a:pathLst>
                <a:path w="3010" h="3010" extrusionOk="0">
                  <a:moveTo>
                    <a:pt x="993" y="0"/>
                  </a:moveTo>
                  <a:lnTo>
                    <a:pt x="1" y="807"/>
                  </a:lnTo>
                  <a:lnTo>
                    <a:pt x="2203" y="3009"/>
                  </a:lnTo>
                  <a:lnTo>
                    <a:pt x="3010" y="1986"/>
                  </a:lnTo>
                  <a:cubicBezTo>
                    <a:pt x="2606" y="1738"/>
                    <a:pt x="2203" y="1458"/>
                    <a:pt x="1862" y="1117"/>
                  </a:cubicBezTo>
                  <a:cubicBezTo>
                    <a:pt x="1521" y="776"/>
                    <a:pt x="1242" y="404"/>
                    <a:pt x="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62"/>
          <p:cNvGrpSpPr/>
          <p:nvPr/>
        </p:nvGrpSpPr>
        <p:grpSpPr>
          <a:xfrm>
            <a:off x="6468081" y="2421891"/>
            <a:ext cx="289596" cy="374402"/>
            <a:chOff x="5548625" y="2109525"/>
            <a:chExt cx="267550" cy="345900"/>
          </a:xfrm>
        </p:grpSpPr>
        <p:sp>
          <p:nvSpPr>
            <p:cNvPr id="4918" name="Google Shape;4918;p62"/>
            <p:cNvSpPr/>
            <p:nvPr/>
          </p:nvSpPr>
          <p:spPr>
            <a:xfrm>
              <a:off x="5632375" y="2232050"/>
              <a:ext cx="40350" cy="40350"/>
            </a:xfrm>
            <a:custGeom>
              <a:avLst/>
              <a:gdLst/>
              <a:ahLst/>
              <a:cxnLst/>
              <a:rect l="l" t="t" r="r" b="b"/>
              <a:pathLst>
                <a:path w="1614" h="1614" extrusionOk="0">
                  <a:moveTo>
                    <a:pt x="1613" y="1"/>
                  </a:moveTo>
                  <a:cubicBezTo>
                    <a:pt x="807" y="156"/>
                    <a:pt x="156" y="776"/>
                    <a:pt x="0" y="1614"/>
                  </a:cubicBezTo>
                  <a:lnTo>
                    <a:pt x="776" y="1614"/>
                  </a:lnTo>
                  <a:cubicBezTo>
                    <a:pt x="900" y="1179"/>
                    <a:pt x="1210" y="869"/>
                    <a:pt x="1613" y="745"/>
                  </a:cubicBezTo>
                  <a:lnTo>
                    <a:pt x="16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5664950" y="2269275"/>
              <a:ext cx="31025" cy="26475"/>
            </a:xfrm>
            <a:custGeom>
              <a:avLst/>
              <a:gdLst/>
              <a:ahLst/>
              <a:cxnLst/>
              <a:rect l="l" t="t" r="r" b="b"/>
              <a:pathLst>
                <a:path w="1241" h="1059" extrusionOk="0">
                  <a:moveTo>
                    <a:pt x="714" y="1"/>
                  </a:moveTo>
                  <a:cubicBezTo>
                    <a:pt x="248" y="1"/>
                    <a:pt x="0" y="559"/>
                    <a:pt x="341" y="900"/>
                  </a:cubicBezTo>
                  <a:cubicBezTo>
                    <a:pt x="451" y="1010"/>
                    <a:pt x="584" y="1059"/>
                    <a:pt x="713" y="1059"/>
                  </a:cubicBezTo>
                  <a:cubicBezTo>
                    <a:pt x="985" y="1059"/>
                    <a:pt x="1241" y="843"/>
                    <a:pt x="1241" y="528"/>
                  </a:cubicBezTo>
                  <a:cubicBezTo>
                    <a:pt x="1241" y="249"/>
                    <a:pt x="993"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5693625" y="2232050"/>
              <a:ext cx="40350" cy="40350"/>
            </a:xfrm>
            <a:custGeom>
              <a:avLst/>
              <a:gdLst/>
              <a:ahLst/>
              <a:cxnLst/>
              <a:rect l="l" t="t" r="r" b="b"/>
              <a:pathLst>
                <a:path w="1614" h="1614" extrusionOk="0">
                  <a:moveTo>
                    <a:pt x="1" y="1"/>
                  </a:moveTo>
                  <a:lnTo>
                    <a:pt x="1" y="745"/>
                  </a:lnTo>
                  <a:cubicBezTo>
                    <a:pt x="404" y="869"/>
                    <a:pt x="714" y="1179"/>
                    <a:pt x="838" y="1614"/>
                  </a:cubicBezTo>
                  <a:lnTo>
                    <a:pt x="1614" y="1614"/>
                  </a:lnTo>
                  <a:cubicBezTo>
                    <a:pt x="1428" y="776"/>
                    <a:pt x="807" y="15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5550950" y="2111850"/>
              <a:ext cx="62050" cy="62075"/>
            </a:xfrm>
            <a:custGeom>
              <a:avLst/>
              <a:gdLst/>
              <a:ahLst/>
              <a:cxnLst/>
              <a:rect l="l" t="t" r="r" b="b"/>
              <a:pathLst>
                <a:path w="2482" h="2483" extrusionOk="0">
                  <a:moveTo>
                    <a:pt x="2482" y="1"/>
                  </a:moveTo>
                  <a:lnTo>
                    <a:pt x="0" y="2482"/>
                  </a:lnTo>
                  <a:lnTo>
                    <a:pt x="2482" y="2482"/>
                  </a:lnTo>
                  <a:lnTo>
                    <a:pt x="24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2"/>
            <p:cNvSpPr/>
            <p:nvPr/>
          </p:nvSpPr>
          <p:spPr>
            <a:xfrm>
              <a:off x="5548625" y="2109525"/>
              <a:ext cx="267550" cy="345900"/>
            </a:xfrm>
            <a:custGeom>
              <a:avLst/>
              <a:gdLst/>
              <a:ahLst/>
              <a:cxnLst/>
              <a:rect l="l" t="t" r="r" b="b"/>
              <a:pathLst>
                <a:path w="10702" h="13836" extrusionOk="0">
                  <a:moveTo>
                    <a:pt x="5770" y="2854"/>
                  </a:moveTo>
                  <a:lnTo>
                    <a:pt x="5770" y="4064"/>
                  </a:lnTo>
                  <a:cubicBezTo>
                    <a:pt x="7042" y="4250"/>
                    <a:pt x="8034" y="5243"/>
                    <a:pt x="8220" y="6515"/>
                  </a:cubicBezTo>
                  <a:lnTo>
                    <a:pt x="9430" y="6515"/>
                  </a:lnTo>
                  <a:lnTo>
                    <a:pt x="9430" y="7321"/>
                  </a:lnTo>
                  <a:lnTo>
                    <a:pt x="8220" y="7321"/>
                  </a:lnTo>
                  <a:cubicBezTo>
                    <a:pt x="8034" y="8593"/>
                    <a:pt x="7042" y="9585"/>
                    <a:pt x="5770" y="9772"/>
                  </a:cubicBezTo>
                  <a:lnTo>
                    <a:pt x="5770" y="10950"/>
                  </a:lnTo>
                  <a:lnTo>
                    <a:pt x="4963" y="10950"/>
                  </a:lnTo>
                  <a:lnTo>
                    <a:pt x="4963" y="9772"/>
                  </a:lnTo>
                  <a:cubicBezTo>
                    <a:pt x="3692" y="9585"/>
                    <a:pt x="2699" y="8593"/>
                    <a:pt x="2513" y="7321"/>
                  </a:cubicBezTo>
                  <a:lnTo>
                    <a:pt x="1303" y="7321"/>
                  </a:lnTo>
                  <a:lnTo>
                    <a:pt x="1303" y="6515"/>
                  </a:lnTo>
                  <a:lnTo>
                    <a:pt x="2513" y="6515"/>
                  </a:lnTo>
                  <a:cubicBezTo>
                    <a:pt x="2699" y="5243"/>
                    <a:pt x="3692" y="4250"/>
                    <a:pt x="4963" y="4064"/>
                  </a:cubicBezTo>
                  <a:lnTo>
                    <a:pt x="4963" y="2854"/>
                  </a:lnTo>
                  <a:close/>
                  <a:moveTo>
                    <a:pt x="3381" y="1"/>
                  </a:moveTo>
                  <a:lnTo>
                    <a:pt x="3381" y="3382"/>
                  </a:lnTo>
                  <a:lnTo>
                    <a:pt x="0" y="3382"/>
                  </a:lnTo>
                  <a:lnTo>
                    <a:pt x="0" y="13835"/>
                  </a:lnTo>
                  <a:lnTo>
                    <a:pt x="10702" y="13835"/>
                  </a:lnTo>
                  <a:lnTo>
                    <a:pt x="107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a:off x="5692850" y="2292550"/>
              <a:ext cx="41125" cy="40350"/>
            </a:xfrm>
            <a:custGeom>
              <a:avLst/>
              <a:gdLst/>
              <a:ahLst/>
              <a:cxnLst/>
              <a:rect l="l" t="t" r="r" b="b"/>
              <a:pathLst>
                <a:path w="1645" h="1614" extrusionOk="0">
                  <a:moveTo>
                    <a:pt x="869" y="0"/>
                  </a:moveTo>
                  <a:cubicBezTo>
                    <a:pt x="745" y="403"/>
                    <a:pt x="435" y="745"/>
                    <a:pt x="1" y="869"/>
                  </a:cubicBezTo>
                  <a:lnTo>
                    <a:pt x="1" y="1613"/>
                  </a:lnTo>
                  <a:cubicBezTo>
                    <a:pt x="838" y="1458"/>
                    <a:pt x="1459" y="807"/>
                    <a:pt x="1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2"/>
            <p:cNvSpPr/>
            <p:nvPr/>
          </p:nvSpPr>
          <p:spPr>
            <a:xfrm>
              <a:off x="5631600" y="2292550"/>
              <a:ext cx="41125" cy="40350"/>
            </a:xfrm>
            <a:custGeom>
              <a:avLst/>
              <a:gdLst/>
              <a:ahLst/>
              <a:cxnLst/>
              <a:rect l="l" t="t" r="r" b="b"/>
              <a:pathLst>
                <a:path w="1645" h="1614" extrusionOk="0">
                  <a:moveTo>
                    <a:pt x="0" y="0"/>
                  </a:moveTo>
                  <a:cubicBezTo>
                    <a:pt x="187" y="807"/>
                    <a:pt x="807" y="1458"/>
                    <a:pt x="1644" y="1613"/>
                  </a:cubicBezTo>
                  <a:lnTo>
                    <a:pt x="1644" y="869"/>
                  </a:lnTo>
                  <a:cubicBezTo>
                    <a:pt x="1210" y="745"/>
                    <a:pt x="900" y="403"/>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5" name="Google Shape;4925;p62"/>
          <p:cNvGrpSpPr/>
          <p:nvPr/>
        </p:nvGrpSpPr>
        <p:grpSpPr>
          <a:xfrm>
            <a:off x="5606869" y="2423001"/>
            <a:ext cx="373563" cy="373293"/>
            <a:chOff x="4752975" y="2110550"/>
            <a:chExt cx="345125" cy="344875"/>
          </a:xfrm>
        </p:grpSpPr>
        <p:sp>
          <p:nvSpPr>
            <p:cNvPr id="4926" name="Google Shape;4926;p62"/>
            <p:cNvSpPr/>
            <p:nvPr/>
          </p:nvSpPr>
          <p:spPr>
            <a:xfrm>
              <a:off x="4904200" y="2189600"/>
              <a:ext cx="42675" cy="68850"/>
            </a:xfrm>
            <a:custGeom>
              <a:avLst/>
              <a:gdLst/>
              <a:ahLst/>
              <a:cxnLst/>
              <a:rect l="l" t="t" r="r" b="b"/>
              <a:pathLst>
                <a:path w="1707" h="2754" extrusionOk="0">
                  <a:moveTo>
                    <a:pt x="853" y="0"/>
                  </a:moveTo>
                  <a:cubicBezTo>
                    <a:pt x="427" y="0"/>
                    <a:pt x="0" y="287"/>
                    <a:pt x="0" y="861"/>
                  </a:cubicBezTo>
                  <a:lnTo>
                    <a:pt x="0" y="1916"/>
                  </a:lnTo>
                  <a:cubicBezTo>
                    <a:pt x="0" y="2381"/>
                    <a:pt x="373" y="2753"/>
                    <a:pt x="869" y="2753"/>
                  </a:cubicBezTo>
                  <a:cubicBezTo>
                    <a:pt x="1334" y="2753"/>
                    <a:pt x="1706" y="2381"/>
                    <a:pt x="1706" y="1916"/>
                  </a:cubicBezTo>
                  <a:lnTo>
                    <a:pt x="1706" y="861"/>
                  </a:lnTo>
                  <a:cubicBezTo>
                    <a:pt x="1706" y="287"/>
                    <a:pt x="1280" y="0"/>
                    <a:pt x="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4802600" y="2110550"/>
              <a:ext cx="262150" cy="229325"/>
            </a:xfrm>
            <a:custGeom>
              <a:avLst/>
              <a:gdLst/>
              <a:ahLst/>
              <a:cxnLst/>
              <a:rect l="l" t="t" r="r" b="b"/>
              <a:pathLst>
                <a:path w="10486" h="9173" extrusionOk="0">
                  <a:moveTo>
                    <a:pt x="5460" y="1604"/>
                  </a:moveTo>
                  <a:lnTo>
                    <a:pt x="6174" y="1976"/>
                  </a:lnTo>
                  <a:lnTo>
                    <a:pt x="5801" y="2596"/>
                  </a:lnTo>
                  <a:cubicBezTo>
                    <a:pt x="5925" y="2658"/>
                    <a:pt x="6018" y="2751"/>
                    <a:pt x="6112" y="2844"/>
                  </a:cubicBezTo>
                  <a:lnTo>
                    <a:pt x="6546" y="2844"/>
                  </a:lnTo>
                  <a:lnTo>
                    <a:pt x="6546" y="2379"/>
                  </a:lnTo>
                  <a:lnTo>
                    <a:pt x="7352" y="2379"/>
                  </a:lnTo>
                  <a:lnTo>
                    <a:pt x="7352" y="3651"/>
                  </a:lnTo>
                  <a:lnTo>
                    <a:pt x="6546" y="3651"/>
                  </a:lnTo>
                  <a:cubicBezTo>
                    <a:pt x="6546" y="3775"/>
                    <a:pt x="6577" y="3899"/>
                    <a:pt x="6577" y="3992"/>
                  </a:cubicBezTo>
                  <a:lnTo>
                    <a:pt x="6577" y="4147"/>
                  </a:lnTo>
                  <a:lnTo>
                    <a:pt x="7383" y="4147"/>
                  </a:lnTo>
                  <a:lnTo>
                    <a:pt x="7383" y="4985"/>
                  </a:lnTo>
                  <a:lnTo>
                    <a:pt x="6577" y="4985"/>
                  </a:lnTo>
                  <a:lnTo>
                    <a:pt x="6577" y="5078"/>
                  </a:lnTo>
                  <a:cubicBezTo>
                    <a:pt x="6577" y="5233"/>
                    <a:pt x="6546" y="5388"/>
                    <a:pt x="6515" y="5512"/>
                  </a:cubicBezTo>
                  <a:lnTo>
                    <a:pt x="7352" y="5512"/>
                  </a:lnTo>
                  <a:lnTo>
                    <a:pt x="7352" y="6784"/>
                  </a:lnTo>
                  <a:lnTo>
                    <a:pt x="6546" y="6784"/>
                  </a:lnTo>
                  <a:lnTo>
                    <a:pt x="6546" y="6319"/>
                  </a:lnTo>
                  <a:lnTo>
                    <a:pt x="6018" y="6319"/>
                  </a:lnTo>
                  <a:cubicBezTo>
                    <a:pt x="5708" y="6613"/>
                    <a:pt x="5313" y="6761"/>
                    <a:pt x="4917" y="6761"/>
                  </a:cubicBezTo>
                  <a:cubicBezTo>
                    <a:pt x="4522" y="6761"/>
                    <a:pt x="4126" y="6613"/>
                    <a:pt x="3816" y="6319"/>
                  </a:cubicBezTo>
                  <a:lnTo>
                    <a:pt x="3289" y="6319"/>
                  </a:lnTo>
                  <a:lnTo>
                    <a:pt x="3289" y="6784"/>
                  </a:lnTo>
                  <a:lnTo>
                    <a:pt x="2482" y="6784"/>
                  </a:lnTo>
                  <a:lnTo>
                    <a:pt x="2482" y="5512"/>
                  </a:lnTo>
                  <a:lnTo>
                    <a:pt x="3320" y="5512"/>
                  </a:lnTo>
                  <a:cubicBezTo>
                    <a:pt x="3289" y="5388"/>
                    <a:pt x="3258" y="5233"/>
                    <a:pt x="3258" y="5078"/>
                  </a:cubicBezTo>
                  <a:lnTo>
                    <a:pt x="3258" y="4985"/>
                  </a:lnTo>
                  <a:lnTo>
                    <a:pt x="2451" y="4985"/>
                  </a:lnTo>
                  <a:lnTo>
                    <a:pt x="2451" y="4147"/>
                  </a:lnTo>
                  <a:lnTo>
                    <a:pt x="3258" y="4147"/>
                  </a:lnTo>
                  <a:lnTo>
                    <a:pt x="3258" y="3992"/>
                  </a:lnTo>
                  <a:cubicBezTo>
                    <a:pt x="3258" y="3899"/>
                    <a:pt x="3258" y="3775"/>
                    <a:pt x="3289" y="3651"/>
                  </a:cubicBezTo>
                  <a:lnTo>
                    <a:pt x="2482" y="3651"/>
                  </a:lnTo>
                  <a:lnTo>
                    <a:pt x="2482" y="2379"/>
                  </a:lnTo>
                  <a:lnTo>
                    <a:pt x="3289" y="2379"/>
                  </a:lnTo>
                  <a:lnTo>
                    <a:pt x="3289" y="2844"/>
                  </a:lnTo>
                  <a:lnTo>
                    <a:pt x="3723" y="2844"/>
                  </a:lnTo>
                  <a:cubicBezTo>
                    <a:pt x="3816" y="2751"/>
                    <a:pt x="3909" y="2658"/>
                    <a:pt x="4033" y="2596"/>
                  </a:cubicBezTo>
                  <a:lnTo>
                    <a:pt x="3692" y="1976"/>
                  </a:lnTo>
                  <a:lnTo>
                    <a:pt x="4374" y="1604"/>
                  </a:lnTo>
                  <a:lnTo>
                    <a:pt x="4809" y="2379"/>
                  </a:lnTo>
                  <a:lnTo>
                    <a:pt x="5026" y="2379"/>
                  </a:lnTo>
                  <a:lnTo>
                    <a:pt x="5460" y="1604"/>
                  </a:lnTo>
                  <a:close/>
                  <a:moveTo>
                    <a:pt x="4916" y="1"/>
                  </a:moveTo>
                  <a:cubicBezTo>
                    <a:pt x="2566" y="1"/>
                    <a:pt x="461" y="1668"/>
                    <a:pt x="63" y="4085"/>
                  </a:cubicBezTo>
                  <a:lnTo>
                    <a:pt x="63" y="4240"/>
                  </a:lnTo>
                  <a:cubicBezTo>
                    <a:pt x="32" y="4426"/>
                    <a:pt x="1" y="4612"/>
                    <a:pt x="1" y="4799"/>
                  </a:cubicBezTo>
                  <a:cubicBezTo>
                    <a:pt x="1" y="5388"/>
                    <a:pt x="94" y="5977"/>
                    <a:pt x="280" y="6505"/>
                  </a:cubicBezTo>
                  <a:lnTo>
                    <a:pt x="4933" y="9172"/>
                  </a:lnTo>
                  <a:lnTo>
                    <a:pt x="9586" y="6505"/>
                  </a:lnTo>
                  <a:cubicBezTo>
                    <a:pt x="10485" y="3806"/>
                    <a:pt x="8903" y="859"/>
                    <a:pt x="6112" y="146"/>
                  </a:cubicBezTo>
                  <a:cubicBezTo>
                    <a:pt x="5711" y="48"/>
                    <a:pt x="5310" y="1"/>
                    <a:pt x="4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4754525" y="2219650"/>
              <a:ext cx="30275" cy="40350"/>
            </a:xfrm>
            <a:custGeom>
              <a:avLst/>
              <a:gdLst/>
              <a:ahLst/>
              <a:cxnLst/>
              <a:rect l="l" t="t" r="r" b="b"/>
              <a:pathLst>
                <a:path w="1211" h="1614" extrusionOk="0">
                  <a:moveTo>
                    <a:pt x="1148" y="0"/>
                  </a:moveTo>
                  <a:lnTo>
                    <a:pt x="1" y="869"/>
                  </a:lnTo>
                  <a:lnTo>
                    <a:pt x="249" y="1024"/>
                  </a:lnTo>
                  <a:lnTo>
                    <a:pt x="218" y="1024"/>
                  </a:lnTo>
                  <a:lnTo>
                    <a:pt x="342" y="1117"/>
                  </a:lnTo>
                  <a:lnTo>
                    <a:pt x="714" y="1334"/>
                  </a:lnTo>
                  <a:lnTo>
                    <a:pt x="1210" y="1613"/>
                  </a:lnTo>
                  <a:cubicBezTo>
                    <a:pt x="1179" y="1396"/>
                    <a:pt x="1148" y="1210"/>
                    <a:pt x="1117" y="1024"/>
                  </a:cubicBezTo>
                  <a:lnTo>
                    <a:pt x="1117" y="807"/>
                  </a:lnTo>
                  <a:lnTo>
                    <a:pt x="1117" y="559"/>
                  </a:lnTo>
                  <a:cubicBezTo>
                    <a:pt x="1117" y="559"/>
                    <a:pt x="1117" y="528"/>
                    <a:pt x="1117" y="528"/>
                  </a:cubicBezTo>
                  <a:cubicBezTo>
                    <a:pt x="1117" y="342"/>
                    <a:pt x="1148" y="186"/>
                    <a:pt x="1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2"/>
            <p:cNvSpPr/>
            <p:nvPr/>
          </p:nvSpPr>
          <p:spPr>
            <a:xfrm>
              <a:off x="4752975" y="2264625"/>
              <a:ext cx="129525" cy="175275"/>
            </a:xfrm>
            <a:custGeom>
              <a:avLst/>
              <a:gdLst/>
              <a:ahLst/>
              <a:cxnLst/>
              <a:rect l="l" t="t" r="r" b="b"/>
              <a:pathLst>
                <a:path w="5181" h="7011" extrusionOk="0">
                  <a:moveTo>
                    <a:pt x="1" y="0"/>
                  </a:moveTo>
                  <a:lnTo>
                    <a:pt x="1" y="7011"/>
                  </a:lnTo>
                  <a:lnTo>
                    <a:pt x="5181" y="297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2"/>
            <p:cNvSpPr/>
            <p:nvPr/>
          </p:nvSpPr>
          <p:spPr>
            <a:xfrm>
              <a:off x="4766925" y="2349925"/>
              <a:ext cx="317975" cy="105500"/>
            </a:xfrm>
            <a:custGeom>
              <a:avLst/>
              <a:gdLst/>
              <a:ahLst/>
              <a:cxnLst/>
              <a:rect l="l" t="t" r="r" b="b"/>
              <a:pathLst>
                <a:path w="12719" h="4220" extrusionOk="0">
                  <a:moveTo>
                    <a:pt x="5398" y="1"/>
                  </a:moveTo>
                  <a:lnTo>
                    <a:pt x="1" y="4219"/>
                  </a:lnTo>
                  <a:lnTo>
                    <a:pt x="12719" y="4219"/>
                  </a:lnTo>
                  <a:lnTo>
                    <a:pt x="7290" y="1"/>
                  </a:lnTo>
                  <a:lnTo>
                    <a:pt x="6329" y="559"/>
                  </a:lnTo>
                  <a:lnTo>
                    <a:pt x="53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2"/>
            <p:cNvSpPr/>
            <p:nvPr/>
          </p:nvSpPr>
          <p:spPr>
            <a:xfrm>
              <a:off x="4968550" y="2265400"/>
              <a:ext cx="129550" cy="174500"/>
            </a:xfrm>
            <a:custGeom>
              <a:avLst/>
              <a:gdLst/>
              <a:ahLst/>
              <a:cxnLst/>
              <a:rect l="l" t="t" r="r" b="b"/>
              <a:pathLst>
                <a:path w="5182" h="6980" extrusionOk="0">
                  <a:moveTo>
                    <a:pt x="5181" y="0"/>
                  </a:moveTo>
                  <a:lnTo>
                    <a:pt x="1" y="2947"/>
                  </a:lnTo>
                  <a:lnTo>
                    <a:pt x="5181" y="6980"/>
                  </a:lnTo>
                  <a:lnTo>
                    <a:pt x="51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2"/>
            <p:cNvSpPr/>
            <p:nvPr/>
          </p:nvSpPr>
          <p:spPr>
            <a:xfrm>
              <a:off x="4752975" y="2241350"/>
              <a:ext cx="25" cy="25"/>
            </a:xfrm>
            <a:custGeom>
              <a:avLst/>
              <a:gdLst/>
              <a:ahLst/>
              <a:cxnLst/>
              <a:rect l="l" t="t" r="r" b="b"/>
              <a:pathLst>
                <a:path w="1" h="1" extrusionOk="0">
                  <a:moveTo>
                    <a:pt x="1" y="1"/>
                  </a:moveTo>
                  <a:close/>
                  <a:moveTo>
                    <a:pt x="1" y="1"/>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2"/>
            <p:cNvSpPr/>
            <p:nvPr/>
          </p:nvSpPr>
          <p:spPr>
            <a:xfrm>
              <a:off x="5067050" y="2219650"/>
              <a:ext cx="31050" cy="39575"/>
            </a:xfrm>
            <a:custGeom>
              <a:avLst/>
              <a:gdLst/>
              <a:ahLst/>
              <a:cxnLst/>
              <a:rect l="l" t="t" r="r" b="b"/>
              <a:pathLst>
                <a:path w="1242" h="1583" extrusionOk="0">
                  <a:moveTo>
                    <a:pt x="62" y="0"/>
                  </a:moveTo>
                  <a:cubicBezTo>
                    <a:pt x="93" y="186"/>
                    <a:pt x="93" y="373"/>
                    <a:pt x="93" y="559"/>
                  </a:cubicBezTo>
                  <a:cubicBezTo>
                    <a:pt x="93" y="900"/>
                    <a:pt x="62" y="1241"/>
                    <a:pt x="0" y="1582"/>
                  </a:cubicBezTo>
                  <a:lnTo>
                    <a:pt x="1241" y="869"/>
                  </a:lnTo>
                  <a:lnTo>
                    <a:pt x="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4" name="Google Shape;4934;p62"/>
          <p:cNvGrpSpPr/>
          <p:nvPr/>
        </p:nvGrpSpPr>
        <p:grpSpPr>
          <a:xfrm>
            <a:off x="4827920" y="2422730"/>
            <a:ext cx="292979" cy="373563"/>
            <a:chOff x="4033325" y="2110300"/>
            <a:chExt cx="270675" cy="345125"/>
          </a:xfrm>
        </p:grpSpPr>
        <p:sp>
          <p:nvSpPr>
            <p:cNvPr id="4935" name="Google Shape;4935;p62"/>
            <p:cNvSpPr/>
            <p:nvPr/>
          </p:nvSpPr>
          <p:spPr>
            <a:xfrm>
              <a:off x="4033325" y="2110300"/>
              <a:ext cx="228800" cy="45775"/>
            </a:xfrm>
            <a:custGeom>
              <a:avLst/>
              <a:gdLst/>
              <a:ahLst/>
              <a:cxnLst/>
              <a:rect l="l" t="t" r="r" b="b"/>
              <a:pathLst>
                <a:path w="9152" h="1831" extrusionOk="0">
                  <a:moveTo>
                    <a:pt x="1" y="1"/>
                  </a:moveTo>
                  <a:lnTo>
                    <a:pt x="1" y="1831"/>
                  </a:lnTo>
                  <a:lnTo>
                    <a:pt x="9151" y="1831"/>
                  </a:lnTo>
                  <a:lnTo>
                    <a:pt x="91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2"/>
            <p:cNvSpPr/>
            <p:nvPr/>
          </p:nvSpPr>
          <p:spPr>
            <a:xfrm>
              <a:off x="4033325" y="2176225"/>
              <a:ext cx="228800" cy="203975"/>
            </a:xfrm>
            <a:custGeom>
              <a:avLst/>
              <a:gdLst/>
              <a:ahLst/>
              <a:cxnLst/>
              <a:rect l="l" t="t" r="r" b="b"/>
              <a:pathLst>
                <a:path w="9152" h="8159" extrusionOk="0">
                  <a:moveTo>
                    <a:pt x="1" y="0"/>
                  </a:moveTo>
                  <a:lnTo>
                    <a:pt x="1" y="8158"/>
                  </a:lnTo>
                  <a:lnTo>
                    <a:pt x="9151" y="8158"/>
                  </a:lnTo>
                  <a:lnTo>
                    <a:pt x="9151" y="7290"/>
                  </a:lnTo>
                  <a:lnTo>
                    <a:pt x="6546" y="7290"/>
                  </a:lnTo>
                  <a:lnTo>
                    <a:pt x="6546" y="3071"/>
                  </a:lnTo>
                  <a:lnTo>
                    <a:pt x="7197" y="3071"/>
                  </a:lnTo>
                  <a:lnTo>
                    <a:pt x="7197" y="2513"/>
                  </a:lnTo>
                  <a:cubicBezTo>
                    <a:pt x="7197" y="1520"/>
                    <a:pt x="8004" y="714"/>
                    <a:pt x="8996" y="714"/>
                  </a:cubicBezTo>
                  <a:lnTo>
                    <a:pt x="9151" y="714"/>
                  </a:lnTo>
                  <a:lnTo>
                    <a:pt x="91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2"/>
            <p:cNvSpPr/>
            <p:nvPr/>
          </p:nvSpPr>
          <p:spPr>
            <a:xfrm>
              <a:off x="4033325" y="2399550"/>
              <a:ext cx="228800" cy="55875"/>
            </a:xfrm>
            <a:custGeom>
              <a:avLst/>
              <a:gdLst/>
              <a:ahLst/>
              <a:cxnLst/>
              <a:rect l="l" t="t" r="r" b="b"/>
              <a:pathLst>
                <a:path w="9152" h="2235" extrusionOk="0">
                  <a:moveTo>
                    <a:pt x="4995" y="652"/>
                  </a:moveTo>
                  <a:lnTo>
                    <a:pt x="4995" y="1490"/>
                  </a:lnTo>
                  <a:lnTo>
                    <a:pt x="4157" y="1490"/>
                  </a:lnTo>
                  <a:lnTo>
                    <a:pt x="4157" y="652"/>
                  </a:lnTo>
                  <a:close/>
                  <a:moveTo>
                    <a:pt x="1" y="1"/>
                  </a:moveTo>
                  <a:lnTo>
                    <a:pt x="1" y="2234"/>
                  </a:lnTo>
                  <a:lnTo>
                    <a:pt x="9151" y="2234"/>
                  </a:lnTo>
                  <a:lnTo>
                    <a:pt x="91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2"/>
            <p:cNvSpPr/>
            <p:nvPr/>
          </p:nvSpPr>
          <p:spPr>
            <a:xfrm>
              <a:off x="4233400" y="2214225"/>
              <a:ext cx="29500" cy="38800"/>
            </a:xfrm>
            <a:custGeom>
              <a:avLst/>
              <a:gdLst/>
              <a:ahLst/>
              <a:cxnLst/>
              <a:rect l="l" t="t" r="r" b="b"/>
              <a:pathLst>
                <a:path w="1180" h="1552" extrusionOk="0">
                  <a:moveTo>
                    <a:pt x="1024" y="0"/>
                  </a:moveTo>
                  <a:cubicBezTo>
                    <a:pt x="466" y="0"/>
                    <a:pt x="1" y="465"/>
                    <a:pt x="1" y="1024"/>
                  </a:cubicBezTo>
                  <a:lnTo>
                    <a:pt x="1" y="1551"/>
                  </a:lnTo>
                  <a:lnTo>
                    <a:pt x="1179" y="1551"/>
                  </a:lnTo>
                  <a:lnTo>
                    <a:pt x="1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2"/>
            <p:cNvSpPr/>
            <p:nvPr/>
          </p:nvSpPr>
          <p:spPr>
            <a:xfrm>
              <a:off x="4217125" y="2273925"/>
              <a:ext cx="83000" cy="64400"/>
            </a:xfrm>
            <a:custGeom>
              <a:avLst/>
              <a:gdLst/>
              <a:ahLst/>
              <a:cxnLst/>
              <a:rect l="l" t="t" r="r" b="b"/>
              <a:pathLst>
                <a:path w="3320" h="2576" extrusionOk="0">
                  <a:moveTo>
                    <a:pt x="2078" y="931"/>
                  </a:moveTo>
                  <a:lnTo>
                    <a:pt x="2047" y="1924"/>
                  </a:lnTo>
                  <a:lnTo>
                    <a:pt x="1272" y="1924"/>
                  </a:lnTo>
                  <a:lnTo>
                    <a:pt x="1272" y="931"/>
                  </a:lnTo>
                  <a:close/>
                  <a:moveTo>
                    <a:pt x="0" y="1"/>
                  </a:moveTo>
                  <a:lnTo>
                    <a:pt x="0" y="2575"/>
                  </a:lnTo>
                  <a:lnTo>
                    <a:pt x="3319" y="2575"/>
                  </a:lnTo>
                  <a:lnTo>
                    <a:pt x="33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2"/>
            <p:cNvSpPr/>
            <p:nvPr/>
          </p:nvSpPr>
          <p:spPr>
            <a:xfrm>
              <a:off x="4262100" y="2194050"/>
              <a:ext cx="41900" cy="59750"/>
            </a:xfrm>
            <a:custGeom>
              <a:avLst/>
              <a:gdLst/>
              <a:ahLst/>
              <a:cxnLst/>
              <a:rect l="l" t="t" r="r" b="b"/>
              <a:pathLst>
                <a:path w="1676" h="2390" extrusionOk="0">
                  <a:moveTo>
                    <a:pt x="0" y="1"/>
                  </a:moveTo>
                  <a:lnTo>
                    <a:pt x="0" y="838"/>
                  </a:lnTo>
                  <a:cubicBezTo>
                    <a:pt x="497" y="900"/>
                    <a:pt x="869" y="1334"/>
                    <a:pt x="869" y="1831"/>
                  </a:cubicBezTo>
                  <a:lnTo>
                    <a:pt x="869" y="2389"/>
                  </a:lnTo>
                  <a:lnTo>
                    <a:pt x="1675" y="2389"/>
                  </a:lnTo>
                  <a:lnTo>
                    <a:pt x="1675" y="1831"/>
                  </a:lnTo>
                  <a:cubicBezTo>
                    <a:pt x="1675" y="869"/>
                    <a:pt x="962" y="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62"/>
          <p:cNvGrpSpPr/>
          <p:nvPr/>
        </p:nvGrpSpPr>
        <p:grpSpPr>
          <a:xfrm>
            <a:off x="3969225" y="2422730"/>
            <a:ext cx="373563" cy="373563"/>
            <a:chOff x="3240000" y="2110300"/>
            <a:chExt cx="345125" cy="345125"/>
          </a:xfrm>
        </p:grpSpPr>
        <p:sp>
          <p:nvSpPr>
            <p:cNvPr id="4942" name="Google Shape;4942;p62"/>
            <p:cNvSpPr/>
            <p:nvPr/>
          </p:nvSpPr>
          <p:spPr>
            <a:xfrm>
              <a:off x="3240775" y="2152950"/>
              <a:ext cx="344350" cy="179950"/>
            </a:xfrm>
            <a:custGeom>
              <a:avLst/>
              <a:gdLst/>
              <a:ahLst/>
              <a:cxnLst/>
              <a:rect l="l" t="t" r="r" b="b"/>
              <a:pathLst>
                <a:path w="13774" h="7198" extrusionOk="0">
                  <a:moveTo>
                    <a:pt x="1" y="1"/>
                  </a:moveTo>
                  <a:lnTo>
                    <a:pt x="1" y="7197"/>
                  </a:lnTo>
                  <a:lnTo>
                    <a:pt x="13773" y="7197"/>
                  </a:lnTo>
                  <a:lnTo>
                    <a:pt x="13773" y="1"/>
                  </a:lnTo>
                  <a:lnTo>
                    <a:pt x="10454" y="1"/>
                  </a:lnTo>
                  <a:cubicBezTo>
                    <a:pt x="10951" y="1366"/>
                    <a:pt x="10609" y="2885"/>
                    <a:pt x="9586" y="3940"/>
                  </a:cubicBezTo>
                  <a:lnTo>
                    <a:pt x="9586" y="5615"/>
                  </a:lnTo>
                  <a:lnTo>
                    <a:pt x="4157" y="5615"/>
                  </a:lnTo>
                  <a:lnTo>
                    <a:pt x="4157" y="3940"/>
                  </a:lnTo>
                  <a:cubicBezTo>
                    <a:pt x="3475" y="3227"/>
                    <a:pt x="3072" y="2265"/>
                    <a:pt x="3072" y="1272"/>
                  </a:cubicBezTo>
                  <a:cubicBezTo>
                    <a:pt x="3072" y="838"/>
                    <a:pt x="3134" y="404"/>
                    <a:pt x="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2"/>
            <p:cNvSpPr/>
            <p:nvPr/>
          </p:nvSpPr>
          <p:spPr>
            <a:xfrm>
              <a:off x="3310575" y="2110300"/>
              <a:ext cx="203975" cy="162100"/>
            </a:xfrm>
            <a:custGeom>
              <a:avLst/>
              <a:gdLst/>
              <a:ahLst/>
              <a:cxnLst/>
              <a:rect l="l" t="t" r="r" b="b"/>
              <a:pathLst>
                <a:path w="8159" h="6484" extrusionOk="0">
                  <a:moveTo>
                    <a:pt x="3011" y="2523"/>
                  </a:moveTo>
                  <a:cubicBezTo>
                    <a:pt x="3266" y="2523"/>
                    <a:pt x="3516" y="2725"/>
                    <a:pt x="3537" y="3040"/>
                  </a:cubicBezTo>
                  <a:cubicBezTo>
                    <a:pt x="3537" y="3320"/>
                    <a:pt x="3289" y="3537"/>
                    <a:pt x="3009" y="3537"/>
                  </a:cubicBezTo>
                  <a:cubicBezTo>
                    <a:pt x="2575" y="3537"/>
                    <a:pt x="2327" y="2978"/>
                    <a:pt x="2668" y="2668"/>
                  </a:cubicBezTo>
                  <a:cubicBezTo>
                    <a:pt x="2768" y="2569"/>
                    <a:pt x="2890" y="2523"/>
                    <a:pt x="3011" y="2523"/>
                  </a:cubicBezTo>
                  <a:close/>
                  <a:moveTo>
                    <a:pt x="5127" y="2523"/>
                  </a:moveTo>
                  <a:cubicBezTo>
                    <a:pt x="5389" y="2523"/>
                    <a:pt x="5646" y="2725"/>
                    <a:pt x="5646" y="3040"/>
                  </a:cubicBezTo>
                  <a:cubicBezTo>
                    <a:pt x="5646" y="3320"/>
                    <a:pt x="5429" y="3537"/>
                    <a:pt x="5150" y="3537"/>
                  </a:cubicBezTo>
                  <a:cubicBezTo>
                    <a:pt x="4684" y="3537"/>
                    <a:pt x="4436" y="3009"/>
                    <a:pt x="4778" y="2668"/>
                  </a:cubicBezTo>
                  <a:cubicBezTo>
                    <a:pt x="4877" y="2569"/>
                    <a:pt x="5003" y="2523"/>
                    <a:pt x="5127" y="2523"/>
                  </a:cubicBezTo>
                  <a:close/>
                  <a:moveTo>
                    <a:pt x="4064" y="1"/>
                  </a:moveTo>
                  <a:cubicBezTo>
                    <a:pt x="1272" y="1"/>
                    <a:pt x="1" y="3506"/>
                    <a:pt x="2172" y="5274"/>
                  </a:cubicBezTo>
                  <a:lnTo>
                    <a:pt x="2172" y="6484"/>
                  </a:lnTo>
                  <a:lnTo>
                    <a:pt x="2916" y="6484"/>
                  </a:lnTo>
                  <a:lnTo>
                    <a:pt x="2916" y="5150"/>
                  </a:lnTo>
                  <a:lnTo>
                    <a:pt x="3723" y="5150"/>
                  </a:lnTo>
                  <a:lnTo>
                    <a:pt x="3723" y="6484"/>
                  </a:lnTo>
                  <a:lnTo>
                    <a:pt x="4436" y="6484"/>
                  </a:lnTo>
                  <a:lnTo>
                    <a:pt x="4436" y="5150"/>
                  </a:lnTo>
                  <a:lnTo>
                    <a:pt x="5274" y="5150"/>
                  </a:lnTo>
                  <a:lnTo>
                    <a:pt x="5274" y="6484"/>
                  </a:lnTo>
                  <a:lnTo>
                    <a:pt x="5987" y="6484"/>
                  </a:lnTo>
                  <a:lnTo>
                    <a:pt x="5987" y="5274"/>
                  </a:lnTo>
                  <a:cubicBezTo>
                    <a:pt x="8159" y="3506"/>
                    <a:pt x="6887" y="1"/>
                    <a:pt x="4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2"/>
            <p:cNvSpPr/>
            <p:nvPr/>
          </p:nvSpPr>
          <p:spPr>
            <a:xfrm>
              <a:off x="3240000" y="2353025"/>
              <a:ext cx="345125" cy="34925"/>
            </a:xfrm>
            <a:custGeom>
              <a:avLst/>
              <a:gdLst/>
              <a:ahLst/>
              <a:cxnLst/>
              <a:rect l="l" t="t" r="r" b="b"/>
              <a:pathLst>
                <a:path w="13805" h="1397" extrusionOk="0">
                  <a:moveTo>
                    <a:pt x="1" y="1"/>
                  </a:moveTo>
                  <a:lnTo>
                    <a:pt x="1" y="1396"/>
                  </a:lnTo>
                  <a:lnTo>
                    <a:pt x="13804" y="1396"/>
                  </a:lnTo>
                  <a:lnTo>
                    <a:pt x="13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2"/>
            <p:cNvSpPr/>
            <p:nvPr/>
          </p:nvSpPr>
          <p:spPr>
            <a:xfrm>
              <a:off x="3352450" y="2408075"/>
              <a:ext cx="121000" cy="47350"/>
            </a:xfrm>
            <a:custGeom>
              <a:avLst/>
              <a:gdLst/>
              <a:ahLst/>
              <a:cxnLst/>
              <a:rect l="l" t="t" r="r" b="b"/>
              <a:pathLst>
                <a:path w="4840" h="1894" extrusionOk="0">
                  <a:moveTo>
                    <a:pt x="962" y="1"/>
                  </a:moveTo>
                  <a:lnTo>
                    <a:pt x="962" y="1087"/>
                  </a:lnTo>
                  <a:lnTo>
                    <a:pt x="1" y="1087"/>
                  </a:lnTo>
                  <a:lnTo>
                    <a:pt x="1" y="1893"/>
                  </a:lnTo>
                  <a:lnTo>
                    <a:pt x="4840" y="1893"/>
                  </a:lnTo>
                  <a:lnTo>
                    <a:pt x="4840" y="1087"/>
                  </a:lnTo>
                  <a:lnTo>
                    <a:pt x="3847" y="1087"/>
                  </a:lnTo>
                  <a:lnTo>
                    <a:pt x="3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62"/>
          <p:cNvGrpSpPr/>
          <p:nvPr/>
        </p:nvGrpSpPr>
        <p:grpSpPr>
          <a:xfrm>
            <a:off x="3159238" y="2475605"/>
            <a:ext cx="373536" cy="267786"/>
            <a:chOff x="2491675" y="2159150"/>
            <a:chExt cx="345100" cy="247400"/>
          </a:xfrm>
        </p:grpSpPr>
        <p:sp>
          <p:nvSpPr>
            <p:cNvPr id="4947" name="Google Shape;4947;p62"/>
            <p:cNvSpPr/>
            <p:nvPr/>
          </p:nvSpPr>
          <p:spPr>
            <a:xfrm>
              <a:off x="2677775" y="2268500"/>
              <a:ext cx="159000" cy="138050"/>
            </a:xfrm>
            <a:custGeom>
              <a:avLst/>
              <a:gdLst/>
              <a:ahLst/>
              <a:cxnLst/>
              <a:rect l="l" t="t" r="r" b="b"/>
              <a:pathLst>
                <a:path w="6360" h="5522" extrusionOk="0">
                  <a:moveTo>
                    <a:pt x="3568" y="1986"/>
                  </a:moveTo>
                  <a:lnTo>
                    <a:pt x="3568" y="3754"/>
                  </a:lnTo>
                  <a:lnTo>
                    <a:pt x="2762" y="3754"/>
                  </a:lnTo>
                  <a:lnTo>
                    <a:pt x="2762" y="1986"/>
                  </a:lnTo>
                  <a:close/>
                  <a:moveTo>
                    <a:pt x="3568" y="4095"/>
                  </a:moveTo>
                  <a:lnTo>
                    <a:pt x="3568" y="4839"/>
                  </a:lnTo>
                  <a:lnTo>
                    <a:pt x="2762" y="4839"/>
                  </a:lnTo>
                  <a:lnTo>
                    <a:pt x="2762" y="4095"/>
                  </a:lnTo>
                  <a:close/>
                  <a:moveTo>
                    <a:pt x="3165" y="1"/>
                  </a:moveTo>
                  <a:lnTo>
                    <a:pt x="1" y="5522"/>
                  </a:lnTo>
                  <a:lnTo>
                    <a:pt x="6360" y="5522"/>
                  </a:lnTo>
                  <a:lnTo>
                    <a:pt x="31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2591700" y="2207300"/>
              <a:ext cx="99300" cy="84500"/>
            </a:xfrm>
            <a:custGeom>
              <a:avLst/>
              <a:gdLst/>
              <a:ahLst/>
              <a:cxnLst/>
              <a:rect l="l" t="t" r="r" b="b"/>
              <a:pathLst>
                <a:path w="3972" h="3380" extrusionOk="0">
                  <a:moveTo>
                    <a:pt x="2262" y="1"/>
                  </a:moveTo>
                  <a:cubicBezTo>
                    <a:pt x="1848" y="1"/>
                    <a:pt x="1427" y="154"/>
                    <a:pt x="1086" y="494"/>
                  </a:cubicBezTo>
                  <a:cubicBezTo>
                    <a:pt x="1" y="1580"/>
                    <a:pt x="776" y="3379"/>
                    <a:pt x="2296" y="3379"/>
                  </a:cubicBezTo>
                  <a:cubicBezTo>
                    <a:pt x="3227" y="3379"/>
                    <a:pt x="3971" y="2635"/>
                    <a:pt x="3971" y="1704"/>
                  </a:cubicBezTo>
                  <a:cubicBezTo>
                    <a:pt x="3971" y="675"/>
                    <a:pt x="3132" y="1"/>
                    <a:pt x="2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2491675" y="2159150"/>
              <a:ext cx="314850" cy="181500"/>
            </a:xfrm>
            <a:custGeom>
              <a:avLst/>
              <a:gdLst/>
              <a:ahLst/>
              <a:cxnLst/>
              <a:rect l="l" t="t" r="r" b="b"/>
              <a:pathLst>
                <a:path w="12594" h="7260" extrusionOk="0">
                  <a:moveTo>
                    <a:pt x="6306" y="1120"/>
                  </a:moveTo>
                  <a:cubicBezTo>
                    <a:pt x="6923" y="1120"/>
                    <a:pt x="7553" y="1350"/>
                    <a:pt x="8065" y="1862"/>
                  </a:cubicBezTo>
                  <a:cubicBezTo>
                    <a:pt x="9616" y="3444"/>
                    <a:pt x="8530" y="6112"/>
                    <a:pt x="6297" y="6143"/>
                  </a:cubicBezTo>
                  <a:cubicBezTo>
                    <a:pt x="4932" y="6143"/>
                    <a:pt x="3785" y="5026"/>
                    <a:pt x="3785" y="3630"/>
                  </a:cubicBezTo>
                  <a:cubicBezTo>
                    <a:pt x="3785" y="2120"/>
                    <a:pt x="5018" y="1120"/>
                    <a:pt x="6306" y="1120"/>
                  </a:cubicBezTo>
                  <a:close/>
                  <a:moveTo>
                    <a:pt x="6297" y="1"/>
                  </a:moveTo>
                  <a:cubicBezTo>
                    <a:pt x="4901" y="1"/>
                    <a:pt x="3412" y="590"/>
                    <a:pt x="1954" y="1707"/>
                  </a:cubicBezTo>
                  <a:cubicBezTo>
                    <a:pt x="1303" y="2203"/>
                    <a:pt x="714" y="2762"/>
                    <a:pt x="186" y="3382"/>
                  </a:cubicBezTo>
                  <a:lnTo>
                    <a:pt x="0" y="3630"/>
                  </a:lnTo>
                  <a:lnTo>
                    <a:pt x="186" y="3878"/>
                  </a:lnTo>
                  <a:cubicBezTo>
                    <a:pt x="714" y="4499"/>
                    <a:pt x="1303" y="5088"/>
                    <a:pt x="1954" y="5584"/>
                  </a:cubicBezTo>
                  <a:cubicBezTo>
                    <a:pt x="3412" y="6670"/>
                    <a:pt x="4901" y="7259"/>
                    <a:pt x="6297" y="7259"/>
                  </a:cubicBezTo>
                  <a:cubicBezTo>
                    <a:pt x="6948" y="7259"/>
                    <a:pt x="7600" y="7135"/>
                    <a:pt x="8220" y="6918"/>
                  </a:cubicBezTo>
                  <a:lnTo>
                    <a:pt x="8251" y="6918"/>
                  </a:lnTo>
                  <a:lnTo>
                    <a:pt x="9926" y="4002"/>
                  </a:lnTo>
                  <a:lnTo>
                    <a:pt x="10640" y="2793"/>
                  </a:lnTo>
                  <a:lnTo>
                    <a:pt x="11322" y="4002"/>
                  </a:lnTo>
                  <a:lnTo>
                    <a:pt x="11694" y="4623"/>
                  </a:lnTo>
                  <a:cubicBezTo>
                    <a:pt x="12129" y="4219"/>
                    <a:pt x="12377" y="3909"/>
                    <a:pt x="12377" y="3878"/>
                  </a:cubicBezTo>
                  <a:lnTo>
                    <a:pt x="12594" y="3630"/>
                  </a:lnTo>
                  <a:lnTo>
                    <a:pt x="12377" y="3382"/>
                  </a:lnTo>
                  <a:cubicBezTo>
                    <a:pt x="11850" y="2762"/>
                    <a:pt x="11260" y="2203"/>
                    <a:pt x="10640" y="1707"/>
                  </a:cubicBezTo>
                  <a:cubicBezTo>
                    <a:pt x="9182" y="590"/>
                    <a:pt x="7693" y="1"/>
                    <a:pt x="6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0" name="Google Shape;4950;p62"/>
          <p:cNvGrpSpPr/>
          <p:nvPr/>
        </p:nvGrpSpPr>
        <p:grpSpPr>
          <a:xfrm>
            <a:off x="2343352" y="2436152"/>
            <a:ext cx="374375" cy="345854"/>
            <a:chOff x="1737900" y="2122700"/>
            <a:chExt cx="345875" cy="319525"/>
          </a:xfrm>
        </p:grpSpPr>
        <p:sp>
          <p:nvSpPr>
            <p:cNvPr id="4951" name="Google Shape;4951;p62"/>
            <p:cNvSpPr/>
            <p:nvPr/>
          </p:nvSpPr>
          <p:spPr>
            <a:xfrm>
              <a:off x="1855000" y="2193275"/>
              <a:ext cx="42675" cy="68850"/>
            </a:xfrm>
            <a:custGeom>
              <a:avLst/>
              <a:gdLst/>
              <a:ahLst/>
              <a:cxnLst/>
              <a:rect l="l" t="t" r="r" b="b"/>
              <a:pathLst>
                <a:path w="1707" h="2754" extrusionOk="0">
                  <a:moveTo>
                    <a:pt x="853" y="1"/>
                  </a:moveTo>
                  <a:cubicBezTo>
                    <a:pt x="427" y="1"/>
                    <a:pt x="0" y="280"/>
                    <a:pt x="0" y="838"/>
                  </a:cubicBezTo>
                  <a:lnTo>
                    <a:pt x="0" y="1893"/>
                  </a:lnTo>
                  <a:cubicBezTo>
                    <a:pt x="0" y="2467"/>
                    <a:pt x="427" y="2754"/>
                    <a:pt x="853" y="2754"/>
                  </a:cubicBezTo>
                  <a:cubicBezTo>
                    <a:pt x="1280" y="2754"/>
                    <a:pt x="1706" y="2467"/>
                    <a:pt x="1706" y="1893"/>
                  </a:cubicBezTo>
                  <a:lnTo>
                    <a:pt x="1706" y="838"/>
                  </a:lnTo>
                  <a:cubicBezTo>
                    <a:pt x="1706" y="280"/>
                    <a:pt x="1280" y="1"/>
                    <a:pt x="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2"/>
            <p:cNvSpPr/>
            <p:nvPr/>
          </p:nvSpPr>
          <p:spPr>
            <a:xfrm>
              <a:off x="1737900" y="2122700"/>
              <a:ext cx="276100" cy="254400"/>
            </a:xfrm>
            <a:custGeom>
              <a:avLst/>
              <a:gdLst/>
              <a:ahLst/>
              <a:cxnLst/>
              <a:rect l="l" t="t" r="r" b="b"/>
              <a:pathLst>
                <a:path w="11044" h="10176" extrusionOk="0">
                  <a:moveTo>
                    <a:pt x="6049" y="1273"/>
                  </a:moveTo>
                  <a:lnTo>
                    <a:pt x="6763" y="1645"/>
                  </a:lnTo>
                  <a:lnTo>
                    <a:pt x="6421" y="2296"/>
                  </a:lnTo>
                  <a:cubicBezTo>
                    <a:pt x="6514" y="2358"/>
                    <a:pt x="6607" y="2420"/>
                    <a:pt x="6701" y="2513"/>
                  </a:cubicBezTo>
                  <a:lnTo>
                    <a:pt x="7166" y="2513"/>
                  </a:lnTo>
                  <a:lnTo>
                    <a:pt x="7166" y="2048"/>
                  </a:lnTo>
                  <a:lnTo>
                    <a:pt x="7972" y="2048"/>
                  </a:lnTo>
                  <a:lnTo>
                    <a:pt x="7972" y="3320"/>
                  </a:lnTo>
                  <a:lnTo>
                    <a:pt x="7135" y="3320"/>
                  </a:lnTo>
                  <a:cubicBezTo>
                    <a:pt x="7166" y="3444"/>
                    <a:pt x="7166" y="3568"/>
                    <a:pt x="7197" y="3692"/>
                  </a:cubicBezTo>
                  <a:lnTo>
                    <a:pt x="7197" y="3816"/>
                  </a:lnTo>
                  <a:lnTo>
                    <a:pt x="8003" y="3816"/>
                  </a:lnTo>
                  <a:lnTo>
                    <a:pt x="8003" y="4623"/>
                  </a:lnTo>
                  <a:lnTo>
                    <a:pt x="7197" y="4623"/>
                  </a:lnTo>
                  <a:lnTo>
                    <a:pt x="7197" y="4747"/>
                  </a:lnTo>
                  <a:cubicBezTo>
                    <a:pt x="7166" y="4902"/>
                    <a:pt x="7166" y="5026"/>
                    <a:pt x="7135" y="5181"/>
                  </a:cubicBezTo>
                  <a:lnTo>
                    <a:pt x="7972" y="5181"/>
                  </a:lnTo>
                  <a:lnTo>
                    <a:pt x="7972" y="6422"/>
                  </a:lnTo>
                  <a:lnTo>
                    <a:pt x="7166" y="6422"/>
                  </a:lnTo>
                  <a:lnTo>
                    <a:pt x="7166" y="5957"/>
                  </a:lnTo>
                  <a:lnTo>
                    <a:pt x="6639" y="5957"/>
                  </a:lnTo>
                  <a:cubicBezTo>
                    <a:pt x="6313" y="6251"/>
                    <a:pt x="5910" y="6399"/>
                    <a:pt x="5510" y="6399"/>
                  </a:cubicBezTo>
                  <a:cubicBezTo>
                    <a:pt x="5111" y="6399"/>
                    <a:pt x="4715" y="6251"/>
                    <a:pt x="4405" y="5957"/>
                  </a:cubicBezTo>
                  <a:lnTo>
                    <a:pt x="3878" y="5957"/>
                  </a:lnTo>
                  <a:lnTo>
                    <a:pt x="3878" y="6422"/>
                  </a:lnTo>
                  <a:lnTo>
                    <a:pt x="3071" y="6422"/>
                  </a:lnTo>
                  <a:lnTo>
                    <a:pt x="3071" y="5150"/>
                  </a:lnTo>
                  <a:lnTo>
                    <a:pt x="3909" y="5150"/>
                  </a:lnTo>
                  <a:cubicBezTo>
                    <a:pt x="3878" y="5026"/>
                    <a:pt x="3847" y="4871"/>
                    <a:pt x="3847" y="4747"/>
                  </a:cubicBezTo>
                  <a:lnTo>
                    <a:pt x="3847" y="4623"/>
                  </a:lnTo>
                  <a:lnTo>
                    <a:pt x="3040" y="4623"/>
                  </a:lnTo>
                  <a:lnTo>
                    <a:pt x="3040" y="3816"/>
                  </a:lnTo>
                  <a:lnTo>
                    <a:pt x="3878" y="3816"/>
                  </a:lnTo>
                  <a:lnTo>
                    <a:pt x="3878" y="3692"/>
                  </a:lnTo>
                  <a:cubicBezTo>
                    <a:pt x="3878" y="3568"/>
                    <a:pt x="3909" y="3444"/>
                    <a:pt x="3909" y="3320"/>
                  </a:cubicBezTo>
                  <a:lnTo>
                    <a:pt x="3102" y="3320"/>
                  </a:lnTo>
                  <a:lnTo>
                    <a:pt x="3102" y="2048"/>
                  </a:lnTo>
                  <a:lnTo>
                    <a:pt x="3878" y="2048"/>
                  </a:lnTo>
                  <a:lnTo>
                    <a:pt x="3878" y="2513"/>
                  </a:lnTo>
                  <a:lnTo>
                    <a:pt x="4343" y="2513"/>
                  </a:lnTo>
                  <a:cubicBezTo>
                    <a:pt x="4436" y="2420"/>
                    <a:pt x="4529" y="2358"/>
                    <a:pt x="4622" y="2296"/>
                  </a:cubicBezTo>
                  <a:lnTo>
                    <a:pt x="4281" y="1645"/>
                  </a:lnTo>
                  <a:lnTo>
                    <a:pt x="4994" y="1273"/>
                  </a:lnTo>
                  <a:lnTo>
                    <a:pt x="5398" y="2048"/>
                  </a:lnTo>
                  <a:lnTo>
                    <a:pt x="5615" y="2048"/>
                  </a:lnTo>
                  <a:lnTo>
                    <a:pt x="6049" y="1273"/>
                  </a:lnTo>
                  <a:close/>
                  <a:moveTo>
                    <a:pt x="0" y="1"/>
                  </a:moveTo>
                  <a:lnTo>
                    <a:pt x="0" y="7756"/>
                  </a:lnTo>
                  <a:lnTo>
                    <a:pt x="1427" y="7756"/>
                  </a:lnTo>
                  <a:lnTo>
                    <a:pt x="1427" y="10175"/>
                  </a:lnTo>
                  <a:lnTo>
                    <a:pt x="4684" y="7756"/>
                  </a:lnTo>
                  <a:lnTo>
                    <a:pt x="11043" y="7756"/>
                  </a:lnTo>
                  <a:lnTo>
                    <a:pt x="1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1808475" y="2175450"/>
              <a:ext cx="275300" cy="266775"/>
            </a:xfrm>
            <a:custGeom>
              <a:avLst/>
              <a:gdLst/>
              <a:ahLst/>
              <a:cxnLst/>
              <a:rect l="l" t="t" r="r" b="b"/>
              <a:pathLst>
                <a:path w="11012" h="10671" extrusionOk="0">
                  <a:moveTo>
                    <a:pt x="9058" y="0"/>
                  </a:moveTo>
                  <a:lnTo>
                    <a:pt x="9058" y="6421"/>
                  </a:lnTo>
                  <a:lnTo>
                    <a:pt x="2109" y="6421"/>
                  </a:lnTo>
                  <a:lnTo>
                    <a:pt x="0" y="8003"/>
                  </a:lnTo>
                  <a:lnTo>
                    <a:pt x="6142" y="8003"/>
                  </a:lnTo>
                  <a:lnTo>
                    <a:pt x="9678" y="10671"/>
                  </a:lnTo>
                  <a:lnTo>
                    <a:pt x="9678" y="8003"/>
                  </a:lnTo>
                  <a:lnTo>
                    <a:pt x="11012" y="8003"/>
                  </a:lnTo>
                  <a:lnTo>
                    <a:pt x="109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4" name="Google Shape;4954;p62"/>
          <p:cNvGrpSpPr/>
          <p:nvPr/>
        </p:nvGrpSpPr>
        <p:grpSpPr>
          <a:xfrm>
            <a:off x="1571953" y="2421891"/>
            <a:ext cx="293817" cy="374402"/>
            <a:chOff x="1025225" y="2109525"/>
            <a:chExt cx="271450" cy="345900"/>
          </a:xfrm>
        </p:grpSpPr>
        <p:sp>
          <p:nvSpPr>
            <p:cNvPr id="4955" name="Google Shape;4955;p62"/>
            <p:cNvSpPr/>
            <p:nvPr/>
          </p:nvSpPr>
          <p:spPr>
            <a:xfrm>
              <a:off x="1077175" y="2109525"/>
              <a:ext cx="167550" cy="225700"/>
            </a:xfrm>
            <a:custGeom>
              <a:avLst/>
              <a:gdLst/>
              <a:ahLst/>
              <a:cxnLst/>
              <a:rect l="l" t="t" r="r" b="b"/>
              <a:pathLst>
                <a:path w="6702" h="9028" extrusionOk="0">
                  <a:moveTo>
                    <a:pt x="3339" y="908"/>
                  </a:moveTo>
                  <a:cubicBezTo>
                    <a:pt x="4119" y="908"/>
                    <a:pt x="4902" y="1412"/>
                    <a:pt x="4964" y="2420"/>
                  </a:cubicBezTo>
                  <a:lnTo>
                    <a:pt x="4964" y="3382"/>
                  </a:lnTo>
                  <a:lnTo>
                    <a:pt x="1738" y="3382"/>
                  </a:lnTo>
                  <a:lnTo>
                    <a:pt x="1738" y="2420"/>
                  </a:lnTo>
                  <a:cubicBezTo>
                    <a:pt x="1785" y="1412"/>
                    <a:pt x="2560" y="908"/>
                    <a:pt x="3339" y="908"/>
                  </a:cubicBezTo>
                  <a:close/>
                  <a:moveTo>
                    <a:pt x="3754" y="5801"/>
                  </a:moveTo>
                  <a:lnTo>
                    <a:pt x="3754" y="7259"/>
                  </a:lnTo>
                  <a:lnTo>
                    <a:pt x="2948" y="7259"/>
                  </a:lnTo>
                  <a:lnTo>
                    <a:pt x="2948" y="5801"/>
                  </a:lnTo>
                  <a:close/>
                  <a:moveTo>
                    <a:pt x="3351" y="1"/>
                  </a:moveTo>
                  <a:cubicBezTo>
                    <a:pt x="2017" y="1"/>
                    <a:pt x="931" y="1086"/>
                    <a:pt x="931" y="2420"/>
                  </a:cubicBezTo>
                  <a:lnTo>
                    <a:pt x="931" y="3382"/>
                  </a:lnTo>
                  <a:lnTo>
                    <a:pt x="1" y="3382"/>
                  </a:lnTo>
                  <a:lnTo>
                    <a:pt x="1" y="9027"/>
                  </a:lnTo>
                  <a:lnTo>
                    <a:pt x="6701" y="9027"/>
                  </a:lnTo>
                  <a:lnTo>
                    <a:pt x="6701" y="3382"/>
                  </a:lnTo>
                  <a:lnTo>
                    <a:pt x="5771" y="3382"/>
                  </a:lnTo>
                  <a:lnTo>
                    <a:pt x="5771" y="2420"/>
                  </a:lnTo>
                  <a:cubicBezTo>
                    <a:pt x="5771" y="1086"/>
                    <a:pt x="4685" y="1"/>
                    <a:pt x="3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2"/>
            <p:cNvSpPr/>
            <p:nvPr/>
          </p:nvSpPr>
          <p:spPr>
            <a:xfrm>
              <a:off x="1025225" y="2366975"/>
              <a:ext cx="271450" cy="88450"/>
            </a:xfrm>
            <a:custGeom>
              <a:avLst/>
              <a:gdLst/>
              <a:ahLst/>
              <a:cxnLst/>
              <a:rect l="l" t="t" r="r" b="b"/>
              <a:pathLst>
                <a:path w="10858" h="3538" extrusionOk="0">
                  <a:moveTo>
                    <a:pt x="2792" y="1366"/>
                  </a:moveTo>
                  <a:lnTo>
                    <a:pt x="2792" y="2172"/>
                  </a:lnTo>
                  <a:lnTo>
                    <a:pt x="1986" y="2172"/>
                  </a:lnTo>
                  <a:lnTo>
                    <a:pt x="1986" y="1366"/>
                  </a:lnTo>
                  <a:close/>
                  <a:moveTo>
                    <a:pt x="4809" y="1366"/>
                  </a:moveTo>
                  <a:lnTo>
                    <a:pt x="4809" y="2172"/>
                  </a:lnTo>
                  <a:lnTo>
                    <a:pt x="4002" y="2172"/>
                  </a:lnTo>
                  <a:lnTo>
                    <a:pt x="4002" y="1366"/>
                  </a:lnTo>
                  <a:close/>
                  <a:moveTo>
                    <a:pt x="6825" y="1366"/>
                  </a:moveTo>
                  <a:lnTo>
                    <a:pt x="6856" y="2172"/>
                  </a:lnTo>
                  <a:lnTo>
                    <a:pt x="6018" y="2172"/>
                  </a:lnTo>
                  <a:lnTo>
                    <a:pt x="6018" y="1366"/>
                  </a:lnTo>
                  <a:close/>
                  <a:moveTo>
                    <a:pt x="8872" y="1366"/>
                  </a:moveTo>
                  <a:lnTo>
                    <a:pt x="8872" y="2172"/>
                  </a:lnTo>
                  <a:lnTo>
                    <a:pt x="8066" y="2172"/>
                  </a:lnTo>
                  <a:lnTo>
                    <a:pt x="8066" y="1366"/>
                  </a:lnTo>
                  <a:close/>
                  <a:moveTo>
                    <a:pt x="1" y="1"/>
                  </a:moveTo>
                  <a:lnTo>
                    <a:pt x="1" y="3537"/>
                  </a:lnTo>
                  <a:lnTo>
                    <a:pt x="10857" y="3537"/>
                  </a:lnTo>
                  <a:lnTo>
                    <a:pt x="10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7" name="Google Shape;4957;p62"/>
          <p:cNvGrpSpPr/>
          <p:nvPr/>
        </p:nvGrpSpPr>
        <p:grpSpPr>
          <a:xfrm>
            <a:off x="719996" y="4265164"/>
            <a:ext cx="373536" cy="310595"/>
            <a:chOff x="238125" y="3812475"/>
            <a:chExt cx="345100" cy="286950"/>
          </a:xfrm>
        </p:grpSpPr>
        <p:sp>
          <p:nvSpPr>
            <p:cNvPr id="4958" name="Google Shape;4958;p62"/>
            <p:cNvSpPr/>
            <p:nvPr/>
          </p:nvSpPr>
          <p:spPr>
            <a:xfrm>
              <a:off x="388175" y="3971450"/>
              <a:ext cx="45000" cy="70000"/>
            </a:xfrm>
            <a:custGeom>
              <a:avLst/>
              <a:gdLst/>
              <a:ahLst/>
              <a:cxnLst/>
              <a:rect l="l" t="t" r="r" b="b"/>
              <a:pathLst>
                <a:path w="1800" h="2800" extrusionOk="0">
                  <a:moveTo>
                    <a:pt x="915" y="0"/>
                  </a:moveTo>
                  <a:cubicBezTo>
                    <a:pt x="419" y="0"/>
                    <a:pt x="47" y="373"/>
                    <a:pt x="47" y="838"/>
                  </a:cubicBezTo>
                  <a:lnTo>
                    <a:pt x="47" y="1893"/>
                  </a:lnTo>
                  <a:cubicBezTo>
                    <a:pt x="0" y="2497"/>
                    <a:pt x="450" y="2800"/>
                    <a:pt x="900" y="2800"/>
                  </a:cubicBezTo>
                  <a:cubicBezTo>
                    <a:pt x="1350" y="2800"/>
                    <a:pt x="1799" y="2497"/>
                    <a:pt x="1753" y="1893"/>
                  </a:cubicBezTo>
                  <a:lnTo>
                    <a:pt x="1753" y="838"/>
                  </a:lnTo>
                  <a:cubicBezTo>
                    <a:pt x="1753" y="373"/>
                    <a:pt x="1381" y="0"/>
                    <a:pt x="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2"/>
            <p:cNvSpPr/>
            <p:nvPr/>
          </p:nvSpPr>
          <p:spPr>
            <a:xfrm>
              <a:off x="384675" y="3831075"/>
              <a:ext cx="198550" cy="41900"/>
            </a:xfrm>
            <a:custGeom>
              <a:avLst/>
              <a:gdLst/>
              <a:ahLst/>
              <a:cxnLst/>
              <a:rect l="l" t="t" r="r" b="b"/>
              <a:pathLst>
                <a:path w="7942" h="1676" extrusionOk="0">
                  <a:moveTo>
                    <a:pt x="1" y="1"/>
                  </a:moveTo>
                  <a:lnTo>
                    <a:pt x="1086" y="1676"/>
                  </a:lnTo>
                  <a:lnTo>
                    <a:pt x="7942" y="1676"/>
                  </a:lnTo>
                  <a:lnTo>
                    <a:pt x="79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2"/>
            <p:cNvSpPr/>
            <p:nvPr/>
          </p:nvSpPr>
          <p:spPr>
            <a:xfrm>
              <a:off x="238125" y="3812475"/>
              <a:ext cx="345100" cy="286950"/>
            </a:xfrm>
            <a:custGeom>
              <a:avLst/>
              <a:gdLst/>
              <a:ahLst/>
              <a:cxnLst/>
              <a:rect l="l" t="t" r="r" b="b"/>
              <a:pathLst>
                <a:path w="13804" h="11478" extrusionOk="0">
                  <a:moveTo>
                    <a:pt x="7414" y="4777"/>
                  </a:moveTo>
                  <a:lnTo>
                    <a:pt x="8127" y="5181"/>
                  </a:lnTo>
                  <a:lnTo>
                    <a:pt x="7786" y="5801"/>
                  </a:lnTo>
                  <a:cubicBezTo>
                    <a:pt x="7879" y="5863"/>
                    <a:pt x="8003" y="5956"/>
                    <a:pt x="8065" y="6049"/>
                  </a:cubicBezTo>
                  <a:lnTo>
                    <a:pt x="8530" y="6049"/>
                  </a:lnTo>
                  <a:lnTo>
                    <a:pt x="8530" y="5584"/>
                  </a:lnTo>
                  <a:lnTo>
                    <a:pt x="9337" y="5584"/>
                  </a:lnTo>
                  <a:lnTo>
                    <a:pt x="9337" y="6856"/>
                  </a:lnTo>
                  <a:lnTo>
                    <a:pt x="8530" y="6856"/>
                  </a:lnTo>
                  <a:cubicBezTo>
                    <a:pt x="8530" y="6949"/>
                    <a:pt x="8561" y="7073"/>
                    <a:pt x="8561" y="7197"/>
                  </a:cubicBezTo>
                  <a:lnTo>
                    <a:pt x="8561" y="7352"/>
                  </a:lnTo>
                  <a:lnTo>
                    <a:pt x="9368" y="7352"/>
                  </a:lnTo>
                  <a:lnTo>
                    <a:pt x="9368" y="8128"/>
                  </a:lnTo>
                  <a:lnTo>
                    <a:pt x="8561" y="8128"/>
                  </a:lnTo>
                  <a:lnTo>
                    <a:pt x="8561" y="8252"/>
                  </a:lnTo>
                  <a:cubicBezTo>
                    <a:pt x="8561" y="8376"/>
                    <a:pt x="8530" y="8531"/>
                    <a:pt x="8499" y="8655"/>
                  </a:cubicBezTo>
                  <a:lnTo>
                    <a:pt x="9337" y="8655"/>
                  </a:lnTo>
                  <a:lnTo>
                    <a:pt x="9337" y="9927"/>
                  </a:lnTo>
                  <a:lnTo>
                    <a:pt x="8530" y="9927"/>
                  </a:lnTo>
                  <a:lnTo>
                    <a:pt x="8530" y="9461"/>
                  </a:lnTo>
                  <a:lnTo>
                    <a:pt x="8034" y="9461"/>
                  </a:lnTo>
                  <a:cubicBezTo>
                    <a:pt x="7724" y="9756"/>
                    <a:pt x="7328" y="9903"/>
                    <a:pt x="6929" y="9903"/>
                  </a:cubicBezTo>
                  <a:cubicBezTo>
                    <a:pt x="6530" y="9903"/>
                    <a:pt x="6126" y="9756"/>
                    <a:pt x="5801" y="9461"/>
                  </a:cubicBezTo>
                  <a:lnTo>
                    <a:pt x="5273" y="9461"/>
                  </a:lnTo>
                  <a:lnTo>
                    <a:pt x="5273" y="9927"/>
                  </a:lnTo>
                  <a:lnTo>
                    <a:pt x="4467" y="9927"/>
                  </a:lnTo>
                  <a:lnTo>
                    <a:pt x="4467" y="8655"/>
                  </a:lnTo>
                  <a:lnTo>
                    <a:pt x="5304" y="8655"/>
                  </a:lnTo>
                  <a:cubicBezTo>
                    <a:pt x="5273" y="8531"/>
                    <a:pt x="5273" y="8376"/>
                    <a:pt x="5273" y="8252"/>
                  </a:cubicBezTo>
                  <a:lnTo>
                    <a:pt x="5273" y="8128"/>
                  </a:lnTo>
                  <a:lnTo>
                    <a:pt x="4467" y="8128"/>
                  </a:lnTo>
                  <a:lnTo>
                    <a:pt x="4467" y="7321"/>
                  </a:lnTo>
                  <a:lnTo>
                    <a:pt x="5273" y="7321"/>
                  </a:lnTo>
                  <a:lnTo>
                    <a:pt x="5273" y="7197"/>
                  </a:lnTo>
                  <a:cubicBezTo>
                    <a:pt x="5273" y="7073"/>
                    <a:pt x="5273" y="6949"/>
                    <a:pt x="5304" y="6825"/>
                  </a:cubicBezTo>
                  <a:lnTo>
                    <a:pt x="4467" y="6825"/>
                  </a:lnTo>
                  <a:lnTo>
                    <a:pt x="4467" y="5584"/>
                  </a:lnTo>
                  <a:lnTo>
                    <a:pt x="5273" y="5584"/>
                  </a:lnTo>
                  <a:lnTo>
                    <a:pt x="5273" y="6049"/>
                  </a:lnTo>
                  <a:lnTo>
                    <a:pt x="5708" y="6049"/>
                  </a:lnTo>
                  <a:cubicBezTo>
                    <a:pt x="5801" y="5956"/>
                    <a:pt x="5894" y="5863"/>
                    <a:pt x="6018" y="5801"/>
                  </a:cubicBezTo>
                  <a:lnTo>
                    <a:pt x="5646" y="5181"/>
                  </a:lnTo>
                  <a:lnTo>
                    <a:pt x="6359" y="4777"/>
                  </a:lnTo>
                  <a:lnTo>
                    <a:pt x="6793" y="5553"/>
                  </a:lnTo>
                  <a:lnTo>
                    <a:pt x="7010" y="5553"/>
                  </a:lnTo>
                  <a:lnTo>
                    <a:pt x="7414" y="4777"/>
                  </a:lnTo>
                  <a:close/>
                  <a:moveTo>
                    <a:pt x="0" y="1"/>
                  </a:moveTo>
                  <a:lnTo>
                    <a:pt x="0" y="11478"/>
                  </a:lnTo>
                  <a:lnTo>
                    <a:pt x="13804" y="11478"/>
                  </a:lnTo>
                  <a:lnTo>
                    <a:pt x="13804" y="3195"/>
                  </a:lnTo>
                  <a:lnTo>
                    <a:pt x="6483" y="3195"/>
                  </a:lnTo>
                  <a:lnTo>
                    <a:pt x="44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1" name="Google Shape;4961;p62"/>
          <p:cNvGrpSpPr/>
          <p:nvPr/>
        </p:nvGrpSpPr>
        <p:grpSpPr>
          <a:xfrm>
            <a:off x="733418" y="3626521"/>
            <a:ext cx="350048" cy="374267"/>
            <a:chOff x="250525" y="3222450"/>
            <a:chExt cx="323400" cy="345775"/>
          </a:xfrm>
        </p:grpSpPr>
        <p:sp>
          <p:nvSpPr>
            <p:cNvPr id="4962" name="Google Shape;4962;p62"/>
            <p:cNvSpPr/>
            <p:nvPr/>
          </p:nvSpPr>
          <p:spPr>
            <a:xfrm>
              <a:off x="353650" y="3407675"/>
              <a:ext cx="114800" cy="160550"/>
            </a:xfrm>
            <a:custGeom>
              <a:avLst/>
              <a:gdLst/>
              <a:ahLst/>
              <a:cxnLst/>
              <a:rect l="l" t="t" r="r" b="b"/>
              <a:pathLst>
                <a:path w="4592" h="6422" extrusionOk="0">
                  <a:moveTo>
                    <a:pt x="3630" y="1"/>
                  </a:moveTo>
                  <a:lnTo>
                    <a:pt x="962" y="32"/>
                  </a:lnTo>
                  <a:lnTo>
                    <a:pt x="962" y="3537"/>
                  </a:lnTo>
                  <a:lnTo>
                    <a:pt x="1" y="3537"/>
                  </a:lnTo>
                  <a:lnTo>
                    <a:pt x="2296" y="6422"/>
                  </a:lnTo>
                  <a:lnTo>
                    <a:pt x="4592" y="3506"/>
                  </a:lnTo>
                  <a:lnTo>
                    <a:pt x="3630" y="3506"/>
                  </a:lnTo>
                  <a:lnTo>
                    <a:pt x="3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2"/>
            <p:cNvSpPr/>
            <p:nvPr/>
          </p:nvSpPr>
          <p:spPr>
            <a:xfrm>
              <a:off x="250525" y="3222450"/>
              <a:ext cx="323400" cy="227125"/>
            </a:xfrm>
            <a:custGeom>
              <a:avLst/>
              <a:gdLst/>
              <a:ahLst/>
              <a:cxnLst/>
              <a:rect l="l" t="t" r="r" b="b"/>
              <a:pathLst>
                <a:path w="12936" h="9085" extrusionOk="0">
                  <a:moveTo>
                    <a:pt x="5367" y="4432"/>
                  </a:moveTo>
                  <a:lnTo>
                    <a:pt x="5367" y="5238"/>
                  </a:lnTo>
                  <a:lnTo>
                    <a:pt x="4560" y="5238"/>
                  </a:lnTo>
                  <a:lnTo>
                    <a:pt x="4560" y="4432"/>
                  </a:lnTo>
                  <a:close/>
                  <a:moveTo>
                    <a:pt x="6794" y="4432"/>
                  </a:moveTo>
                  <a:lnTo>
                    <a:pt x="6794" y="5238"/>
                  </a:lnTo>
                  <a:lnTo>
                    <a:pt x="5987" y="5238"/>
                  </a:lnTo>
                  <a:lnTo>
                    <a:pt x="5987" y="4432"/>
                  </a:lnTo>
                  <a:close/>
                  <a:moveTo>
                    <a:pt x="8220" y="4432"/>
                  </a:moveTo>
                  <a:lnTo>
                    <a:pt x="8220" y="5238"/>
                  </a:lnTo>
                  <a:lnTo>
                    <a:pt x="7414" y="5238"/>
                  </a:lnTo>
                  <a:lnTo>
                    <a:pt x="7414" y="4432"/>
                  </a:lnTo>
                  <a:close/>
                  <a:moveTo>
                    <a:pt x="6285" y="1"/>
                  </a:moveTo>
                  <a:cubicBezTo>
                    <a:pt x="6145" y="1"/>
                    <a:pt x="6005" y="9"/>
                    <a:pt x="5863" y="27"/>
                  </a:cubicBezTo>
                  <a:cubicBezTo>
                    <a:pt x="4126" y="244"/>
                    <a:pt x="2823" y="1733"/>
                    <a:pt x="2823" y="3470"/>
                  </a:cubicBezTo>
                  <a:lnTo>
                    <a:pt x="2823" y="3532"/>
                  </a:lnTo>
                  <a:lnTo>
                    <a:pt x="2792" y="3532"/>
                  </a:lnTo>
                  <a:cubicBezTo>
                    <a:pt x="1241" y="3532"/>
                    <a:pt x="0" y="4773"/>
                    <a:pt x="0" y="6324"/>
                  </a:cubicBezTo>
                  <a:cubicBezTo>
                    <a:pt x="0" y="7844"/>
                    <a:pt x="1241" y="9085"/>
                    <a:pt x="2792" y="9085"/>
                  </a:cubicBezTo>
                  <a:lnTo>
                    <a:pt x="4281" y="9085"/>
                  </a:lnTo>
                  <a:lnTo>
                    <a:pt x="4281" y="6634"/>
                  </a:lnTo>
                  <a:lnTo>
                    <a:pt x="8562" y="6634"/>
                  </a:lnTo>
                  <a:lnTo>
                    <a:pt x="8562" y="9054"/>
                  </a:lnTo>
                  <a:lnTo>
                    <a:pt x="10144" y="9054"/>
                  </a:lnTo>
                  <a:cubicBezTo>
                    <a:pt x="11788" y="8774"/>
                    <a:pt x="12935" y="7285"/>
                    <a:pt x="12811" y="5641"/>
                  </a:cubicBezTo>
                  <a:cubicBezTo>
                    <a:pt x="12687" y="3966"/>
                    <a:pt x="11322" y="2695"/>
                    <a:pt x="9647" y="2664"/>
                  </a:cubicBezTo>
                  <a:cubicBezTo>
                    <a:pt x="9248" y="1097"/>
                    <a:pt x="7855" y="1"/>
                    <a:pt x="6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62"/>
          <p:cNvGrpSpPr/>
          <p:nvPr/>
        </p:nvGrpSpPr>
        <p:grpSpPr>
          <a:xfrm>
            <a:off x="802231" y="3019539"/>
            <a:ext cx="209039" cy="373536"/>
            <a:chOff x="314100" y="2661675"/>
            <a:chExt cx="193125" cy="345100"/>
          </a:xfrm>
        </p:grpSpPr>
        <p:sp>
          <p:nvSpPr>
            <p:cNvPr id="4965" name="Google Shape;4965;p62"/>
            <p:cNvSpPr/>
            <p:nvPr/>
          </p:nvSpPr>
          <p:spPr>
            <a:xfrm>
              <a:off x="341250" y="2661675"/>
              <a:ext cx="139625" cy="93075"/>
            </a:xfrm>
            <a:custGeom>
              <a:avLst/>
              <a:gdLst/>
              <a:ahLst/>
              <a:cxnLst/>
              <a:rect l="l" t="t" r="r" b="b"/>
              <a:pathLst>
                <a:path w="5585" h="3723" extrusionOk="0">
                  <a:moveTo>
                    <a:pt x="2482" y="1551"/>
                  </a:moveTo>
                  <a:lnTo>
                    <a:pt x="2482" y="2358"/>
                  </a:lnTo>
                  <a:lnTo>
                    <a:pt x="1676" y="2358"/>
                  </a:lnTo>
                  <a:lnTo>
                    <a:pt x="1676" y="1551"/>
                  </a:lnTo>
                  <a:close/>
                  <a:moveTo>
                    <a:pt x="3909" y="1551"/>
                  </a:moveTo>
                  <a:lnTo>
                    <a:pt x="3909" y="2358"/>
                  </a:lnTo>
                  <a:lnTo>
                    <a:pt x="3103" y="2358"/>
                  </a:lnTo>
                  <a:lnTo>
                    <a:pt x="3103" y="1551"/>
                  </a:lnTo>
                  <a:close/>
                  <a:moveTo>
                    <a:pt x="1" y="0"/>
                  </a:moveTo>
                  <a:lnTo>
                    <a:pt x="1" y="3722"/>
                  </a:lnTo>
                  <a:lnTo>
                    <a:pt x="5584" y="3722"/>
                  </a:lnTo>
                  <a:lnTo>
                    <a:pt x="55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2"/>
            <p:cNvSpPr/>
            <p:nvPr/>
          </p:nvSpPr>
          <p:spPr>
            <a:xfrm>
              <a:off x="389325" y="2860975"/>
              <a:ext cx="42675" cy="69025"/>
            </a:xfrm>
            <a:custGeom>
              <a:avLst/>
              <a:gdLst/>
              <a:ahLst/>
              <a:cxnLst/>
              <a:rect l="l" t="t" r="r" b="b"/>
              <a:pathLst>
                <a:path w="1707" h="2761" extrusionOk="0">
                  <a:moveTo>
                    <a:pt x="869" y="0"/>
                  </a:moveTo>
                  <a:cubicBezTo>
                    <a:pt x="404" y="0"/>
                    <a:pt x="1" y="372"/>
                    <a:pt x="1" y="869"/>
                  </a:cubicBezTo>
                  <a:lnTo>
                    <a:pt x="1" y="1923"/>
                  </a:lnTo>
                  <a:cubicBezTo>
                    <a:pt x="1" y="2482"/>
                    <a:pt x="427" y="2761"/>
                    <a:pt x="854" y="2761"/>
                  </a:cubicBezTo>
                  <a:cubicBezTo>
                    <a:pt x="1280" y="2761"/>
                    <a:pt x="1707" y="2482"/>
                    <a:pt x="1707" y="1923"/>
                  </a:cubicBezTo>
                  <a:lnTo>
                    <a:pt x="1707" y="869"/>
                  </a:lnTo>
                  <a:cubicBezTo>
                    <a:pt x="1707" y="372"/>
                    <a:pt x="1335" y="0"/>
                    <a:pt x="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2"/>
            <p:cNvSpPr/>
            <p:nvPr/>
          </p:nvSpPr>
          <p:spPr>
            <a:xfrm>
              <a:off x="314100" y="2774875"/>
              <a:ext cx="193125" cy="231900"/>
            </a:xfrm>
            <a:custGeom>
              <a:avLst/>
              <a:gdLst/>
              <a:ahLst/>
              <a:cxnLst/>
              <a:rect l="l" t="t" r="r" b="b"/>
              <a:pathLst>
                <a:path w="7725" h="9276" extrusionOk="0">
                  <a:moveTo>
                    <a:pt x="4406" y="1893"/>
                  </a:moveTo>
                  <a:lnTo>
                    <a:pt x="5088" y="2265"/>
                  </a:lnTo>
                  <a:lnTo>
                    <a:pt x="4747" y="2886"/>
                  </a:lnTo>
                  <a:cubicBezTo>
                    <a:pt x="4871" y="2979"/>
                    <a:pt x="4964" y="3041"/>
                    <a:pt x="5026" y="3134"/>
                  </a:cubicBezTo>
                  <a:lnTo>
                    <a:pt x="5491" y="3134"/>
                  </a:lnTo>
                  <a:lnTo>
                    <a:pt x="5491" y="2669"/>
                  </a:lnTo>
                  <a:lnTo>
                    <a:pt x="6298" y="2669"/>
                  </a:lnTo>
                  <a:lnTo>
                    <a:pt x="6298" y="3940"/>
                  </a:lnTo>
                  <a:lnTo>
                    <a:pt x="5491" y="3940"/>
                  </a:lnTo>
                  <a:cubicBezTo>
                    <a:pt x="5491" y="4064"/>
                    <a:pt x="5522" y="4189"/>
                    <a:pt x="5522" y="4313"/>
                  </a:cubicBezTo>
                  <a:lnTo>
                    <a:pt x="5522" y="4437"/>
                  </a:lnTo>
                  <a:lnTo>
                    <a:pt x="6329" y="4437"/>
                  </a:lnTo>
                  <a:lnTo>
                    <a:pt x="6329" y="5243"/>
                  </a:lnTo>
                  <a:lnTo>
                    <a:pt x="5522" y="5243"/>
                  </a:lnTo>
                  <a:lnTo>
                    <a:pt x="5522" y="5367"/>
                  </a:lnTo>
                  <a:cubicBezTo>
                    <a:pt x="5522" y="5491"/>
                    <a:pt x="5522" y="5646"/>
                    <a:pt x="5491" y="5771"/>
                  </a:cubicBezTo>
                  <a:lnTo>
                    <a:pt x="6329" y="5771"/>
                  </a:lnTo>
                  <a:lnTo>
                    <a:pt x="6329" y="7042"/>
                  </a:lnTo>
                  <a:lnTo>
                    <a:pt x="5522" y="7042"/>
                  </a:lnTo>
                  <a:lnTo>
                    <a:pt x="5522" y="6608"/>
                  </a:lnTo>
                  <a:lnTo>
                    <a:pt x="4995" y="6608"/>
                  </a:lnTo>
                  <a:cubicBezTo>
                    <a:pt x="4685" y="6887"/>
                    <a:pt x="4289" y="7027"/>
                    <a:pt x="3890" y="7027"/>
                  </a:cubicBezTo>
                  <a:cubicBezTo>
                    <a:pt x="3491" y="7027"/>
                    <a:pt x="3087" y="6887"/>
                    <a:pt x="2762" y="6608"/>
                  </a:cubicBezTo>
                  <a:lnTo>
                    <a:pt x="2234" y="6608"/>
                  </a:lnTo>
                  <a:lnTo>
                    <a:pt x="2234" y="7042"/>
                  </a:lnTo>
                  <a:lnTo>
                    <a:pt x="1428" y="7042"/>
                  </a:lnTo>
                  <a:lnTo>
                    <a:pt x="1428" y="5771"/>
                  </a:lnTo>
                  <a:lnTo>
                    <a:pt x="2296" y="5771"/>
                  </a:lnTo>
                  <a:cubicBezTo>
                    <a:pt x="2234" y="5646"/>
                    <a:pt x="2234" y="5491"/>
                    <a:pt x="2234" y="5367"/>
                  </a:cubicBezTo>
                  <a:lnTo>
                    <a:pt x="2234" y="5243"/>
                  </a:lnTo>
                  <a:lnTo>
                    <a:pt x="1428" y="5243"/>
                  </a:lnTo>
                  <a:lnTo>
                    <a:pt x="1428" y="4437"/>
                  </a:lnTo>
                  <a:lnTo>
                    <a:pt x="2234" y="4437"/>
                  </a:lnTo>
                  <a:lnTo>
                    <a:pt x="2234" y="4313"/>
                  </a:lnTo>
                  <a:cubicBezTo>
                    <a:pt x="2234" y="4189"/>
                    <a:pt x="2234" y="4064"/>
                    <a:pt x="2265" y="3940"/>
                  </a:cubicBezTo>
                  <a:lnTo>
                    <a:pt x="1459" y="3940"/>
                  </a:lnTo>
                  <a:lnTo>
                    <a:pt x="1459" y="2669"/>
                  </a:lnTo>
                  <a:lnTo>
                    <a:pt x="2265" y="2669"/>
                  </a:lnTo>
                  <a:lnTo>
                    <a:pt x="2265" y="3134"/>
                  </a:lnTo>
                  <a:lnTo>
                    <a:pt x="2669" y="3134"/>
                  </a:lnTo>
                  <a:cubicBezTo>
                    <a:pt x="2762" y="3041"/>
                    <a:pt x="2855" y="2979"/>
                    <a:pt x="2979" y="2886"/>
                  </a:cubicBezTo>
                  <a:lnTo>
                    <a:pt x="2607" y="2265"/>
                  </a:lnTo>
                  <a:lnTo>
                    <a:pt x="3320" y="1893"/>
                  </a:lnTo>
                  <a:lnTo>
                    <a:pt x="3754" y="2669"/>
                  </a:lnTo>
                  <a:lnTo>
                    <a:pt x="3971" y="2669"/>
                  </a:lnTo>
                  <a:lnTo>
                    <a:pt x="4406" y="1893"/>
                  </a:lnTo>
                  <a:close/>
                  <a:moveTo>
                    <a:pt x="1" y="1"/>
                  </a:moveTo>
                  <a:lnTo>
                    <a:pt x="1" y="9276"/>
                  </a:lnTo>
                  <a:lnTo>
                    <a:pt x="7725" y="9276"/>
                  </a:lnTo>
                  <a:lnTo>
                    <a:pt x="77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8" name="Google Shape;4968;p62"/>
          <p:cNvGrpSpPr/>
          <p:nvPr/>
        </p:nvGrpSpPr>
        <p:grpSpPr>
          <a:xfrm>
            <a:off x="719996" y="2421891"/>
            <a:ext cx="399568" cy="374510"/>
            <a:chOff x="238125" y="2109525"/>
            <a:chExt cx="369150" cy="346000"/>
          </a:xfrm>
        </p:grpSpPr>
        <p:sp>
          <p:nvSpPr>
            <p:cNvPr id="4969" name="Google Shape;4969;p62"/>
            <p:cNvSpPr/>
            <p:nvPr/>
          </p:nvSpPr>
          <p:spPr>
            <a:xfrm>
              <a:off x="238125" y="2109525"/>
              <a:ext cx="301675" cy="68275"/>
            </a:xfrm>
            <a:custGeom>
              <a:avLst/>
              <a:gdLst/>
              <a:ahLst/>
              <a:cxnLst/>
              <a:rect l="l" t="t" r="r" b="b"/>
              <a:pathLst>
                <a:path w="12067" h="2731" extrusionOk="0">
                  <a:moveTo>
                    <a:pt x="2140" y="993"/>
                  </a:moveTo>
                  <a:lnTo>
                    <a:pt x="2140" y="1800"/>
                  </a:lnTo>
                  <a:lnTo>
                    <a:pt x="1334" y="1800"/>
                  </a:lnTo>
                  <a:lnTo>
                    <a:pt x="1334" y="993"/>
                  </a:lnTo>
                  <a:close/>
                  <a:moveTo>
                    <a:pt x="3536" y="993"/>
                  </a:moveTo>
                  <a:lnTo>
                    <a:pt x="3536" y="1800"/>
                  </a:lnTo>
                  <a:lnTo>
                    <a:pt x="2730" y="1800"/>
                  </a:lnTo>
                  <a:lnTo>
                    <a:pt x="2730" y="993"/>
                  </a:lnTo>
                  <a:close/>
                  <a:moveTo>
                    <a:pt x="4901" y="993"/>
                  </a:moveTo>
                  <a:lnTo>
                    <a:pt x="4901" y="1800"/>
                  </a:lnTo>
                  <a:lnTo>
                    <a:pt x="4095" y="1800"/>
                  </a:lnTo>
                  <a:lnTo>
                    <a:pt x="4095" y="993"/>
                  </a:lnTo>
                  <a:close/>
                  <a:moveTo>
                    <a:pt x="0" y="1"/>
                  </a:moveTo>
                  <a:lnTo>
                    <a:pt x="0" y="2730"/>
                  </a:lnTo>
                  <a:lnTo>
                    <a:pt x="12067" y="2730"/>
                  </a:lnTo>
                  <a:lnTo>
                    <a:pt x="120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440525" y="2311925"/>
              <a:ext cx="166750" cy="143600"/>
            </a:xfrm>
            <a:custGeom>
              <a:avLst/>
              <a:gdLst/>
              <a:ahLst/>
              <a:cxnLst/>
              <a:rect l="l" t="t" r="r" b="b"/>
              <a:pathLst>
                <a:path w="6670" h="5744" extrusionOk="0">
                  <a:moveTo>
                    <a:pt x="3257" y="1024"/>
                  </a:moveTo>
                  <a:lnTo>
                    <a:pt x="3257" y="1614"/>
                  </a:lnTo>
                  <a:lnTo>
                    <a:pt x="3381" y="1645"/>
                  </a:lnTo>
                  <a:cubicBezTo>
                    <a:pt x="3443" y="1676"/>
                    <a:pt x="3536" y="1707"/>
                    <a:pt x="3598" y="1738"/>
                  </a:cubicBezTo>
                  <a:lnTo>
                    <a:pt x="3784" y="1862"/>
                  </a:lnTo>
                  <a:lnTo>
                    <a:pt x="3536" y="2327"/>
                  </a:lnTo>
                  <a:cubicBezTo>
                    <a:pt x="3505" y="2327"/>
                    <a:pt x="3474" y="2296"/>
                    <a:pt x="3443" y="2296"/>
                  </a:cubicBezTo>
                  <a:cubicBezTo>
                    <a:pt x="3412" y="2265"/>
                    <a:pt x="3350" y="2234"/>
                    <a:pt x="3288" y="2203"/>
                  </a:cubicBezTo>
                  <a:cubicBezTo>
                    <a:pt x="3226" y="2172"/>
                    <a:pt x="3133" y="2141"/>
                    <a:pt x="3071" y="2141"/>
                  </a:cubicBezTo>
                  <a:cubicBezTo>
                    <a:pt x="3009" y="2110"/>
                    <a:pt x="2916" y="2110"/>
                    <a:pt x="2854" y="2110"/>
                  </a:cubicBezTo>
                  <a:cubicBezTo>
                    <a:pt x="2637" y="2110"/>
                    <a:pt x="2544" y="2172"/>
                    <a:pt x="2544" y="2296"/>
                  </a:cubicBezTo>
                  <a:cubicBezTo>
                    <a:pt x="2513" y="2358"/>
                    <a:pt x="2544" y="2389"/>
                    <a:pt x="2575" y="2420"/>
                  </a:cubicBezTo>
                  <a:cubicBezTo>
                    <a:pt x="2606" y="2451"/>
                    <a:pt x="2637" y="2482"/>
                    <a:pt x="2668" y="2482"/>
                  </a:cubicBezTo>
                  <a:cubicBezTo>
                    <a:pt x="2730" y="2513"/>
                    <a:pt x="2761" y="2544"/>
                    <a:pt x="2823" y="2544"/>
                  </a:cubicBezTo>
                  <a:lnTo>
                    <a:pt x="3071" y="2637"/>
                  </a:lnTo>
                  <a:cubicBezTo>
                    <a:pt x="3164" y="2637"/>
                    <a:pt x="3288" y="2699"/>
                    <a:pt x="3412" y="2730"/>
                  </a:cubicBezTo>
                  <a:cubicBezTo>
                    <a:pt x="3474" y="2761"/>
                    <a:pt x="3567" y="2823"/>
                    <a:pt x="3660" y="2885"/>
                  </a:cubicBezTo>
                  <a:cubicBezTo>
                    <a:pt x="3722" y="2947"/>
                    <a:pt x="3784" y="3009"/>
                    <a:pt x="3815" y="3102"/>
                  </a:cubicBezTo>
                  <a:cubicBezTo>
                    <a:pt x="3846" y="3196"/>
                    <a:pt x="3877" y="3289"/>
                    <a:pt x="3877" y="3413"/>
                  </a:cubicBezTo>
                  <a:cubicBezTo>
                    <a:pt x="3877" y="3537"/>
                    <a:pt x="3846" y="3661"/>
                    <a:pt x="3784" y="3754"/>
                  </a:cubicBezTo>
                  <a:cubicBezTo>
                    <a:pt x="3722" y="3847"/>
                    <a:pt x="3660" y="3940"/>
                    <a:pt x="3567" y="4002"/>
                  </a:cubicBezTo>
                  <a:cubicBezTo>
                    <a:pt x="3474" y="4064"/>
                    <a:pt x="3381" y="4126"/>
                    <a:pt x="3257" y="4126"/>
                  </a:cubicBezTo>
                  <a:lnTo>
                    <a:pt x="3257" y="4809"/>
                  </a:lnTo>
                  <a:lnTo>
                    <a:pt x="2451" y="4809"/>
                  </a:lnTo>
                  <a:lnTo>
                    <a:pt x="2451" y="4126"/>
                  </a:lnTo>
                  <a:lnTo>
                    <a:pt x="2326" y="4095"/>
                  </a:lnTo>
                  <a:cubicBezTo>
                    <a:pt x="2233" y="4064"/>
                    <a:pt x="2140" y="4033"/>
                    <a:pt x="2047" y="4002"/>
                  </a:cubicBezTo>
                  <a:cubicBezTo>
                    <a:pt x="1954" y="3971"/>
                    <a:pt x="1892" y="3909"/>
                    <a:pt x="1799" y="3847"/>
                  </a:cubicBezTo>
                  <a:lnTo>
                    <a:pt x="2078" y="3351"/>
                  </a:lnTo>
                  <a:lnTo>
                    <a:pt x="2171" y="3413"/>
                  </a:lnTo>
                  <a:cubicBezTo>
                    <a:pt x="2233" y="3444"/>
                    <a:pt x="2295" y="3475"/>
                    <a:pt x="2358" y="3506"/>
                  </a:cubicBezTo>
                  <a:cubicBezTo>
                    <a:pt x="2451" y="3568"/>
                    <a:pt x="2544" y="3568"/>
                    <a:pt x="2637" y="3599"/>
                  </a:cubicBezTo>
                  <a:cubicBezTo>
                    <a:pt x="2730" y="3630"/>
                    <a:pt x="2823" y="3661"/>
                    <a:pt x="2916" y="3661"/>
                  </a:cubicBezTo>
                  <a:cubicBezTo>
                    <a:pt x="3133" y="3661"/>
                    <a:pt x="3226" y="3599"/>
                    <a:pt x="3226" y="3444"/>
                  </a:cubicBezTo>
                  <a:cubicBezTo>
                    <a:pt x="3226" y="3413"/>
                    <a:pt x="3195" y="3382"/>
                    <a:pt x="3195" y="3351"/>
                  </a:cubicBezTo>
                  <a:cubicBezTo>
                    <a:pt x="3133" y="3289"/>
                    <a:pt x="3102" y="3258"/>
                    <a:pt x="3040" y="3258"/>
                  </a:cubicBezTo>
                  <a:cubicBezTo>
                    <a:pt x="2978" y="3227"/>
                    <a:pt x="2916" y="3196"/>
                    <a:pt x="2854" y="3196"/>
                  </a:cubicBezTo>
                  <a:lnTo>
                    <a:pt x="2606" y="3102"/>
                  </a:lnTo>
                  <a:cubicBezTo>
                    <a:pt x="2513" y="3071"/>
                    <a:pt x="2389" y="3040"/>
                    <a:pt x="2295" y="3009"/>
                  </a:cubicBezTo>
                  <a:cubicBezTo>
                    <a:pt x="2233" y="2947"/>
                    <a:pt x="2140" y="2916"/>
                    <a:pt x="2078" y="2854"/>
                  </a:cubicBezTo>
                  <a:cubicBezTo>
                    <a:pt x="2047" y="2792"/>
                    <a:pt x="1985" y="2730"/>
                    <a:pt x="1954" y="2668"/>
                  </a:cubicBezTo>
                  <a:cubicBezTo>
                    <a:pt x="1923" y="2575"/>
                    <a:pt x="1923" y="2482"/>
                    <a:pt x="1923" y="2420"/>
                  </a:cubicBezTo>
                  <a:cubicBezTo>
                    <a:pt x="1923" y="2296"/>
                    <a:pt x="1954" y="2172"/>
                    <a:pt x="1985" y="2048"/>
                  </a:cubicBezTo>
                  <a:cubicBezTo>
                    <a:pt x="2047" y="1955"/>
                    <a:pt x="2109" y="1862"/>
                    <a:pt x="2202" y="1800"/>
                  </a:cubicBezTo>
                  <a:cubicBezTo>
                    <a:pt x="2264" y="1738"/>
                    <a:pt x="2358" y="1676"/>
                    <a:pt x="2451" y="1645"/>
                  </a:cubicBezTo>
                  <a:lnTo>
                    <a:pt x="2451" y="1024"/>
                  </a:lnTo>
                  <a:close/>
                  <a:moveTo>
                    <a:pt x="2854" y="1"/>
                  </a:moveTo>
                  <a:cubicBezTo>
                    <a:pt x="1272" y="1"/>
                    <a:pt x="0" y="1303"/>
                    <a:pt x="0" y="2854"/>
                  </a:cubicBezTo>
                  <a:cubicBezTo>
                    <a:pt x="0" y="4597"/>
                    <a:pt x="1408" y="5743"/>
                    <a:pt x="2875" y="5743"/>
                  </a:cubicBezTo>
                  <a:cubicBezTo>
                    <a:pt x="3575" y="5743"/>
                    <a:pt x="4289" y="5483"/>
                    <a:pt x="4870" y="4902"/>
                  </a:cubicBezTo>
                  <a:cubicBezTo>
                    <a:pt x="6669" y="3102"/>
                    <a:pt x="5397" y="1"/>
                    <a:pt x="2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2"/>
            <p:cNvSpPr/>
            <p:nvPr/>
          </p:nvSpPr>
          <p:spPr>
            <a:xfrm>
              <a:off x="238125" y="2197925"/>
              <a:ext cx="301675" cy="178400"/>
            </a:xfrm>
            <a:custGeom>
              <a:avLst/>
              <a:gdLst/>
              <a:ahLst/>
              <a:cxnLst/>
              <a:rect l="l" t="t" r="r" b="b"/>
              <a:pathLst>
                <a:path w="12067" h="7136" extrusionOk="0">
                  <a:moveTo>
                    <a:pt x="9523" y="1117"/>
                  </a:moveTo>
                  <a:lnTo>
                    <a:pt x="9523" y="1924"/>
                  </a:lnTo>
                  <a:lnTo>
                    <a:pt x="2544" y="1924"/>
                  </a:lnTo>
                  <a:lnTo>
                    <a:pt x="2544" y="1117"/>
                  </a:lnTo>
                  <a:close/>
                  <a:moveTo>
                    <a:pt x="8561" y="2792"/>
                  </a:moveTo>
                  <a:lnTo>
                    <a:pt x="8561" y="3599"/>
                  </a:lnTo>
                  <a:lnTo>
                    <a:pt x="2544" y="3599"/>
                  </a:lnTo>
                  <a:lnTo>
                    <a:pt x="2544" y="2792"/>
                  </a:lnTo>
                  <a:close/>
                  <a:moveTo>
                    <a:pt x="6917" y="4468"/>
                  </a:moveTo>
                  <a:lnTo>
                    <a:pt x="6917" y="5274"/>
                  </a:lnTo>
                  <a:lnTo>
                    <a:pt x="2544" y="5274"/>
                  </a:lnTo>
                  <a:lnTo>
                    <a:pt x="2544" y="4468"/>
                  </a:lnTo>
                  <a:close/>
                  <a:moveTo>
                    <a:pt x="0" y="1"/>
                  </a:moveTo>
                  <a:lnTo>
                    <a:pt x="0" y="7135"/>
                  </a:lnTo>
                  <a:lnTo>
                    <a:pt x="7290" y="7135"/>
                  </a:lnTo>
                  <a:cubicBezTo>
                    <a:pt x="7352" y="6267"/>
                    <a:pt x="7755" y="5460"/>
                    <a:pt x="8375" y="4840"/>
                  </a:cubicBezTo>
                  <a:cubicBezTo>
                    <a:pt x="9058" y="4157"/>
                    <a:pt x="9988" y="3754"/>
                    <a:pt x="10950" y="3754"/>
                  </a:cubicBezTo>
                  <a:cubicBezTo>
                    <a:pt x="11322" y="3754"/>
                    <a:pt x="11694" y="3816"/>
                    <a:pt x="12067" y="3940"/>
                  </a:cubicBezTo>
                  <a:lnTo>
                    <a:pt x="120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62"/>
          <p:cNvGrpSpPr/>
          <p:nvPr/>
        </p:nvGrpSpPr>
        <p:grpSpPr>
          <a:xfrm>
            <a:off x="8050306" y="1841887"/>
            <a:ext cx="373563" cy="338304"/>
            <a:chOff x="7010400" y="1573675"/>
            <a:chExt cx="345125" cy="312550"/>
          </a:xfrm>
        </p:grpSpPr>
        <p:sp>
          <p:nvSpPr>
            <p:cNvPr id="4973" name="Google Shape;4973;p62"/>
            <p:cNvSpPr/>
            <p:nvPr/>
          </p:nvSpPr>
          <p:spPr>
            <a:xfrm>
              <a:off x="7172475" y="1573675"/>
              <a:ext cx="20200" cy="44225"/>
            </a:xfrm>
            <a:custGeom>
              <a:avLst/>
              <a:gdLst/>
              <a:ahLst/>
              <a:cxnLst/>
              <a:rect l="l" t="t" r="r" b="b"/>
              <a:pathLst>
                <a:path w="808" h="1769" extrusionOk="0">
                  <a:moveTo>
                    <a:pt x="1" y="0"/>
                  </a:moveTo>
                  <a:lnTo>
                    <a:pt x="1" y="1768"/>
                  </a:lnTo>
                  <a:lnTo>
                    <a:pt x="807" y="1768"/>
                  </a:lnTo>
                  <a:lnTo>
                    <a:pt x="8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2"/>
            <p:cNvSpPr/>
            <p:nvPr/>
          </p:nvSpPr>
          <p:spPr>
            <a:xfrm>
              <a:off x="7267100" y="1617100"/>
              <a:ext cx="45775" cy="45000"/>
            </a:xfrm>
            <a:custGeom>
              <a:avLst/>
              <a:gdLst/>
              <a:ahLst/>
              <a:cxnLst/>
              <a:rect l="l" t="t" r="r" b="b"/>
              <a:pathLst>
                <a:path w="1831" h="1800" extrusionOk="0">
                  <a:moveTo>
                    <a:pt x="1241" y="0"/>
                  </a:moveTo>
                  <a:lnTo>
                    <a:pt x="0" y="1241"/>
                  </a:lnTo>
                  <a:lnTo>
                    <a:pt x="559" y="1800"/>
                  </a:lnTo>
                  <a:lnTo>
                    <a:pt x="1830" y="559"/>
                  </a:lnTo>
                  <a:lnTo>
                    <a:pt x="12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2"/>
            <p:cNvSpPr/>
            <p:nvPr/>
          </p:nvSpPr>
          <p:spPr>
            <a:xfrm>
              <a:off x="7311300" y="1734975"/>
              <a:ext cx="44225" cy="20175"/>
            </a:xfrm>
            <a:custGeom>
              <a:avLst/>
              <a:gdLst/>
              <a:ahLst/>
              <a:cxnLst/>
              <a:rect l="l" t="t" r="r" b="b"/>
              <a:pathLst>
                <a:path w="1769" h="807" extrusionOk="0">
                  <a:moveTo>
                    <a:pt x="0" y="0"/>
                  </a:moveTo>
                  <a:lnTo>
                    <a:pt x="0" y="807"/>
                  </a:lnTo>
                  <a:lnTo>
                    <a:pt x="1768" y="807"/>
                  </a:ln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7053050" y="1617100"/>
              <a:ext cx="45775" cy="45000"/>
            </a:xfrm>
            <a:custGeom>
              <a:avLst/>
              <a:gdLst/>
              <a:ahLst/>
              <a:cxnLst/>
              <a:rect l="l" t="t" r="r" b="b"/>
              <a:pathLst>
                <a:path w="1831" h="1800" extrusionOk="0">
                  <a:moveTo>
                    <a:pt x="559" y="0"/>
                  </a:moveTo>
                  <a:lnTo>
                    <a:pt x="1" y="559"/>
                  </a:lnTo>
                  <a:lnTo>
                    <a:pt x="1242" y="1800"/>
                  </a:lnTo>
                  <a:lnTo>
                    <a:pt x="1831" y="1241"/>
                  </a:lnTo>
                  <a:lnTo>
                    <a:pt x="5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2"/>
            <p:cNvSpPr/>
            <p:nvPr/>
          </p:nvSpPr>
          <p:spPr>
            <a:xfrm>
              <a:off x="7010400" y="1735750"/>
              <a:ext cx="44225" cy="20175"/>
            </a:xfrm>
            <a:custGeom>
              <a:avLst/>
              <a:gdLst/>
              <a:ahLst/>
              <a:cxnLst/>
              <a:rect l="l" t="t" r="r" b="b"/>
              <a:pathLst>
                <a:path w="1769" h="807" extrusionOk="0">
                  <a:moveTo>
                    <a:pt x="1" y="0"/>
                  </a:moveTo>
                  <a:lnTo>
                    <a:pt x="1" y="807"/>
                  </a:lnTo>
                  <a:lnTo>
                    <a:pt x="1769" y="807"/>
                  </a:lnTo>
                  <a:lnTo>
                    <a:pt x="17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2"/>
            <p:cNvSpPr/>
            <p:nvPr/>
          </p:nvSpPr>
          <p:spPr>
            <a:xfrm>
              <a:off x="7080200" y="1648900"/>
              <a:ext cx="205525" cy="170625"/>
            </a:xfrm>
            <a:custGeom>
              <a:avLst/>
              <a:gdLst/>
              <a:ahLst/>
              <a:cxnLst/>
              <a:rect l="l" t="t" r="r" b="b"/>
              <a:pathLst>
                <a:path w="8221" h="6825" extrusionOk="0">
                  <a:moveTo>
                    <a:pt x="4095" y="0"/>
                  </a:moveTo>
                  <a:cubicBezTo>
                    <a:pt x="1893" y="0"/>
                    <a:pt x="63" y="1768"/>
                    <a:pt x="0" y="3971"/>
                  </a:cubicBezTo>
                  <a:lnTo>
                    <a:pt x="0" y="6824"/>
                  </a:lnTo>
                  <a:lnTo>
                    <a:pt x="8221" y="6824"/>
                  </a:lnTo>
                  <a:lnTo>
                    <a:pt x="8221" y="3971"/>
                  </a:lnTo>
                  <a:cubicBezTo>
                    <a:pt x="8128" y="1768"/>
                    <a:pt x="6328" y="0"/>
                    <a:pt x="4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2"/>
            <p:cNvSpPr/>
            <p:nvPr/>
          </p:nvSpPr>
          <p:spPr>
            <a:xfrm>
              <a:off x="7060025" y="1839650"/>
              <a:ext cx="245100" cy="46575"/>
            </a:xfrm>
            <a:custGeom>
              <a:avLst/>
              <a:gdLst/>
              <a:ahLst/>
              <a:cxnLst/>
              <a:rect l="l" t="t" r="r" b="b"/>
              <a:pathLst>
                <a:path w="9804" h="1863" extrusionOk="0">
                  <a:moveTo>
                    <a:pt x="1" y="1"/>
                  </a:moveTo>
                  <a:lnTo>
                    <a:pt x="1" y="1862"/>
                  </a:lnTo>
                  <a:lnTo>
                    <a:pt x="9803" y="1862"/>
                  </a:lnTo>
                  <a:lnTo>
                    <a:pt x="98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62"/>
          <p:cNvGrpSpPr/>
          <p:nvPr/>
        </p:nvGrpSpPr>
        <p:grpSpPr>
          <a:xfrm>
            <a:off x="7236964" y="1824271"/>
            <a:ext cx="373536" cy="373536"/>
            <a:chOff x="6258975" y="1557400"/>
            <a:chExt cx="345100" cy="345100"/>
          </a:xfrm>
        </p:grpSpPr>
        <p:sp>
          <p:nvSpPr>
            <p:cNvPr id="4981" name="Google Shape;4981;p62"/>
            <p:cNvSpPr/>
            <p:nvPr/>
          </p:nvSpPr>
          <p:spPr>
            <a:xfrm>
              <a:off x="6317900" y="1616325"/>
              <a:ext cx="228800" cy="227250"/>
            </a:xfrm>
            <a:custGeom>
              <a:avLst/>
              <a:gdLst/>
              <a:ahLst/>
              <a:cxnLst/>
              <a:rect l="l" t="t" r="r" b="b"/>
              <a:pathLst>
                <a:path w="9152" h="9090" extrusionOk="0">
                  <a:moveTo>
                    <a:pt x="4560" y="838"/>
                  </a:moveTo>
                  <a:cubicBezTo>
                    <a:pt x="7662" y="838"/>
                    <a:pt x="9151" y="4653"/>
                    <a:pt x="6887" y="6732"/>
                  </a:cubicBezTo>
                  <a:lnTo>
                    <a:pt x="6887" y="8189"/>
                  </a:lnTo>
                  <a:lnTo>
                    <a:pt x="2265" y="8189"/>
                  </a:lnTo>
                  <a:lnTo>
                    <a:pt x="2265" y="6732"/>
                  </a:lnTo>
                  <a:cubicBezTo>
                    <a:pt x="0" y="4653"/>
                    <a:pt x="1458" y="838"/>
                    <a:pt x="4560" y="838"/>
                  </a:cubicBezTo>
                  <a:close/>
                  <a:moveTo>
                    <a:pt x="0" y="0"/>
                  </a:moveTo>
                  <a:lnTo>
                    <a:pt x="0" y="9089"/>
                  </a:lnTo>
                  <a:lnTo>
                    <a:pt x="9120" y="9089"/>
                  </a:lnTo>
                  <a:lnTo>
                    <a:pt x="9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2"/>
            <p:cNvSpPr/>
            <p:nvPr/>
          </p:nvSpPr>
          <p:spPr>
            <a:xfrm>
              <a:off x="6565275" y="1571350"/>
              <a:ext cx="38800" cy="317200"/>
            </a:xfrm>
            <a:custGeom>
              <a:avLst/>
              <a:gdLst/>
              <a:ahLst/>
              <a:cxnLst/>
              <a:rect l="l" t="t" r="r" b="b"/>
              <a:pathLst>
                <a:path w="1552" h="12688" extrusionOk="0">
                  <a:moveTo>
                    <a:pt x="1552" y="0"/>
                  </a:moveTo>
                  <a:lnTo>
                    <a:pt x="1" y="1551"/>
                  </a:lnTo>
                  <a:lnTo>
                    <a:pt x="1" y="11136"/>
                  </a:lnTo>
                  <a:lnTo>
                    <a:pt x="1552" y="12687"/>
                  </a:lnTo>
                  <a:lnTo>
                    <a:pt x="15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2"/>
            <p:cNvSpPr/>
            <p:nvPr/>
          </p:nvSpPr>
          <p:spPr>
            <a:xfrm>
              <a:off x="6344275" y="1657425"/>
              <a:ext cx="176050" cy="143475"/>
            </a:xfrm>
            <a:custGeom>
              <a:avLst/>
              <a:gdLst/>
              <a:ahLst/>
              <a:cxnLst/>
              <a:rect l="l" t="t" r="r" b="b"/>
              <a:pathLst>
                <a:path w="7042" h="5739" extrusionOk="0">
                  <a:moveTo>
                    <a:pt x="2428" y="2151"/>
                  </a:moveTo>
                  <a:cubicBezTo>
                    <a:pt x="2690" y="2151"/>
                    <a:pt x="2947" y="2352"/>
                    <a:pt x="2947" y="2668"/>
                  </a:cubicBezTo>
                  <a:cubicBezTo>
                    <a:pt x="2947" y="2947"/>
                    <a:pt x="2730" y="3164"/>
                    <a:pt x="2451" y="3164"/>
                  </a:cubicBezTo>
                  <a:cubicBezTo>
                    <a:pt x="1985" y="3164"/>
                    <a:pt x="1768" y="2637"/>
                    <a:pt x="2078" y="2296"/>
                  </a:cubicBezTo>
                  <a:cubicBezTo>
                    <a:pt x="2178" y="2196"/>
                    <a:pt x="2304" y="2151"/>
                    <a:pt x="2428" y="2151"/>
                  </a:cubicBezTo>
                  <a:close/>
                  <a:moveTo>
                    <a:pt x="4537" y="2151"/>
                  </a:moveTo>
                  <a:cubicBezTo>
                    <a:pt x="4799" y="2151"/>
                    <a:pt x="5056" y="2352"/>
                    <a:pt x="5056" y="2668"/>
                  </a:cubicBezTo>
                  <a:cubicBezTo>
                    <a:pt x="5056" y="2947"/>
                    <a:pt x="4839" y="3164"/>
                    <a:pt x="4560" y="3164"/>
                  </a:cubicBezTo>
                  <a:cubicBezTo>
                    <a:pt x="4095" y="3164"/>
                    <a:pt x="3878" y="2637"/>
                    <a:pt x="4188" y="2296"/>
                  </a:cubicBezTo>
                  <a:cubicBezTo>
                    <a:pt x="4287" y="2196"/>
                    <a:pt x="4413" y="2151"/>
                    <a:pt x="4537" y="2151"/>
                  </a:cubicBezTo>
                  <a:close/>
                  <a:moveTo>
                    <a:pt x="3505" y="0"/>
                  </a:moveTo>
                  <a:cubicBezTo>
                    <a:pt x="1086" y="31"/>
                    <a:pt x="0" y="3071"/>
                    <a:pt x="1861" y="4591"/>
                  </a:cubicBezTo>
                  <a:lnTo>
                    <a:pt x="2016" y="4715"/>
                  </a:lnTo>
                  <a:lnTo>
                    <a:pt x="2016" y="5739"/>
                  </a:lnTo>
                  <a:lnTo>
                    <a:pt x="2451" y="5739"/>
                  </a:lnTo>
                  <a:lnTo>
                    <a:pt x="2451" y="4777"/>
                  </a:lnTo>
                  <a:lnTo>
                    <a:pt x="3288" y="4777"/>
                  </a:lnTo>
                  <a:lnTo>
                    <a:pt x="3288" y="5739"/>
                  </a:lnTo>
                  <a:lnTo>
                    <a:pt x="3753" y="5739"/>
                  </a:lnTo>
                  <a:lnTo>
                    <a:pt x="3753" y="4777"/>
                  </a:lnTo>
                  <a:lnTo>
                    <a:pt x="4560" y="4777"/>
                  </a:lnTo>
                  <a:lnTo>
                    <a:pt x="4560" y="5739"/>
                  </a:lnTo>
                  <a:lnTo>
                    <a:pt x="5025" y="5739"/>
                  </a:lnTo>
                  <a:lnTo>
                    <a:pt x="5025" y="4715"/>
                  </a:lnTo>
                  <a:lnTo>
                    <a:pt x="5149" y="4591"/>
                  </a:lnTo>
                  <a:cubicBezTo>
                    <a:pt x="7042" y="3071"/>
                    <a:pt x="5956" y="0"/>
                    <a:pt x="3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6272925" y="1863700"/>
              <a:ext cx="316425" cy="38800"/>
            </a:xfrm>
            <a:custGeom>
              <a:avLst/>
              <a:gdLst/>
              <a:ahLst/>
              <a:cxnLst/>
              <a:rect l="l" t="t" r="r" b="b"/>
              <a:pathLst>
                <a:path w="12657" h="1552" extrusionOk="0">
                  <a:moveTo>
                    <a:pt x="1551" y="1"/>
                  </a:moveTo>
                  <a:lnTo>
                    <a:pt x="0" y="1551"/>
                  </a:lnTo>
                  <a:lnTo>
                    <a:pt x="12656" y="1551"/>
                  </a:lnTo>
                  <a:lnTo>
                    <a:pt x="111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2"/>
            <p:cNvSpPr/>
            <p:nvPr/>
          </p:nvSpPr>
          <p:spPr>
            <a:xfrm>
              <a:off x="6273700" y="1557400"/>
              <a:ext cx="316425" cy="38775"/>
            </a:xfrm>
            <a:custGeom>
              <a:avLst/>
              <a:gdLst/>
              <a:ahLst/>
              <a:cxnLst/>
              <a:rect l="l" t="t" r="r" b="b"/>
              <a:pathLst>
                <a:path w="12657" h="1551" extrusionOk="0">
                  <a:moveTo>
                    <a:pt x="0" y="0"/>
                  </a:moveTo>
                  <a:lnTo>
                    <a:pt x="1520" y="1551"/>
                  </a:lnTo>
                  <a:lnTo>
                    <a:pt x="11105" y="1551"/>
                  </a:lnTo>
                  <a:lnTo>
                    <a:pt x="1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2"/>
            <p:cNvSpPr/>
            <p:nvPr/>
          </p:nvSpPr>
          <p:spPr>
            <a:xfrm>
              <a:off x="6258975" y="1571350"/>
              <a:ext cx="38775" cy="316425"/>
            </a:xfrm>
            <a:custGeom>
              <a:avLst/>
              <a:gdLst/>
              <a:ahLst/>
              <a:cxnLst/>
              <a:rect l="l" t="t" r="r" b="b"/>
              <a:pathLst>
                <a:path w="1551" h="12657" extrusionOk="0">
                  <a:moveTo>
                    <a:pt x="0" y="0"/>
                  </a:moveTo>
                  <a:lnTo>
                    <a:pt x="0" y="12656"/>
                  </a:lnTo>
                  <a:lnTo>
                    <a:pt x="1551" y="11136"/>
                  </a:lnTo>
                  <a:lnTo>
                    <a:pt x="1551" y="155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62"/>
          <p:cNvGrpSpPr/>
          <p:nvPr/>
        </p:nvGrpSpPr>
        <p:grpSpPr>
          <a:xfrm>
            <a:off x="6426111" y="1846921"/>
            <a:ext cx="373536" cy="327372"/>
            <a:chOff x="5509850" y="1578325"/>
            <a:chExt cx="345100" cy="302450"/>
          </a:xfrm>
        </p:grpSpPr>
        <p:sp>
          <p:nvSpPr>
            <p:cNvPr id="4988" name="Google Shape;4988;p62"/>
            <p:cNvSpPr/>
            <p:nvPr/>
          </p:nvSpPr>
          <p:spPr>
            <a:xfrm>
              <a:off x="5509850" y="1578325"/>
              <a:ext cx="345100" cy="179925"/>
            </a:xfrm>
            <a:custGeom>
              <a:avLst/>
              <a:gdLst/>
              <a:ahLst/>
              <a:cxnLst/>
              <a:rect l="l" t="t" r="r" b="b"/>
              <a:pathLst>
                <a:path w="13804" h="7197" extrusionOk="0">
                  <a:moveTo>
                    <a:pt x="4560" y="1551"/>
                  </a:moveTo>
                  <a:lnTo>
                    <a:pt x="5057" y="2203"/>
                  </a:lnTo>
                  <a:lnTo>
                    <a:pt x="3226" y="3568"/>
                  </a:lnTo>
                  <a:lnTo>
                    <a:pt x="5057" y="4933"/>
                  </a:lnTo>
                  <a:lnTo>
                    <a:pt x="4560" y="5584"/>
                  </a:lnTo>
                  <a:lnTo>
                    <a:pt x="1893" y="3599"/>
                  </a:lnTo>
                  <a:lnTo>
                    <a:pt x="4560" y="1551"/>
                  </a:lnTo>
                  <a:close/>
                  <a:moveTo>
                    <a:pt x="9244" y="1551"/>
                  </a:moveTo>
                  <a:lnTo>
                    <a:pt x="11912" y="3568"/>
                  </a:lnTo>
                  <a:lnTo>
                    <a:pt x="9244" y="5584"/>
                  </a:lnTo>
                  <a:lnTo>
                    <a:pt x="8748" y="4933"/>
                  </a:lnTo>
                  <a:lnTo>
                    <a:pt x="10578" y="3568"/>
                  </a:lnTo>
                  <a:lnTo>
                    <a:pt x="8748" y="2234"/>
                  </a:lnTo>
                  <a:lnTo>
                    <a:pt x="9244" y="1551"/>
                  </a:lnTo>
                  <a:close/>
                  <a:moveTo>
                    <a:pt x="7848" y="1520"/>
                  </a:moveTo>
                  <a:lnTo>
                    <a:pt x="8500" y="1986"/>
                  </a:lnTo>
                  <a:lnTo>
                    <a:pt x="5956" y="5646"/>
                  </a:lnTo>
                  <a:lnTo>
                    <a:pt x="5305" y="5181"/>
                  </a:lnTo>
                  <a:lnTo>
                    <a:pt x="7848" y="1520"/>
                  </a:lnTo>
                  <a:close/>
                  <a:moveTo>
                    <a:pt x="0" y="1"/>
                  </a:moveTo>
                  <a:lnTo>
                    <a:pt x="0" y="7197"/>
                  </a:lnTo>
                  <a:lnTo>
                    <a:pt x="13804" y="7197"/>
                  </a:lnTo>
                  <a:lnTo>
                    <a:pt x="13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2"/>
            <p:cNvSpPr/>
            <p:nvPr/>
          </p:nvSpPr>
          <p:spPr>
            <a:xfrm>
              <a:off x="5509850" y="1778400"/>
              <a:ext cx="345100" cy="34925"/>
            </a:xfrm>
            <a:custGeom>
              <a:avLst/>
              <a:gdLst/>
              <a:ahLst/>
              <a:cxnLst/>
              <a:rect l="l" t="t" r="r" b="b"/>
              <a:pathLst>
                <a:path w="13804" h="1397" extrusionOk="0">
                  <a:moveTo>
                    <a:pt x="0" y="0"/>
                  </a:moveTo>
                  <a:lnTo>
                    <a:pt x="0" y="1396"/>
                  </a:lnTo>
                  <a:lnTo>
                    <a:pt x="13804" y="1396"/>
                  </a:lnTo>
                  <a:lnTo>
                    <a:pt x="138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2"/>
            <p:cNvSpPr/>
            <p:nvPr/>
          </p:nvSpPr>
          <p:spPr>
            <a:xfrm>
              <a:off x="5622300" y="1834225"/>
              <a:ext cx="120225" cy="46550"/>
            </a:xfrm>
            <a:custGeom>
              <a:avLst/>
              <a:gdLst/>
              <a:ahLst/>
              <a:cxnLst/>
              <a:rect l="l" t="t" r="r" b="b"/>
              <a:pathLst>
                <a:path w="4809" h="1862" extrusionOk="0">
                  <a:moveTo>
                    <a:pt x="962" y="1"/>
                  </a:moveTo>
                  <a:lnTo>
                    <a:pt x="962" y="1055"/>
                  </a:lnTo>
                  <a:lnTo>
                    <a:pt x="0" y="1055"/>
                  </a:lnTo>
                  <a:lnTo>
                    <a:pt x="0" y="1862"/>
                  </a:lnTo>
                  <a:lnTo>
                    <a:pt x="4808" y="1862"/>
                  </a:lnTo>
                  <a:lnTo>
                    <a:pt x="4808" y="1055"/>
                  </a:lnTo>
                  <a:lnTo>
                    <a:pt x="3847" y="1055"/>
                  </a:lnTo>
                  <a:lnTo>
                    <a:pt x="3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62"/>
          <p:cNvGrpSpPr/>
          <p:nvPr/>
        </p:nvGrpSpPr>
        <p:grpSpPr>
          <a:xfrm>
            <a:off x="5589957" y="1824271"/>
            <a:ext cx="406144" cy="374619"/>
            <a:chOff x="4737350" y="1557400"/>
            <a:chExt cx="375225" cy="346100"/>
          </a:xfrm>
        </p:grpSpPr>
        <p:sp>
          <p:nvSpPr>
            <p:cNvPr id="4992" name="Google Shape;4992;p62"/>
            <p:cNvSpPr/>
            <p:nvPr/>
          </p:nvSpPr>
          <p:spPr>
            <a:xfrm>
              <a:off x="5002675" y="1807100"/>
              <a:ext cx="108600" cy="95775"/>
            </a:xfrm>
            <a:custGeom>
              <a:avLst/>
              <a:gdLst/>
              <a:ahLst/>
              <a:cxnLst/>
              <a:rect l="l" t="t" r="r" b="b"/>
              <a:pathLst>
                <a:path w="4344" h="3831" extrusionOk="0">
                  <a:moveTo>
                    <a:pt x="559" y="0"/>
                  </a:moveTo>
                  <a:cubicBezTo>
                    <a:pt x="466" y="93"/>
                    <a:pt x="373" y="186"/>
                    <a:pt x="280" y="279"/>
                  </a:cubicBezTo>
                  <a:cubicBezTo>
                    <a:pt x="187" y="372"/>
                    <a:pt x="94" y="465"/>
                    <a:pt x="1" y="558"/>
                  </a:cubicBezTo>
                  <a:lnTo>
                    <a:pt x="993" y="1551"/>
                  </a:lnTo>
                  <a:cubicBezTo>
                    <a:pt x="869" y="1799"/>
                    <a:pt x="807" y="2047"/>
                    <a:pt x="807" y="2296"/>
                  </a:cubicBezTo>
                  <a:cubicBezTo>
                    <a:pt x="807" y="3220"/>
                    <a:pt x="1547" y="3831"/>
                    <a:pt x="2323" y="3831"/>
                  </a:cubicBezTo>
                  <a:cubicBezTo>
                    <a:pt x="2693" y="3831"/>
                    <a:pt x="3071" y="3692"/>
                    <a:pt x="3382" y="3381"/>
                  </a:cubicBezTo>
                  <a:cubicBezTo>
                    <a:pt x="4343" y="2420"/>
                    <a:pt x="3661" y="807"/>
                    <a:pt x="2296" y="807"/>
                  </a:cubicBezTo>
                  <a:cubicBezTo>
                    <a:pt x="2048" y="807"/>
                    <a:pt x="1800" y="869"/>
                    <a:pt x="1583" y="993"/>
                  </a:cubicBezTo>
                  <a:lnTo>
                    <a:pt x="5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4899550" y="1725675"/>
              <a:ext cx="51200" cy="38800"/>
            </a:xfrm>
            <a:custGeom>
              <a:avLst/>
              <a:gdLst/>
              <a:ahLst/>
              <a:cxnLst/>
              <a:rect l="l" t="t" r="r" b="b"/>
              <a:pathLst>
                <a:path w="2048" h="1552" extrusionOk="0">
                  <a:moveTo>
                    <a:pt x="0" y="0"/>
                  </a:moveTo>
                  <a:lnTo>
                    <a:pt x="0" y="1551"/>
                  </a:lnTo>
                  <a:lnTo>
                    <a:pt x="2047" y="1551"/>
                  </a:lnTo>
                  <a:lnTo>
                    <a:pt x="20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2"/>
            <p:cNvSpPr/>
            <p:nvPr/>
          </p:nvSpPr>
          <p:spPr>
            <a:xfrm>
              <a:off x="5002675" y="1557400"/>
              <a:ext cx="109900" cy="95400"/>
            </a:xfrm>
            <a:custGeom>
              <a:avLst/>
              <a:gdLst/>
              <a:ahLst/>
              <a:cxnLst/>
              <a:rect l="l" t="t" r="r" b="b"/>
              <a:pathLst>
                <a:path w="4396" h="3816" extrusionOk="0">
                  <a:moveTo>
                    <a:pt x="2310" y="1"/>
                  </a:moveTo>
                  <a:cubicBezTo>
                    <a:pt x="1266" y="1"/>
                    <a:pt x="393" y="1157"/>
                    <a:pt x="993" y="2233"/>
                  </a:cubicBezTo>
                  <a:lnTo>
                    <a:pt x="1" y="3257"/>
                  </a:lnTo>
                  <a:cubicBezTo>
                    <a:pt x="94" y="3350"/>
                    <a:pt x="187" y="3443"/>
                    <a:pt x="280" y="3536"/>
                  </a:cubicBezTo>
                  <a:cubicBezTo>
                    <a:pt x="373" y="3629"/>
                    <a:pt x="466" y="3722"/>
                    <a:pt x="559" y="3815"/>
                  </a:cubicBezTo>
                  <a:lnTo>
                    <a:pt x="1583" y="2823"/>
                  </a:lnTo>
                  <a:cubicBezTo>
                    <a:pt x="1800" y="2947"/>
                    <a:pt x="2048" y="3009"/>
                    <a:pt x="2296" y="3009"/>
                  </a:cubicBezTo>
                  <a:cubicBezTo>
                    <a:pt x="2308" y="3009"/>
                    <a:pt x="2319" y="3009"/>
                    <a:pt x="2331" y="3009"/>
                  </a:cubicBezTo>
                  <a:cubicBezTo>
                    <a:pt x="3855" y="3009"/>
                    <a:pt x="4395" y="987"/>
                    <a:pt x="3072" y="217"/>
                  </a:cubicBezTo>
                  <a:cubicBezTo>
                    <a:pt x="2820" y="67"/>
                    <a:pt x="2560" y="1"/>
                    <a:pt x="2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2"/>
            <p:cNvSpPr/>
            <p:nvPr/>
          </p:nvSpPr>
          <p:spPr>
            <a:xfrm>
              <a:off x="4911175" y="1685925"/>
              <a:ext cx="28725" cy="19600"/>
            </a:xfrm>
            <a:custGeom>
              <a:avLst/>
              <a:gdLst/>
              <a:ahLst/>
              <a:cxnLst/>
              <a:rect l="l" t="t" r="r" b="b"/>
              <a:pathLst>
                <a:path w="1149" h="784" extrusionOk="0">
                  <a:moveTo>
                    <a:pt x="574" y="0"/>
                  </a:moveTo>
                  <a:cubicBezTo>
                    <a:pt x="303" y="0"/>
                    <a:pt x="31" y="179"/>
                    <a:pt x="0" y="535"/>
                  </a:cubicBezTo>
                  <a:lnTo>
                    <a:pt x="0" y="784"/>
                  </a:lnTo>
                  <a:lnTo>
                    <a:pt x="1148" y="784"/>
                  </a:lnTo>
                  <a:lnTo>
                    <a:pt x="1148" y="535"/>
                  </a:lnTo>
                  <a:cubicBezTo>
                    <a:pt x="1117" y="179"/>
                    <a:pt x="846"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2"/>
            <p:cNvSpPr/>
            <p:nvPr/>
          </p:nvSpPr>
          <p:spPr>
            <a:xfrm>
              <a:off x="4738250" y="1557400"/>
              <a:ext cx="110125" cy="95400"/>
            </a:xfrm>
            <a:custGeom>
              <a:avLst/>
              <a:gdLst/>
              <a:ahLst/>
              <a:cxnLst/>
              <a:rect l="l" t="t" r="r" b="b"/>
              <a:pathLst>
                <a:path w="4405" h="3816" extrusionOk="0">
                  <a:moveTo>
                    <a:pt x="2095" y="1"/>
                  </a:moveTo>
                  <a:cubicBezTo>
                    <a:pt x="1845" y="1"/>
                    <a:pt x="1585" y="67"/>
                    <a:pt x="1334" y="217"/>
                  </a:cubicBezTo>
                  <a:cubicBezTo>
                    <a:pt x="0" y="993"/>
                    <a:pt x="558" y="3040"/>
                    <a:pt x="2109" y="3040"/>
                  </a:cubicBezTo>
                  <a:lnTo>
                    <a:pt x="2109" y="3009"/>
                  </a:lnTo>
                  <a:cubicBezTo>
                    <a:pt x="2358" y="3009"/>
                    <a:pt x="2606" y="2947"/>
                    <a:pt x="2854" y="2823"/>
                  </a:cubicBezTo>
                  <a:lnTo>
                    <a:pt x="3847" y="3815"/>
                  </a:lnTo>
                  <a:cubicBezTo>
                    <a:pt x="4033" y="3629"/>
                    <a:pt x="4219" y="3443"/>
                    <a:pt x="4405" y="3257"/>
                  </a:cubicBezTo>
                  <a:lnTo>
                    <a:pt x="3412" y="2264"/>
                  </a:lnTo>
                  <a:cubicBezTo>
                    <a:pt x="4013" y="1163"/>
                    <a:pt x="3139" y="1"/>
                    <a:pt x="2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2"/>
            <p:cNvSpPr/>
            <p:nvPr/>
          </p:nvSpPr>
          <p:spPr>
            <a:xfrm>
              <a:off x="4737350" y="1807100"/>
              <a:ext cx="111025" cy="96400"/>
            </a:xfrm>
            <a:custGeom>
              <a:avLst/>
              <a:gdLst/>
              <a:ahLst/>
              <a:cxnLst/>
              <a:rect l="l" t="t" r="r" b="b"/>
              <a:pathLst>
                <a:path w="4441" h="3856" extrusionOk="0">
                  <a:moveTo>
                    <a:pt x="3883" y="0"/>
                  </a:moveTo>
                  <a:lnTo>
                    <a:pt x="2890" y="993"/>
                  </a:lnTo>
                  <a:cubicBezTo>
                    <a:pt x="2624" y="839"/>
                    <a:pt x="2358" y="771"/>
                    <a:pt x="2107" y="771"/>
                  </a:cubicBezTo>
                  <a:cubicBezTo>
                    <a:pt x="889" y="771"/>
                    <a:pt x="1" y="2353"/>
                    <a:pt x="1029" y="3381"/>
                  </a:cubicBezTo>
                  <a:cubicBezTo>
                    <a:pt x="1361" y="3714"/>
                    <a:pt x="1745" y="3856"/>
                    <a:pt x="2115" y="3856"/>
                  </a:cubicBezTo>
                  <a:cubicBezTo>
                    <a:pt x="3158" y="3856"/>
                    <a:pt x="4090" y="2727"/>
                    <a:pt x="3448" y="1582"/>
                  </a:cubicBezTo>
                  <a:lnTo>
                    <a:pt x="4441" y="558"/>
                  </a:lnTo>
                  <a:cubicBezTo>
                    <a:pt x="4348" y="465"/>
                    <a:pt x="4255" y="372"/>
                    <a:pt x="4162" y="279"/>
                  </a:cubicBezTo>
                  <a:cubicBezTo>
                    <a:pt x="4069" y="186"/>
                    <a:pt x="3976" y="93"/>
                    <a:pt x="3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2"/>
            <p:cNvSpPr/>
            <p:nvPr/>
          </p:nvSpPr>
          <p:spPr>
            <a:xfrm>
              <a:off x="4793300" y="1631050"/>
              <a:ext cx="231125" cy="198375"/>
            </a:xfrm>
            <a:custGeom>
              <a:avLst/>
              <a:gdLst/>
              <a:ahLst/>
              <a:cxnLst/>
              <a:rect l="l" t="t" r="r" b="b"/>
              <a:pathLst>
                <a:path w="9245" h="7935" extrusionOk="0">
                  <a:moveTo>
                    <a:pt x="5289" y="1404"/>
                  </a:moveTo>
                  <a:cubicBezTo>
                    <a:pt x="5956" y="1404"/>
                    <a:pt x="6623" y="1846"/>
                    <a:pt x="6670" y="2730"/>
                  </a:cubicBezTo>
                  <a:lnTo>
                    <a:pt x="6670" y="2979"/>
                  </a:lnTo>
                  <a:lnTo>
                    <a:pt x="7104" y="2979"/>
                  </a:lnTo>
                  <a:lnTo>
                    <a:pt x="7104" y="6143"/>
                  </a:lnTo>
                  <a:lnTo>
                    <a:pt x="3444" y="6143"/>
                  </a:lnTo>
                  <a:lnTo>
                    <a:pt x="3444" y="2979"/>
                  </a:lnTo>
                  <a:lnTo>
                    <a:pt x="3909" y="2979"/>
                  </a:lnTo>
                  <a:lnTo>
                    <a:pt x="3909" y="2730"/>
                  </a:lnTo>
                  <a:cubicBezTo>
                    <a:pt x="3955" y="1846"/>
                    <a:pt x="4622" y="1404"/>
                    <a:pt x="5289" y="1404"/>
                  </a:cubicBezTo>
                  <a:close/>
                  <a:moveTo>
                    <a:pt x="5305" y="1"/>
                  </a:moveTo>
                  <a:cubicBezTo>
                    <a:pt x="1769" y="1"/>
                    <a:pt x="1" y="4281"/>
                    <a:pt x="2482" y="6763"/>
                  </a:cubicBezTo>
                  <a:cubicBezTo>
                    <a:pt x="3292" y="7573"/>
                    <a:pt x="4283" y="7935"/>
                    <a:pt x="5253" y="7935"/>
                  </a:cubicBezTo>
                  <a:cubicBezTo>
                    <a:pt x="7293" y="7935"/>
                    <a:pt x="9244" y="6336"/>
                    <a:pt x="9244" y="3940"/>
                  </a:cubicBezTo>
                  <a:cubicBezTo>
                    <a:pt x="9244" y="1769"/>
                    <a:pt x="7476" y="1"/>
                    <a:pt x="5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62"/>
          <p:cNvGrpSpPr/>
          <p:nvPr/>
        </p:nvGrpSpPr>
        <p:grpSpPr>
          <a:xfrm>
            <a:off x="4786789" y="1823405"/>
            <a:ext cx="382791" cy="374402"/>
            <a:chOff x="3995325" y="1556600"/>
            <a:chExt cx="353650" cy="345900"/>
          </a:xfrm>
        </p:grpSpPr>
        <p:sp>
          <p:nvSpPr>
            <p:cNvPr id="5000" name="Google Shape;5000;p62"/>
            <p:cNvSpPr/>
            <p:nvPr/>
          </p:nvSpPr>
          <p:spPr>
            <a:xfrm>
              <a:off x="4030225" y="1789250"/>
              <a:ext cx="79125" cy="112475"/>
            </a:xfrm>
            <a:custGeom>
              <a:avLst/>
              <a:gdLst/>
              <a:ahLst/>
              <a:cxnLst/>
              <a:rect l="l" t="t" r="r" b="b"/>
              <a:pathLst>
                <a:path w="3165" h="4499" extrusionOk="0">
                  <a:moveTo>
                    <a:pt x="1179" y="1"/>
                  </a:moveTo>
                  <a:lnTo>
                    <a:pt x="1179" y="2141"/>
                  </a:lnTo>
                  <a:cubicBezTo>
                    <a:pt x="0" y="2575"/>
                    <a:pt x="156" y="4281"/>
                    <a:pt x="1396" y="4498"/>
                  </a:cubicBezTo>
                  <a:lnTo>
                    <a:pt x="1582" y="4498"/>
                  </a:lnTo>
                  <a:cubicBezTo>
                    <a:pt x="2606" y="4498"/>
                    <a:pt x="3164" y="3382"/>
                    <a:pt x="2606" y="2575"/>
                  </a:cubicBezTo>
                  <a:cubicBezTo>
                    <a:pt x="2451" y="2358"/>
                    <a:pt x="2234" y="2203"/>
                    <a:pt x="1986" y="2110"/>
                  </a:cubicBezTo>
                  <a:lnTo>
                    <a:pt x="1986" y="807"/>
                  </a:lnTo>
                  <a:lnTo>
                    <a:pt x="2606" y="807"/>
                  </a:lnTo>
                  <a:lnTo>
                    <a:pt x="26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2"/>
            <p:cNvSpPr/>
            <p:nvPr/>
          </p:nvSpPr>
          <p:spPr>
            <a:xfrm>
              <a:off x="3995325" y="1699075"/>
              <a:ext cx="100075" cy="61800"/>
            </a:xfrm>
            <a:custGeom>
              <a:avLst/>
              <a:gdLst/>
              <a:ahLst/>
              <a:cxnLst/>
              <a:rect l="l" t="t" r="r" b="b"/>
              <a:pathLst>
                <a:path w="4003" h="2472" extrusionOk="0">
                  <a:moveTo>
                    <a:pt x="1264" y="0"/>
                  </a:moveTo>
                  <a:cubicBezTo>
                    <a:pt x="637" y="0"/>
                    <a:pt x="1" y="454"/>
                    <a:pt x="1" y="1250"/>
                  </a:cubicBezTo>
                  <a:cubicBezTo>
                    <a:pt x="1" y="2026"/>
                    <a:pt x="633" y="2472"/>
                    <a:pt x="1258" y="2472"/>
                  </a:cubicBezTo>
                  <a:cubicBezTo>
                    <a:pt x="1732" y="2472"/>
                    <a:pt x="2202" y="2215"/>
                    <a:pt x="2389" y="1654"/>
                  </a:cubicBezTo>
                  <a:lnTo>
                    <a:pt x="4002" y="1654"/>
                  </a:lnTo>
                  <a:lnTo>
                    <a:pt x="4002" y="816"/>
                  </a:lnTo>
                  <a:lnTo>
                    <a:pt x="2389" y="816"/>
                  </a:lnTo>
                  <a:cubicBezTo>
                    <a:pt x="2203" y="257"/>
                    <a:pt x="1736" y="0"/>
                    <a:pt x="1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2"/>
            <p:cNvSpPr/>
            <p:nvPr/>
          </p:nvSpPr>
          <p:spPr>
            <a:xfrm>
              <a:off x="4032550" y="1556600"/>
              <a:ext cx="276875" cy="147375"/>
            </a:xfrm>
            <a:custGeom>
              <a:avLst/>
              <a:gdLst/>
              <a:ahLst/>
              <a:cxnLst/>
              <a:rect l="l" t="t" r="r" b="b"/>
              <a:pathLst>
                <a:path w="11075" h="5895" extrusionOk="0">
                  <a:moveTo>
                    <a:pt x="5429" y="1"/>
                  </a:moveTo>
                  <a:cubicBezTo>
                    <a:pt x="4033" y="1"/>
                    <a:pt x="3723" y="1955"/>
                    <a:pt x="5026" y="2389"/>
                  </a:cubicBezTo>
                  <a:lnTo>
                    <a:pt x="5026" y="3010"/>
                  </a:lnTo>
                  <a:cubicBezTo>
                    <a:pt x="4560" y="3134"/>
                    <a:pt x="4126" y="3382"/>
                    <a:pt x="3816" y="3723"/>
                  </a:cubicBezTo>
                  <a:lnTo>
                    <a:pt x="1893" y="3723"/>
                  </a:lnTo>
                  <a:lnTo>
                    <a:pt x="1893" y="2420"/>
                  </a:lnTo>
                  <a:cubicBezTo>
                    <a:pt x="2141" y="2327"/>
                    <a:pt x="2358" y="2172"/>
                    <a:pt x="2513" y="1955"/>
                  </a:cubicBezTo>
                  <a:cubicBezTo>
                    <a:pt x="3085" y="1111"/>
                    <a:pt x="2438" y="28"/>
                    <a:pt x="1515" y="28"/>
                  </a:cubicBezTo>
                  <a:cubicBezTo>
                    <a:pt x="1387" y="28"/>
                    <a:pt x="1254" y="49"/>
                    <a:pt x="1117" y="94"/>
                  </a:cubicBezTo>
                  <a:cubicBezTo>
                    <a:pt x="1" y="435"/>
                    <a:pt x="1" y="2017"/>
                    <a:pt x="1086" y="2389"/>
                  </a:cubicBezTo>
                  <a:lnTo>
                    <a:pt x="1086" y="2420"/>
                  </a:lnTo>
                  <a:lnTo>
                    <a:pt x="1086" y="4561"/>
                  </a:lnTo>
                  <a:lnTo>
                    <a:pt x="3382" y="4561"/>
                  </a:lnTo>
                  <a:cubicBezTo>
                    <a:pt x="3320" y="4747"/>
                    <a:pt x="3289" y="4933"/>
                    <a:pt x="3289" y="5119"/>
                  </a:cubicBezTo>
                  <a:lnTo>
                    <a:pt x="3289" y="5895"/>
                  </a:lnTo>
                  <a:lnTo>
                    <a:pt x="4095" y="5895"/>
                  </a:lnTo>
                  <a:lnTo>
                    <a:pt x="4095" y="5119"/>
                  </a:lnTo>
                  <a:cubicBezTo>
                    <a:pt x="4095" y="4235"/>
                    <a:pt x="4762" y="3793"/>
                    <a:pt x="5429" y="3793"/>
                  </a:cubicBezTo>
                  <a:cubicBezTo>
                    <a:pt x="6096" y="3793"/>
                    <a:pt x="6763" y="4235"/>
                    <a:pt x="6763" y="5119"/>
                  </a:cubicBezTo>
                  <a:lnTo>
                    <a:pt x="6763" y="5895"/>
                  </a:lnTo>
                  <a:lnTo>
                    <a:pt x="7569" y="5895"/>
                  </a:lnTo>
                  <a:lnTo>
                    <a:pt x="7569" y="5119"/>
                  </a:lnTo>
                  <a:cubicBezTo>
                    <a:pt x="7569" y="4933"/>
                    <a:pt x="7538" y="4747"/>
                    <a:pt x="7476" y="4561"/>
                  </a:cubicBezTo>
                  <a:lnTo>
                    <a:pt x="9772" y="4561"/>
                  </a:lnTo>
                  <a:lnTo>
                    <a:pt x="9772" y="2420"/>
                  </a:lnTo>
                  <a:cubicBezTo>
                    <a:pt x="11074" y="1955"/>
                    <a:pt x="10733" y="32"/>
                    <a:pt x="9368" y="32"/>
                  </a:cubicBezTo>
                  <a:cubicBezTo>
                    <a:pt x="7973" y="32"/>
                    <a:pt x="7662" y="1955"/>
                    <a:pt x="8965" y="2420"/>
                  </a:cubicBezTo>
                  <a:lnTo>
                    <a:pt x="8965" y="3723"/>
                  </a:lnTo>
                  <a:lnTo>
                    <a:pt x="7042" y="3723"/>
                  </a:lnTo>
                  <a:cubicBezTo>
                    <a:pt x="6732" y="3382"/>
                    <a:pt x="6297" y="3103"/>
                    <a:pt x="5832" y="3010"/>
                  </a:cubicBezTo>
                  <a:lnTo>
                    <a:pt x="5832" y="2389"/>
                  </a:lnTo>
                  <a:cubicBezTo>
                    <a:pt x="7135" y="1955"/>
                    <a:pt x="6825" y="1"/>
                    <a:pt x="5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2"/>
            <p:cNvSpPr/>
            <p:nvPr/>
          </p:nvSpPr>
          <p:spPr>
            <a:xfrm>
              <a:off x="4115525" y="1724900"/>
              <a:ext cx="105500" cy="83775"/>
            </a:xfrm>
            <a:custGeom>
              <a:avLst/>
              <a:gdLst/>
              <a:ahLst/>
              <a:cxnLst/>
              <a:rect l="l" t="t" r="r" b="b"/>
              <a:pathLst>
                <a:path w="4220" h="3351" extrusionOk="0">
                  <a:moveTo>
                    <a:pt x="2513" y="1303"/>
                  </a:moveTo>
                  <a:lnTo>
                    <a:pt x="2513" y="2451"/>
                  </a:lnTo>
                  <a:lnTo>
                    <a:pt x="1707" y="2451"/>
                  </a:lnTo>
                  <a:lnTo>
                    <a:pt x="1707" y="1303"/>
                  </a:lnTo>
                  <a:close/>
                  <a:moveTo>
                    <a:pt x="1" y="0"/>
                  </a:moveTo>
                  <a:lnTo>
                    <a:pt x="1" y="3350"/>
                  </a:lnTo>
                  <a:lnTo>
                    <a:pt x="4219" y="3350"/>
                  </a:lnTo>
                  <a:lnTo>
                    <a:pt x="42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2"/>
            <p:cNvSpPr/>
            <p:nvPr/>
          </p:nvSpPr>
          <p:spPr>
            <a:xfrm>
              <a:off x="4241150" y="1699300"/>
              <a:ext cx="107825" cy="61150"/>
            </a:xfrm>
            <a:custGeom>
              <a:avLst/>
              <a:gdLst/>
              <a:ahLst/>
              <a:cxnLst/>
              <a:rect l="l" t="t" r="r" b="b"/>
              <a:pathLst>
                <a:path w="4313" h="2446" extrusionOk="0">
                  <a:moveTo>
                    <a:pt x="2761" y="0"/>
                  </a:moveTo>
                  <a:cubicBezTo>
                    <a:pt x="2234" y="0"/>
                    <a:pt x="1769" y="342"/>
                    <a:pt x="1583" y="807"/>
                  </a:cubicBezTo>
                  <a:lnTo>
                    <a:pt x="1" y="807"/>
                  </a:lnTo>
                  <a:lnTo>
                    <a:pt x="1" y="1645"/>
                  </a:lnTo>
                  <a:lnTo>
                    <a:pt x="1583" y="1645"/>
                  </a:lnTo>
                  <a:cubicBezTo>
                    <a:pt x="1775" y="2168"/>
                    <a:pt x="2251" y="2446"/>
                    <a:pt x="2735" y="2446"/>
                  </a:cubicBezTo>
                  <a:cubicBezTo>
                    <a:pt x="3113" y="2446"/>
                    <a:pt x="3496" y="2277"/>
                    <a:pt x="3754" y="1924"/>
                  </a:cubicBezTo>
                  <a:cubicBezTo>
                    <a:pt x="4312" y="1117"/>
                    <a:pt x="3754" y="0"/>
                    <a:pt x="2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2"/>
            <p:cNvSpPr/>
            <p:nvPr/>
          </p:nvSpPr>
          <p:spPr>
            <a:xfrm>
              <a:off x="4224100" y="1789250"/>
              <a:ext cx="85325" cy="113250"/>
            </a:xfrm>
            <a:custGeom>
              <a:avLst/>
              <a:gdLst/>
              <a:ahLst/>
              <a:cxnLst/>
              <a:rect l="l" t="t" r="r" b="b"/>
              <a:pathLst>
                <a:path w="3413" h="4530" extrusionOk="0">
                  <a:moveTo>
                    <a:pt x="683" y="1"/>
                  </a:moveTo>
                  <a:lnTo>
                    <a:pt x="683" y="807"/>
                  </a:lnTo>
                  <a:lnTo>
                    <a:pt x="1303" y="807"/>
                  </a:lnTo>
                  <a:lnTo>
                    <a:pt x="1303" y="2141"/>
                  </a:lnTo>
                  <a:cubicBezTo>
                    <a:pt x="0" y="2575"/>
                    <a:pt x="311" y="4529"/>
                    <a:pt x="1706" y="4529"/>
                  </a:cubicBezTo>
                  <a:cubicBezTo>
                    <a:pt x="3071" y="4529"/>
                    <a:pt x="3412" y="2575"/>
                    <a:pt x="2110" y="2141"/>
                  </a:cubicBezTo>
                  <a:lnTo>
                    <a:pt x="21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2"/>
            <p:cNvSpPr/>
            <p:nvPr/>
          </p:nvSpPr>
          <p:spPr>
            <a:xfrm>
              <a:off x="4125600" y="1828800"/>
              <a:ext cx="85325" cy="73700"/>
            </a:xfrm>
            <a:custGeom>
              <a:avLst/>
              <a:gdLst/>
              <a:ahLst/>
              <a:cxnLst/>
              <a:rect l="l" t="t" r="r" b="b"/>
              <a:pathLst>
                <a:path w="3413" h="2948" extrusionOk="0">
                  <a:moveTo>
                    <a:pt x="1304" y="1"/>
                  </a:moveTo>
                  <a:lnTo>
                    <a:pt x="1304" y="559"/>
                  </a:lnTo>
                  <a:cubicBezTo>
                    <a:pt x="1" y="1024"/>
                    <a:pt x="311" y="2947"/>
                    <a:pt x="1707" y="2947"/>
                  </a:cubicBezTo>
                  <a:cubicBezTo>
                    <a:pt x="3103" y="2947"/>
                    <a:pt x="3413" y="1024"/>
                    <a:pt x="2110" y="559"/>
                  </a:cubicBezTo>
                  <a:lnTo>
                    <a:pt x="21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62"/>
          <p:cNvGrpSpPr/>
          <p:nvPr/>
        </p:nvGrpSpPr>
        <p:grpSpPr>
          <a:xfrm>
            <a:off x="4014551" y="1824271"/>
            <a:ext cx="282912" cy="373536"/>
            <a:chOff x="3281875" y="1557400"/>
            <a:chExt cx="261375" cy="345100"/>
          </a:xfrm>
        </p:grpSpPr>
        <p:sp>
          <p:nvSpPr>
            <p:cNvPr id="5008" name="Google Shape;5008;p62"/>
            <p:cNvSpPr/>
            <p:nvPr/>
          </p:nvSpPr>
          <p:spPr>
            <a:xfrm>
              <a:off x="3281875" y="1697750"/>
              <a:ext cx="261375" cy="64400"/>
            </a:xfrm>
            <a:custGeom>
              <a:avLst/>
              <a:gdLst/>
              <a:ahLst/>
              <a:cxnLst/>
              <a:rect l="l" t="t" r="r" b="b"/>
              <a:pathLst>
                <a:path w="10455" h="2576" extrusionOk="0">
                  <a:moveTo>
                    <a:pt x="4064" y="900"/>
                  </a:moveTo>
                  <a:lnTo>
                    <a:pt x="4064" y="1675"/>
                  </a:lnTo>
                  <a:lnTo>
                    <a:pt x="3289" y="1675"/>
                  </a:lnTo>
                  <a:lnTo>
                    <a:pt x="3289" y="900"/>
                  </a:lnTo>
                  <a:close/>
                  <a:moveTo>
                    <a:pt x="5708" y="900"/>
                  </a:moveTo>
                  <a:lnTo>
                    <a:pt x="5708" y="1675"/>
                  </a:lnTo>
                  <a:lnTo>
                    <a:pt x="4902" y="1675"/>
                  </a:lnTo>
                  <a:lnTo>
                    <a:pt x="4902" y="900"/>
                  </a:lnTo>
                  <a:close/>
                  <a:moveTo>
                    <a:pt x="7321" y="900"/>
                  </a:moveTo>
                  <a:lnTo>
                    <a:pt x="7321" y="1675"/>
                  </a:lnTo>
                  <a:lnTo>
                    <a:pt x="6546" y="1675"/>
                  </a:lnTo>
                  <a:lnTo>
                    <a:pt x="6546" y="900"/>
                  </a:lnTo>
                  <a:close/>
                  <a:moveTo>
                    <a:pt x="1" y="0"/>
                  </a:moveTo>
                  <a:lnTo>
                    <a:pt x="1" y="2575"/>
                  </a:lnTo>
                  <a:lnTo>
                    <a:pt x="10454" y="2575"/>
                  </a:lnTo>
                  <a:lnTo>
                    <a:pt x="10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3281875" y="1557400"/>
              <a:ext cx="261375" cy="79100"/>
            </a:xfrm>
            <a:custGeom>
              <a:avLst/>
              <a:gdLst/>
              <a:ahLst/>
              <a:cxnLst/>
              <a:rect l="l" t="t" r="r" b="b"/>
              <a:pathLst>
                <a:path w="10455" h="3164" extrusionOk="0">
                  <a:moveTo>
                    <a:pt x="4064" y="1148"/>
                  </a:moveTo>
                  <a:lnTo>
                    <a:pt x="4064" y="1954"/>
                  </a:lnTo>
                  <a:lnTo>
                    <a:pt x="3289" y="1954"/>
                  </a:lnTo>
                  <a:lnTo>
                    <a:pt x="3289" y="1148"/>
                  </a:lnTo>
                  <a:close/>
                  <a:moveTo>
                    <a:pt x="5708" y="1148"/>
                  </a:moveTo>
                  <a:lnTo>
                    <a:pt x="5708" y="1954"/>
                  </a:lnTo>
                  <a:lnTo>
                    <a:pt x="4902" y="1954"/>
                  </a:lnTo>
                  <a:lnTo>
                    <a:pt x="4902" y="1148"/>
                  </a:lnTo>
                  <a:close/>
                  <a:moveTo>
                    <a:pt x="7352" y="1148"/>
                  </a:moveTo>
                  <a:lnTo>
                    <a:pt x="7352" y="1954"/>
                  </a:lnTo>
                  <a:lnTo>
                    <a:pt x="6546" y="1954"/>
                  </a:lnTo>
                  <a:lnTo>
                    <a:pt x="6546" y="1148"/>
                  </a:lnTo>
                  <a:close/>
                  <a:moveTo>
                    <a:pt x="1" y="0"/>
                  </a:moveTo>
                  <a:lnTo>
                    <a:pt x="1" y="3164"/>
                  </a:lnTo>
                  <a:lnTo>
                    <a:pt x="10454" y="3164"/>
                  </a:lnTo>
                  <a:lnTo>
                    <a:pt x="104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2"/>
            <p:cNvSpPr/>
            <p:nvPr/>
          </p:nvSpPr>
          <p:spPr>
            <a:xfrm>
              <a:off x="3307475" y="1783050"/>
              <a:ext cx="214825" cy="20200"/>
            </a:xfrm>
            <a:custGeom>
              <a:avLst/>
              <a:gdLst/>
              <a:ahLst/>
              <a:cxnLst/>
              <a:rect l="l" t="t" r="r" b="b"/>
              <a:pathLst>
                <a:path w="8593" h="808" extrusionOk="0">
                  <a:moveTo>
                    <a:pt x="0" y="1"/>
                  </a:moveTo>
                  <a:lnTo>
                    <a:pt x="0" y="807"/>
                  </a:lnTo>
                  <a:lnTo>
                    <a:pt x="8593" y="807"/>
                  </a:lnTo>
                  <a:lnTo>
                    <a:pt x="85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2"/>
            <p:cNvSpPr/>
            <p:nvPr/>
          </p:nvSpPr>
          <p:spPr>
            <a:xfrm>
              <a:off x="3307475" y="1656650"/>
              <a:ext cx="214825" cy="20950"/>
            </a:xfrm>
            <a:custGeom>
              <a:avLst/>
              <a:gdLst/>
              <a:ahLst/>
              <a:cxnLst/>
              <a:rect l="l" t="t" r="r" b="b"/>
              <a:pathLst>
                <a:path w="8593" h="838" extrusionOk="0">
                  <a:moveTo>
                    <a:pt x="0" y="0"/>
                  </a:moveTo>
                  <a:lnTo>
                    <a:pt x="0" y="838"/>
                  </a:lnTo>
                  <a:lnTo>
                    <a:pt x="8593" y="838"/>
                  </a:lnTo>
                  <a:lnTo>
                    <a:pt x="85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2"/>
            <p:cNvSpPr/>
            <p:nvPr/>
          </p:nvSpPr>
          <p:spPr>
            <a:xfrm>
              <a:off x="3281875" y="1823375"/>
              <a:ext cx="261375" cy="79125"/>
            </a:xfrm>
            <a:custGeom>
              <a:avLst/>
              <a:gdLst/>
              <a:ahLst/>
              <a:cxnLst/>
              <a:rect l="l" t="t" r="r" b="b"/>
              <a:pathLst>
                <a:path w="10455" h="3165" extrusionOk="0">
                  <a:moveTo>
                    <a:pt x="4064" y="1210"/>
                  </a:moveTo>
                  <a:lnTo>
                    <a:pt x="4064" y="1986"/>
                  </a:lnTo>
                  <a:lnTo>
                    <a:pt x="3289" y="1986"/>
                  </a:lnTo>
                  <a:lnTo>
                    <a:pt x="3289" y="1210"/>
                  </a:lnTo>
                  <a:close/>
                  <a:moveTo>
                    <a:pt x="5708" y="1210"/>
                  </a:moveTo>
                  <a:lnTo>
                    <a:pt x="5708" y="1986"/>
                  </a:lnTo>
                  <a:lnTo>
                    <a:pt x="4902" y="1986"/>
                  </a:lnTo>
                  <a:lnTo>
                    <a:pt x="4902" y="1210"/>
                  </a:lnTo>
                  <a:close/>
                  <a:moveTo>
                    <a:pt x="7321" y="1210"/>
                  </a:moveTo>
                  <a:lnTo>
                    <a:pt x="7321" y="1986"/>
                  </a:lnTo>
                  <a:lnTo>
                    <a:pt x="6546" y="1986"/>
                  </a:lnTo>
                  <a:lnTo>
                    <a:pt x="6546" y="1210"/>
                  </a:lnTo>
                  <a:close/>
                  <a:moveTo>
                    <a:pt x="1" y="1"/>
                  </a:moveTo>
                  <a:lnTo>
                    <a:pt x="1" y="3164"/>
                  </a:lnTo>
                  <a:lnTo>
                    <a:pt x="10454" y="3164"/>
                  </a:lnTo>
                  <a:lnTo>
                    <a:pt x="104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2"/>
          <p:cNvGrpSpPr/>
          <p:nvPr/>
        </p:nvGrpSpPr>
        <p:grpSpPr>
          <a:xfrm>
            <a:off x="3159238" y="1824271"/>
            <a:ext cx="373536" cy="373536"/>
            <a:chOff x="2491675" y="1557400"/>
            <a:chExt cx="345100" cy="345100"/>
          </a:xfrm>
        </p:grpSpPr>
        <p:sp>
          <p:nvSpPr>
            <p:cNvPr id="5014" name="Google Shape;5014;p62"/>
            <p:cNvSpPr/>
            <p:nvPr/>
          </p:nvSpPr>
          <p:spPr>
            <a:xfrm>
              <a:off x="2637450" y="1696175"/>
              <a:ext cx="52775" cy="81675"/>
            </a:xfrm>
            <a:custGeom>
              <a:avLst/>
              <a:gdLst/>
              <a:ahLst/>
              <a:cxnLst/>
              <a:rect l="l" t="t" r="r" b="b"/>
              <a:pathLst>
                <a:path w="2111" h="3267" extrusionOk="0">
                  <a:moveTo>
                    <a:pt x="1003" y="0"/>
                  </a:moveTo>
                  <a:cubicBezTo>
                    <a:pt x="439" y="0"/>
                    <a:pt x="1" y="484"/>
                    <a:pt x="1" y="1056"/>
                  </a:cubicBezTo>
                  <a:lnTo>
                    <a:pt x="1" y="2266"/>
                  </a:lnTo>
                  <a:cubicBezTo>
                    <a:pt x="47" y="2933"/>
                    <a:pt x="559" y="3266"/>
                    <a:pt x="1067" y="3266"/>
                  </a:cubicBezTo>
                  <a:cubicBezTo>
                    <a:pt x="1575" y="3266"/>
                    <a:pt x="2079" y="2933"/>
                    <a:pt x="2110" y="2266"/>
                  </a:cubicBezTo>
                  <a:lnTo>
                    <a:pt x="2110" y="1056"/>
                  </a:lnTo>
                  <a:cubicBezTo>
                    <a:pt x="2110" y="467"/>
                    <a:pt x="1645" y="1"/>
                    <a:pt x="1055" y="1"/>
                  </a:cubicBezTo>
                  <a:cubicBezTo>
                    <a:pt x="1038" y="0"/>
                    <a:pt x="1020" y="0"/>
                    <a:pt x="1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a:off x="2491675" y="1557400"/>
              <a:ext cx="345100" cy="345100"/>
            </a:xfrm>
            <a:custGeom>
              <a:avLst/>
              <a:gdLst/>
              <a:ahLst/>
              <a:cxnLst/>
              <a:rect l="l" t="t" r="r" b="b"/>
              <a:pathLst>
                <a:path w="13804" h="13804" extrusionOk="0">
                  <a:moveTo>
                    <a:pt x="7600" y="3846"/>
                  </a:moveTo>
                  <a:lnTo>
                    <a:pt x="8282" y="4219"/>
                  </a:lnTo>
                  <a:lnTo>
                    <a:pt x="7848" y="4994"/>
                  </a:lnTo>
                  <a:cubicBezTo>
                    <a:pt x="8003" y="5087"/>
                    <a:pt x="8127" y="5211"/>
                    <a:pt x="8251" y="5335"/>
                  </a:cubicBezTo>
                  <a:lnTo>
                    <a:pt x="8872" y="5335"/>
                  </a:lnTo>
                  <a:lnTo>
                    <a:pt x="8872" y="4715"/>
                  </a:lnTo>
                  <a:lnTo>
                    <a:pt x="9678" y="4715"/>
                  </a:lnTo>
                  <a:lnTo>
                    <a:pt x="9678" y="6142"/>
                  </a:lnTo>
                  <a:lnTo>
                    <a:pt x="8686" y="6142"/>
                  </a:lnTo>
                  <a:cubicBezTo>
                    <a:pt x="8748" y="6297"/>
                    <a:pt x="8748" y="6452"/>
                    <a:pt x="8748" y="6607"/>
                  </a:cubicBezTo>
                  <a:lnTo>
                    <a:pt x="8748" y="6824"/>
                  </a:lnTo>
                  <a:lnTo>
                    <a:pt x="9771" y="6824"/>
                  </a:lnTo>
                  <a:lnTo>
                    <a:pt x="9771" y="7631"/>
                  </a:lnTo>
                  <a:lnTo>
                    <a:pt x="8779" y="7631"/>
                  </a:lnTo>
                  <a:lnTo>
                    <a:pt x="8779" y="7817"/>
                  </a:lnTo>
                  <a:cubicBezTo>
                    <a:pt x="8748" y="8003"/>
                    <a:pt x="8748" y="8189"/>
                    <a:pt x="8686" y="8375"/>
                  </a:cubicBezTo>
                  <a:lnTo>
                    <a:pt x="9678" y="8375"/>
                  </a:lnTo>
                  <a:lnTo>
                    <a:pt x="9678" y="9802"/>
                  </a:lnTo>
                  <a:lnTo>
                    <a:pt x="8872" y="9802"/>
                  </a:lnTo>
                  <a:lnTo>
                    <a:pt x="8872" y="9182"/>
                  </a:lnTo>
                  <a:lnTo>
                    <a:pt x="8158" y="9182"/>
                  </a:lnTo>
                  <a:cubicBezTo>
                    <a:pt x="7802" y="9523"/>
                    <a:pt x="7344" y="9693"/>
                    <a:pt x="6886" y="9693"/>
                  </a:cubicBezTo>
                  <a:cubicBezTo>
                    <a:pt x="6429" y="9693"/>
                    <a:pt x="5971" y="9523"/>
                    <a:pt x="5615" y="9182"/>
                  </a:cubicBezTo>
                  <a:lnTo>
                    <a:pt x="4932" y="9182"/>
                  </a:lnTo>
                  <a:lnTo>
                    <a:pt x="4932" y="9802"/>
                  </a:lnTo>
                  <a:lnTo>
                    <a:pt x="4126" y="9802"/>
                  </a:lnTo>
                  <a:lnTo>
                    <a:pt x="4126" y="8375"/>
                  </a:lnTo>
                  <a:lnTo>
                    <a:pt x="5118" y="8375"/>
                  </a:lnTo>
                  <a:cubicBezTo>
                    <a:pt x="5056" y="8189"/>
                    <a:pt x="5025" y="8003"/>
                    <a:pt x="5025" y="7817"/>
                  </a:cubicBezTo>
                  <a:lnTo>
                    <a:pt x="5025" y="7631"/>
                  </a:lnTo>
                  <a:lnTo>
                    <a:pt x="4033" y="7631"/>
                  </a:lnTo>
                  <a:lnTo>
                    <a:pt x="4033" y="6824"/>
                  </a:lnTo>
                  <a:lnTo>
                    <a:pt x="5025" y="6824"/>
                  </a:lnTo>
                  <a:lnTo>
                    <a:pt x="5025" y="6607"/>
                  </a:lnTo>
                  <a:cubicBezTo>
                    <a:pt x="5025" y="6421"/>
                    <a:pt x="5056" y="6266"/>
                    <a:pt x="5087" y="6111"/>
                  </a:cubicBezTo>
                  <a:lnTo>
                    <a:pt x="4126" y="6111"/>
                  </a:lnTo>
                  <a:lnTo>
                    <a:pt x="4126" y="4715"/>
                  </a:lnTo>
                  <a:lnTo>
                    <a:pt x="4932" y="4715"/>
                  </a:lnTo>
                  <a:lnTo>
                    <a:pt x="4932" y="5304"/>
                  </a:lnTo>
                  <a:lnTo>
                    <a:pt x="5553" y="5304"/>
                  </a:lnTo>
                  <a:cubicBezTo>
                    <a:pt x="5677" y="5180"/>
                    <a:pt x="5801" y="5087"/>
                    <a:pt x="5925" y="4994"/>
                  </a:cubicBezTo>
                  <a:lnTo>
                    <a:pt x="5522" y="4219"/>
                  </a:lnTo>
                  <a:lnTo>
                    <a:pt x="6235" y="3846"/>
                  </a:lnTo>
                  <a:lnTo>
                    <a:pt x="6762" y="4777"/>
                  </a:lnTo>
                  <a:lnTo>
                    <a:pt x="7073" y="4777"/>
                  </a:lnTo>
                  <a:lnTo>
                    <a:pt x="7600" y="3846"/>
                  </a:lnTo>
                  <a:close/>
                  <a:moveTo>
                    <a:pt x="2823" y="0"/>
                  </a:moveTo>
                  <a:lnTo>
                    <a:pt x="2823" y="1768"/>
                  </a:lnTo>
                  <a:lnTo>
                    <a:pt x="1768" y="1768"/>
                  </a:lnTo>
                  <a:lnTo>
                    <a:pt x="1768" y="2823"/>
                  </a:lnTo>
                  <a:lnTo>
                    <a:pt x="0" y="2823"/>
                  </a:lnTo>
                  <a:lnTo>
                    <a:pt x="0" y="3629"/>
                  </a:lnTo>
                  <a:lnTo>
                    <a:pt x="1768" y="3629"/>
                  </a:lnTo>
                  <a:lnTo>
                    <a:pt x="1768" y="4653"/>
                  </a:lnTo>
                  <a:lnTo>
                    <a:pt x="0" y="4653"/>
                  </a:lnTo>
                  <a:lnTo>
                    <a:pt x="0" y="5459"/>
                  </a:lnTo>
                  <a:lnTo>
                    <a:pt x="1768" y="5459"/>
                  </a:lnTo>
                  <a:lnTo>
                    <a:pt x="1768" y="6514"/>
                  </a:lnTo>
                  <a:lnTo>
                    <a:pt x="0" y="6514"/>
                  </a:lnTo>
                  <a:lnTo>
                    <a:pt x="0" y="7321"/>
                  </a:lnTo>
                  <a:lnTo>
                    <a:pt x="1768" y="7321"/>
                  </a:lnTo>
                  <a:lnTo>
                    <a:pt x="1768" y="8344"/>
                  </a:lnTo>
                  <a:lnTo>
                    <a:pt x="0" y="8344"/>
                  </a:lnTo>
                  <a:lnTo>
                    <a:pt x="0" y="9151"/>
                  </a:lnTo>
                  <a:lnTo>
                    <a:pt x="1768" y="9151"/>
                  </a:lnTo>
                  <a:lnTo>
                    <a:pt x="1768" y="10174"/>
                  </a:lnTo>
                  <a:lnTo>
                    <a:pt x="0" y="10174"/>
                  </a:lnTo>
                  <a:lnTo>
                    <a:pt x="0" y="10981"/>
                  </a:lnTo>
                  <a:lnTo>
                    <a:pt x="1768" y="10981"/>
                  </a:lnTo>
                  <a:lnTo>
                    <a:pt x="1768" y="12035"/>
                  </a:lnTo>
                  <a:lnTo>
                    <a:pt x="2823" y="12035"/>
                  </a:lnTo>
                  <a:lnTo>
                    <a:pt x="2823" y="13803"/>
                  </a:lnTo>
                  <a:lnTo>
                    <a:pt x="3629" y="13803"/>
                  </a:lnTo>
                  <a:lnTo>
                    <a:pt x="3629" y="12035"/>
                  </a:lnTo>
                  <a:lnTo>
                    <a:pt x="4653" y="12035"/>
                  </a:lnTo>
                  <a:lnTo>
                    <a:pt x="4653" y="13803"/>
                  </a:lnTo>
                  <a:lnTo>
                    <a:pt x="5460" y="13803"/>
                  </a:lnTo>
                  <a:lnTo>
                    <a:pt x="5460" y="12035"/>
                  </a:lnTo>
                  <a:lnTo>
                    <a:pt x="6483" y="12035"/>
                  </a:lnTo>
                  <a:lnTo>
                    <a:pt x="6483" y="13803"/>
                  </a:lnTo>
                  <a:lnTo>
                    <a:pt x="7290" y="13803"/>
                  </a:lnTo>
                  <a:lnTo>
                    <a:pt x="7290" y="12035"/>
                  </a:lnTo>
                  <a:lnTo>
                    <a:pt x="8313" y="12035"/>
                  </a:lnTo>
                  <a:lnTo>
                    <a:pt x="8313" y="13803"/>
                  </a:lnTo>
                  <a:lnTo>
                    <a:pt x="9120" y="13803"/>
                  </a:lnTo>
                  <a:lnTo>
                    <a:pt x="9120" y="12035"/>
                  </a:lnTo>
                  <a:lnTo>
                    <a:pt x="10174" y="12035"/>
                  </a:lnTo>
                  <a:lnTo>
                    <a:pt x="10174" y="13803"/>
                  </a:lnTo>
                  <a:lnTo>
                    <a:pt x="10981" y="13803"/>
                  </a:lnTo>
                  <a:lnTo>
                    <a:pt x="10981" y="12035"/>
                  </a:lnTo>
                  <a:lnTo>
                    <a:pt x="12036" y="12035"/>
                  </a:lnTo>
                  <a:lnTo>
                    <a:pt x="12036" y="10981"/>
                  </a:lnTo>
                  <a:lnTo>
                    <a:pt x="13804" y="10981"/>
                  </a:lnTo>
                  <a:lnTo>
                    <a:pt x="13804" y="10174"/>
                  </a:lnTo>
                  <a:lnTo>
                    <a:pt x="12036" y="10174"/>
                  </a:lnTo>
                  <a:lnTo>
                    <a:pt x="12036" y="9151"/>
                  </a:lnTo>
                  <a:lnTo>
                    <a:pt x="13804" y="9151"/>
                  </a:lnTo>
                  <a:lnTo>
                    <a:pt x="13804" y="8344"/>
                  </a:lnTo>
                  <a:lnTo>
                    <a:pt x="12036" y="8344"/>
                  </a:lnTo>
                  <a:lnTo>
                    <a:pt x="12036" y="7321"/>
                  </a:lnTo>
                  <a:lnTo>
                    <a:pt x="13804" y="7321"/>
                  </a:lnTo>
                  <a:lnTo>
                    <a:pt x="13804" y="6514"/>
                  </a:lnTo>
                  <a:lnTo>
                    <a:pt x="12036" y="6514"/>
                  </a:lnTo>
                  <a:lnTo>
                    <a:pt x="12036" y="5459"/>
                  </a:lnTo>
                  <a:lnTo>
                    <a:pt x="13804" y="5459"/>
                  </a:lnTo>
                  <a:lnTo>
                    <a:pt x="13804" y="4653"/>
                  </a:lnTo>
                  <a:lnTo>
                    <a:pt x="12036" y="4653"/>
                  </a:lnTo>
                  <a:lnTo>
                    <a:pt x="12036" y="3629"/>
                  </a:lnTo>
                  <a:lnTo>
                    <a:pt x="13804" y="3629"/>
                  </a:lnTo>
                  <a:lnTo>
                    <a:pt x="13804" y="2823"/>
                  </a:lnTo>
                  <a:lnTo>
                    <a:pt x="12036" y="2823"/>
                  </a:lnTo>
                  <a:lnTo>
                    <a:pt x="12036" y="1768"/>
                  </a:lnTo>
                  <a:lnTo>
                    <a:pt x="10981" y="1768"/>
                  </a:lnTo>
                  <a:lnTo>
                    <a:pt x="10981" y="0"/>
                  </a:lnTo>
                  <a:lnTo>
                    <a:pt x="10174" y="0"/>
                  </a:lnTo>
                  <a:lnTo>
                    <a:pt x="10174" y="1768"/>
                  </a:lnTo>
                  <a:lnTo>
                    <a:pt x="9151" y="1768"/>
                  </a:lnTo>
                  <a:lnTo>
                    <a:pt x="9151" y="0"/>
                  </a:lnTo>
                  <a:lnTo>
                    <a:pt x="8344" y="0"/>
                  </a:lnTo>
                  <a:lnTo>
                    <a:pt x="8344" y="1768"/>
                  </a:lnTo>
                  <a:lnTo>
                    <a:pt x="7321" y="1768"/>
                  </a:lnTo>
                  <a:lnTo>
                    <a:pt x="7321" y="0"/>
                  </a:lnTo>
                  <a:lnTo>
                    <a:pt x="6514" y="0"/>
                  </a:lnTo>
                  <a:lnTo>
                    <a:pt x="6514" y="1768"/>
                  </a:lnTo>
                  <a:lnTo>
                    <a:pt x="5491" y="1768"/>
                  </a:lnTo>
                  <a:lnTo>
                    <a:pt x="5491" y="0"/>
                  </a:lnTo>
                  <a:lnTo>
                    <a:pt x="4684" y="0"/>
                  </a:lnTo>
                  <a:lnTo>
                    <a:pt x="4684" y="1768"/>
                  </a:lnTo>
                  <a:lnTo>
                    <a:pt x="3629" y="1768"/>
                  </a:lnTo>
                  <a:lnTo>
                    <a:pt x="36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2"/>
          <p:cNvGrpSpPr/>
          <p:nvPr/>
        </p:nvGrpSpPr>
        <p:grpSpPr>
          <a:xfrm>
            <a:off x="2343352" y="1914083"/>
            <a:ext cx="373536" cy="194751"/>
            <a:chOff x="1737900" y="1640375"/>
            <a:chExt cx="345100" cy="179925"/>
          </a:xfrm>
        </p:grpSpPr>
        <p:sp>
          <p:nvSpPr>
            <p:cNvPr id="5017" name="Google Shape;5017;p62"/>
            <p:cNvSpPr/>
            <p:nvPr/>
          </p:nvSpPr>
          <p:spPr>
            <a:xfrm>
              <a:off x="1737900" y="1645800"/>
              <a:ext cx="79900" cy="47325"/>
            </a:xfrm>
            <a:custGeom>
              <a:avLst/>
              <a:gdLst/>
              <a:ahLst/>
              <a:cxnLst/>
              <a:rect l="l" t="t" r="r" b="b"/>
              <a:pathLst>
                <a:path w="3196" h="1893" extrusionOk="0">
                  <a:moveTo>
                    <a:pt x="0" y="0"/>
                  </a:moveTo>
                  <a:lnTo>
                    <a:pt x="0" y="1892"/>
                  </a:lnTo>
                  <a:lnTo>
                    <a:pt x="3195" y="1892"/>
                  </a:lnTo>
                  <a:lnTo>
                    <a:pt x="3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2"/>
            <p:cNvSpPr/>
            <p:nvPr/>
          </p:nvSpPr>
          <p:spPr>
            <a:xfrm>
              <a:off x="1837925" y="1645800"/>
              <a:ext cx="62850" cy="47325"/>
            </a:xfrm>
            <a:custGeom>
              <a:avLst/>
              <a:gdLst/>
              <a:ahLst/>
              <a:cxnLst/>
              <a:rect l="l" t="t" r="r" b="b"/>
              <a:pathLst>
                <a:path w="2514" h="1893" extrusionOk="0">
                  <a:moveTo>
                    <a:pt x="1" y="0"/>
                  </a:moveTo>
                  <a:lnTo>
                    <a:pt x="1" y="1892"/>
                  </a:lnTo>
                  <a:lnTo>
                    <a:pt x="2513" y="1892"/>
                  </a:lnTo>
                  <a:lnTo>
                    <a:pt x="25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2"/>
            <p:cNvSpPr/>
            <p:nvPr/>
          </p:nvSpPr>
          <p:spPr>
            <a:xfrm>
              <a:off x="1737900" y="1713250"/>
              <a:ext cx="40350" cy="42675"/>
            </a:xfrm>
            <a:custGeom>
              <a:avLst/>
              <a:gdLst/>
              <a:ahLst/>
              <a:cxnLst/>
              <a:rect l="l" t="t" r="r" b="b"/>
              <a:pathLst>
                <a:path w="1614" h="1707" extrusionOk="0">
                  <a:moveTo>
                    <a:pt x="0" y="1"/>
                  </a:moveTo>
                  <a:lnTo>
                    <a:pt x="0" y="1707"/>
                  </a:lnTo>
                  <a:lnTo>
                    <a:pt x="1613" y="1707"/>
                  </a:lnTo>
                  <a:lnTo>
                    <a:pt x="16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2"/>
            <p:cNvSpPr/>
            <p:nvPr/>
          </p:nvSpPr>
          <p:spPr>
            <a:xfrm>
              <a:off x="1798375" y="1713250"/>
              <a:ext cx="62075" cy="42675"/>
            </a:xfrm>
            <a:custGeom>
              <a:avLst/>
              <a:gdLst/>
              <a:ahLst/>
              <a:cxnLst/>
              <a:rect l="l" t="t" r="r" b="b"/>
              <a:pathLst>
                <a:path w="2483" h="1707" extrusionOk="0">
                  <a:moveTo>
                    <a:pt x="1" y="1"/>
                  </a:moveTo>
                  <a:lnTo>
                    <a:pt x="1" y="1707"/>
                  </a:lnTo>
                  <a:lnTo>
                    <a:pt x="2482" y="1707"/>
                  </a:lnTo>
                  <a:lnTo>
                    <a:pt x="24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2"/>
            <p:cNvSpPr/>
            <p:nvPr/>
          </p:nvSpPr>
          <p:spPr>
            <a:xfrm>
              <a:off x="1737900" y="1776075"/>
              <a:ext cx="79900" cy="43450"/>
            </a:xfrm>
            <a:custGeom>
              <a:avLst/>
              <a:gdLst/>
              <a:ahLst/>
              <a:cxnLst/>
              <a:rect l="l" t="t" r="r" b="b"/>
              <a:pathLst>
                <a:path w="3196" h="1738" extrusionOk="0">
                  <a:moveTo>
                    <a:pt x="0" y="0"/>
                  </a:moveTo>
                  <a:lnTo>
                    <a:pt x="0" y="1737"/>
                  </a:lnTo>
                  <a:lnTo>
                    <a:pt x="3195" y="1737"/>
                  </a:lnTo>
                  <a:lnTo>
                    <a:pt x="3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2"/>
            <p:cNvSpPr/>
            <p:nvPr/>
          </p:nvSpPr>
          <p:spPr>
            <a:xfrm>
              <a:off x="1837925" y="1776075"/>
              <a:ext cx="62850" cy="43450"/>
            </a:xfrm>
            <a:custGeom>
              <a:avLst/>
              <a:gdLst/>
              <a:ahLst/>
              <a:cxnLst/>
              <a:rect l="l" t="t" r="r" b="b"/>
              <a:pathLst>
                <a:path w="2514" h="1738" extrusionOk="0">
                  <a:moveTo>
                    <a:pt x="1" y="0"/>
                  </a:moveTo>
                  <a:lnTo>
                    <a:pt x="1" y="1737"/>
                  </a:lnTo>
                  <a:lnTo>
                    <a:pt x="2513" y="1737"/>
                  </a:lnTo>
                  <a:lnTo>
                    <a:pt x="25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2"/>
            <p:cNvSpPr/>
            <p:nvPr/>
          </p:nvSpPr>
          <p:spPr>
            <a:xfrm>
              <a:off x="1881350" y="1713250"/>
              <a:ext cx="43475" cy="42675"/>
            </a:xfrm>
            <a:custGeom>
              <a:avLst/>
              <a:gdLst/>
              <a:ahLst/>
              <a:cxnLst/>
              <a:rect l="l" t="t" r="r" b="b"/>
              <a:pathLst>
                <a:path w="1739" h="1707" extrusionOk="0">
                  <a:moveTo>
                    <a:pt x="1" y="1"/>
                  </a:moveTo>
                  <a:lnTo>
                    <a:pt x="1" y="1707"/>
                  </a:lnTo>
                  <a:lnTo>
                    <a:pt x="1428" y="1707"/>
                  </a:lnTo>
                  <a:cubicBezTo>
                    <a:pt x="1428" y="1583"/>
                    <a:pt x="1397" y="1459"/>
                    <a:pt x="1397" y="1335"/>
                  </a:cubicBezTo>
                  <a:cubicBezTo>
                    <a:pt x="1397" y="869"/>
                    <a:pt x="1521" y="435"/>
                    <a:pt x="1738" y="32"/>
                  </a:cubicBezTo>
                  <a:lnTo>
                    <a:pt x="1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2"/>
            <p:cNvSpPr/>
            <p:nvPr/>
          </p:nvSpPr>
          <p:spPr>
            <a:xfrm>
              <a:off x="1920900" y="1776075"/>
              <a:ext cx="31825" cy="44225"/>
            </a:xfrm>
            <a:custGeom>
              <a:avLst/>
              <a:gdLst/>
              <a:ahLst/>
              <a:cxnLst/>
              <a:rect l="l" t="t" r="r" b="b"/>
              <a:pathLst>
                <a:path w="1273" h="1769" extrusionOk="0">
                  <a:moveTo>
                    <a:pt x="1" y="0"/>
                  </a:moveTo>
                  <a:lnTo>
                    <a:pt x="1" y="1768"/>
                  </a:lnTo>
                  <a:lnTo>
                    <a:pt x="1273" y="1768"/>
                  </a:lnTo>
                  <a:cubicBezTo>
                    <a:pt x="1149" y="1644"/>
                    <a:pt x="1025" y="1551"/>
                    <a:pt x="932" y="1458"/>
                  </a:cubicBezTo>
                  <a:cubicBezTo>
                    <a:pt x="528" y="1055"/>
                    <a:pt x="218" y="559"/>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2"/>
            <p:cNvSpPr/>
            <p:nvPr/>
          </p:nvSpPr>
          <p:spPr>
            <a:xfrm>
              <a:off x="1920900" y="1645800"/>
              <a:ext cx="54325" cy="47325"/>
            </a:xfrm>
            <a:custGeom>
              <a:avLst/>
              <a:gdLst/>
              <a:ahLst/>
              <a:cxnLst/>
              <a:rect l="l" t="t" r="r" b="b"/>
              <a:pathLst>
                <a:path w="2173" h="1893" extrusionOk="0">
                  <a:moveTo>
                    <a:pt x="1" y="0"/>
                  </a:moveTo>
                  <a:lnTo>
                    <a:pt x="1" y="1892"/>
                  </a:lnTo>
                  <a:lnTo>
                    <a:pt x="621" y="1892"/>
                  </a:lnTo>
                  <a:cubicBezTo>
                    <a:pt x="869" y="1489"/>
                    <a:pt x="1149" y="1117"/>
                    <a:pt x="1490" y="745"/>
                  </a:cubicBezTo>
                  <a:cubicBezTo>
                    <a:pt x="1707" y="496"/>
                    <a:pt x="1955" y="217"/>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2"/>
            <p:cNvSpPr/>
            <p:nvPr/>
          </p:nvSpPr>
          <p:spPr>
            <a:xfrm>
              <a:off x="1977525" y="1781500"/>
              <a:ext cx="60500" cy="38175"/>
            </a:xfrm>
            <a:custGeom>
              <a:avLst/>
              <a:gdLst/>
              <a:ahLst/>
              <a:cxnLst/>
              <a:rect l="l" t="t" r="r" b="b"/>
              <a:pathLst>
                <a:path w="2420" h="1527" extrusionOk="0">
                  <a:moveTo>
                    <a:pt x="1210" y="1"/>
                  </a:moveTo>
                  <a:cubicBezTo>
                    <a:pt x="559" y="1"/>
                    <a:pt x="0" y="528"/>
                    <a:pt x="0" y="1210"/>
                  </a:cubicBezTo>
                  <a:cubicBezTo>
                    <a:pt x="436" y="1428"/>
                    <a:pt x="918" y="1526"/>
                    <a:pt x="1407" y="1526"/>
                  </a:cubicBezTo>
                  <a:cubicBezTo>
                    <a:pt x="1476" y="1526"/>
                    <a:pt x="1545" y="1524"/>
                    <a:pt x="1613" y="1520"/>
                  </a:cubicBezTo>
                  <a:cubicBezTo>
                    <a:pt x="1893" y="1489"/>
                    <a:pt x="2172" y="1396"/>
                    <a:pt x="2420" y="1303"/>
                  </a:cubicBezTo>
                  <a:cubicBezTo>
                    <a:pt x="2420" y="1272"/>
                    <a:pt x="2420" y="1241"/>
                    <a:pt x="2420" y="1210"/>
                  </a:cubicBezTo>
                  <a:cubicBezTo>
                    <a:pt x="2420" y="683"/>
                    <a:pt x="2110" y="249"/>
                    <a:pt x="1613" y="63"/>
                  </a:cubicBezTo>
                  <a:cubicBezTo>
                    <a:pt x="1489" y="32"/>
                    <a:pt x="1365"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2"/>
            <p:cNvSpPr/>
            <p:nvPr/>
          </p:nvSpPr>
          <p:spPr>
            <a:xfrm>
              <a:off x="1936425" y="1640375"/>
              <a:ext cx="146575" cy="161325"/>
            </a:xfrm>
            <a:custGeom>
              <a:avLst/>
              <a:gdLst/>
              <a:ahLst/>
              <a:cxnLst/>
              <a:rect l="l" t="t" r="r" b="b"/>
              <a:pathLst>
                <a:path w="5863" h="6453" extrusionOk="0">
                  <a:moveTo>
                    <a:pt x="2947" y="0"/>
                  </a:moveTo>
                  <a:cubicBezTo>
                    <a:pt x="2947" y="0"/>
                    <a:pt x="2854" y="62"/>
                    <a:pt x="2699" y="217"/>
                  </a:cubicBezTo>
                  <a:cubicBezTo>
                    <a:pt x="2079" y="807"/>
                    <a:pt x="1489" y="1427"/>
                    <a:pt x="993" y="2109"/>
                  </a:cubicBezTo>
                  <a:cubicBezTo>
                    <a:pt x="776" y="2357"/>
                    <a:pt x="590" y="2637"/>
                    <a:pt x="435" y="2916"/>
                  </a:cubicBezTo>
                  <a:cubicBezTo>
                    <a:pt x="186" y="3319"/>
                    <a:pt x="31" y="3753"/>
                    <a:pt x="0" y="4219"/>
                  </a:cubicBezTo>
                  <a:cubicBezTo>
                    <a:pt x="0" y="4374"/>
                    <a:pt x="0" y="4498"/>
                    <a:pt x="31" y="4622"/>
                  </a:cubicBezTo>
                  <a:cubicBezTo>
                    <a:pt x="62" y="4901"/>
                    <a:pt x="155" y="5180"/>
                    <a:pt x="248" y="5428"/>
                  </a:cubicBezTo>
                  <a:cubicBezTo>
                    <a:pt x="404" y="5770"/>
                    <a:pt x="621" y="6080"/>
                    <a:pt x="900" y="6328"/>
                  </a:cubicBezTo>
                  <a:cubicBezTo>
                    <a:pt x="993" y="5987"/>
                    <a:pt x="1148" y="5677"/>
                    <a:pt x="1396" y="5428"/>
                  </a:cubicBezTo>
                  <a:cubicBezTo>
                    <a:pt x="1799" y="5025"/>
                    <a:pt x="2296" y="4808"/>
                    <a:pt x="2854" y="4808"/>
                  </a:cubicBezTo>
                  <a:cubicBezTo>
                    <a:pt x="2978" y="4808"/>
                    <a:pt x="3102" y="4839"/>
                    <a:pt x="3226" y="4870"/>
                  </a:cubicBezTo>
                  <a:cubicBezTo>
                    <a:pt x="4033" y="5025"/>
                    <a:pt x="4653" y="5646"/>
                    <a:pt x="4808" y="6452"/>
                  </a:cubicBezTo>
                  <a:cubicBezTo>
                    <a:pt x="5491" y="5894"/>
                    <a:pt x="5863" y="5087"/>
                    <a:pt x="5863" y="4219"/>
                  </a:cubicBezTo>
                  <a:cubicBezTo>
                    <a:pt x="5863" y="3660"/>
                    <a:pt x="5491" y="2947"/>
                    <a:pt x="5025" y="2295"/>
                  </a:cubicBezTo>
                  <a:lnTo>
                    <a:pt x="3816" y="3102"/>
                  </a:lnTo>
                  <a:lnTo>
                    <a:pt x="3816" y="838"/>
                  </a:lnTo>
                  <a:cubicBezTo>
                    <a:pt x="3599" y="620"/>
                    <a:pt x="3412" y="465"/>
                    <a:pt x="3257" y="279"/>
                  </a:cubicBezTo>
                  <a:lnTo>
                    <a:pt x="3164" y="217"/>
                  </a:lnTo>
                  <a:cubicBezTo>
                    <a:pt x="3040" y="62"/>
                    <a:pt x="2947" y="0"/>
                    <a:pt x="2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62"/>
          <p:cNvGrpSpPr/>
          <p:nvPr/>
        </p:nvGrpSpPr>
        <p:grpSpPr>
          <a:xfrm>
            <a:off x="1531660" y="1824271"/>
            <a:ext cx="373563" cy="374375"/>
            <a:chOff x="988000" y="1557400"/>
            <a:chExt cx="345125" cy="345875"/>
          </a:xfrm>
        </p:grpSpPr>
        <p:sp>
          <p:nvSpPr>
            <p:cNvPr id="5029" name="Google Shape;5029;p62"/>
            <p:cNvSpPr/>
            <p:nvPr/>
          </p:nvSpPr>
          <p:spPr>
            <a:xfrm>
              <a:off x="1112850" y="1665950"/>
              <a:ext cx="96200" cy="72925"/>
            </a:xfrm>
            <a:custGeom>
              <a:avLst/>
              <a:gdLst/>
              <a:ahLst/>
              <a:cxnLst/>
              <a:rect l="l" t="t" r="r" b="b"/>
              <a:pathLst>
                <a:path w="3848" h="2917" extrusionOk="0">
                  <a:moveTo>
                    <a:pt x="32" y="1"/>
                  </a:moveTo>
                  <a:lnTo>
                    <a:pt x="32" y="931"/>
                  </a:lnTo>
                  <a:cubicBezTo>
                    <a:pt x="1" y="2017"/>
                    <a:pt x="838" y="2916"/>
                    <a:pt x="1924" y="2916"/>
                  </a:cubicBezTo>
                  <a:cubicBezTo>
                    <a:pt x="2979" y="2916"/>
                    <a:pt x="3847" y="2017"/>
                    <a:pt x="3785" y="931"/>
                  </a:cubicBezTo>
                  <a:lnTo>
                    <a:pt x="37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2"/>
            <p:cNvSpPr/>
            <p:nvPr/>
          </p:nvSpPr>
          <p:spPr>
            <a:xfrm>
              <a:off x="988000" y="1733425"/>
              <a:ext cx="345125" cy="169850"/>
            </a:xfrm>
            <a:custGeom>
              <a:avLst/>
              <a:gdLst/>
              <a:ahLst/>
              <a:cxnLst/>
              <a:rect l="l" t="t" r="r" b="b"/>
              <a:pathLst>
                <a:path w="13805" h="6794" extrusionOk="0">
                  <a:moveTo>
                    <a:pt x="7321" y="4033"/>
                  </a:moveTo>
                  <a:lnTo>
                    <a:pt x="7321" y="4839"/>
                  </a:lnTo>
                  <a:lnTo>
                    <a:pt x="6515" y="4839"/>
                  </a:lnTo>
                  <a:lnTo>
                    <a:pt x="6515" y="4033"/>
                  </a:lnTo>
                  <a:close/>
                  <a:moveTo>
                    <a:pt x="4685" y="0"/>
                  </a:moveTo>
                  <a:lnTo>
                    <a:pt x="4126" y="186"/>
                  </a:lnTo>
                  <a:cubicBezTo>
                    <a:pt x="2948" y="528"/>
                    <a:pt x="2141" y="1613"/>
                    <a:pt x="2141" y="2823"/>
                  </a:cubicBezTo>
                  <a:lnTo>
                    <a:pt x="2141" y="5987"/>
                  </a:lnTo>
                  <a:lnTo>
                    <a:pt x="1" y="5987"/>
                  </a:lnTo>
                  <a:lnTo>
                    <a:pt x="1" y="6794"/>
                  </a:lnTo>
                  <a:lnTo>
                    <a:pt x="13804" y="6762"/>
                  </a:lnTo>
                  <a:lnTo>
                    <a:pt x="13804" y="5956"/>
                  </a:lnTo>
                  <a:lnTo>
                    <a:pt x="11695" y="5956"/>
                  </a:lnTo>
                  <a:lnTo>
                    <a:pt x="11695" y="2823"/>
                  </a:lnTo>
                  <a:cubicBezTo>
                    <a:pt x="11664" y="1582"/>
                    <a:pt x="10857" y="497"/>
                    <a:pt x="9679" y="155"/>
                  </a:cubicBezTo>
                  <a:lnTo>
                    <a:pt x="9120" y="0"/>
                  </a:lnTo>
                  <a:lnTo>
                    <a:pt x="8903" y="342"/>
                  </a:lnTo>
                  <a:lnTo>
                    <a:pt x="8655" y="714"/>
                  </a:lnTo>
                  <a:lnTo>
                    <a:pt x="7693" y="2172"/>
                  </a:lnTo>
                  <a:lnTo>
                    <a:pt x="10237" y="2172"/>
                  </a:lnTo>
                  <a:lnTo>
                    <a:pt x="10237" y="5956"/>
                  </a:lnTo>
                  <a:lnTo>
                    <a:pt x="9400" y="5956"/>
                  </a:lnTo>
                  <a:lnTo>
                    <a:pt x="9400" y="3009"/>
                  </a:lnTo>
                  <a:lnTo>
                    <a:pt x="4405" y="3009"/>
                  </a:lnTo>
                  <a:lnTo>
                    <a:pt x="4405" y="5987"/>
                  </a:lnTo>
                  <a:lnTo>
                    <a:pt x="3599" y="5987"/>
                  </a:lnTo>
                  <a:lnTo>
                    <a:pt x="3599" y="2203"/>
                  </a:lnTo>
                  <a:lnTo>
                    <a:pt x="6143" y="2203"/>
                  </a:lnTo>
                  <a:lnTo>
                    <a:pt x="5150" y="714"/>
                  </a:lnTo>
                  <a:lnTo>
                    <a:pt x="4933" y="373"/>
                  </a:lnTo>
                  <a:lnTo>
                    <a:pt x="46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2"/>
            <p:cNvSpPr/>
            <p:nvPr/>
          </p:nvSpPr>
          <p:spPr>
            <a:xfrm>
              <a:off x="1143875" y="1754350"/>
              <a:ext cx="34150" cy="26400"/>
            </a:xfrm>
            <a:custGeom>
              <a:avLst/>
              <a:gdLst/>
              <a:ahLst/>
              <a:cxnLst/>
              <a:rect l="l" t="t" r="r" b="b"/>
              <a:pathLst>
                <a:path w="1366" h="1056" extrusionOk="0">
                  <a:moveTo>
                    <a:pt x="1" y="1"/>
                  </a:moveTo>
                  <a:lnTo>
                    <a:pt x="683" y="1056"/>
                  </a:lnTo>
                  <a:lnTo>
                    <a:pt x="1365" y="1"/>
                  </a:lnTo>
                  <a:lnTo>
                    <a:pt x="1365" y="1"/>
                  </a:lnTo>
                  <a:cubicBezTo>
                    <a:pt x="1148" y="63"/>
                    <a:pt x="916" y="94"/>
                    <a:pt x="683" y="94"/>
                  </a:cubicBezTo>
                  <a:cubicBezTo>
                    <a:pt x="450" y="94"/>
                    <a:pt x="218" y="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2"/>
            <p:cNvSpPr/>
            <p:nvPr/>
          </p:nvSpPr>
          <p:spPr>
            <a:xfrm>
              <a:off x="1091925" y="1557400"/>
              <a:ext cx="137275" cy="88425"/>
            </a:xfrm>
            <a:custGeom>
              <a:avLst/>
              <a:gdLst/>
              <a:ahLst/>
              <a:cxnLst/>
              <a:rect l="l" t="t" r="r" b="b"/>
              <a:pathLst>
                <a:path w="5491" h="3537" extrusionOk="0">
                  <a:moveTo>
                    <a:pt x="1334" y="0"/>
                  </a:moveTo>
                  <a:lnTo>
                    <a:pt x="497" y="2171"/>
                  </a:lnTo>
                  <a:lnTo>
                    <a:pt x="0" y="2171"/>
                  </a:lnTo>
                  <a:lnTo>
                    <a:pt x="0" y="3536"/>
                  </a:lnTo>
                  <a:lnTo>
                    <a:pt x="5491" y="3536"/>
                  </a:lnTo>
                  <a:lnTo>
                    <a:pt x="5491" y="2171"/>
                  </a:lnTo>
                  <a:lnTo>
                    <a:pt x="4994" y="2171"/>
                  </a:lnTo>
                  <a:lnTo>
                    <a:pt x="4157" y="0"/>
                  </a:lnTo>
                  <a:lnTo>
                    <a:pt x="2761" y="403"/>
                  </a:lnTo>
                  <a:lnTo>
                    <a:pt x="1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036"/>
        <p:cNvGrpSpPr/>
        <p:nvPr/>
      </p:nvGrpSpPr>
      <p:grpSpPr>
        <a:xfrm>
          <a:off x="0" y="0"/>
          <a:ext cx="0" cy="0"/>
          <a:chOff x="0" y="0"/>
          <a:chExt cx="0" cy="0"/>
        </a:xfrm>
      </p:grpSpPr>
      <p:sp>
        <p:nvSpPr>
          <p:cNvPr id="5037" name="Google Shape;5037;p63"/>
          <p:cNvSpPr txBox="1">
            <a:spLocks noGrp="1"/>
          </p:cNvSpPr>
          <p:nvPr>
            <p:ph type="body" idx="1"/>
          </p:nvPr>
        </p:nvSpPr>
        <p:spPr>
          <a:xfrm>
            <a:off x="720000" y="1192175"/>
            <a:ext cx="3847800" cy="3416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b="1" dirty="0">
                <a:solidFill>
                  <a:schemeClr val="dk2"/>
                </a:solidFill>
                <a:latin typeface="Exo 2"/>
                <a:ea typeface="Exo 2"/>
                <a:cs typeface="Exo 2"/>
                <a:sym typeface="Exo 2"/>
              </a:rPr>
              <a:t>Vectors:</a:t>
            </a:r>
            <a:endParaRPr sz="1400" b="1">
              <a:solidFill>
                <a:schemeClr val="dk2"/>
              </a:solidFill>
              <a:latin typeface="Exo 2"/>
              <a:ea typeface="Exo 2"/>
              <a:cs typeface="Exo 2"/>
              <a:sym typeface="Exo 2"/>
            </a:endParaRPr>
          </a:p>
          <a:p>
            <a:pPr marL="457200" lvl="0" indent="-304800" algn="l" rtl="0">
              <a:lnSpc>
                <a:spcPct val="115000"/>
              </a:lnSpc>
              <a:spcBef>
                <a:spcPts val="1600"/>
              </a:spcBef>
              <a:spcAft>
                <a:spcPts val="0"/>
              </a:spcAft>
              <a:buClr>
                <a:schemeClr val="dk1"/>
              </a:buClr>
              <a:buSzPts val="1200"/>
              <a:buChar char="●"/>
            </a:pPr>
            <a:r>
              <a:rPr lang="en" sz="1200">
                <a:solidFill>
                  <a:schemeClr val="hlink"/>
                </a:solidFill>
                <a:uFill>
                  <a:noFill/>
                </a:uFill>
                <a:hlinkClick r:id="rId3"/>
              </a:rPr>
              <a:t>Data privacy day icons color flat compositions with editable text captions alert lock and shield icons illustration</a:t>
            </a:r>
            <a:endParaRPr sz="1200" b="1">
              <a:solidFill>
                <a:schemeClr val="dk2"/>
              </a:solidFill>
              <a:latin typeface="Exo 2"/>
              <a:ea typeface="Exo 2"/>
              <a:cs typeface="Exo 2"/>
              <a:sym typeface="Exo 2"/>
            </a:endParaRPr>
          </a:p>
          <a:p>
            <a:pPr marL="0" lvl="0" indent="0" algn="l" rtl="0">
              <a:lnSpc>
                <a:spcPct val="115000"/>
              </a:lnSpc>
              <a:spcBef>
                <a:spcPts val="1600"/>
              </a:spcBef>
              <a:spcAft>
                <a:spcPts val="0"/>
              </a:spcAft>
              <a:buNone/>
            </a:pPr>
            <a:r>
              <a:rPr lang="en" sz="1400" b="1" dirty="0">
                <a:solidFill>
                  <a:schemeClr val="accent1"/>
                </a:solidFill>
                <a:latin typeface="Exo 2"/>
                <a:ea typeface="Exo 2"/>
                <a:cs typeface="Exo 2"/>
                <a:sym typeface="Exo 2"/>
              </a:rPr>
              <a:t>Icons:</a:t>
            </a:r>
            <a:endParaRPr sz="1400" b="1" dirty="0">
              <a:solidFill>
                <a:schemeClr val="accent1"/>
              </a:solidFill>
              <a:latin typeface="Exo 2"/>
              <a:ea typeface="Exo 2"/>
              <a:cs typeface="Exo 2"/>
              <a:sym typeface="Exo 2"/>
            </a:endParaRPr>
          </a:p>
          <a:p>
            <a:pPr marL="457200" lvl="0" indent="-304800" algn="l" rtl="0">
              <a:lnSpc>
                <a:spcPct val="115000"/>
              </a:lnSpc>
              <a:spcBef>
                <a:spcPts val="1600"/>
              </a:spcBef>
              <a:spcAft>
                <a:spcPts val="0"/>
              </a:spcAft>
              <a:buClr>
                <a:schemeClr val="dk1"/>
              </a:buClr>
              <a:buSzPts val="1200"/>
              <a:buChar char="●"/>
            </a:pPr>
            <a:r>
              <a:rPr lang="en" sz="1200">
                <a:solidFill>
                  <a:schemeClr val="hlink"/>
                </a:solidFill>
                <a:uFill>
                  <a:noFill/>
                </a:uFill>
                <a:hlinkClick r:id="rId4"/>
              </a:rPr>
              <a:t>Icon Pack: Cyber Crimes | Filled</a:t>
            </a:r>
            <a:endParaRPr/>
          </a:p>
        </p:txBody>
      </p:sp>
      <p:sp>
        <p:nvSpPr>
          <p:cNvPr id="5038" name="Google Shape;5038;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ALTERNATIVE </a:t>
            </a:r>
            <a:r>
              <a:rPr lang="en" dirty="0">
                <a:solidFill>
                  <a:schemeClr val="accent1"/>
                </a:solidFill>
              </a:rPr>
              <a:t>RESOURCES</a:t>
            </a:r>
            <a:endParaRPr dirty="0">
              <a:solidFill>
                <a:schemeClr val="accent1"/>
              </a:solidFill>
            </a:endParaRPr>
          </a:p>
        </p:txBody>
      </p:sp>
      <p:grpSp>
        <p:nvGrpSpPr>
          <p:cNvPr id="5039" name="Google Shape;5039;p63"/>
          <p:cNvGrpSpPr/>
          <p:nvPr/>
        </p:nvGrpSpPr>
        <p:grpSpPr>
          <a:xfrm>
            <a:off x="6002854" y="2753567"/>
            <a:ext cx="773359" cy="1855000"/>
            <a:chOff x="4024325" y="2134000"/>
            <a:chExt cx="227425" cy="577450"/>
          </a:xfrm>
        </p:grpSpPr>
        <p:sp>
          <p:nvSpPr>
            <p:cNvPr id="5040" name="Google Shape;5040;p63"/>
            <p:cNvSpPr/>
            <p:nvPr/>
          </p:nvSpPr>
          <p:spPr>
            <a:xfrm>
              <a:off x="4069675" y="2273950"/>
              <a:ext cx="73150" cy="125250"/>
            </a:xfrm>
            <a:custGeom>
              <a:avLst/>
              <a:gdLst/>
              <a:ahLst/>
              <a:cxnLst/>
              <a:rect l="l" t="t" r="r" b="b"/>
              <a:pathLst>
                <a:path w="2926" h="5010" extrusionOk="0">
                  <a:moveTo>
                    <a:pt x="708" y="1"/>
                  </a:moveTo>
                  <a:cubicBezTo>
                    <a:pt x="0" y="1036"/>
                    <a:pt x="188" y="2609"/>
                    <a:pt x="462" y="3494"/>
                  </a:cubicBezTo>
                  <a:cubicBezTo>
                    <a:pt x="842" y="4730"/>
                    <a:pt x="1639" y="5009"/>
                    <a:pt x="2922" y="5010"/>
                  </a:cubicBezTo>
                  <a:lnTo>
                    <a:pt x="2922" y="5010"/>
                  </a:lnTo>
                  <a:cubicBezTo>
                    <a:pt x="2255" y="5009"/>
                    <a:pt x="1444" y="4294"/>
                    <a:pt x="1444" y="3236"/>
                  </a:cubicBezTo>
                  <a:lnTo>
                    <a:pt x="1444" y="1834"/>
                  </a:lnTo>
                  <a:cubicBezTo>
                    <a:pt x="1444" y="1129"/>
                    <a:pt x="1174" y="462"/>
                    <a:pt x="708" y="1"/>
                  </a:cubicBezTo>
                  <a:close/>
                  <a:moveTo>
                    <a:pt x="2922" y="5010"/>
                  </a:moveTo>
                  <a:cubicBezTo>
                    <a:pt x="2923" y="5010"/>
                    <a:pt x="2923" y="5010"/>
                    <a:pt x="2924" y="5010"/>
                  </a:cubicBezTo>
                  <a:cubicBezTo>
                    <a:pt x="2924" y="5010"/>
                    <a:pt x="2925" y="5010"/>
                    <a:pt x="2925" y="5010"/>
                  </a:cubicBezTo>
                  <a:cubicBezTo>
                    <a:pt x="2924" y="5010"/>
                    <a:pt x="2923" y="5010"/>
                    <a:pt x="2922" y="501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3"/>
            <p:cNvSpPr/>
            <p:nvPr/>
          </p:nvSpPr>
          <p:spPr>
            <a:xfrm>
              <a:off x="4142800" y="2273950"/>
              <a:ext cx="73150" cy="125250"/>
            </a:xfrm>
            <a:custGeom>
              <a:avLst/>
              <a:gdLst/>
              <a:ahLst/>
              <a:cxnLst/>
              <a:rect l="l" t="t" r="r" b="b"/>
              <a:pathLst>
                <a:path w="2926" h="5010" extrusionOk="0">
                  <a:moveTo>
                    <a:pt x="2218" y="1"/>
                  </a:moveTo>
                  <a:cubicBezTo>
                    <a:pt x="1752" y="462"/>
                    <a:pt x="1483" y="1129"/>
                    <a:pt x="1483" y="1834"/>
                  </a:cubicBezTo>
                  <a:lnTo>
                    <a:pt x="1483" y="3236"/>
                  </a:lnTo>
                  <a:cubicBezTo>
                    <a:pt x="1483" y="4294"/>
                    <a:pt x="671" y="5009"/>
                    <a:pt x="4" y="5010"/>
                  </a:cubicBezTo>
                  <a:lnTo>
                    <a:pt x="3" y="5010"/>
                  </a:lnTo>
                  <a:cubicBezTo>
                    <a:pt x="1287" y="5009"/>
                    <a:pt x="2084" y="4730"/>
                    <a:pt x="2465" y="3494"/>
                  </a:cubicBezTo>
                  <a:cubicBezTo>
                    <a:pt x="2737" y="2609"/>
                    <a:pt x="2926" y="1036"/>
                    <a:pt x="2218" y="1"/>
                  </a:cubicBezTo>
                  <a:close/>
                  <a:moveTo>
                    <a:pt x="3" y="5010"/>
                  </a:moveTo>
                  <a:cubicBezTo>
                    <a:pt x="2" y="5010"/>
                    <a:pt x="1" y="5010"/>
                    <a:pt x="0" y="5010"/>
                  </a:cubicBezTo>
                  <a:cubicBezTo>
                    <a:pt x="1" y="5010"/>
                    <a:pt x="1" y="5010"/>
                    <a:pt x="2" y="5010"/>
                  </a:cubicBezTo>
                  <a:cubicBezTo>
                    <a:pt x="2" y="5010"/>
                    <a:pt x="3" y="5010"/>
                    <a:pt x="4" y="501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3"/>
            <p:cNvSpPr/>
            <p:nvPr/>
          </p:nvSpPr>
          <p:spPr>
            <a:xfrm>
              <a:off x="4094150" y="2193750"/>
              <a:ext cx="93775" cy="90250"/>
            </a:xfrm>
            <a:custGeom>
              <a:avLst/>
              <a:gdLst/>
              <a:ahLst/>
              <a:cxnLst/>
              <a:rect l="l" t="t" r="r" b="b"/>
              <a:pathLst>
                <a:path w="3751" h="3610" extrusionOk="0">
                  <a:moveTo>
                    <a:pt x="1946" y="1"/>
                  </a:moveTo>
                  <a:cubicBezTo>
                    <a:pt x="1217" y="1"/>
                    <a:pt x="559" y="440"/>
                    <a:pt x="280" y="1115"/>
                  </a:cubicBezTo>
                  <a:cubicBezTo>
                    <a:pt x="0" y="1789"/>
                    <a:pt x="155" y="2565"/>
                    <a:pt x="671" y="3080"/>
                  </a:cubicBezTo>
                  <a:cubicBezTo>
                    <a:pt x="1016" y="3426"/>
                    <a:pt x="1477" y="3609"/>
                    <a:pt x="1947" y="3609"/>
                  </a:cubicBezTo>
                  <a:cubicBezTo>
                    <a:pt x="2179" y="3609"/>
                    <a:pt x="2414" y="3564"/>
                    <a:pt x="2637" y="3472"/>
                  </a:cubicBezTo>
                  <a:cubicBezTo>
                    <a:pt x="3312" y="3193"/>
                    <a:pt x="3751" y="2535"/>
                    <a:pt x="3751" y="1805"/>
                  </a:cubicBezTo>
                  <a:cubicBezTo>
                    <a:pt x="3751" y="808"/>
                    <a:pt x="2943" y="1"/>
                    <a:pt x="194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3"/>
            <p:cNvSpPr/>
            <p:nvPr/>
          </p:nvSpPr>
          <p:spPr>
            <a:xfrm>
              <a:off x="4087375" y="2252650"/>
              <a:ext cx="110875" cy="146575"/>
            </a:xfrm>
            <a:custGeom>
              <a:avLst/>
              <a:gdLst/>
              <a:ahLst/>
              <a:cxnLst/>
              <a:rect l="l" t="t" r="r" b="b"/>
              <a:pathLst>
                <a:path w="4435" h="5863" extrusionOk="0">
                  <a:moveTo>
                    <a:pt x="974" y="1"/>
                  </a:moveTo>
                  <a:cubicBezTo>
                    <a:pt x="872" y="70"/>
                    <a:pt x="760" y="133"/>
                    <a:pt x="657" y="204"/>
                  </a:cubicBezTo>
                  <a:cubicBezTo>
                    <a:pt x="400" y="377"/>
                    <a:pt x="176" y="597"/>
                    <a:pt x="0" y="853"/>
                  </a:cubicBezTo>
                  <a:cubicBezTo>
                    <a:pt x="466" y="1314"/>
                    <a:pt x="736" y="1981"/>
                    <a:pt x="736" y="2686"/>
                  </a:cubicBezTo>
                  <a:lnTo>
                    <a:pt x="736" y="4088"/>
                  </a:lnTo>
                  <a:cubicBezTo>
                    <a:pt x="736" y="5148"/>
                    <a:pt x="1550" y="5863"/>
                    <a:pt x="2217" y="5863"/>
                  </a:cubicBezTo>
                  <a:cubicBezTo>
                    <a:pt x="2885" y="5863"/>
                    <a:pt x="3699" y="5148"/>
                    <a:pt x="3699" y="4088"/>
                  </a:cubicBezTo>
                  <a:lnTo>
                    <a:pt x="3699" y="2686"/>
                  </a:lnTo>
                  <a:cubicBezTo>
                    <a:pt x="3699" y="1981"/>
                    <a:pt x="3969" y="1314"/>
                    <a:pt x="4435" y="853"/>
                  </a:cubicBezTo>
                  <a:cubicBezTo>
                    <a:pt x="4259" y="597"/>
                    <a:pt x="4036" y="377"/>
                    <a:pt x="3778" y="204"/>
                  </a:cubicBezTo>
                  <a:cubicBezTo>
                    <a:pt x="3675" y="133"/>
                    <a:pt x="3564" y="70"/>
                    <a:pt x="3462" y="1"/>
                  </a:cubicBezTo>
                  <a:cubicBezTo>
                    <a:pt x="3299" y="198"/>
                    <a:pt x="2933" y="499"/>
                    <a:pt x="2217" y="499"/>
                  </a:cubicBezTo>
                  <a:cubicBezTo>
                    <a:pt x="1503" y="499"/>
                    <a:pt x="1137" y="198"/>
                    <a:pt x="9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3"/>
            <p:cNvSpPr/>
            <p:nvPr/>
          </p:nvSpPr>
          <p:spPr>
            <a:xfrm>
              <a:off x="4111725" y="2221150"/>
              <a:ext cx="62200" cy="45025"/>
            </a:xfrm>
            <a:custGeom>
              <a:avLst/>
              <a:gdLst/>
              <a:ahLst/>
              <a:cxnLst/>
              <a:rect l="l" t="t" r="r" b="b"/>
              <a:pathLst>
                <a:path w="2488" h="1801" extrusionOk="0">
                  <a:moveTo>
                    <a:pt x="301" y="0"/>
                  </a:moveTo>
                  <a:cubicBezTo>
                    <a:pt x="301" y="0"/>
                    <a:pt x="479" y="303"/>
                    <a:pt x="459" y="692"/>
                  </a:cubicBezTo>
                  <a:cubicBezTo>
                    <a:pt x="444" y="960"/>
                    <a:pt x="191" y="1121"/>
                    <a:pt x="0" y="1261"/>
                  </a:cubicBezTo>
                  <a:cubicBezTo>
                    <a:pt x="163" y="1474"/>
                    <a:pt x="529" y="1800"/>
                    <a:pt x="1243" y="1800"/>
                  </a:cubicBezTo>
                  <a:cubicBezTo>
                    <a:pt x="1959" y="1800"/>
                    <a:pt x="2325" y="1474"/>
                    <a:pt x="2488" y="1261"/>
                  </a:cubicBezTo>
                  <a:cubicBezTo>
                    <a:pt x="2297" y="1122"/>
                    <a:pt x="2042" y="960"/>
                    <a:pt x="2029" y="692"/>
                  </a:cubicBezTo>
                  <a:cubicBezTo>
                    <a:pt x="2008" y="303"/>
                    <a:pt x="2185" y="0"/>
                    <a:pt x="2185"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3"/>
            <p:cNvSpPr/>
            <p:nvPr/>
          </p:nvSpPr>
          <p:spPr>
            <a:xfrm>
              <a:off x="4111700" y="2265100"/>
              <a:ext cx="62225" cy="1100"/>
            </a:xfrm>
            <a:custGeom>
              <a:avLst/>
              <a:gdLst/>
              <a:ahLst/>
              <a:cxnLst/>
              <a:rect l="l" t="t" r="r" b="b"/>
              <a:pathLst>
                <a:path w="2489" h="44"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3"/>
            <p:cNvSpPr/>
            <p:nvPr/>
          </p:nvSpPr>
          <p:spPr>
            <a:xfrm>
              <a:off x="4111700" y="2264075"/>
              <a:ext cx="62225" cy="1050"/>
            </a:xfrm>
            <a:custGeom>
              <a:avLst/>
              <a:gdLst/>
              <a:ahLst/>
              <a:cxnLst/>
              <a:rect l="l" t="t" r="r" b="b"/>
              <a:pathLst>
                <a:path w="2489" h="42" extrusionOk="0">
                  <a:moveTo>
                    <a:pt x="0" y="0"/>
                  </a:moveTo>
                  <a:lnTo>
                    <a:pt x="0" y="42"/>
                  </a:lnTo>
                  <a:lnTo>
                    <a:pt x="2489" y="42"/>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3"/>
            <p:cNvSpPr/>
            <p:nvPr/>
          </p:nvSpPr>
          <p:spPr>
            <a:xfrm>
              <a:off x="4111700" y="2263000"/>
              <a:ext cx="62225" cy="1100"/>
            </a:xfrm>
            <a:custGeom>
              <a:avLst/>
              <a:gdLst/>
              <a:ahLst/>
              <a:cxnLst/>
              <a:rect l="l" t="t" r="r" b="b"/>
              <a:pathLst>
                <a:path w="2489" h="44"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3"/>
            <p:cNvSpPr/>
            <p:nvPr/>
          </p:nvSpPr>
          <p:spPr>
            <a:xfrm>
              <a:off x="4111700" y="2261975"/>
              <a:ext cx="62225" cy="1050"/>
            </a:xfrm>
            <a:custGeom>
              <a:avLst/>
              <a:gdLst/>
              <a:ahLst/>
              <a:cxnLst/>
              <a:rect l="l" t="t" r="r" b="b"/>
              <a:pathLst>
                <a:path w="2489" h="42" extrusionOk="0">
                  <a:moveTo>
                    <a:pt x="0" y="1"/>
                  </a:moveTo>
                  <a:lnTo>
                    <a:pt x="0" y="42"/>
                  </a:lnTo>
                  <a:lnTo>
                    <a:pt x="2489" y="42"/>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3"/>
            <p:cNvSpPr/>
            <p:nvPr/>
          </p:nvSpPr>
          <p:spPr>
            <a:xfrm>
              <a:off x="4111700" y="2260925"/>
              <a:ext cx="62225" cy="1075"/>
            </a:xfrm>
            <a:custGeom>
              <a:avLst/>
              <a:gdLst/>
              <a:ahLst/>
              <a:cxnLst/>
              <a:rect l="l" t="t" r="r" b="b"/>
              <a:pathLst>
                <a:path w="2489" h="43" extrusionOk="0">
                  <a:moveTo>
                    <a:pt x="0" y="0"/>
                  </a:moveTo>
                  <a:lnTo>
                    <a:pt x="0" y="43"/>
                  </a:lnTo>
                  <a:lnTo>
                    <a:pt x="2489" y="43"/>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3"/>
            <p:cNvSpPr/>
            <p:nvPr/>
          </p:nvSpPr>
          <p:spPr>
            <a:xfrm>
              <a:off x="4111700" y="2259875"/>
              <a:ext cx="62225" cy="1075"/>
            </a:xfrm>
            <a:custGeom>
              <a:avLst/>
              <a:gdLst/>
              <a:ahLst/>
              <a:cxnLst/>
              <a:rect l="l" t="t" r="r" b="b"/>
              <a:pathLst>
                <a:path w="2489" h="43" extrusionOk="0">
                  <a:moveTo>
                    <a:pt x="0" y="1"/>
                  </a:moveTo>
                  <a:lnTo>
                    <a:pt x="0" y="42"/>
                  </a:lnTo>
                  <a:lnTo>
                    <a:pt x="2489" y="42"/>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3"/>
            <p:cNvSpPr/>
            <p:nvPr/>
          </p:nvSpPr>
          <p:spPr>
            <a:xfrm>
              <a:off x="4111700" y="2258825"/>
              <a:ext cx="62225" cy="1075"/>
            </a:xfrm>
            <a:custGeom>
              <a:avLst/>
              <a:gdLst/>
              <a:ahLst/>
              <a:cxnLst/>
              <a:rect l="l" t="t" r="r" b="b"/>
              <a:pathLst>
                <a:path w="2489" h="43" extrusionOk="0">
                  <a:moveTo>
                    <a:pt x="0" y="0"/>
                  </a:moveTo>
                  <a:lnTo>
                    <a:pt x="0" y="43"/>
                  </a:lnTo>
                  <a:lnTo>
                    <a:pt x="2489" y="43"/>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3"/>
            <p:cNvSpPr/>
            <p:nvPr/>
          </p:nvSpPr>
          <p:spPr>
            <a:xfrm>
              <a:off x="4111700" y="2257775"/>
              <a:ext cx="62225" cy="1075"/>
            </a:xfrm>
            <a:custGeom>
              <a:avLst/>
              <a:gdLst/>
              <a:ahLst/>
              <a:cxnLst/>
              <a:rect l="l" t="t" r="r" b="b"/>
              <a:pathLst>
                <a:path w="2489" h="43" extrusionOk="0">
                  <a:moveTo>
                    <a:pt x="0" y="1"/>
                  </a:moveTo>
                  <a:lnTo>
                    <a:pt x="0" y="42"/>
                  </a:lnTo>
                  <a:lnTo>
                    <a:pt x="2489" y="42"/>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3"/>
            <p:cNvSpPr/>
            <p:nvPr/>
          </p:nvSpPr>
          <p:spPr>
            <a:xfrm>
              <a:off x="4111700" y="2256725"/>
              <a:ext cx="62225" cy="1075"/>
            </a:xfrm>
            <a:custGeom>
              <a:avLst/>
              <a:gdLst/>
              <a:ahLst/>
              <a:cxnLst/>
              <a:rect l="l" t="t" r="r" b="b"/>
              <a:pathLst>
                <a:path w="2489" h="43" extrusionOk="0">
                  <a:moveTo>
                    <a:pt x="0" y="0"/>
                  </a:moveTo>
                  <a:lnTo>
                    <a:pt x="0" y="43"/>
                  </a:lnTo>
                  <a:lnTo>
                    <a:pt x="2489" y="43"/>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3"/>
            <p:cNvSpPr/>
            <p:nvPr/>
          </p:nvSpPr>
          <p:spPr>
            <a:xfrm>
              <a:off x="4111700" y="2255700"/>
              <a:ext cx="62225" cy="1050"/>
            </a:xfrm>
            <a:custGeom>
              <a:avLst/>
              <a:gdLst/>
              <a:ahLst/>
              <a:cxnLst/>
              <a:rect l="l" t="t" r="r" b="b"/>
              <a:pathLst>
                <a:path w="2489" h="42" extrusionOk="0">
                  <a:moveTo>
                    <a:pt x="0" y="0"/>
                  </a:moveTo>
                  <a:lnTo>
                    <a:pt x="0" y="41"/>
                  </a:lnTo>
                  <a:lnTo>
                    <a:pt x="2489" y="41"/>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3"/>
            <p:cNvSpPr/>
            <p:nvPr/>
          </p:nvSpPr>
          <p:spPr>
            <a:xfrm>
              <a:off x="4111700" y="2254625"/>
              <a:ext cx="62225" cy="1100"/>
            </a:xfrm>
            <a:custGeom>
              <a:avLst/>
              <a:gdLst/>
              <a:ahLst/>
              <a:cxnLst/>
              <a:rect l="l" t="t" r="r" b="b"/>
              <a:pathLst>
                <a:path w="2489" h="44"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3"/>
            <p:cNvSpPr/>
            <p:nvPr/>
          </p:nvSpPr>
          <p:spPr>
            <a:xfrm>
              <a:off x="4111700" y="2253600"/>
              <a:ext cx="62225" cy="1075"/>
            </a:xfrm>
            <a:custGeom>
              <a:avLst/>
              <a:gdLst/>
              <a:ahLst/>
              <a:cxnLst/>
              <a:rect l="l" t="t" r="r" b="b"/>
              <a:pathLst>
                <a:path w="2489" h="43" extrusionOk="0">
                  <a:moveTo>
                    <a:pt x="0" y="0"/>
                  </a:moveTo>
                  <a:lnTo>
                    <a:pt x="0" y="43"/>
                  </a:lnTo>
                  <a:lnTo>
                    <a:pt x="2489" y="43"/>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3"/>
            <p:cNvSpPr/>
            <p:nvPr/>
          </p:nvSpPr>
          <p:spPr>
            <a:xfrm>
              <a:off x="4111700" y="2252525"/>
              <a:ext cx="62225" cy="1100"/>
            </a:xfrm>
            <a:custGeom>
              <a:avLst/>
              <a:gdLst/>
              <a:ahLst/>
              <a:cxnLst/>
              <a:rect l="l" t="t" r="r" b="b"/>
              <a:pathLst>
                <a:path w="2489" h="44"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3"/>
            <p:cNvSpPr/>
            <p:nvPr/>
          </p:nvSpPr>
          <p:spPr>
            <a:xfrm>
              <a:off x="4111700" y="2251500"/>
              <a:ext cx="62225" cy="1075"/>
            </a:xfrm>
            <a:custGeom>
              <a:avLst/>
              <a:gdLst/>
              <a:ahLst/>
              <a:cxnLst/>
              <a:rect l="l" t="t" r="r" b="b"/>
              <a:pathLst>
                <a:path w="2489" h="43" extrusionOk="0">
                  <a:moveTo>
                    <a:pt x="0" y="0"/>
                  </a:moveTo>
                  <a:lnTo>
                    <a:pt x="0" y="43"/>
                  </a:lnTo>
                  <a:lnTo>
                    <a:pt x="2489" y="43"/>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3"/>
            <p:cNvSpPr/>
            <p:nvPr/>
          </p:nvSpPr>
          <p:spPr>
            <a:xfrm>
              <a:off x="4111700" y="2250450"/>
              <a:ext cx="62225" cy="1075"/>
            </a:xfrm>
            <a:custGeom>
              <a:avLst/>
              <a:gdLst/>
              <a:ahLst/>
              <a:cxnLst/>
              <a:rect l="l" t="t" r="r" b="b"/>
              <a:pathLst>
                <a:path w="2489" h="43" extrusionOk="0">
                  <a:moveTo>
                    <a:pt x="0" y="1"/>
                  </a:moveTo>
                  <a:lnTo>
                    <a:pt x="0" y="42"/>
                  </a:lnTo>
                  <a:lnTo>
                    <a:pt x="2489" y="42"/>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3"/>
            <p:cNvSpPr/>
            <p:nvPr/>
          </p:nvSpPr>
          <p:spPr>
            <a:xfrm>
              <a:off x="4111700" y="2249400"/>
              <a:ext cx="62225" cy="1075"/>
            </a:xfrm>
            <a:custGeom>
              <a:avLst/>
              <a:gdLst/>
              <a:ahLst/>
              <a:cxnLst/>
              <a:rect l="l" t="t" r="r" b="b"/>
              <a:pathLst>
                <a:path w="2489" h="43" extrusionOk="0">
                  <a:moveTo>
                    <a:pt x="0" y="0"/>
                  </a:moveTo>
                  <a:lnTo>
                    <a:pt x="0" y="43"/>
                  </a:lnTo>
                  <a:lnTo>
                    <a:pt x="2489" y="43"/>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3"/>
            <p:cNvSpPr/>
            <p:nvPr/>
          </p:nvSpPr>
          <p:spPr>
            <a:xfrm>
              <a:off x="4111700" y="2248375"/>
              <a:ext cx="62225" cy="1050"/>
            </a:xfrm>
            <a:custGeom>
              <a:avLst/>
              <a:gdLst/>
              <a:ahLst/>
              <a:cxnLst/>
              <a:rect l="l" t="t" r="r" b="b"/>
              <a:pathLst>
                <a:path w="2489" h="42" extrusionOk="0">
                  <a:moveTo>
                    <a:pt x="0" y="0"/>
                  </a:moveTo>
                  <a:lnTo>
                    <a:pt x="0" y="41"/>
                  </a:lnTo>
                  <a:lnTo>
                    <a:pt x="2489" y="41"/>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3"/>
            <p:cNvSpPr/>
            <p:nvPr/>
          </p:nvSpPr>
          <p:spPr>
            <a:xfrm>
              <a:off x="4111700" y="2247300"/>
              <a:ext cx="62225" cy="1100"/>
            </a:xfrm>
            <a:custGeom>
              <a:avLst/>
              <a:gdLst/>
              <a:ahLst/>
              <a:cxnLst/>
              <a:rect l="l" t="t" r="r" b="b"/>
              <a:pathLst>
                <a:path w="2489" h="44"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3"/>
            <p:cNvSpPr/>
            <p:nvPr/>
          </p:nvSpPr>
          <p:spPr>
            <a:xfrm>
              <a:off x="4111700" y="2246275"/>
              <a:ext cx="62225" cy="1050"/>
            </a:xfrm>
            <a:custGeom>
              <a:avLst/>
              <a:gdLst/>
              <a:ahLst/>
              <a:cxnLst/>
              <a:rect l="l" t="t" r="r" b="b"/>
              <a:pathLst>
                <a:path w="2489" h="42" extrusionOk="0">
                  <a:moveTo>
                    <a:pt x="0" y="0"/>
                  </a:moveTo>
                  <a:lnTo>
                    <a:pt x="0" y="42"/>
                  </a:lnTo>
                  <a:lnTo>
                    <a:pt x="2489" y="42"/>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3"/>
            <p:cNvSpPr/>
            <p:nvPr/>
          </p:nvSpPr>
          <p:spPr>
            <a:xfrm>
              <a:off x="4111700" y="2245200"/>
              <a:ext cx="62225" cy="1100"/>
            </a:xfrm>
            <a:custGeom>
              <a:avLst/>
              <a:gdLst/>
              <a:ahLst/>
              <a:cxnLst/>
              <a:rect l="l" t="t" r="r" b="b"/>
              <a:pathLst>
                <a:path w="2489" h="44"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3"/>
            <p:cNvSpPr/>
            <p:nvPr/>
          </p:nvSpPr>
          <p:spPr>
            <a:xfrm>
              <a:off x="4111700" y="2244175"/>
              <a:ext cx="62225" cy="1050"/>
            </a:xfrm>
            <a:custGeom>
              <a:avLst/>
              <a:gdLst/>
              <a:ahLst/>
              <a:cxnLst/>
              <a:rect l="l" t="t" r="r" b="b"/>
              <a:pathLst>
                <a:path w="2489" h="42" extrusionOk="0">
                  <a:moveTo>
                    <a:pt x="0" y="0"/>
                  </a:moveTo>
                  <a:lnTo>
                    <a:pt x="0" y="42"/>
                  </a:lnTo>
                  <a:lnTo>
                    <a:pt x="2489" y="42"/>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3"/>
            <p:cNvSpPr/>
            <p:nvPr/>
          </p:nvSpPr>
          <p:spPr>
            <a:xfrm>
              <a:off x="4111700" y="2243100"/>
              <a:ext cx="62225" cy="1100"/>
            </a:xfrm>
            <a:custGeom>
              <a:avLst/>
              <a:gdLst/>
              <a:ahLst/>
              <a:cxnLst/>
              <a:rect l="l" t="t" r="r" b="b"/>
              <a:pathLst>
                <a:path w="2489" h="44"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3"/>
            <p:cNvSpPr/>
            <p:nvPr/>
          </p:nvSpPr>
          <p:spPr>
            <a:xfrm>
              <a:off x="4111700" y="2242075"/>
              <a:ext cx="62225" cy="1075"/>
            </a:xfrm>
            <a:custGeom>
              <a:avLst/>
              <a:gdLst/>
              <a:ahLst/>
              <a:cxnLst/>
              <a:rect l="l" t="t" r="r" b="b"/>
              <a:pathLst>
                <a:path w="2489" h="43"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3"/>
            <p:cNvSpPr/>
            <p:nvPr/>
          </p:nvSpPr>
          <p:spPr>
            <a:xfrm>
              <a:off x="4111700" y="2241025"/>
              <a:ext cx="62225" cy="1075"/>
            </a:xfrm>
            <a:custGeom>
              <a:avLst/>
              <a:gdLst/>
              <a:ahLst/>
              <a:cxnLst/>
              <a:rect l="l" t="t" r="r" b="b"/>
              <a:pathLst>
                <a:path w="2489" h="43" extrusionOk="0">
                  <a:moveTo>
                    <a:pt x="0" y="0"/>
                  </a:moveTo>
                  <a:lnTo>
                    <a:pt x="0" y="43"/>
                  </a:lnTo>
                  <a:lnTo>
                    <a:pt x="2489" y="43"/>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3"/>
            <p:cNvSpPr/>
            <p:nvPr/>
          </p:nvSpPr>
          <p:spPr>
            <a:xfrm>
              <a:off x="4111700" y="2239975"/>
              <a:ext cx="62225" cy="1100"/>
            </a:xfrm>
            <a:custGeom>
              <a:avLst/>
              <a:gdLst/>
              <a:ahLst/>
              <a:cxnLst/>
              <a:rect l="l" t="t" r="r" b="b"/>
              <a:pathLst>
                <a:path w="2489" h="44"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3"/>
            <p:cNvSpPr/>
            <p:nvPr/>
          </p:nvSpPr>
          <p:spPr>
            <a:xfrm>
              <a:off x="4111700" y="2238950"/>
              <a:ext cx="62225" cy="1050"/>
            </a:xfrm>
            <a:custGeom>
              <a:avLst/>
              <a:gdLst/>
              <a:ahLst/>
              <a:cxnLst/>
              <a:rect l="l" t="t" r="r" b="b"/>
              <a:pathLst>
                <a:path w="2489" h="42" extrusionOk="0">
                  <a:moveTo>
                    <a:pt x="0" y="0"/>
                  </a:moveTo>
                  <a:lnTo>
                    <a:pt x="0" y="42"/>
                  </a:lnTo>
                  <a:lnTo>
                    <a:pt x="2489" y="42"/>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3"/>
            <p:cNvSpPr/>
            <p:nvPr/>
          </p:nvSpPr>
          <p:spPr>
            <a:xfrm>
              <a:off x="4111700" y="2237875"/>
              <a:ext cx="62225" cy="1100"/>
            </a:xfrm>
            <a:custGeom>
              <a:avLst/>
              <a:gdLst/>
              <a:ahLst/>
              <a:cxnLst/>
              <a:rect l="l" t="t" r="r" b="b"/>
              <a:pathLst>
                <a:path w="2489" h="44"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3"/>
            <p:cNvSpPr/>
            <p:nvPr/>
          </p:nvSpPr>
          <p:spPr>
            <a:xfrm>
              <a:off x="4111700" y="2236850"/>
              <a:ext cx="62225" cy="1050"/>
            </a:xfrm>
            <a:custGeom>
              <a:avLst/>
              <a:gdLst/>
              <a:ahLst/>
              <a:cxnLst/>
              <a:rect l="l" t="t" r="r" b="b"/>
              <a:pathLst>
                <a:path w="2489" h="42" extrusionOk="0">
                  <a:moveTo>
                    <a:pt x="0" y="0"/>
                  </a:moveTo>
                  <a:lnTo>
                    <a:pt x="0" y="42"/>
                  </a:lnTo>
                  <a:lnTo>
                    <a:pt x="2489" y="42"/>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3"/>
            <p:cNvSpPr/>
            <p:nvPr/>
          </p:nvSpPr>
          <p:spPr>
            <a:xfrm>
              <a:off x="4111700" y="2235775"/>
              <a:ext cx="62225" cy="1100"/>
            </a:xfrm>
            <a:custGeom>
              <a:avLst/>
              <a:gdLst/>
              <a:ahLst/>
              <a:cxnLst/>
              <a:rect l="l" t="t" r="r" b="b"/>
              <a:pathLst>
                <a:path w="2489" h="44"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3"/>
            <p:cNvSpPr/>
            <p:nvPr/>
          </p:nvSpPr>
          <p:spPr>
            <a:xfrm>
              <a:off x="4111700" y="2234750"/>
              <a:ext cx="62225" cy="1050"/>
            </a:xfrm>
            <a:custGeom>
              <a:avLst/>
              <a:gdLst/>
              <a:ahLst/>
              <a:cxnLst/>
              <a:rect l="l" t="t" r="r" b="b"/>
              <a:pathLst>
                <a:path w="2489" h="42" extrusionOk="0">
                  <a:moveTo>
                    <a:pt x="0" y="1"/>
                  </a:moveTo>
                  <a:lnTo>
                    <a:pt x="0" y="42"/>
                  </a:lnTo>
                  <a:lnTo>
                    <a:pt x="2489" y="42"/>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3"/>
            <p:cNvSpPr/>
            <p:nvPr/>
          </p:nvSpPr>
          <p:spPr>
            <a:xfrm>
              <a:off x="4111700" y="2233700"/>
              <a:ext cx="62225" cy="1075"/>
            </a:xfrm>
            <a:custGeom>
              <a:avLst/>
              <a:gdLst/>
              <a:ahLst/>
              <a:cxnLst/>
              <a:rect l="l" t="t" r="r" b="b"/>
              <a:pathLst>
                <a:path w="2489" h="43" extrusionOk="0">
                  <a:moveTo>
                    <a:pt x="0" y="0"/>
                  </a:moveTo>
                  <a:lnTo>
                    <a:pt x="0" y="43"/>
                  </a:lnTo>
                  <a:lnTo>
                    <a:pt x="2489" y="43"/>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3"/>
            <p:cNvSpPr/>
            <p:nvPr/>
          </p:nvSpPr>
          <p:spPr>
            <a:xfrm>
              <a:off x="4111700" y="2232650"/>
              <a:ext cx="62225" cy="1075"/>
            </a:xfrm>
            <a:custGeom>
              <a:avLst/>
              <a:gdLst/>
              <a:ahLst/>
              <a:cxnLst/>
              <a:rect l="l" t="t" r="r" b="b"/>
              <a:pathLst>
                <a:path w="2489" h="43" extrusionOk="0">
                  <a:moveTo>
                    <a:pt x="0" y="1"/>
                  </a:moveTo>
                  <a:lnTo>
                    <a:pt x="0" y="42"/>
                  </a:lnTo>
                  <a:lnTo>
                    <a:pt x="2489" y="42"/>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3"/>
            <p:cNvSpPr/>
            <p:nvPr/>
          </p:nvSpPr>
          <p:spPr>
            <a:xfrm>
              <a:off x="4111700" y="2231600"/>
              <a:ext cx="62225" cy="1075"/>
            </a:xfrm>
            <a:custGeom>
              <a:avLst/>
              <a:gdLst/>
              <a:ahLst/>
              <a:cxnLst/>
              <a:rect l="l" t="t" r="r" b="b"/>
              <a:pathLst>
                <a:path w="2489" h="43" extrusionOk="0">
                  <a:moveTo>
                    <a:pt x="0" y="0"/>
                  </a:moveTo>
                  <a:lnTo>
                    <a:pt x="0" y="43"/>
                  </a:lnTo>
                  <a:lnTo>
                    <a:pt x="2489" y="43"/>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3"/>
            <p:cNvSpPr/>
            <p:nvPr/>
          </p:nvSpPr>
          <p:spPr>
            <a:xfrm>
              <a:off x="4111700" y="2230550"/>
              <a:ext cx="62225" cy="1075"/>
            </a:xfrm>
            <a:custGeom>
              <a:avLst/>
              <a:gdLst/>
              <a:ahLst/>
              <a:cxnLst/>
              <a:rect l="l" t="t" r="r" b="b"/>
              <a:pathLst>
                <a:path w="2489" h="43" extrusionOk="0">
                  <a:moveTo>
                    <a:pt x="0" y="1"/>
                  </a:moveTo>
                  <a:lnTo>
                    <a:pt x="0" y="42"/>
                  </a:lnTo>
                  <a:lnTo>
                    <a:pt x="2489" y="42"/>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3"/>
            <p:cNvSpPr/>
            <p:nvPr/>
          </p:nvSpPr>
          <p:spPr>
            <a:xfrm>
              <a:off x="4111700" y="2229525"/>
              <a:ext cx="62225" cy="1050"/>
            </a:xfrm>
            <a:custGeom>
              <a:avLst/>
              <a:gdLst/>
              <a:ahLst/>
              <a:cxnLst/>
              <a:rect l="l" t="t" r="r" b="b"/>
              <a:pathLst>
                <a:path w="2489" h="42" extrusionOk="0">
                  <a:moveTo>
                    <a:pt x="0" y="0"/>
                  </a:moveTo>
                  <a:lnTo>
                    <a:pt x="0" y="42"/>
                  </a:lnTo>
                  <a:lnTo>
                    <a:pt x="2489" y="42"/>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3"/>
            <p:cNvSpPr/>
            <p:nvPr/>
          </p:nvSpPr>
          <p:spPr>
            <a:xfrm>
              <a:off x="4111700" y="2228475"/>
              <a:ext cx="62225" cy="1050"/>
            </a:xfrm>
            <a:custGeom>
              <a:avLst/>
              <a:gdLst/>
              <a:ahLst/>
              <a:cxnLst/>
              <a:rect l="l" t="t" r="r" b="b"/>
              <a:pathLst>
                <a:path w="2489" h="42" extrusionOk="0">
                  <a:moveTo>
                    <a:pt x="0" y="0"/>
                  </a:moveTo>
                  <a:lnTo>
                    <a:pt x="0" y="41"/>
                  </a:lnTo>
                  <a:lnTo>
                    <a:pt x="2489" y="41"/>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3"/>
            <p:cNvSpPr/>
            <p:nvPr/>
          </p:nvSpPr>
          <p:spPr>
            <a:xfrm>
              <a:off x="4111700" y="2227425"/>
              <a:ext cx="62225" cy="1075"/>
            </a:xfrm>
            <a:custGeom>
              <a:avLst/>
              <a:gdLst/>
              <a:ahLst/>
              <a:cxnLst/>
              <a:rect l="l" t="t" r="r" b="b"/>
              <a:pathLst>
                <a:path w="2489" h="43" extrusionOk="0">
                  <a:moveTo>
                    <a:pt x="0" y="1"/>
                  </a:moveTo>
                  <a:lnTo>
                    <a:pt x="0" y="42"/>
                  </a:lnTo>
                  <a:lnTo>
                    <a:pt x="2489" y="42"/>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3"/>
            <p:cNvSpPr/>
            <p:nvPr/>
          </p:nvSpPr>
          <p:spPr>
            <a:xfrm>
              <a:off x="4111700" y="2226375"/>
              <a:ext cx="62225" cy="1075"/>
            </a:xfrm>
            <a:custGeom>
              <a:avLst/>
              <a:gdLst/>
              <a:ahLst/>
              <a:cxnLst/>
              <a:rect l="l" t="t" r="r" b="b"/>
              <a:pathLst>
                <a:path w="2489" h="43" extrusionOk="0">
                  <a:moveTo>
                    <a:pt x="0" y="0"/>
                  </a:moveTo>
                  <a:lnTo>
                    <a:pt x="0" y="43"/>
                  </a:lnTo>
                  <a:lnTo>
                    <a:pt x="2489" y="43"/>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3"/>
            <p:cNvSpPr/>
            <p:nvPr/>
          </p:nvSpPr>
          <p:spPr>
            <a:xfrm>
              <a:off x="4111700" y="2225325"/>
              <a:ext cx="62225" cy="1075"/>
            </a:xfrm>
            <a:custGeom>
              <a:avLst/>
              <a:gdLst/>
              <a:ahLst/>
              <a:cxnLst/>
              <a:rect l="l" t="t" r="r" b="b"/>
              <a:pathLst>
                <a:path w="2489" h="43" extrusionOk="0">
                  <a:moveTo>
                    <a:pt x="0" y="1"/>
                  </a:moveTo>
                  <a:lnTo>
                    <a:pt x="0" y="42"/>
                  </a:lnTo>
                  <a:lnTo>
                    <a:pt x="2489" y="42"/>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3"/>
            <p:cNvSpPr/>
            <p:nvPr/>
          </p:nvSpPr>
          <p:spPr>
            <a:xfrm>
              <a:off x="4111700" y="2224275"/>
              <a:ext cx="62225" cy="1075"/>
            </a:xfrm>
            <a:custGeom>
              <a:avLst/>
              <a:gdLst/>
              <a:ahLst/>
              <a:cxnLst/>
              <a:rect l="l" t="t" r="r" b="b"/>
              <a:pathLst>
                <a:path w="2489" h="43" extrusionOk="0">
                  <a:moveTo>
                    <a:pt x="0" y="0"/>
                  </a:moveTo>
                  <a:lnTo>
                    <a:pt x="0" y="43"/>
                  </a:lnTo>
                  <a:lnTo>
                    <a:pt x="2489" y="43"/>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3"/>
            <p:cNvSpPr/>
            <p:nvPr/>
          </p:nvSpPr>
          <p:spPr>
            <a:xfrm>
              <a:off x="4111700" y="2223225"/>
              <a:ext cx="62225" cy="1075"/>
            </a:xfrm>
            <a:custGeom>
              <a:avLst/>
              <a:gdLst/>
              <a:ahLst/>
              <a:cxnLst/>
              <a:rect l="l" t="t" r="r" b="b"/>
              <a:pathLst>
                <a:path w="2489" h="43" extrusionOk="0">
                  <a:moveTo>
                    <a:pt x="0" y="1"/>
                  </a:moveTo>
                  <a:lnTo>
                    <a:pt x="0" y="42"/>
                  </a:lnTo>
                  <a:lnTo>
                    <a:pt x="2489" y="42"/>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3"/>
            <p:cNvSpPr/>
            <p:nvPr/>
          </p:nvSpPr>
          <p:spPr>
            <a:xfrm>
              <a:off x="4111700" y="2222175"/>
              <a:ext cx="62225" cy="1075"/>
            </a:xfrm>
            <a:custGeom>
              <a:avLst/>
              <a:gdLst/>
              <a:ahLst/>
              <a:cxnLst/>
              <a:rect l="l" t="t" r="r" b="b"/>
              <a:pathLst>
                <a:path w="2489" h="43" extrusionOk="0">
                  <a:moveTo>
                    <a:pt x="0" y="1"/>
                  </a:moveTo>
                  <a:lnTo>
                    <a:pt x="0" y="43"/>
                  </a:lnTo>
                  <a:lnTo>
                    <a:pt x="2489" y="43"/>
                  </a:lnTo>
                  <a:lnTo>
                    <a:pt x="248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3"/>
            <p:cNvSpPr/>
            <p:nvPr/>
          </p:nvSpPr>
          <p:spPr>
            <a:xfrm>
              <a:off x="4111700" y="2221150"/>
              <a:ext cx="62225" cy="1050"/>
            </a:xfrm>
            <a:custGeom>
              <a:avLst/>
              <a:gdLst/>
              <a:ahLst/>
              <a:cxnLst/>
              <a:rect l="l" t="t" r="r" b="b"/>
              <a:pathLst>
                <a:path w="2489" h="42" extrusionOk="0">
                  <a:moveTo>
                    <a:pt x="0" y="0"/>
                  </a:moveTo>
                  <a:lnTo>
                    <a:pt x="0" y="42"/>
                  </a:lnTo>
                  <a:lnTo>
                    <a:pt x="2489" y="42"/>
                  </a:lnTo>
                  <a:lnTo>
                    <a:pt x="248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3"/>
            <p:cNvSpPr/>
            <p:nvPr/>
          </p:nvSpPr>
          <p:spPr>
            <a:xfrm>
              <a:off x="4106725" y="2160500"/>
              <a:ext cx="72175" cy="78400"/>
            </a:xfrm>
            <a:custGeom>
              <a:avLst/>
              <a:gdLst/>
              <a:ahLst/>
              <a:cxnLst/>
              <a:rect l="l" t="t" r="r" b="b"/>
              <a:pathLst>
                <a:path w="2887" h="3136" extrusionOk="0">
                  <a:moveTo>
                    <a:pt x="1443" y="1"/>
                  </a:moveTo>
                  <a:cubicBezTo>
                    <a:pt x="646" y="1"/>
                    <a:pt x="0" y="703"/>
                    <a:pt x="0" y="1568"/>
                  </a:cubicBezTo>
                  <a:cubicBezTo>
                    <a:pt x="0" y="2433"/>
                    <a:pt x="646" y="3135"/>
                    <a:pt x="1443" y="3135"/>
                  </a:cubicBezTo>
                  <a:cubicBezTo>
                    <a:pt x="2240" y="3135"/>
                    <a:pt x="2886" y="2433"/>
                    <a:pt x="2886" y="1568"/>
                  </a:cubicBezTo>
                  <a:cubicBezTo>
                    <a:pt x="2886" y="703"/>
                    <a:pt x="2240" y="1"/>
                    <a:pt x="1443"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3"/>
            <p:cNvSpPr/>
            <p:nvPr/>
          </p:nvSpPr>
          <p:spPr>
            <a:xfrm>
              <a:off x="4106725" y="2237025"/>
              <a:ext cx="72175" cy="1875"/>
            </a:xfrm>
            <a:custGeom>
              <a:avLst/>
              <a:gdLst/>
              <a:ahLst/>
              <a:cxnLst/>
              <a:rect l="l" t="t" r="r" b="b"/>
              <a:pathLst>
                <a:path w="2887" h="75" extrusionOk="0">
                  <a:moveTo>
                    <a:pt x="0" y="1"/>
                  </a:moveTo>
                  <a:lnTo>
                    <a:pt x="0" y="74"/>
                  </a:lnTo>
                  <a:lnTo>
                    <a:pt x="2886" y="74"/>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3"/>
            <p:cNvSpPr/>
            <p:nvPr/>
          </p:nvSpPr>
          <p:spPr>
            <a:xfrm>
              <a:off x="4106725" y="2235225"/>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3"/>
            <p:cNvSpPr/>
            <p:nvPr/>
          </p:nvSpPr>
          <p:spPr>
            <a:xfrm>
              <a:off x="4106725" y="2233400"/>
              <a:ext cx="72175" cy="1850"/>
            </a:xfrm>
            <a:custGeom>
              <a:avLst/>
              <a:gdLst/>
              <a:ahLst/>
              <a:cxnLst/>
              <a:rect l="l" t="t" r="r" b="b"/>
              <a:pathLst>
                <a:path w="2887" h="74"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3"/>
            <p:cNvSpPr/>
            <p:nvPr/>
          </p:nvSpPr>
          <p:spPr>
            <a:xfrm>
              <a:off x="4106725" y="2231575"/>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3"/>
            <p:cNvSpPr/>
            <p:nvPr/>
          </p:nvSpPr>
          <p:spPr>
            <a:xfrm>
              <a:off x="4106725" y="2229750"/>
              <a:ext cx="72175" cy="1850"/>
            </a:xfrm>
            <a:custGeom>
              <a:avLst/>
              <a:gdLst/>
              <a:ahLst/>
              <a:cxnLst/>
              <a:rect l="l" t="t" r="r" b="b"/>
              <a:pathLst>
                <a:path w="2887" h="74"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3"/>
            <p:cNvSpPr/>
            <p:nvPr/>
          </p:nvSpPr>
          <p:spPr>
            <a:xfrm>
              <a:off x="4106725" y="2227925"/>
              <a:ext cx="72175" cy="1850"/>
            </a:xfrm>
            <a:custGeom>
              <a:avLst/>
              <a:gdLst/>
              <a:ahLst/>
              <a:cxnLst/>
              <a:rect l="l" t="t" r="r" b="b"/>
              <a:pathLst>
                <a:path w="2887" h="74" extrusionOk="0">
                  <a:moveTo>
                    <a:pt x="0" y="0"/>
                  </a:moveTo>
                  <a:lnTo>
                    <a:pt x="0" y="74"/>
                  </a:lnTo>
                  <a:lnTo>
                    <a:pt x="2886" y="74"/>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3"/>
            <p:cNvSpPr/>
            <p:nvPr/>
          </p:nvSpPr>
          <p:spPr>
            <a:xfrm>
              <a:off x="4106725" y="2226100"/>
              <a:ext cx="72175" cy="1850"/>
            </a:xfrm>
            <a:custGeom>
              <a:avLst/>
              <a:gdLst/>
              <a:ahLst/>
              <a:cxnLst/>
              <a:rect l="l" t="t" r="r" b="b"/>
              <a:pathLst>
                <a:path w="2887" h="74"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3"/>
            <p:cNvSpPr/>
            <p:nvPr/>
          </p:nvSpPr>
          <p:spPr>
            <a:xfrm>
              <a:off x="4106725" y="2224300"/>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3"/>
            <p:cNvSpPr/>
            <p:nvPr/>
          </p:nvSpPr>
          <p:spPr>
            <a:xfrm>
              <a:off x="4106725" y="2222450"/>
              <a:ext cx="72175" cy="1875"/>
            </a:xfrm>
            <a:custGeom>
              <a:avLst/>
              <a:gdLst/>
              <a:ahLst/>
              <a:cxnLst/>
              <a:rect l="l" t="t" r="r" b="b"/>
              <a:pathLst>
                <a:path w="2887" h="75" extrusionOk="0">
                  <a:moveTo>
                    <a:pt x="0" y="1"/>
                  </a:moveTo>
                  <a:lnTo>
                    <a:pt x="0" y="74"/>
                  </a:lnTo>
                  <a:lnTo>
                    <a:pt x="2886" y="74"/>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3"/>
            <p:cNvSpPr/>
            <p:nvPr/>
          </p:nvSpPr>
          <p:spPr>
            <a:xfrm>
              <a:off x="4106725" y="2220650"/>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3"/>
            <p:cNvSpPr/>
            <p:nvPr/>
          </p:nvSpPr>
          <p:spPr>
            <a:xfrm>
              <a:off x="4106725" y="2218800"/>
              <a:ext cx="72175" cy="1875"/>
            </a:xfrm>
            <a:custGeom>
              <a:avLst/>
              <a:gdLst/>
              <a:ahLst/>
              <a:cxnLst/>
              <a:rect l="l" t="t" r="r" b="b"/>
              <a:pathLst>
                <a:path w="2887" h="75" extrusionOk="0">
                  <a:moveTo>
                    <a:pt x="0" y="1"/>
                  </a:moveTo>
                  <a:lnTo>
                    <a:pt x="0" y="74"/>
                  </a:lnTo>
                  <a:lnTo>
                    <a:pt x="2886" y="74"/>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3"/>
            <p:cNvSpPr/>
            <p:nvPr/>
          </p:nvSpPr>
          <p:spPr>
            <a:xfrm>
              <a:off x="4106725" y="2217000"/>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3"/>
            <p:cNvSpPr/>
            <p:nvPr/>
          </p:nvSpPr>
          <p:spPr>
            <a:xfrm>
              <a:off x="4106725" y="2215150"/>
              <a:ext cx="72175" cy="1875"/>
            </a:xfrm>
            <a:custGeom>
              <a:avLst/>
              <a:gdLst/>
              <a:ahLst/>
              <a:cxnLst/>
              <a:rect l="l" t="t" r="r" b="b"/>
              <a:pathLst>
                <a:path w="2887" h="75" extrusionOk="0">
                  <a:moveTo>
                    <a:pt x="0" y="1"/>
                  </a:moveTo>
                  <a:lnTo>
                    <a:pt x="0" y="74"/>
                  </a:lnTo>
                  <a:lnTo>
                    <a:pt x="2886" y="74"/>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3"/>
            <p:cNvSpPr/>
            <p:nvPr/>
          </p:nvSpPr>
          <p:spPr>
            <a:xfrm>
              <a:off x="4106725" y="2213350"/>
              <a:ext cx="72175" cy="1825"/>
            </a:xfrm>
            <a:custGeom>
              <a:avLst/>
              <a:gdLst/>
              <a:ahLst/>
              <a:cxnLst/>
              <a:rect l="l" t="t" r="r" b="b"/>
              <a:pathLst>
                <a:path w="2887" h="73"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3"/>
            <p:cNvSpPr/>
            <p:nvPr/>
          </p:nvSpPr>
          <p:spPr>
            <a:xfrm>
              <a:off x="4106725" y="2211550"/>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3"/>
            <p:cNvSpPr/>
            <p:nvPr/>
          </p:nvSpPr>
          <p:spPr>
            <a:xfrm>
              <a:off x="4106725" y="2209700"/>
              <a:ext cx="72175" cy="1875"/>
            </a:xfrm>
            <a:custGeom>
              <a:avLst/>
              <a:gdLst/>
              <a:ahLst/>
              <a:cxnLst/>
              <a:rect l="l" t="t" r="r" b="b"/>
              <a:pathLst>
                <a:path w="2887" h="75" extrusionOk="0">
                  <a:moveTo>
                    <a:pt x="0" y="1"/>
                  </a:moveTo>
                  <a:lnTo>
                    <a:pt x="0" y="74"/>
                  </a:lnTo>
                  <a:lnTo>
                    <a:pt x="2886" y="74"/>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3"/>
            <p:cNvSpPr/>
            <p:nvPr/>
          </p:nvSpPr>
          <p:spPr>
            <a:xfrm>
              <a:off x="4106725" y="2207900"/>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3"/>
            <p:cNvSpPr/>
            <p:nvPr/>
          </p:nvSpPr>
          <p:spPr>
            <a:xfrm>
              <a:off x="4106725" y="2206050"/>
              <a:ext cx="72175" cy="1875"/>
            </a:xfrm>
            <a:custGeom>
              <a:avLst/>
              <a:gdLst/>
              <a:ahLst/>
              <a:cxnLst/>
              <a:rect l="l" t="t" r="r" b="b"/>
              <a:pathLst>
                <a:path w="2887" h="75" extrusionOk="0">
                  <a:moveTo>
                    <a:pt x="0" y="1"/>
                  </a:moveTo>
                  <a:lnTo>
                    <a:pt x="0" y="74"/>
                  </a:lnTo>
                  <a:lnTo>
                    <a:pt x="2886" y="74"/>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3"/>
            <p:cNvSpPr/>
            <p:nvPr/>
          </p:nvSpPr>
          <p:spPr>
            <a:xfrm>
              <a:off x="4106725" y="2204250"/>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3"/>
            <p:cNvSpPr/>
            <p:nvPr/>
          </p:nvSpPr>
          <p:spPr>
            <a:xfrm>
              <a:off x="4106725" y="2202400"/>
              <a:ext cx="72175" cy="1875"/>
            </a:xfrm>
            <a:custGeom>
              <a:avLst/>
              <a:gdLst/>
              <a:ahLst/>
              <a:cxnLst/>
              <a:rect l="l" t="t" r="r" b="b"/>
              <a:pathLst>
                <a:path w="2887" h="75" extrusionOk="0">
                  <a:moveTo>
                    <a:pt x="0" y="1"/>
                  </a:moveTo>
                  <a:lnTo>
                    <a:pt x="0" y="74"/>
                  </a:lnTo>
                  <a:lnTo>
                    <a:pt x="2886" y="74"/>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3"/>
            <p:cNvSpPr/>
            <p:nvPr/>
          </p:nvSpPr>
          <p:spPr>
            <a:xfrm>
              <a:off x="4106725" y="2200600"/>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3"/>
            <p:cNvSpPr/>
            <p:nvPr/>
          </p:nvSpPr>
          <p:spPr>
            <a:xfrm>
              <a:off x="4106725" y="2198775"/>
              <a:ext cx="72175" cy="1850"/>
            </a:xfrm>
            <a:custGeom>
              <a:avLst/>
              <a:gdLst/>
              <a:ahLst/>
              <a:cxnLst/>
              <a:rect l="l" t="t" r="r" b="b"/>
              <a:pathLst>
                <a:path w="2887" h="74"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3"/>
            <p:cNvSpPr/>
            <p:nvPr/>
          </p:nvSpPr>
          <p:spPr>
            <a:xfrm>
              <a:off x="4106725" y="2196950"/>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3"/>
            <p:cNvSpPr/>
            <p:nvPr/>
          </p:nvSpPr>
          <p:spPr>
            <a:xfrm>
              <a:off x="4106725" y="2195125"/>
              <a:ext cx="72175" cy="1850"/>
            </a:xfrm>
            <a:custGeom>
              <a:avLst/>
              <a:gdLst/>
              <a:ahLst/>
              <a:cxnLst/>
              <a:rect l="l" t="t" r="r" b="b"/>
              <a:pathLst>
                <a:path w="2887" h="74"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3"/>
            <p:cNvSpPr/>
            <p:nvPr/>
          </p:nvSpPr>
          <p:spPr>
            <a:xfrm>
              <a:off x="4106725" y="2193300"/>
              <a:ext cx="72175" cy="1850"/>
            </a:xfrm>
            <a:custGeom>
              <a:avLst/>
              <a:gdLst/>
              <a:ahLst/>
              <a:cxnLst/>
              <a:rect l="l" t="t" r="r" b="b"/>
              <a:pathLst>
                <a:path w="2887" h="74" extrusionOk="0">
                  <a:moveTo>
                    <a:pt x="0" y="0"/>
                  </a:moveTo>
                  <a:lnTo>
                    <a:pt x="0" y="74"/>
                  </a:lnTo>
                  <a:lnTo>
                    <a:pt x="2886" y="74"/>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3"/>
            <p:cNvSpPr/>
            <p:nvPr/>
          </p:nvSpPr>
          <p:spPr>
            <a:xfrm>
              <a:off x="4106725" y="2191475"/>
              <a:ext cx="72175" cy="1850"/>
            </a:xfrm>
            <a:custGeom>
              <a:avLst/>
              <a:gdLst/>
              <a:ahLst/>
              <a:cxnLst/>
              <a:rect l="l" t="t" r="r" b="b"/>
              <a:pathLst>
                <a:path w="2887" h="74"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3"/>
            <p:cNvSpPr/>
            <p:nvPr/>
          </p:nvSpPr>
          <p:spPr>
            <a:xfrm>
              <a:off x="4106725" y="2189675"/>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3"/>
            <p:cNvSpPr/>
            <p:nvPr/>
          </p:nvSpPr>
          <p:spPr>
            <a:xfrm>
              <a:off x="4106725" y="2187825"/>
              <a:ext cx="72175" cy="1850"/>
            </a:xfrm>
            <a:custGeom>
              <a:avLst/>
              <a:gdLst/>
              <a:ahLst/>
              <a:cxnLst/>
              <a:rect l="l" t="t" r="r" b="b"/>
              <a:pathLst>
                <a:path w="2887" h="74"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3"/>
            <p:cNvSpPr/>
            <p:nvPr/>
          </p:nvSpPr>
          <p:spPr>
            <a:xfrm>
              <a:off x="4106725" y="2186025"/>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3"/>
            <p:cNvSpPr/>
            <p:nvPr/>
          </p:nvSpPr>
          <p:spPr>
            <a:xfrm>
              <a:off x="4106725" y="2184175"/>
              <a:ext cx="72175" cy="1850"/>
            </a:xfrm>
            <a:custGeom>
              <a:avLst/>
              <a:gdLst/>
              <a:ahLst/>
              <a:cxnLst/>
              <a:rect l="l" t="t" r="r" b="b"/>
              <a:pathLst>
                <a:path w="2887" h="74"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3"/>
            <p:cNvSpPr/>
            <p:nvPr/>
          </p:nvSpPr>
          <p:spPr>
            <a:xfrm>
              <a:off x="4106725" y="2182375"/>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3"/>
            <p:cNvSpPr/>
            <p:nvPr/>
          </p:nvSpPr>
          <p:spPr>
            <a:xfrm>
              <a:off x="4106725" y="2180525"/>
              <a:ext cx="72175" cy="1875"/>
            </a:xfrm>
            <a:custGeom>
              <a:avLst/>
              <a:gdLst/>
              <a:ahLst/>
              <a:cxnLst/>
              <a:rect l="l" t="t" r="r" b="b"/>
              <a:pathLst>
                <a:path w="2887" h="75" extrusionOk="0">
                  <a:moveTo>
                    <a:pt x="0" y="1"/>
                  </a:moveTo>
                  <a:lnTo>
                    <a:pt x="0" y="74"/>
                  </a:lnTo>
                  <a:lnTo>
                    <a:pt x="2886" y="74"/>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3"/>
            <p:cNvSpPr/>
            <p:nvPr/>
          </p:nvSpPr>
          <p:spPr>
            <a:xfrm>
              <a:off x="4106725" y="2178725"/>
              <a:ext cx="72175" cy="1825"/>
            </a:xfrm>
            <a:custGeom>
              <a:avLst/>
              <a:gdLst/>
              <a:ahLst/>
              <a:cxnLst/>
              <a:rect l="l" t="t" r="r" b="b"/>
              <a:pathLst>
                <a:path w="2887" h="73"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3"/>
            <p:cNvSpPr/>
            <p:nvPr/>
          </p:nvSpPr>
          <p:spPr>
            <a:xfrm>
              <a:off x="4106725" y="2176925"/>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3"/>
            <p:cNvSpPr/>
            <p:nvPr/>
          </p:nvSpPr>
          <p:spPr>
            <a:xfrm>
              <a:off x="4106725" y="2175075"/>
              <a:ext cx="72175" cy="1850"/>
            </a:xfrm>
            <a:custGeom>
              <a:avLst/>
              <a:gdLst/>
              <a:ahLst/>
              <a:cxnLst/>
              <a:rect l="l" t="t" r="r" b="b"/>
              <a:pathLst>
                <a:path w="2887" h="74"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3"/>
            <p:cNvSpPr/>
            <p:nvPr/>
          </p:nvSpPr>
          <p:spPr>
            <a:xfrm>
              <a:off x="4106725" y="2173275"/>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3"/>
            <p:cNvSpPr/>
            <p:nvPr/>
          </p:nvSpPr>
          <p:spPr>
            <a:xfrm>
              <a:off x="4106725" y="2171425"/>
              <a:ext cx="72175" cy="1875"/>
            </a:xfrm>
            <a:custGeom>
              <a:avLst/>
              <a:gdLst/>
              <a:ahLst/>
              <a:cxnLst/>
              <a:rect l="l" t="t" r="r" b="b"/>
              <a:pathLst>
                <a:path w="2887" h="75" extrusionOk="0">
                  <a:moveTo>
                    <a:pt x="0" y="1"/>
                  </a:moveTo>
                  <a:lnTo>
                    <a:pt x="0" y="74"/>
                  </a:lnTo>
                  <a:lnTo>
                    <a:pt x="2886" y="74"/>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3"/>
            <p:cNvSpPr/>
            <p:nvPr/>
          </p:nvSpPr>
          <p:spPr>
            <a:xfrm>
              <a:off x="4106725" y="2169625"/>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4106725" y="2167775"/>
              <a:ext cx="72175" cy="1875"/>
            </a:xfrm>
            <a:custGeom>
              <a:avLst/>
              <a:gdLst/>
              <a:ahLst/>
              <a:cxnLst/>
              <a:rect l="l" t="t" r="r" b="b"/>
              <a:pathLst>
                <a:path w="2887" h="75" extrusionOk="0">
                  <a:moveTo>
                    <a:pt x="0" y="1"/>
                  </a:moveTo>
                  <a:lnTo>
                    <a:pt x="0" y="74"/>
                  </a:lnTo>
                  <a:lnTo>
                    <a:pt x="2886" y="74"/>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3"/>
            <p:cNvSpPr/>
            <p:nvPr/>
          </p:nvSpPr>
          <p:spPr>
            <a:xfrm>
              <a:off x="4106725" y="2165975"/>
              <a:ext cx="72175" cy="1825"/>
            </a:xfrm>
            <a:custGeom>
              <a:avLst/>
              <a:gdLst/>
              <a:ahLst/>
              <a:cxnLst/>
              <a:rect l="l" t="t" r="r" b="b"/>
              <a:pathLst>
                <a:path w="2887" h="73" extrusionOk="0">
                  <a:moveTo>
                    <a:pt x="0" y="0"/>
                  </a:moveTo>
                  <a:lnTo>
                    <a:pt x="0" y="73"/>
                  </a:lnTo>
                  <a:lnTo>
                    <a:pt x="2886" y="73"/>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3"/>
            <p:cNvSpPr/>
            <p:nvPr/>
          </p:nvSpPr>
          <p:spPr>
            <a:xfrm>
              <a:off x="4106725" y="2164150"/>
              <a:ext cx="72175" cy="1850"/>
            </a:xfrm>
            <a:custGeom>
              <a:avLst/>
              <a:gdLst/>
              <a:ahLst/>
              <a:cxnLst/>
              <a:rect l="l" t="t" r="r" b="b"/>
              <a:pathLst>
                <a:path w="2887" h="74"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4106725" y="2162325"/>
              <a:ext cx="72175" cy="1850"/>
            </a:xfrm>
            <a:custGeom>
              <a:avLst/>
              <a:gdLst/>
              <a:ahLst/>
              <a:cxnLst/>
              <a:rect l="l" t="t" r="r" b="b"/>
              <a:pathLst>
                <a:path w="2887" h="74" extrusionOk="0">
                  <a:moveTo>
                    <a:pt x="0" y="0"/>
                  </a:moveTo>
                  <a:lnTo>
                    <a:pt x="0" y="74"/>
                  </a:lnTo>
                  <a:lnTo>
                    <a:pt x="2886" y="74"/>
                  </a:lnTo>
                  <a:lnTo>
                    <a:pt x="2886"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3"/>
            <p:cNvSpPr/>
            <p:nvPr/>
          </p:nvSpPr>
          <p:spPr>
            <a:xfrm>
              <a:off x="4106725" y="2160500"/>
              <a:ext cx="72175" cy="1850"/>
            </a:xfrm>
            <a:custGeom>
              <a:avLst/>
              <a:gdLst/>
              <a:ahLst/>
              <a:cxnLst/>
              <a:rect l="l" t="t" r="r" b="b"/>
              <a:pathLst>
                <a:path w="2887" h="74" extrusionOk="0">
                  <a:moveTo>
                    <a:pt x="0" y="1"/>
                  </a:moveTo>
                  <a:lnTo>
                    <a:pt x="0" y="73"/>
                  </a:lnTo>
                  <a:lnTo>
                    <a:pt x="2886" y="73"/>
                  </a:lnTo>
                  <a:lnTo>
                    <a:pt x="288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3"/>
            <p:cNvSpPr/>
            <p:nvPr/>
          </p:nvSpPr>
          <p:spPr>
            <a:xfrm>
              <a:off x="4103550" y="2185825"/>
              <a:ext cx="78525" cy="25400"/>
            </a:xfrm>
            <a:custGeom>
              <a:avLst/>
              <a:gdLst/>
              <a:ahLst/>
              <a:cxnLst/>
              <a:rect l="l" t="t" r="r" b="b"/>
              <a:pathLst>
                <a:path w="3141" h="1016" extrusionOk="0">
                  <a:moveTo>
                    <a:pt x="0" y="0"/>
                  </a:moveTo>
                  <a:lnTo>
                    <a:pt x="0" y="1016"/>
                  </a:lnTo>
                  <a:lnTo>
                    <a:pt x="3141" y="1016"/>
                  </a:lnTo>
                  <a:lnTo>
                    <a:pt x="314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3"/>
            <p:cNvSpPr/>
            <p:nvPr/>
          </p:nvSpPr>
          <p:spPr>
            <a:xfrm>
              <a:off x="4123125" y="2196475"/>
              <a:ext cx="12450" cy="8150"/>
            </a:xfrm>
            <a:custGeom>
              <a:avLst/>
              <a:gdLst/>
              <a:ahLst/>
              <a:cxnLst/>
              <a:rect l="l" t="t" r="r" b="b"/>
              <a:pathLst>
                <a:path w="498" h="326" extrusionOk="0">
                  <a:moveTo>
                    <a:pt x="1" y="1"/>
                  </a:moveTo>
                  <a:lnTo>
                    <a:pt x="1" y="326"/>
                  </a:lnTo>
                  <a:lnTo>
                    <a:pt x="497" y="32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4150075" y="2196475"/>
              <a:ext cx="12450" cy="8150"/>
            </a:xfrm>
            <a:custGeom>
              <a:avLst/>
              <a:gdLst/>
              <a:ahLst/>
              <a:cxnLst/>
              <a:rect l="l" t="t" r="r" b="b"/>
              <a:pathLst>
                <a:path w="498" h="326" extrusionOk="0">
                  <a:moveTo>
                    <a:pt x="497" y="1"/>
                  </a:moveTo>
                  <a:lnTo>
                    <a:pt x="0" y="326"/>
                  </a:lnTo>
                  <a:lnTo>
                    <a:pt x="497" y="326"/>
                  </a:lnTo>
                  <a:lnTo>
                    <a:pt x="4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3"/>
            <p:cNvSpPr/>
            <p:nvPr/>
          </p:nvSpPr>
          <p:spPr>
            <a:xfrm>
              <a:off x="4024325" y="2145775"/>
              <a:ext cx="115175" cy="184150"/>
            </a:xfrm>
            <a:custGeom>
              <a:avLst/>
              <a:gdLst/>
              <a:ahLst/>
              <a:cxnLst/>
              <a:rect l="l" t="t" r="r" b="b"/>
              <a:pathLst>
                <a:path w="4607" h="7366" extrusionOk="0">
                  <a:moveTo>
                    <a:pt x="3741" y="0"/>
                  </a:moveTo>
                  <a:cubicBezTo>
                    <a:pt x="2883" y="0"/>
                    <a:pt x="2385" y="1313"/>
                    <a:pt x="2601" y="2556"/>
                  </a:cubicBezTo>
                  <a:cubicBezTo>
                    <a:pt x="2772" y="3544"/>
                    <a:pt x="0" y="4242"/>
                    <a:pt x="437" y="5528"/>
                  </a:cubicBezTo>
                  <a:cubicBezTo>
                    <a:pt x="847" y="6740"/>
                    <a:pt x="2045" y="7366"/>
                    <a:pt x="2045" y="7366"/>
                  </a:cubicBezTo>
                  <a:cubicBezTo>
                    <a:pt x="2146" y="5706"/>
                    <a:pt x="2720" y="5200"/>
                    <a:pt x="3328" y="4445"/>
                  </a:cubicBezTo>
                  <a:cubicBezTo>
                    <a:pt x="3559" y="4158"/>
                    <a:pt x="3771" y="3631"/>
                    <a:pt x="3643" y="3277"/>
                  </a:cubicBezTo>
                  <a:cubicBezTo>
                    <a:pt x="3334" y="2425"/>
                    <a:pt x="3550" y="2003"/>
                    <a:pt x="3877" y="1639"/>
                  </a:cubicBezTo>
                  <a:cubicBezTo>
                    <a:pt x="4607" y="828"/>
                    <a:pt x="4436" y="95"/>
                    <a:pt x="3873" y="10"/>
                  </a:cubicBezTo>
                  <a:cubicBezTo>
                    <a:pt x="3828" y="3"/>
                    <a:pt x="3784" y="0"/>
                    <a:pt x="3741"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3"/>
            <p:cNvSpPr/>
            <p:nvPr/>
          </p:nvSpPr>
          <p:spPr>
            <a:xfrm>
              <a:off x="4043775" y="2152475"/>
              <a:ext cx="82900" cy="142875"/>
            </a:xfrm>
            <a:custGeom>
              <a:avLst/>
              <a:gdLst/>
              <a:ahLst/>
              <a:cxnLst/>
              <a:rect l="l" t="t" r="r" b="b"/>
              <a:pathLst>
                <a:path w="3316" h="5715" extrusionOk="0">
                  <a:moveTo>
                    <a:pt x="2993" y="0"/>
                  </a:moveTo>
                  <a:cubicBezTo>
                    <a:pt x="2728" y="0"/>
                    <a:pt x="2451" y="130"/>
                    <a:pt x="2266" y="357"/>
                  </a:cubicBezTo>
                  <a:cubicBezTo>
                    <a:pt x="2056" y="615"/>
                    <a:pt x="1953" y="985"/>
                    <a:pt x="1979" y="1399"/>
                  </a:cubicBezTo>
                  <a:cubicBezTo>
                    <a:pt x="1986" y="1515"/>
                    <a:pt x="2003" y="1632"/>
                    <a:pt x="2018" y="1746"/>
                  </a:cubicBezTo>
                  <a:cubicBezTo>
                    <a:pt x="2054" y="2003"/>
                    <a:pt x="2087" y="2246"/>
                    <a:pt x="2028" y="2485"/>
                  </a:cubicBezTo>
                  <a:cubicBezTo>
                    <a:pt x="1962" y="2752"/>
                    <a:pt x="1777" y="3010"/>
                    <a:pt x="1476" y="3251"/>
                  </a:cubicBezTo>
                  <a:cubicBezTo>
                    <a:pt x="1350" y="3354"/>
                    <a:pt x="1212" y="3446"/>
                    <a:pt x="1077" y="3537"/>
                  </a:cubicBezTo>
                  <a:cubicBezTo>
                    <a:pt x="943" y="3628"/>
                    <a:pt x="803" y="3723"/>
                    <a:pt x="674" y="3827"/>
                  </a:cubicBezTo>
                  <a:cubicBezTo>
                    <a:pt x="480" y="3982"/>
                    <a:pt x="350" y="4127"/>
                    <a:pt x="263" y="4285"/>
                  </a:cubicBezTo>
                  <a:cubicBezTo>
                    <a:pt x="1" y="4760"/>
                    <a:pt x="163" y="5413"/>
                    <a:pt x="618" y="5709"/>
                  </a:cubicBezTo>
                  <a:cubicBezTo>
                    <a:pt x="624" y="5713"/>
                    <a:pt x="631" y="5715"/>
                    <a:pt x="640" y="5715"/>
                  </a:cubicBezTo>
                  <a:lnTo>
                    <a:pt x="639" y="5715"/>
                  </a:lnTo>
                  <a:cubicBezTo>
                    <a:pt x="639" y="5715"/>
                    <a:pt x="640" y="5715"/>
                    <a:pt x="641" y="5715"/>
                  </a:cubicBezTo>
                  <a:cubicBezTo>
                    <a:pt x="680" y="5715"/>
                    <a:pt x="695" y="5664"/>
                    <a:pt x="660" y="5643"/>
                  </a:cubicBezTo>
                  <a:cubicBezTo>
                    <a:pt x="247" y="5373"/>
                    <a:pt x="93" y="4756"/>
                    <a:pt x="332" y="4324"/>
                  </a:cubicBezTo>
                  <a:cubicBezTo>
                    <a:pt x="414" y="4175"/>
                    <a:pt x="538" y="4036"/>
                    <a:pt x="723" y="3888"/>
                  </a:cubicBezTo>
                  <a:cubicBezTo>
                    <a:pt x="850" y="3786"/>
                    <a:pt x="986" y="3693"/>
                    <a:pt x="1122" y="3602"/>
                  </a:cubicBezTo>
                  <a:cubicBezTo>
                    <a:pt x="1257" y="3511"/>
                    <a:pt x="1396" y="3417"/>
                    <a:pt x="1526" y="3313"/>
                  </a:cubicBezTo>
                  <a:cubicBezTo>
                    <a:pt x="1839" y="3061"/>
                    <a:pt x="2035" y="2789"/>
                    <a:pt x="2104" y="2504"/>
                  </a:cubicBezTo>
                  <a:cubicBezTo>
                    <a:pt x="2166" y="2250"/>
                    <a:pt x="2131" y="1988"/>
                    <a:pt x="2096" y="1735"/>
                  </a:cubicBezTo>
                  <a:cubicBezTo>
                    <a:pt x="2080" y="1623"/>
                    <a:pt x="2065" y="1507"/>
                    <a:pt x="2058" y="1394"/>
                  </a:cubicBezTo>
                  <a:cubicBezTo>
                    <a:pt x="2034" y="1000"/>
                    <a:pt x="2129" y="649"/>
                    <a:pt x="2327" y="407"/>
                  </a:cubicBezTo>
                  <a:cubicBezTo>
                    <a:pt x="2497" y="197"/>
                    <a:pt x="2751" y="78"/>
                    <a:pt x="2992" y="78"/>
                  </a:cubicBezTo>
                  <a:cubicBezTo>
                    <a:pt x="3079" y="78"/>
                    <a:pt x="3165" y="94"/>
                    <a:pt x="3244" y="126"/>
                  </a:cubicBezTo>
                  <a:cubicBezTo>
                    <a:pt x="3250" y="128"/>
                    <a:pt x="3255" y="130"/>
                    <a:pt x="3260" y="130"/>
                  </a:cubicBezTo>
                  <a:cubicBezTo>
                    <a:pt x="3298" y="130"/>
                    <a:pt x="3316" y="71"/>
                    <a:pt x="3273" y="54"/>
                  </a:cubicBezTo>
                  <a:cubicBezTo>
                    <a:pt x="3185" y="18"/>
                    <a:pt x="3089" y="0"/>
                    <a:pt x="299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4065000" y="2157675"/>
              <a:ext cx="61625" cy="130400"/>
            </a:xfrm>
            <a:custGeom>
              <a:avLst/>
              <a:gdLst/>
              <a:ahLst/>
              <a:cxnLst/>
              <a:rect l="l" t="t" r="r" b="b"/>
              <a:pathLst>
                <a:path w="2465" h="5216" extrusionOk="0">
                  <a:moveTo>
                    <a:pt x="2190" y="0"/>
                  </a:moveTo>
                  <a:cubicBezTo>
                    <a:pt x="2116" y="0"/>
                    <a:pt x="2039" y="15"/>
                    <a:pt x="1962" y="43"/>
                  </a:cubicBezTo>
                  <a:cubicBezTo>
                    <a:pt x="1756" y="119"/>
                    <a:pt x="1571" y="293"/>
                    <a:pt x="1479" y="496"/>
                  </a:cubicBezTo>
                  <a:cubicBezTo>
                    <a:pt x="1329" y="828"/>
                    <a:pt x="1357" y="1208"/>
                    <a:pt x="1402" y="1599"/>
                  </a:cubicBezTo>
                  <a:cubicBezTo>
                    <a:pt x="1446" y="1960"/>
                    <a:pt x="1488" y="2334"/>
                    <a:pt x="1355" y="2665"/>
                  </a:cubicBezTo>
                  <a:cubicBezTo>
                    <a:pt x="1237" y="2957"/>
                    <a:pt x="1004" y="3170"/>
                    <a:pt x="758" y="3395"/>
                  </a:cubicBezTo>
                  <a:cubicBezTo>
                    <a:pt x="533" y="3601"/>
                    <a:pt x="300" y="3814"/>
                    <a:pt x="166" y="4093"/>
                  </a:cubicBezTo>
                  <a:cubicBezTo>
                    <a:pt x="1" y="4444"/>
                    <a:pt x="12" y="4854"/>
                    <a:pt x="197" y="5195"/>
                  </a:cubicBezTo>
                  <a:cubicBezTo>
                    <a:pt x="205" y="5208"/>
                    <a:pt x="218" y="5216"/>
                    <a:pt x="233" y="5216"/>
                  </a:cubicBezTo>
                  <a:cubicBezTo>
                    <a:pt x="239" y="5216"/>
                    <a:pt x="245" y="5214"/>
                    <a:pt x="251" y="5210"/>
                  </a:cubicBezTo>
                  <a:cubicBezTo>
                    <a:pt x="271" y="5199"/>
                    <a:pt x="277" y="5176"/>
                    <a:pt x="267" y="5157"/>
                  </a:cubicBezTo>
                  <a:cubicBezTo>
                    <a:pt x="93" y="4837"/>
                    <a:pt x="82" y="4454"/>
                    <a:pt x="237" y="4126"/>
                  </a:cubicBezTo>
                  <a:cubicBezTo>
                    <a:pt x="364" y="3862"/>
                    <a:pt x="591" y="3654"/>
                    <a:pt x="811" y="3453"/>
                  </a:cubicBezTo>
                  <a:cubicBezTo>
                    <a:pt x="1052" y="3232"/>
                    <a:pt x="1304" y="3003"/>
                    <a:pt x="1428" y="2694"/>
                  </a:cubicBezTo>
                  <a:cubicBezTo>
                    <a:pt x="1569" y="2345"/>
                    <a:pt x="1524" y="1960"/>
                    <a:pt x="1481" y="1590"/>
                  </a:cubicBezTo>
                  <a:cubicBezTo>
                    <a:pt x="1436" y="1210"/>
                    <a:pt x="1408" y="843"/>
                    <a:pt x="1551" y="529"/>
                  </a:cubicBezTo>
                  <a:cubicBezTo>
                    <a:pt x="1635" y="344"/>
                    <a:pt x="1803" y="186"/>
                    <a:pt x="1989" y="117"/>
                  </a:cubicBezTo>
                  <a:cubicBezTo>
                    <a:pt x="2057" y="92"/>
                    <a:pt x="2125" y="80"/>
                    <a:pt x="2189" y="80"/>
                  </a:cubicBezTo>
                  <a:cubicBezTo>
                    <a:pt x="2260" y="80"/>
                    <a:pt x="2327" y="94"/>
                    <a:pt x="2390" y="123"/>
                  </a:cubicBezTo>
                  <a:cubicBezTo>
                    <a:pt x="2396" y="126"/>
                    <a:pt x="2402" y="127"/>
                    <a:pt x="2407" y="127"/>
                  </a:cubicBezTo>
                  <a:cubicBezTo>
                    <a:pt x="2445" y="127"/>
                    <a:pt x="2464" y="71"/>
                    <a:pt x="2423" y="52"/>
                  </a:cubicBezTo>
                  <a:cubicBezTo>
                    <a:pt x="2350" y="18"/>
                    <a:pt x="2271" y="0"/>
                    <a:pt x="2190"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3"/>
            <p:cNvSpPr/>
            <p:nvPr/>
          </p:nvSpPr>
          <p:spPr>
            <a:xfrm>
              <a:off x="4083850" y="2164075"/>
              <a:ext cx="44675" cy="105200"/>
            </a:xfrm>
            <a:custGeom>
              <a:avLst/>
              <a:gdLst/>
              <a:ahLst/>
              <a:cxnLst/>
              <a:rect l="l" t="t" r="r" b="b"/>
              <a:pathLst>
                <a:path w="1787" h="4208" extrusionOk="0">
                  <a:moveTo>
                    <a:pt x="1744" y="0"/>
                  </a:moveTo>
                  <a:cubicBezTo>
                    <a:pt x="1725" y="0"/>
                    <a:pt x="1708" y="14"/>
                    <a:pt x="1706" y="34"/>
                  </a:cubicBezTo>
                  <a:cubicBezTo>
                    <a:pt x="1678" y="231"/>
                    <a:pt x="1526" y="373"/>
                    <a:pt x="1365" y="523"/>
                  </a:cubicBezTo>
                  <a:cubicBezTo>
                    <a:pt x="1317" y="568"/>
                    <a:pt x="1268" y="613"/>
                    <a:pt x="1224" y="659"/>
                  </a:cubicBezTo>
                  <a:cubicBezTo>
                    <a:pt x="924" y="976"/>
                    <a:pt x="769" y="1404"/>
                    <a:pt x="799" y="1840"/>
                  </a:cubicBezTo>
                  <a:cubicBezTo>
                    <a:pt x="809" y="1966"/>
                    <a:pt x="835" y="2093"/>
                    <a:pt x="859" y="2215"/>
                  </a:cubicBezTo>
                  <a:cubicBezTo>
                    <a:pt x="903" y="2431"/>
                    <a:pt x="944" y="2636"/>
                    <a:pt x="906" y="2842"/>
                  </a:cubicBezTo>
                  <a:cubicBezTo>
                    <a:pt x="851" y="3143"/>
                    <a:pt x="642" y="3372"/>
                    <a:pt x="423" y="3613"/>
                  </a:cubicBezTo>
                  <a:cubicBezTo>
                    <a:pt x="271" y="3779"/>
                    <a:pt x="115" y="3951"/>
                    <a:pt x="11" y="4149"/>
                  </a:cubicBezTo>
                  <a:cubicBezTo>
                    <a:pt x="0" y="4168"/>
                    <a:pt x="8" y="4193"/>
                    <a:pt x="27" y="4202"/>
                  </a:cubicBezTo>
                  <a:cubicBezTo>
                    <a:pt x="32" y="4205"/>
                    <a:pt x="39" y="4207"/>
                    <a:pt x="45" y="4207"/>
                  </a:cubicBezTo>
                  <a:cubicBezTo>
                    <a:pt x="59" y="4207"/>
                    <a:pt x="73" y="4199"/>
                    <a:pt x="80" y="4186"/>
                  </a:cubicBezTo>
                  <a:cubicBezTo>
                    <a:pt x="180" y="3996"/>
                    <a:pt x="333" y="3829"/>
                    <a:pt x="481" y="3667"/>
                  </a:cubicBezTo>
                  <a:cubicBezTo>
                    <a:pt x="699" y="3428"/>
                    <a:pt x="924" y="3180"/>
                    <a:pt x="984" y="2857"/>
                  </a:cubicBezTo>
                  <a:cubicBezTo>
                    <a:pt x="1024" y="2636"/>
                    <a:pt x="980" y="2414"/>
                    <a:pt x="936" y="2199"/>
                  </a:cubicBezTo>
                  <a:cubicBezTo>
                    <a:pt x="912" y="2079"/>
                    <a:pt x="887" y="1955"/>
                    <a:pt x="878" y="1834"/>
                  </a:cubicBezTo>
                  <a:cubicBezTo>
                    <a:pt x="849" y="1421"/>
                    <a:pt x="995" y="1014"/>
                    <a:pt x="1281" y="714"/>
                  </a:cubicBezTo>
                  <a:cubicBezTo>
                    <a:pt x="1323" y="669"/>
                    <a:pt x="1372" y="625"/>
                    <a:pt x="1418" y="581"/>
                  </a:cubicBezTo>
                  <a:cubicBezTo>
                    <a:pt x="1582" y="428"/>
                    <a:pt x="1753" y="270"/>
                    <a:pt x="1784" y="44"/>
                  </a:cubicBezTo>
                  <a:cubicBezTo>
                    <a:pt x="1787" y="23"/>
                    <a:pt x="1771" y="3"/>
                    <a:pt x="1750" y="1"/>
                  </a:cubicBezTo>
                  <a:cubicBezTo>
                    <a:pt x="1748" y="0"/>
                    <a:pt x="1746" y="0"/>
                    <a:pt x="174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3"/>
            <p:cNvSpPr/>
            <p:nvPr/>
          </p:nvSpPr>
          <p:spPr>
            <a:xfrm>
              <a:off x="4122750" y="2134000"/>
              <a:ext cx="129000" cy="203375"/>
            </a:xfrm>
            <a:custGeom>
              <a:avLst/>
              <a:gdLst/>
              <a:ahLst/>
              <a:cxnLst/>
              <a:rect l="l" t="t" r="r" b="b"/>
              <a:pathLst>
                <a:path w="5160" h="8135" extrusionOk="0">
                  <a:moveTo>
                    <a:pt x="1052" y="1"/>
                  </a:moveTo>
                  <a:cubicBezTo>
                    <a:pt x="350" y="1"/>
                    <a:pt x="1" y="709"/>
                    <a:pt x="292" y="1172"/>
                  </a:cubicBezTo>
                  <a:cubicBezTo>
                    <a:pt x="830" y="2027"/>
                    <a:pt x="1594" y="1609"/>
                    <a:pt x="1845" y="2493"/>
                  </a:cubicBezTo>
                  <a:cubicBezTo>
                    <a:pt x="2031" y="3151"/>
                    <a:pt x="1675" y="3563"/>
                    <a:pt x="1849" y="4062"/>
                  </a:cubicBezTo>
                  <a:cubicBezTo>
                    <a:pt x="1974" y="4421"/>
                    <a:pt x="2245" y="4423"/>
                    <a:pt x="2290" y="4999"/>
                  </a:cubicBezTo>
                  <a:cubicBezTo>
                    <a:pt x="2337" y="5621"/>
                    <a:pt x="2922" y="5990"/>
                    <a:pt x="3237" y="6502"/>
                  </a:cubicBezTo>
                  <a:cubicBezTo>
                    <a:pt x="3589" y="7076"/>
                    <a:pt x="3469" y="8135"/>
                    <a:pt x="3469" y="8135"/>
                  </a:cubicBezTo>
                  <a:cubicBezTo>
                    <a:pt x="4182" y="7485"/>
                    <a:pt x="4986" y="6291"/>
                    <a:pt x="5066" y="5287"/>
                  </a:cubicBezTo>
                  <a:cubicBezTo>
                    <a:pt x="5159" y="4128"/>
                    <a:pt x="3511" y="3828"/>
                    <a:pt x="3021" y="3346"/>
                  </a:cubicBezTo>
                  <a:cubicBezTo>
                    <a:pt x="2626" y="2959"/>
                    <a:pt x="3248" y="1007"/>
                    <a:pt x="1717" y="187"/>
                  </a:cubicBezTo>
                  <a:cubicBezTo>
                    <a:pt x="1472" y="56"/>
                    <a:pt x="1249" y="1"/>
                    <a:pt x="1052"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3"/>
            <p:cNvSpPr/>
            <p:nvPr/>
          </p:nvSpPr>
          <p:spPr>
            <a:xfrm>
              <a:off x="4132800" y="2157150"/>
              <a:ext cx="82075" cy="146900"/>
            </a:xfrm>
            <a:custGeom>
              <a:avLst/>
              <a:gdLst/>
              <a:ahLst/>
              <a:cxnLst/>
              <a:rect l="l" t="t" r="r" b="b"/>
              <a:pathLst>
                <a:path w="3283" h="5876" extrusionOk="0">
                  <a:moveTo>
                    <a:pt x="48" y="0"/>
                  </a:moveTo>
                  <a:cubicBezTo>
                    <a:pt x="25" y="0"/>
                    <a:pt x="0" y="21"/>
                    <a:pt x="9" y="52"/>
                  </a:cubicBezTo>
                  <a:cubicBezTo>
                    <a:pt x="103" y="353"/>
                    <a:pt x="399" y="493"/>
                    <a:pt x="686" y="629"/>
                  </a:cubicBezTo>
                  <a:cubicBezTo>
                    <a:pt x="781" y="673"/>
                    <a:pt x="880" y="719"/>
                    <a:pt x="967" y="769"/>
                  </a:cubicBezTo>
                  <a:cubicBezTo>
                    <a:pt x="1388" y="1015"/>
                    <a:pt x="1669" y="1488"/>
                    <a:pt x="1685" y="1974"/>
                  </a:cubicBezTo>
                  <a:cubicBezTo>
                    <a:pt x="1689" y="2091"/>
                    <a:pt x="1680" y="2213"/>
                    <a:pt x="1670" y="2332"/>
                  </a:cubicBezTo>
                  <a:cubicBezTo>
                    <a:pt x="1648" y="2627"/>
                    <a:pt x="1625" y="2932"/>
                    <a:pt x="1795" y="3178"/>
                  </a:cubicBezTo>
                  <a:cubicBezTo>
                    <a:pt x="1824" y="3219"/>
                    <a:pt x="1857" y="3259"/>
                    <a:pt x="1891" y="3296"/>
                  </a:cubicBezTo>
                  <a:cubicBezTo>
                    <a:pt x="1937" y="3350"/>
                    <a:pt x="1982" y="3400"/>
                    <a:pt x="2012" y="3459"/>
                  </a:cubicBezTo>
                  <a:cubicBezTo>
                    <a:pt x="2072" y="3577"/>
                    <a:pt x="2069" y="3712"/>
                    <a:pt x="2066" y="3855"/>
                  </a:cubicBezTo>
                  <a:cubicBezTo>
                    <a:pt x="2063" y="3975"/>
                    <a:pt x="2060" y="4100"/>
                    <a:pt x="2096" y="4217"/>
                  </a:cubicBezTo>
                  <a:cubicBezTo>
                    <a:pt x="2167" y="4448"/>
                    <a:pt x="2366" y="4592"/>
                    <a:pt x="2559" y="4732"/>
                  </a:cubicBezTo>
                  <a:cubicBezTo>
                    <a:pt x="2633" y="4786"/>
                    <a:pt x="2711" y="4842"/>
                    <a:pt x="2779" y="4902"/>
                  </a:cubicBezTo>
                  <a:cubicBezTo>
                    <a:pt x="3044" y="5141"/>
                    <a:pt x="3198" y="5479"/>
                    <a:pt x="3202" y="5836"/>
                  </a:cubicBezTo>
                  <a:cubicBezTo>
                    <a:pt x="3202" y="5858"/>
                    <a:pt x="3221" y="5876"/>
                    <a:pt x="3243" y="5876"/>
                  </a:cubicBezTo>
                  <a:cubicBezTo>
                    <a:pt x="3265" y="5876"/>
                    <a:pt x="3282" y="5857"/>
                    <a:pt x="3281" y="5835"/>
                  </a:cubicBezTo>
                  <a:cubicBezTo>
                    <a:pt x="3276" y="5455"/>
                    <a:pt x="3112" y="5096"/>
                    <a:pt x="2831" y="4843"/>
                  </a:cubicBezTo>
                  <a:cubicBezTo>
                    <a:pt x="2760" y="4779"/>
                    <a:pt x="2681" y="4723"/>
                    <a:pt x="2605" y="4667"/>
                  </a:cubicBezTo>
                  <a:cubicBezTo>
                    <a:pt x="2415" y="4529"/>
                    <a:pt x="2235" y="4400"/>
                    <a:pt x="2170" y="4194"/>
                  </a:cubicBezTo>
                  <a:cubicBezTo>
                    <a:pt x="2138" y="4089"/>
                    <a:pt x="2141" y="3971"/>
                    <a:pt x="2143" y="3857"/>
                  </a:cubicBezTo>
                  <a:cubicBezTo>
                    <a:pt x="2148" y="3710"/>
                    <a:pt x="2151" y="3558"/>
                    <a:pt x="2081" y="3422"/>
                  </a:cubicBezTo>
                  <a:cubicBezTo>
                    <a:pt x="2047" y="3355"/>
                    <a:pt x="1998" y="3299"/>
                    <a:pt x="1950" y="3244"/>
                  </a:cubicBezTo>
                  <a:cubicBezTo>
                    <a:pt x="1918" y="3209"/>
                    <a:pt x="1887" y="3172"/>
                    <a:pt x="1859" y="3134"/>
                  </a:cubicBezTo>
                  <a:cubicBezTo>
                    <a:pt x="1706" y="2910"/>
                    <a:pt x="1726" y="2633"/>
                    <a:pt x="1749" y="2339"/>
                  </a:cubicBezTo>
                  <a:cubicBezTo>
                    <a:pt x="1758" y="2217"/>
                    <a:pt x="1768" y="2092"/>
                    <a:pt x="1764" y="1972"/>
                  </a:cubicBezTo>
                  <a:cubicBezTo>
                    <a:pt x="1747" y="1459"/>
                    <a:pt x="1450" y="961"/>
                    <a:pt x="1006" y="702"/>
                  </a:cubicBezTo>
                  <a:cubicBezTo>
                    <a:pt x="916" y="649"/>
                    <a:pt x="816" y="603"/>
                    <a:pt x="720" y="557"/>
                  </a:cubicBezTo>
                  <a:cubicBezTo>
                    <a:pt x="437" y="424"/>
                    <a:pt x="167" y="297"/>
                    <a:pt x="85" y="28"/>
                  </a:cubicBezTo>
                  <a:cubicBezTo>
                    <a:pt x="79" y="9"/>
                    <a:pt x="64" y="0"/>
                    <a:pt x="48"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4136000" y="2140900"/>
              <a:ext cx="114675" cy="157950"/>
            </a:xfrm>
            <a:custGeom>
              <a:avLst/>
              <a:gdLst/>
              <a:ahLst/>
              <a:cxnLst/>
              <a:rect l="l" t="t" r="r" b="b"/>
              <a:pathLst>
                <a:path w="4587" h="6318" extrusionOk="0">
                  <a:moveTo>
                    <a:pt x="429" y="0"/>
                  </a:moveTo>
                  <a:cubicBezTo>
                    <a:pt x="296" y="0"/>
                    <a:pt x="166" y="21"/>
                    <a:pt x="45" y="64"/>
                  </a:cubicBezTo>
                  <a:cubicBezTo>
                    <a:pt x="0" y="80"/>
                    <a:pt x="16" y="141"/>
                    <a:pt x="56" y="141"/>
                  </a:cubicBezTo>
                  <a:cubicBezTo>
                    <a:pt x="60" y="141"/>
                    <a:pt x="65" y="140"/>
                    <a:pt x="70" y="138"/>
                  </a:cubicBezTo>
                  <a:cubicBezTo>
                    <a:pt x="184" y="98"/>
                    <a:pt x="305" y="79"/>
                    <a:pt x="429" y="79"/>
                  </a:cubicBezTo>
                  <a:cubicBezTo>
                    <a:pt x="768" y="79"/>
                    <a:pt x="1128" y="222"/>
                    <a:pt x="1402" y="482"/>
                  </a:cubicBezTo>
                  <a:cubicBezTo>
                    <a:pt x="1913" y="968"/>
                    <a:pt x="1963" y="1565"/>
                    <a:pt x="2014" y="2198"/>
                  </a:cubicBezTo>
                  <a:cubicBezTo>
                    <a:pt x="2035" y="2448"/>
                    <a:pt x="2056" y="2708"/>
                    <a:pt x="2109" y="2959"/>
                  </a:cubicBezTo>
                  <a:cubicBezTo>
                    <a:pt x="2237" y="3569"/>
                    <a:pt x="2712" y="3776"/>
                    <a:pt x="3172" y="3975"/>
                  </a:cubicBezTo>
                  <a:cubicBezTo>
                    <a:pt x="3328" y="4043"/>
                    <a:pt x="3490" y="4114"/>
                    <a:pt x="3634" y="4199"/>
                  </a:cubicBezTo>
                  <a:cubicBezTo>
                    <a:pt x="4484" y="4700"/>
                    <a:pt x="4198" y="5485"/>
                    <a:pt x="3760" y="6260"/>
                  </a:cubicBezTo>
                  <a:cubicBezTo>
                    <a:pt x="3749" y="6278"/>
                    <a:pt x="3756" y="6302"/>
                    <a:pt x="3775" y="6312"/>
                  </a:cubicBezTo>
                  <a:cubicBezTo>
                    <a:pt x="3780" y="6317"/>
                    <a:pt x="3788" y="6318"/>
                    <a:pt x="3794" y="6318"/>
                  </a:cubicBezTo>
                  <a:cubicBezTo>
                    <a:pt x="3808" y="6318"/>
                    <a:pt x="3822" y="6310"/>
                    <a:pt x="3829" y="6298"/>
                  </a:cubicBezTo>
                  <a:cubicBezTo>
                    <a:pt x="4264" y="5528"/>
                    <a:pt x="4587" y="4668"/>
                    <a:pt x="3675" y="4130"/>
                  </a:cubicBezTo>
                  <a:cubicBezTo>
                    <a:pt x="3526" y="4043"/>
                    <a:pt x="3362" y="3972"/>
                    <a:pt x="3203" y="3903"/>
                  </a:cubicBezTo>
                  <a:cubicBezTo>
                    <a:pt x="2742" y="3703"/>
                    <a:pt x="2306" y="3513"/>
                    <a:pt x="2186" y="2942"/>
                  </a:cubicBezTo>
                  <a:cubicBezTo>
                    <a:pt x="2135" y="2696"/>
                    <a:pt x="2113" y="2440"/>
                    <a:pt x="2093" y="2192"/>
                  </a:cubicBezTo>
                  <a:cubicBezTo>
                    <a:pt x="2042" y="1572"/>
                    <a:pt x="1990" y="932"/>
                    <a:pt x="1457" y="425"/>
                  </a:cubicBezTo>
                  <a:cubicBezTo>
                    <a:pt x="1169" y="152"/>
                    <a:pt x="788" y="0"/>
                    <a:pt x="429"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4138200" y="2149525"/>
              <a:ext cx="93050" cy="172375"/>
            </a:xfrm>
            <a:custGeom>
              <a:avLst/>
              <a:gdLst/>
              <a:ahLst/>
              <a:cxnLst/>
              <a:rect l="l" t="t" r="r" b="b"/>
              <a:pathLst>
                <a:path w="3722" h="6895" extrusionOk="0">
                  <a:moveTo>
                    <a:pt x="41" y="1"/>
                  </a:moveTo>
                  <a:cubicBezTo>
                    <a:pt x="22" y="1"/>
                    <a:pt x="5" y="15"/>
                    <a:pt x="3" y="35"/>
                  </a:cubicBezTo>
                  <a:cubicBezTo>
                    <a:pt x="0" y="56"/>
                    <a:pt x="15" y="76"/>
                    <a:pt x="36" y="79"/>
                  </a:cubicBezTo>
                  <a:cubicBezTo>
                    <a:pt x="497" y="138"/>
                    <a:pt x="952" y="411"/>
                    <a:pt x="1256" y="809"/>
                  </a:cubicBezTo>
                  <a:cubicBezTo>
                    <a:pt x="1563" y="1214"/>
                    <a:pt x="1736" y="1758"/>
                    <a:pt x="1742" y="2338"/>
                  </a:cubicBezTo>
                  <a:lnTo>
                    <a:pt x="1742" y="2462"/>
                  </a:lnTo>
                  <a:cubicBezTo>
                    <a:pt x="1742" y="2728"/>
                    <a:pt x="1740" y="3003"/>
                    <a:pt x="1897" y="3220"/>
                  </a:cubicBezTo>
                  <a:cubicBezTo>
                    <a:pt x="1947" y="3290"/>
                    <a:pt x="2011" y="3349"/>
                    <a:pt x="2073" y="3404"/>
                  </a:cubicBezTo>
                  <a:cubicBezTo>
                    <a:pt x="2150" y="3475"/>
                    <a:pt x="2222" y="3540"/>
                    <a:pt x="2269" y="3626"/>
                  </a:cubicBezTo>
                  <a:cubicBezTo>
                    <a:pt x="2309" y="3698"/>
                    <a:pt x="2328" y="3780"/>
                    <a:pt x="2347" y="3867"/>
                  </a:cubicBezTo>
                  <a:cubicBezTo>
                    <a:pt x="2367" y="3960"/>
                    <a:pt x="2389" y="4058"/>
                    <a:pt x="2441" y="4144"/>
                  </a:cubicBezTo>
                  <a:cubicBezTo>
                    <a:pt x="2524" y="4283"/>
                    <a:pt x="2666" y="4361"/>
                    <a:pt x="2804" y="4435"/>
                  </a:cubicBezTo>
                  <a:cubicBezTo>
                    <a:pt x="2882" y="4478"/>
                    <a:pt x="2963" y="4521"/>
                    <a:pt x="3030" y="4576"/>
                  </a:cubicBezTo>
                  <a:cubicBezTo>
                    <a:pt x="3612" y="5045"/>
                    <a:pt x="3632" y="5806"/>
                    <a:pt x="3090" y="6838"/>
                  </a:cubicBezTo>
                  <a:cubicBezTo>
                    <a:pt x="3080" y="6857"/>
                    <a:pt x="3087" y="6880"/>
                    <a:pt x="3106" y="6891"/>
                  </a:cubicBezTo>
                  <a:cubicBezTo>
                    <a:pt x="3112" y="6894"/>
                    <a:pt x="3118" y="6895"/>
                    <a:pt x="3125" y="6895"/>
                  </a:cubicBezTo>
                  <a:cubicBezTo>
                    <a:pt x="3139" y="6895"/>
                    <a:pt x="3152" y="6888"/>
                    <a:pt x="3159" y="6875"/>
                  </a:cubicBezTo>
                  <a:cubicBezTo>
                    <a:pt x="3721" y="5806"/>
                    <a:pt x="3694" y="5012"/>
                    <a:pt x="3079" y="4515"/>
                  </a:cubicBezTo>
                  <a:cubicBezTo>
                    <a:pt x="3005" y="4456"/>
                    <a:pt x="2921" y="4411"/>
                    <a:pt x="2840" y="4367"/>
                  </a:cubicBezTo>
                  <a:cubicBezTo>
                    <a:pt x="2706" y="4294"/>
                    <a:pt x="2580" y="4225"/>
                    <a:pt x="2507" y="4104"/>
                  </a:cubicBezTo>
                  <a:cubicBezTo>
                    <a:pt x="2463" y="4029"/>
                    <a:pt x="2444" y="3942"/>
                    <a:pt x="2423" y="3851"/>
                  </a:cubicBezTo>
                  <a:cubicBezTo>
                    <a:pt x="2403" y="3763"/>
                    <a:pt x="2383" y="3670"/>
                    <a:pt x="2338" y="3589"/>
                  </a:cubicBezTo>
                  <a:cubicBezTo>
                    <a:pt x="2286" y="3491"/>
                    <a:pt x="2204" y="3418"/>
                    <a:pt x="2126" y="3346"/>
                  </a:cubicBezTo>
                  <a:cubicBezTo>
                    <a:pt x="2064" y="3291"/>
                    <a:pt x="2006" y="3238"/>
                    <a:pt x="1961" y="3175"/>
                  </a:cubicBezTo>
                  <a:cubicBezTo>
                    <a:pt x="1819" y="2978"/>
                    <a:pt x="1820" y="2716"/>
                    <a:pt x="1821" y="2462"/>
                  </a:cubicBezTo>
                  <a:lnTo>
                    <a:pt x="1821" y="2337"/>
                  </a:lnTo>
                  <a:cubicBezTo>
                    <a:pt x="1815" y="1740"/>
                    <a:pt x="1636" y="1180"/>
                    <a:pt x="1318" y="762"/>
                  </a:cubicBezTo>
                  <a:cubicBezTo>
                    <a:pt x="998" y="340"/>
                    <a:pt x="534" y="63"/>
                    <a:pt x="47" y="1"/>
                  </a:cubicBezTo>
                  <a:cubicBezTo>
                    <a:pt x="45" y="1"/>
                    <a:pt x="43" y="1"/>
                    <a:pt x="4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3"/>
            <p:cNvSpPr/>
            <p:nvPr/>
          </p:nvSpPr>
          <p:spPr>
            <a:xfrm>
              <a:off x="4100200" y="2690325"/>
              <a:ext cx="36250" cy="21125"/>
            </a:xfrm>
            <a:custGeom>
              <a:avLst/>
              <a:gdLst/>
              <a:ahLst/>
              <a:cxnLst/>
              <a:rect l="l" t="t" r="r" b="b"/>
              <a:pathLst>
                <a:path w="1450" h="845" extrusionOk="0">
                  <a:moveTo>
                    <a:pt x="1262" y="1"/>
                  </a:moveTo>
                  <a:cubicBezTo>
                    <a:pt x="921" y="1"/>
                    <a:pt x="0" y="314"/>
                    <a:pt x="244" y="718"/>
                  </a:cubicBezTo>
                  <a:cubicBezTo>
                    <a:pt x="298" y="808"/>
                    <a:pt x="374" y="845"/>
                    <a:pt x="463" y="845"/>
                  </a:cubicBezTo>
                  <a:cubicBezTo>
                    <a:pt x="846" y="845"/>
                    <a:pt x="1450" y="150"/>
                    <a:pt x="1379" y="33"/>
                  </a:cubicBezTo>
                  <a:cubicBezTo>
                    <a:pt x="1366" y="11"/>
                    <a:pt x="1323" y="1"/>
                    <a:pt x="12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3"/>
            <p:cNvSpPr/>
            <p:nvPr/>
          </p:nvSpPr>
          <p:spPr>
            <a:xfrm>
              <a:off x="4073550" y="2399200"/>
              <a:ext cx="71800" cy="291975"/>
            </a:xfrm>
            <a:custGeom>
              <a:avLst/>
              <a:gdLst/>
              <a:ahLst/>
              <a:cxnLst/>
              <a:rect l="l" t="t" r="r" b="b"/>
              <a:pathLst>
                <a:path w="2872" h="11679" extrusionOk="0">
                  <a:moveTo>
                    <a:pt x="1106" y="1"/>
                  </a:moveTo>
                  <a:cubicBezTo>
                    <a:pt x="1106" y="1"/>
                    <a:pt x="0" y="975"/>
                    <a:pt x="256" y="2924"/>
                  </a:cubicBezTo>
                  <a:cubicBezTo>
                    <a:pt x="472" y="4580"/>
                    <a:pt x="2019" y="11678"/>
                    <a:pt x="2445" y="11678"/>
                  </a:cubicBezTo>
                  <a:cubicBezTo>
                    <a:pt x="2872" y="11678"/>
                    <a:pt x="2770" y="1"/>
                    <a:pt x="27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4148200" y="2690325"/>
              <a:ext cx="36275" cy="21125"/>
            </a:xfrm>
            <a:custGeom>
              <a:avLst/>
              <a:gdLst/>
              <a:ahLst/>
              <a:cxnLst/>
              <a:rect l="l" t="t" r="r" b="b"/>
              <a:pathLst>
                <a:path w="1451" h="845" extrusionOk="0">
                  <a:moveTo>
                    <a:pt x="189" y="1"/>
                  </a:moveTo>
                  <a:cubicBezTo>
                    <a:pt x="127" y="1"/>
                    <a:pt x="84" y="11"/>
                    <a:pt x="71" y="33"/>
                  </a:cubicBezTo>
                  <a:cubicBezTo>
                    <a:pt x="0" y="150"/>
                    <a:pt x="605" y="845"/>
                    <a:pt x="988" y="845"/>
                  </a:cubicBezTo>
                  <a:cubicBezTo>
                    <a:pt x="1076" y="845"/>
                    <a:pt x="1153" y="808"/>
                    <a:pt x="1207" y="718"/>
                  </a:cubicBezTo>
                  <a:cubicBezTo>
                    <a:pt x="1450" y="314"/>
                    <a:pt x="529" y="1"/>
                    <a:pt x="18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3"/>
            <p:cNvSpPr/>
            <p:nvPr/>
          </p:nvSpPr>
          <p:spPr>
            <a:xfrm>
              <a:off x="4139300" y="2399200"/>
              <a:ext cx="71850" cy="291975"/>
            </a:xfrm>
            <a:custGeom>
              <a:avLst/>
              <a:gdLst/>
              <a:ahLst/>
              <a:cxnLst/>
              <a:rect l="l" t="t" r="r" b="b"/>
              <a:pathLst>
                <a:path w="2874" h="11679" extrusionOk="0">
                  <a:moveTo>
                    <a:pt x="102" y="1"/>
                  </a:moveTo>
                  <a:cubicBezTo>
                    <a:pt x="102" y="1"/>
                    <a:pt x="1" y="11678"/>
                    <a:pt x="427" y="11678"/>
                  </a:cubicBezTo>
                  <a:cubicBezTo>
                    <a:pt x="854" y="11678"/>
                    <a:pt x="2400" y="4580"/>
                    <a:pt x="2617" y="2924"/>
                  </a:cubicBezTo>
                  <a:cubicBezTo>
                    <a:pt x="2873" y="975"/>
                    <a:pt x="1768" y="1"/>
                    <a:pt x="17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3"/>
            <p:cNvSpPr/>
            <p:nvPr/>
          </p:nvSpPr>
          <p:spPr>
            <a:xfrm>
              <a:off x="4061050" y="2341400"/>
              <a:ext cx="163550" cy="74450"/>
            </a:xfrm>
            <a:custGeom>
              <a:avLst/>
              <a:gdLst/>
              <a:ahLst/>
              <a:cxnLst/>
              <a:rect l="l" t="t" r="r" b="b"/>
              <a:pathLst>
                <a:path w="6542" h="2978" extrusionOk="0">
                  <a:moveTo>
                    <a:pt x="330" y="0"/>
                  </a:moveTo>
                  <a:cubicBezTo>
                    <a:pt x="139" y="0"/>
                    <a:pt x="0" y="182"/>
                    <a:pt x="50" y="366"/>
                  </a:cubicBezTo>
                  <a:lnTo>
                    <a:pt x="698" y="2763"/>
                  </a:lnTo>
                  <a:cubicBezTo>
                    <a:pt x="732" y="2889"/>
                    <a:pt x="846" y="2977"/>
                    <a:pt x="977" y="2977"/>
                  </a:cubicBezTo>
                  <a:lnTo>
                    <a:pt x="5564" y="2977"/>
                  </a:lnTo>
                  <a:cubicBezTo>
                    <a:pt x="5695" y="2977"/>
                    <a:pt x="5809" y="2890"/>
                    <a:pt x="5844" y="2763"/>
                  </a:cubicBezTo>
                  <a:lnTo>
                    <a:pt x="6492" y="366"/>
                  </a:lnTo>
                  <a:cubicBezTo>
                    <a:pt x="6541" y="182"/>
                    <a:pt x="6403" y="0"/>
                    <a:pt x="6212"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63"/>
          <p:cNvGrpSpPr/>
          <p:nvPr/>
        </p:nvGrpSpPr>
        <p:grpSpPr>
          <a:xfrm flipH="1">
            <a:off x="6996851" y="2446281"/>
            <a:ext cx="1786787" cy="1854971"/>
            <a:chOff x="5664100" y="3973000"/>
            <a:chExt cx="688550" cy="714825"/>
          </a:xfrm>
        </p:grpSpPr>
        <p:sp>
          <p:nvSpPr>
            <p:cNvPr id="5149" name="Google Shape;5149;p63"/>
            <p:cNvSpPr/>
            <p:nvPr/>
          </p:nvSpPr>
          <p:spPr>
            <a:xfrm>
              <a:off x="6271175" y="3975350"/>
              <a:ext cx="3075" cy="383950"/>
            </a:xfrm>
            <a:custGeom>
              <a:avLst/>
              <a:gdLst/>
              <a:ahLst/>
              <a:cxnLst/>
              <a:rect l="l" t="t" r="r" b="b"/>
              <a:pathLst>
                <a:path w="123" h="15358" extrusionOk="0">
                  <a:moveTo>
                    <a:pt x="1" y="1"/>
                  </a:moveTo>
                  <a:lnTo>
                    <a:pt x="1" y="15358"/>
                  </a:lnTo>
                  <a:lnTo>
                    <a:pt x="123" y="15358"/>
                  </a:lnTo>
                  <a:lnTo>
                    <a:pt x="12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3"/>
            <p:cNvSpPr/>
            <p:nvPr/>
          </p:nvSpPr>
          <p:spPr>
            <a:xfrm>
              <a:off x="6260900" y="4349975"/>
              <a:ext cx="23650" cy="6600"/>
            </a:xfrm>
            <a:custGeom>
              <a:avLst/>
              <a:gdLst/>
              <a:ahLst/>
              <a:cxnLst/>
              <a:rect l="l" t="t" r="r" b="b"/>
              <a:pathLst>
                <a:path w="946" h="264" extrusionOk="0">
                  <a:moveTo>
                    <a:pt x="128" y="0"/>
                  </a:moveTo>
                  <a:cubicBezTo>
                    <a:pt x="57" y="3"/>
                    <a:pt x="1" y="61"/>
                    <a:pt x="1" y="132"/>
                  </a:cubicBezTo>
                  <a:cubicBezTo>
                    <a:pt x="1" y="203"/>
                    <a:pt x="57" y="261"/>
                    <a:pt x="128" y="263"/>
                  </a:cubicBezTo>
                  <a:lnTo>
                    <a:pt x="819" y="263"/>
                  </a:lnTo>
                  <a:cubicBezTo>
                    <a:pt x="889" y="261"/>
                    <a:pt x="946" y="203"/>
                    <a:pt x="946" y="132"/>
                  </a:cubicBezTo>
                  <a:cubicBezTo>
                    <a:pt x="946" y="61"/>
                    <a:pt x="889" y="3"/>
                    <a:pt x="819"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3"/>
            <p:cNvSpPr/>
            <p:nvPr/>
          </p:nvSpPr>
          <p:spPr>
            <a:xfrm>
              <a:off x="6245925" y="4344125"/>
              <a:ext cx="54000" cy="86375"/>
            </a:xfrm>
            <a:custGeom>
              <a:avLst/>
              <a:gdLst/>
              <a:ahLst/>
              <a:cxnLst/>
              <a:rect l="l" t="t" r="r" b="b"/>
              <a:pathLst>
                <a:path w="2160" h="3455" extrusionOk="0">
                  <a:moveTo>
                    <a:pt x="1072" y="0"/>
                  </a:moveTo>
                  <a:cubicBezTo>
                    <a:pt x="997" y="0"/>
                    <a:pt x="938" y="61"/>
                    <a:pt x="940" y="136"/>
                  </a:cubicBezTo>
                  <a:lnTo>
                    <a:pt x="940" y="650"/>
                  </a:lnTo>
                  <a:cubicBezTo>
                    <a:pt x="940" y="1079"/>
                    <a:pt x="1156" y="1483"/>
                    <a:pt x="1502" y="1703"/>
                  </a:cubicBezTo>
                  <a:cubicBezTo>
                    <a:pt x="1750" y="1859"/>
                    <a:pt x="1893" y="2137"/>
                    <a:pt x="1878" y="2429"/>
                  </a:cubicBezTo>
                  <a:cubicBezTo>
                    <a:pt x="1856" y="2835"/>
                    <a:pt x="1522" y="3170"/>
                    <a:pt x="1115" y="3192"/>
                  </a:cubicBezTo>
                  <a:cubicBezTo>
                    <a:pt x="1101" y="3192"/>
                    <a:pt x="1086" y="3193"/>
                    <a:pt x="1071" y="3193"/>
                  </a:cubicBezTo>
                  <a:cubicBezTo>
                    <a:pt x="629" y="3193"/>
                    <a:pt x="264" y="2833"/>
                    <a:pt x="264" y="2385"/>
                  </a:cubicBezTo>
                  <a:cubicBezTo>
                    <a:pt x="266" y="2312"/>
                    <a:pt x="207" y="2250"/>
                    <a:pt x="133" y="2250"/>
                  </a:cubicBezTo>
                  <a:cubicBezTo>
                    <a:pt x="59" y="2250"/>
                    <a:pt x="0" y="2312"/>
                    <a:pt x="3" y="2385"/>
                  </a:cubicBezTo>
                  <a:cubicBezTo>
                    <a:pt x="3" y="2975"/>
                    <a:pt x="481" y="3454"/>
                    <a:pt x="1071" y="3454"/>
                  </a:cubicBezTo>
                  <a:cubicBezTo>
                    <a:pt x="1090" y="3454"/>
                    <a:pt x="1110" y="3454"/>
                    <a:pt x="1129" y="3453"/>
                  </a:cubicBezTo>
                  <a:cubicBezTo>
                    <a:pt x="1667" y="3425"/>
                    <a:pt x="2111" y="2981"/>
                    <a:pt x="2139" y="2443"/>
                  </a:cubicBezTo>
                  <a:cubicBezTo>
                    <a:pt x="2160" y="2056"/>
                    <a:pt x="1969" y="1689"/>
                    <a:pt x="1643" y="1481"/>
                  </a:cubicBezTo>
                  <a:cubicBezTo>
                    <a:pt x="1371" y="1309"/>
                    <a:pt x="1202" y="991"/>
                    <a:pt x="1202" y="650"/>
                  </a:cubicBezTo>
                  <a:lnTo>
                    <a:pt x="1202" y="136"/>
                  </a:lnTo>
                  <a:cubicBezTo>
                    <a:pt x="1204" y="61"/>
                    <a:pt x="1145" y="0"/>
                    <a:pt x="1072"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3"/>
            <p:cNvSpPr/>
            <p:nvPr/>
          </p:nvSpPr>
          <p:spPr>
            <a:xfrm>
              <a:off x="5709825" y="4269550"/>
              <a:ext cx="192025" cy="106925"/>
            </a:xfrm>
            <a:custGeom>
              <a:avLst/>
              <a:gdLst/>
              <a:ahLst/>
              <a:cxnLst/>
              <a:rect l="l" t="t" r="r" b="b"/>
              <a:pathLst>
                <a:path w="7681" h="4277" extrusionOk="0">
                  <a:moveTo>
                    <a:pt x="1925" y="0"/>
                  </a:moveTo>
                  <a:cubicBezTo>
                    <a:pt x="1830" y="0"/>
                    <a:pt x="1733" y="19"/>
                    <a:pt x="1635" y="61"/>
                  </a:cubicBezTo>
                  <a:cubicBezTo>
                    <a:pt x="1" y="753"/>
                    <a:pt x="2560" y="3839"/>
                    <a:pt x="3694" y="4242"/>
                  </a:cubicBezTo>
                  <a:cubicBezTo>
                    <a:pt x="3761" y="4266"/>
                    <a:pt x="3844" y="4277"/>
                    <a:pt x="3939" y="4277"/>
                  </a:cubicBezTo>
                  <a:cubicBezTo>
                    <a:pt x="5010" y="4277"/>
                    <a:pt x="7681" y="2904"/>
                    <a:pt x="7592" y="2688"/>
                  </a:cubicBezTo>
                  <a:cubicBezTo>
                    <a:pt x="7573" y="2640"/>
                    <a:pt x="7432" y="2622"/>
                    <a:pt x="7216" y="2622"/>
                  </a:cubicBezTo>
                  <a:cubicBezTo>
                    <a:pt x="6640" y="2622"/>
                    <a:pt x="5532" y="2748"/>
                    <a:pt x="4813" y="2748"/>
                  </a:cubicBezTo>
                  <a:cubicBezTo>
                    <a:pt x="4486" y="2748"/>
                    <a:pt x="4239" y="2722"/>
                    <a:pt x="4159" y="2647"/>
                  </a:cubicBezTo>
                  <a:cubicBezTo>
                    <a:pt x="3843" y="2349"/>
                    <a:pt x="2980" y="0"/>
                    <a:pt x="19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3"/>
            <p:cNvSpPr/>
            <p:nvPr/>
          </p:nvSpPr>
          <p:spPr>
            <a:xfrm>
              <a:off x="5898825" y="4322875"/>
              <a:ext cx="36175" cy="16600"/>
            </a:xfrm>
            <a:custGeom>
              <a:avLst/>
              <a:gdLst/>
              <a:ahLst/>
              <a:cxnLst/>
              <a:rect l="l" t="t" r="r" b="b"/>
              <a:pathLst>
                <a:path w="1447" h="664" extrusionOk="0">
                  <a:moveTo>
                    <a:pt x="1056" y="0"/>
                  </a:moveTo>
                  <a:cubicBezTo>
                    <a:pt x="651" y="0"/>
                    <a:pt x="0" y="432"/>
                    <a:pt x="32" y="555"/>
                  </a:cubicBezTo>
                  <a:cubicBezTo>
                    <a:pt x="49" y="619"/>
                    <a:pt x="268" y="664"/>
                    <a:pt x="524" y="664"/>
                  </a:cubicBezTo>
                  <a:cubicBezTo>
                    <a:pt x="938" y="664"/>
                    <a:pt x="1447" y="547"/>
                    <a:pt x="1356" y="204"/>
                  </a:cubicBezTo>
                  <a:cubicBezTo>
                    <a:pt x="1317" y="57"/>
                    <a:pt x="1203" y="0"/>
                    <a:pt x="1056"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3"/>
            <p:cNvSpPr/>
            <p:nvPr/>
          </p:nvSpPr>
          <p:spPr>
            <a:xfrm>
              <a:off x="5925400" y="3973000"/>
              <a:ext cx="349950" cy="358175"/>
            </a:xfrm>
            <a:custGeom>
              <a:avLst/>
              <a:gdLst/>
              <a:ahLst/>
              <a:cxnLst/>
              <a:rect l="l" t="t" r="r" b="b"/>
              <a:pathLst>
                <a:path w="13998" h="14327" extrusionOk="0">
                  <a:moveTo>
                    <a:pt x="13872" y="1"/>
                  </a:moveTo>
                  <a:cubicBezTo>
                    <a:pt x="13848" y="1"/>
                    <a:pt x="13825" y="9"/>
                    <a:pt x="13805" y="24"/>
                  </a:cubicBezTo>
                  <a:cubicBezTo>
                    <a:pt x="8783" y="3759"/>
                    <a:pt x="3548" y="8828"/>
                    <a:pt x="33" y="14155"/>
                  </a:cubicBezTo>
                  <a:cubicBezTo>
                    <a:pt x="0" y="14207"/>
                    <a:pt x="14" y="14275"/>
                    <a:pt x="66" y="14309"/>
                  </a:cubicBezTo>
                  <a:cubicBezTo>
                    <a:pt x="82" y="14319"/>
                    <a:pt x="101" y="14326"/>
                    <a:pt x="121" y="14327"/>
                  </a:cubicBezTo>
                  <a:cubicBezTo>
                    <a:pt x="123" y="14327"/>
                    <a:pt x="125" y="14327"/>
                    <a:pt x="127" y="14327"/>
                  </a:cubicBezTo>
                  <a:cubicBezTo>
                    <a:pt x="163" y="14327"/>
                    <a:pt x="198" y="14308"/>
                    <a:pt x="219" y="14277"/>
                  </a:cubicBezTo>
                  <a:cubicBezTo>
                    <a:pt x="3509" y="9289"/>
                    <a:pt x="8659" y="4129"/>
                    <a:pt x="13936" y="202"/>
                  </a:cubicBezTo>
                  <a:cubicBezTo>
                    <a:pt x="13987" y="166"/>
                    <a:pt x="13997" y="96"/>
                    <a:pt x="13961" y="46"/>
                  </a:cubicBezTo>
                  <a:cubicBezTo>
                    <a:pt x="13939" y="17"/>
                    <a:pt x="13906" y="1"/>
                    <a:pt x="13872"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3"/>
            <p:cNvSpPr/>
            <p:nvPr/>
          </p:nvSpPr>
          <p:spPr>
            <a:xfrm>
              <a:off x="5906975" y="4310575"/>
              <a:ext cx="42500" cy="38925"/>
            </a:xfrm>
            <a:custGeom>
              <a:avLst/>
              <a:gdLst/>
              <a:ahLst/>
              <a:cxnLst/>
              <a:rect l="l" t="t" r="r" b="b"/>
              <a:pathLst>
                <a:path w="1700" h="1557" extrusionOk="0">
                  <a:moveTo>
                    <a:pt x="832" y="1"/>
                  </a:moveTo>
                  <a:cubicBezTo>
                    <a:pt x="600" y="1"/>
                    <a:pt x="375" y="106"/>
                    <a:pt x="225" y="294"/>
                  </a:cubicBezTo>
                  <a:cubicBezTo>
                    <a:pt x="29" y="539"/>
                    <a:pt x="0" y="880"/>
                    <a:pt x="152" y="1155"/>
                  </a:cubicBezTo>
                  <a:cubicBezTo>
                    <a:pt x="290" y="1404"/>
                    <a:pt x="552" y="1556"/>
                    <a:pt x="833" y="1556"/>
                  </a:cubicBezTo>
                  <a:cubicBezTo>
                    <a:pt x="862" y="1556"/>
                    <a:pt x="891" y="1555"/>
                    <a:pt x="921" y="1551"/>
                  </a:cubicBezTo>
                  <a:cubicBezTo>
                    <a:pt x="1233" y="1516"/>
                    <a:pt x="1494" y="1297"/>
                    <a:pt x="1581" y="994"/>
                  </a:cubicBezTo>
                  <a:cubicBezTo>
                    <a:pt x="1700" y="581"/>
                    <a:pt x="1462" y="150"/>
                    <a:pt x="1049" y="32"/>
                  </a:cubicBezTo>
                  <a:cubicBezTo>
                    <a:pt x="977" y="11"/>
                    <a:pt x="904" y="1"/>
                    <a:pt x="832"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3"/>
            <p:cNvSpPr/>
            <p:nvPr/>
          </p:nvSpPr>
          <p:spPr>
            <a:xfrm>
              <a:off x="5913125" y="4325225"/>
              <a:ext cx="950" cy="18400"/>
            </a:xfrm>
            <a:custGeom>
              <a:avLst/>
              <a:gdLst/>
              <a:ahLst/>
              <a:cxnLst/>
              <a:rect l="l" t="t" r="r" b="b"/>
              <a:pathLst>
                <a:path w="38" h="736" extrusionOk="0">
                  <a:moveTo>
                    <a:pt x="1" y="1"/>
                  </a:moveTo>
                  <a:lnTo>
                    <a:pt x="1" y="736"/>
                  </a:lnTo>
                  <a:lnTo>
                    <a:pt x="38" y="736"/>
                  </a:lnTo>
                  <a:lnTo>
                    <a:pt x="3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3"/>
            <p:cNvSpPr/>
            <p:nvPr/>
          </p:nvSpPr>
          <p:spPr>
            <a:xfrm>
              <a:off x="591405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3"/>
            <p:cNvSpPr/>
            <p:nvPr/>
          </p:nvSpPr>
          <p:spPr>
            <a:xfrm>
              <a:off x="5914425"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3"/>
            <p:cNvSpPr/>
            <p:nvPr/>
          </p:nvSpPr>
          <p:spPr>
            <a:xfrm>
              <a:off x="5914775"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3"/>
            <p:cNvSpPr/>
            <p:nvPr/>
          </p:nvSpPr>
          <p:spPr>
            <a:xfrm>
              <a:off x="5915150" y="4325225"/>
              <a:ext cx="400" cy="18400"/>
            </a:xfrm>
            <a:custGeom>
              <a:avLst/>
              <a:gdLst/>
              <a:ahLst/>
              <a:cxnLst/>
              <a:rect l="l" t="t" r="r" b="b"/>
              <a:pathLst>
                <a:path w="16" h="736" extrusionOk="0">
                  <a:moveTo>
                    <a:pt x="0" y="1"/>
                  </a:moveTo>
                  <a:lnTo>
                    <a:pt x="0" y="736"/>
                  </a:lnTo>
                  <a:lnTo>
                    <a:pt x="16" y="736"/>
                  </a:lnTo>
                  <a:lnTo>
                    <a:pt x="1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3"/>
            <p:cNvSpPr/>
            <p:nvPr/>
          </p:nvSpPr>
          <p:spPr>
            <a:xfrm>
              <a:off x="5915525"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3"/>
            <p:cNvSpPr/>
            <p:nvPr/>
          </p:nvSpPr>
          <p:spPr>
            <a:xfrm>
              <a:off x="5915900"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3"/>
            <p:cNvSpPr/>
            <p:nvPr/>
          </p:nvSpPr>
          <p:spPr>
            <a:xfrm>
              <a:off x="591625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3"/>
            <p:cNvSpPr/>
            <p:nvPr/>
          </p:nvSpPr>
          <p:spPr>
            <a:xfrm>
              <a:off x="5916625"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3"/>
            <p:cNvSpPr/>
            <p:nvPr/>
          </p:nvSpPr>
          <p:spPr>
            <a:xfrm>
              <a:off x="5916975"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3"/>
            <p:cNvSpPr/>
            <p:nvPr/>
          </p:nvSpPr>
          <p:spPr>
            <a:xfrm>
              <a:off x="5917350"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3"/>
            <p:cNvSpPr/>
            <p:nvPr/>
          </p:nvSpPr>
          <p:spPr>
            <a:xfrm>
              <a:off x="5917700" y="4325225"/>
              <a:ext cx="425" cy="18400"/>
            </a:xfrm>
            <a:custGeom>
              <a:avLst/>
              <a:gdLst/>
              <a:ahLst/>
              <a:cxnLst/>
              <a:rect l="l" t="t" r="r" b="b"/>
              <a:pathLst>
                <a:path w="17" h="736" extrusionOk="0">
                  <a:moveTo>
                    <a:pt x="1" y="1"/>
                  </a:moveTo>
                  <a:lnTo>
                    <a:pt x="1" y="736"/>
                  </a:lnTo>
                  <a:lnTo>
                    <a:pt x="16" y="736"/>
                  </a:lnTo>
                  <a:lnTo>
                    <a:pt x="1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3"/>
            <p:cNvSpPr/>
            <p:nvPr/>
          </p:nvSpPr>
          <p:spPr>
            <a:xfrm>
              <a:off x="5918100"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3"/>
            <p:cNvSpPr/>
            <p:nvPr/>
          </p:nvSpPr>
          <p:spPr>
            <a:xfrm>
              <a:off x="591845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3"/>
            <p:cNvSpPr/>
            <p:nvPr/>
          </p:nvSpPr>
          <p:spPr>
            <a:xfrm>
              <a:off x="5918825"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3"/>
            <p:cNvSpPr/>
            <p:nvPr/>
          </p:nvSpPr>
          <p:spPr>
            <a:xfrm>
              <a:off x="5919175"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3"/>
            <p:cNvSpPr/>
            <p:nvPr/>
          </p:nvSpPr>
          <p:spPr>
            <a:xfrm>
              <a:off x="5919550"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3"/>
            <p:cNvSpPr/>
            <p:nvPr/>
          </p:nvSpPr>
          <p:spPr>
            <a:xfrm>
              <a:off x="591990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3"/>
            <p:cNvSpPr/>
            <p:nvPr/>
          </p:nvSpPr>
          <p:spPr>
            <a:xfrm>
              <a:off x="5920275" y="4325225"/>
              <a:ext cx="400" cy="18400"/>
            </a:xfrm>
            <a:custGeom>
              <a:avLst/>
              <a:gdLst/>
              <a:ahLst/>
              <a:cxnLst/>
              <a:rect l="l" t="t" r="r" b="b"/>
              <a:pathLst>
                <a:path w="16" h="736" extrusionOk="0">
                  <a:moveTo>
                    <a:pt x="0" y="1"/>
                  </a:moveTo>
                  <a:lnTo>
                    <a:pt x="0" y="736"/>
                  </a:lnTo>
                  <a:lnTo>
                    <a:pt x="16" y="736"/>
                  </a:lnTo>
                  <a:lnTo>
                    <a:pt x="1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3"/>
            <p:cNvSpPr/>
            <p:nvPr/>
          </p:nvSpPr>
          <p:spPr>
            <a:xfrm>
              <a:off x="592065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3"/>
            <p:cNvSpPr/>
            <p:nvPr/>
          </p:nvSpPr>
          <p:spPr>
            <a:xfrm>
              <a:off x="5921025"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3"/>
            <p:cNvSpPr/>
            <p:nvPr/>
          </p:nvSpPr>
          <p:spPr>
            <a:xfrm>
              <a:off x="5921375"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3"/>
            <p:cNvSpPr/>
            <p:nvPr/>
          </p:nvSpPr>
          <p:spPr>
            <a:xfrm>
              <a:off x="5921750"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3"/>
            <p:cNvSpPr/>
            <p:nvPr/>
          </p:nvSpPr>
          <p:spPr>
            <a:xfrm>
              <a:off x="592210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3"/>
            <p:cNvSpPr/>
            <p:nvPr/>
          </p:nvSpPr>
          <p:spPr>
            <a:xfrm>
              <a:off x="5922475" y="4325225"/>
              <a:ext cx="400" cy="18400"/>
            </a:xfrm>
            <a:custGeom>
              <a:avLst/>
              <a:gdLst/>
              <a:ahLst/>
              <a:cxnLst/>
              <a:rect l="l" t="t" r="r" b="b"/>
              <a:pathLst>
                <a:path w="16" h="736" extrusionOk="0">
                  <a:moveTo>
                    <a:pt x="0" y="1"/>
                  </a:moveTo>
                  <a:lnTo>
                    <a:pt x="0" y="736"/>
                  </a:lnTo>
                  <a:lnTo>
                    <a:pt x="16" y="736"/>
                  </a:lnTo>
                  <a:lnTo>
                    <a:pt x="1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3"/>
            <p:cNvSpPr/>
            <p:nvPr/>
          </p:nvSpPr>
          <p:spPr>
            <a:xfrm>
              <a:off x="592285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3"/>
            <p:cNvSpPr/>
            <p:nvPr/>
          </p:nvSpPr>
          <p:spPr>
            <a:xfrm>
              <a:off x="5923225"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3"/>
            <p:cNvSpPr/>
            <p:nvPr/>
          </p:nvSpPr>
          <p:spPr>
            <a:xfrm>
              <a:off x="5923575"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3"/>
            <p:cNvSpPr/>
            <p:nvPr/>
          </p:nvSpPr>
          <p:spPr>
            <a:xfrm>
              <a:off x="5923950"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3"/>
            <p:cNvSpPr/>
            <p:nvPr/>
          </p:nvSpPr>
          <p:spPr>
            <a:xfrm>
              <a:off x="592430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3"/>
            <p:cNvSpPr/>
            <p:nvPr/>
          </p:nvSpPr>
          <p:spPr>
            <a:xfrm>
              <a:off x="5924675"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3"/>
            <p:cNvSpPr/>
            <p:nvPr/>
          </p:nvSpPr>
          <p:spPr>
            <a:xfrm>
              <a:off x="5925025" y="4325225"/>
              <a:ext cx="425" cy="18400"/>
            </a:xfrm>
            <a:custGeom>
              <a:avLst/>
              <a:gdLst/>
              <a:ahLst/>
              <a:cxnLst/>
              <a:rect l="l" t="t" r="r" b="b"/>
              <a:pathLst>
                <a:path w="17" h="736" extrusionOk="0">
                  <a:moveTo>
                    <a:pt x="1" y="1"/>
                  </a:moveTo>
                  <a:lnTo>
                    <a:pt x="1" y="736"/>
                  </a:lnTo>
                  <a:lnTo>
                    <a:pt x="16" y="736"/>
                  </a:lnTo>
                  <a:lnTo>
                    <a:pt x="1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3"/>
            <p:cNvSpPr/>
            <p:nvPr/>
          </p:nvSpPr>
          <p:spPr>
            <a:xfrm>
              <a:off x="5925425"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3"/>
            <p:cNvSpPr/>
            <p:nvPr/>
          </p:nvSpPr>
          <p:spPr>
            <a:xfrm>
              <a:off x="5925775"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3"/>
            <p:cNvSpPr/>
            <p:nvPr/>
          </p:nvSpPr>
          <p:spPr>
            <a:xfrm>
              <a:off x="5926150"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3"/>
            <p:cNvSpPr/>
            <p:nvPr/>
          </p:nvSpPr>
          <p:spPr>
            <a:xfrm>
              <a:off x="592650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3"/>
            <p:cNvSpPr/>
            <p:nvPr/>
          </p:nvSpPr>
          <p:spPr>
            <a:xfrm>
              <a:off x="5926875" y="4325225"/>
              <a:ext cx="400" cy="18400"/>
            </a:xfrm>
            <a:custGeom>
              <a:avLst/>
              <a:gdLst/>
              <a:ahLst/>
              <a:cxnLst/>
              <a:rect l="l" t="t" r="r" b="b"/>
              <a:pathLst>
                <a:path w="16" h="736" extrusionOk="0">
                  <a:moveTo>
                    <a:pt x="0" y="1"/>
                  </a:moveTo>
                  <a:lnTo>
                    <a:pt x="0" y="736"/>
                  </a:lnTo>
                  <a:lnTo>
                    <a:pt x="16" y="736"/>
                  </a:lnTo>
                  <a:lnTo>
                    <a:pt x="1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3"/>
            <p:cNvSpPr/>
            <p:nvPr/>
          </p:nvSpPr>
          <p:spPr>
            <a:xfrm>
              <a:off x="592725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3"/>
            <p:cNvSpPr/>
            <p:nvPr/>
          </p:nvSpPr>
          <p:spPr>
            <a:xfrm>
              <a:off x="5927625"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3"/>
            <p:cNvSpPr/>
            <p:nvPr/>
          </p:nvSpPr>
          <p:spPr>
            <a:xfrm>
              <a:off x="5927975"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3"/>
            <p:cNvSpPr/>
            <p:nvPr/>
          </p:nvSpPr>
          <p:spPr>
            <a:xfrm>
              <a:off x="5928350"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3"/>
            <p:cNvSpPr/>
            <p:nvPr/>
          </p:nvSpPr>
          <p:spPr>
            <a:xfrm>
              <a:off x="592870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3"/>
            <p:cNvSpPr/>
            <p:nvPr/>
          </p:nvSpPr>
          <p:spPr>
            <a:xfrm>
              <a:off x="5929075"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3"/>
            <p:cNvSpPr/>
            <p:nvPr/>
          </p:nvSpPr>
          <p:spPr>
            <a:xfrm>
              <a:off x="5929450"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3"/>
            <p:cNvSpPr/>
            <p:nvPr/>
          </p:nvSpPr>
          <p:spPr>
            <a:xfrm>
              <a:off x="5929825" y="4325225"/>
              <a:ext cx="375" cy="18400"/>
            </a:xfrm>
            <a:custGeom>
              <a:avLst/>
              <a:gdLst/>
              <a:ahLst/>
              <a:cxnLst/>
              <a:rect l="l" t="t" r="r" b="b"/>
              <a:pathLst>
                <a:path w="15" h="736" extrusionOk="0">
                  <a:moveTo>
                    <a:pt x="0" y="1"/>
                  </a:moveTo>
                  <a:lnTo>
                    <a:pt x="0"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3"/>
            <p:cNvSpPr/>
            <p:nvPr/>
          </p:nvSpPr>
          <p:spPr>
            <a:xfrm>
              <a:off x="5930175" y="4325225"/>
              <a:ext cx="400" cy="18400"/>
            </a:xfrm>
            <a:custGeom>
              <a:avLst/>
              <a:gdLst/>
              <a:ahLst/>
              <a:cxnLst/>
              <a:rect l="l" t="t" r="r" b="b"/>
              <a:pathLst>
                <a:path w="16" h="736" extrusionOk="0">
                  <a:moveTo>
                    <a:pt x="1" y="1"/>
                  </a:moveTo>
                  <a:lnTo>
                    <a:pt x="1" y="736"/>
                  </a:lnTo>
                  <a:lnTo>
                    <a:pt x="15" y="736"/>
                  </a:lnTo>
                  <a:lnTo>
                    <a:pt x="1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3"/>
            <p:cNvSpPr/>
            <p:nvPr/>
          </p:nvSpPr>
          <p:spPr>
            <a:xfrm>
              <a:off x="5930550" y="4325225"/>
              <a:ext cx="950" cy="18400"/>
            </a:xfrm>
            <a:custGeom>
              <a:avLst/>
              <a:gdLst/>
              <a:ahLst/>
              <a:cxnLst/>
              <a:rect l="l" t="t" r="r" b="b"/>
              <a:pathLst>
                <a:path w="38" h="736" extrusionOk="0">
                  <a:moveTo>
                    <a:pt x="0" y="1"/>
                  </a:moveTo>
                  <a:lnTo>
                    <a:pt x="0" y="736"/>
                  </a:lnTo>
                  <a:lnTo>
                    <a:pt x="38" y="736"/>
                  </a:lnTo>
                  <a:lnTo>
                    <a:pt x="3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3"/>
            <p:cNvSpPr/>
            <p:nvPr/>
          </p:nvSpPr>
          <p:spPr>
            <a:xfrm>
              <a:off x="5664100" y="4261000"/>
              <a:ext cx="132675" cy="184275"/>
            </a:xfrm>
            <a:custGeom>
              <a:avLst/>
              <a:gdLst/>
              <a:ahLst/>
              <a:cxnLst/>
              <a:rect l="l" t="t" r="r" b="b"/>
              <a:pathLst>
                <a:path w="5307" h="7371" extrusionOk="0">
                  <a:moveTo>
                    <a:pt x="3024" y="0"/>
                  </a:moveTo>
                  <a:cubicBezTo>
                    <a:pt x="2965" y="106"/>
                    <a:pt x="2900" y="207"/>
                    <a:pt x="2830" y="306"/>
                  </a:cubicBezTo>
                  <a:cubicBezTo>
                    <a:pt x="1739" y="1832"/>
                    <a:pt x="1" y="5146"/>
                    <a:pt x="1430" y="7371"/>
                  </a:cubicBezTo>
                  <a:cubicBezTo>
                    <a:pt x="1797" y="7347"/>
                    <a:pt x="2160" y="7290"/>
                    <a:pt x="2517" y="7200"/>
                  </a:cubicBezTo>
                  <a:cubicBezTo>
                    <a:pt x="3299" y="6999"/>
                    <a:pt x="3959" y="6538"/>
                    <a:pt x="4433" y="5925"/>
                  </a:cubicBezTo>
                  <a:cubicBezTo>
                    <a:pt x="4847" y="5387"/>
                    <a:pt x="5112" y="4749"/>
                    <a:pt x="5202" y="4076"/>
                  </a:cubicBezTo>
                  <a:cubicBezTo>
                    <a:pt x="5307" y="3298"/>
                    <a:pt x="5298" y="2486"/>
                    <a:pt x="5133" y="1605"/>
                  </a:cubicBezTo>
                  <a:cubicBezTo>
                    <a:pt x="5074" y="1289"/>
                    <a:pt x="4967" y="1001"/>
                    <a:pt x="4862" y="729"/>
                  </a:cubicBezTo>
                  <a:cubicBezTo>
                    <a:pt x="3784" y="651"/>
                    <a:pt x="3256" y="256"/>
                    <a:pt x="30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3"/>
            <p:cNvSpPr/>
            <p:nvPr/>
          </p:nvSpPr>
          <p:spPr>
            <a:xfrm>
              <a:off x="5769400" y="4201150"/>
              <a:ext cx="25275" cy="17150"/>
            </a:xfrm>
            <a:custGeom>
              <a:avLst/>
              <a:gdLst/>
              <a:ahLst/>
              <a:cxnLst/>
              <a:rect l="l" t="t" r="r" b="b"/>
              <a:pathLst>
                <a:path w="1011" h="686" extrusionOk="0">
                  <a:moveTo>
                    <a:pt x="444" y="1"/>
                  </a:moveTo>
                  <a:cubicBezTo>
                    <a:pt x="235" y="1"/>
                    <a:pt x="63" y="102"/>
                    <a:pt x="35" y="255"/>
                  </a:cubicBezTo>
                  <a:cubicBezTo>
                    <a:pt x="1" y="438"/>
                    <a:pt x="184" y="625"/>
                    <a:pt x="444" y="674"/>
                  </a:cubicBezTo>
                  <a:cubicBezTo>
                    <a:pt x="486" y="682"/>
                    <a:pt x="527" y="686"/>
                    <a:pt x="567" y="686"/>
                  </a:cubicBezTo>
                  <a:cubicBezTo>
                    <a:pt x="775" y="686"/>
                    <a:pt x="948" y="585"/>
                    <a:pt x="977" y="432"/>
                  </a:cubicBezTo>
                  <a:cubicBezTo>
                    <a:pt x="1011" y="249"/>
                    <a:pt x="828" y="61"/>
                    <a:pt x="568" y="13"/>
                  </a:cubicBezTo>
                  <a:cubicBezTo>
                    <a:pt x="526" y="5"/>
                    <a:pt x="484" y="1"/>
                    <a:pt x="4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3"/>
            <p:cNvSpPr/>
            <p:nvPr/>
          </p:nvSpPr>
          <p:spPr>
            <a:xfrm>
              <a:off x="5693825" y="4298500"/>
              <a:ext cx="212475" cy="105875"/>
            </a:xfrm>
            <a:custGeom>
              <a:avLst/>
              <a:gdLst/>
              <a:ahLst/>
              <a:cxnLst/>
              <a:rect l="l" t="t" r="r" b="b"/>
              <a:pathLst>
                <a:path w="8499" h="4235" extrusionOk="0">
                  <a:moveTo>
                    <a:pt x="2038" y="1"/>
                  </a:moveTo>
                  <a:cubicBezTo>
                    <a:pt x="1897" y="1"/>
                    <a:pt x="1759" y="38"/>
                    <a:pt x="1624" y="120"/>
                  </a:cubicBezTo>
                  <a:cubicBezTo>
                    <a:pt x="1" y="1117"/>
                    <a:pt x="3210" y="3980"/>
                    <a:pt x="4478" y="4225"/>
                  </a:cubicBezTo>
                  <a:cubicBezTo>
                    <a:pt x="4513" y="4231"/>
                    <a:pt x="4551" y="4235"/>
                    <a:pt x="4592" y="4235"/>
                  </a:cubicBezTo>
                  <a:cubicBezTo>
                    <a:pt x="5624" y="4235"/>
                    <a:pt x="8498" y="2177"/>
                    <a:pt x="8364" y="1952"/>
                  </a:cubicBezTo>
                  <a:cubicBezTo>
                    <a:pt x="8349" y="1927"/>
                    <a:pt x="8301" y="1916"/>
                    <a:pt x="8227" y="1916"/>
                  </a:cubicBezTo>
                  <a:cubicBezTo>
                    <a:pt x="7682" y="1916"/>
                    <a:pt x="5709" y="2505"/>
                    <a:pt x="4963" y="2505"/>
                  </a:cubicBezTo>
                  <a:cubicBezTo>
                    <a:pt x="4848" y="2505"/>
                    <a:pt x="4762" y="2491"/>
                    <a:pt x="4715" y="2459"/>
                  </a:cubicBezTo>
                  <a:cubicBezTo>
                    <a:pt x="4345" y="2202"/>
                    <a:pt x="3128" y="1"/>
                    <a:pt x="20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3"/>
            <p:cNvSpPr/>
            <p:nvPr/>
          </p:nvSpPr>
          <p:spPr>
            <a:xfrm>
              <a:off x="5901075" y="4318500"/>
              <a:ext cx="1775" cy="33050"/>
            </a:xfrm>
            <a:custGeom>
              <a:avLst/>
              <a:gdLst/>
              <a:ahLst/>
              <a:cxnLst/>
              <a:rect l="l" t="t" r="r" b="b"/>
              <a:pathLst>
                <a:path w="71" h="1322" extrusionOk="0">
                  <a:moveTo>
                    <a:pt x="0" y="0"/>
                  </a:moveTo>
                  <a:lnTo>
                    <a:pt x="0" y="1321"/>
                  </a:lnTo>
                  <a:lnTo>
                    <a:pt x="71" y="1321"/>
                  </a:lnTo>
                  <a:lnTo>
                    <a:pt x="7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3"/>
            <p:cNvSpPr/>
            <p:nvPr/>
          </p:nvSpPr>
          <p:spPr>
            <a:xfrm>
              <a:off x="5902825"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3"/>
            <p:cNvSpPr/>
            <p:nvPr/>
          </p:nvSpPr>
          <p:spPr>
            <a:xfrm>
              <a:off x="5903625"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3"/>
            <p:cNvSpPr/>
            <p:nvPr/>
          </p:nvSpPr>
          <p:spPr>
            <a:xfrm>
              <a:off x="5904425"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3"/>
            <p:cNvSpPr/>
            <p:nvPr/>
          </p:nvSpPr>
          <p:spPr>
            <a:xfrm>
              <a:off x="5905225" y="4318500"/>
              <a:ext cx="850" cy="33050"/>
            </a:xfrm>
            <a:custGeom>
              <a:avLst/>
              <a:gdLst/>
              <a:ahLst/>
              <a:cxnLst/>
              <a:rect l="l" t="t" r="r" b="b"/>
              <a:pathLst>
                <a:path w="34"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3"/>
            <p:cNvSpPr/>
            <p:nvPr/>
          </p:nvSpPr>
          <p:spPr>
            <a:xfrm>
              <a:off x="5906050"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3"/>
            <p:cNvSpPr/>
            <p:nvPr/>
          </p:nvSpPr>
          <p:spPr>
            <a:xfrm>
              <a:off x="5906850"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3"/>
            <p:cNvSpPr/>
            <p:nvPr/>
          </p:nvSpPr>
          <p:spPr>
            <a:xfrm>
              <a:off x="5907650"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3"/>
            <p:cNvSpPr/>
            <p:nvPr/>
          </p:nvSpPr>
          <p:spPr>
            <a:xfrm>
              <a:off x="5908450"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3"/>
            <p:cNvSpPr/>
            <p:nvPr/>
          </p:nvSpPr>
          <p:spPr>
            <a:xfrm>
              <a:off x="5909250"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3"/>
            <p:cNvSpPr/>
            <p:nvPr/>
          </p:nvSpPr>
          <p:spPr>
            <a:xfrm>
              <a:off x="5910050" y="4318500"/>
              <a:ext cx="825" cy="33050"/>
            </a:xfrm>
            <a:custGeom>
              <a:avLst/>
              <a:gdLst/>
              <a:ahLst/>
              <a:cxnLst/>
              <a:rect l="l" t="t" r="r" b="b"/>
              <a:pathLst>
                <a:path w="33" h="1322" extrusionOk="0">
                  <a:moveTo>
                    <a:pt x="0" y="0"/>
                  </a:moveTo>
                  <a:lnTo>
                    <a:pt x="0"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3"/>
            <p:cNvSpPr/>
            <p:nvPr/>
          </p:nvSpPr>
          <p:spPr>
            <a:xfrm>
              <a:off x="59108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3"/>
            <p:cNvSpPr/>
            <p:nvPr/>
          </p:nvSpPr>
          <p:spPr>
            <a:xfrm>
              <a:off x="59116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3"/>
            <p:cNvSpPr/>
            <p:nvPr/>
          </p:nvSpPr>
          <p:spPr>
            <a:xfrm>
              <a:off x="5912425"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3"/>
            <p:cNvSpPr/>
            <p:nvPr/>
          </p:nvSpPr>
          <p:spPr>
            <a:xfrm>
              <a:off x="59132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3"/>
            <p:cNvSpPr/>
            <p:nvPr/>
          </p:nvSpPr>
          <p:spPr>
            <a:xfrm>
              <a:off x="5914025"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3"/>
            <p:cNvSpPr/>
            <p:nvPr/>
          </p:nvSpPr>
          <p:spPr>
            <a:xfrm>
              <a:off x="5914825" y="4318500"/>
              <a:ext cx="850" cy="33050"/>
            </a:xfrm>
            <a:custGeom>
              <a:avLst/>
              <a:gdLst/>
              <a:ahLst/>
              <a:cxnLst/>
              <a:rect l="l" t="t" r="r" b="b"/>
              <a:pathLst>
                <a:path w="34"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3"/>
            <p:cNvSpPr/>
            <p:nvPr/>
          </p:nvSpPr>
          <p:spPr>
            <a:xfrm>
              <a:off x="5915650"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3"/>
            <p:cNvSpPr/>
            <p:nvPr/>
          </p:nvSpPr>
          <p:spPr>
            <a:xfrm>
              <a:off x="5916450"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3"/>
            <p:cNvSpPr/>
            <p:nvPr/>
          </p:nvSpPr>
          <p:spPr>
            <a:xfrm>
              <a:off x="5917250"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3"/>
            <p:cNvSpPr/>
            <p:nvPr/>
          </p:nvSpPr>
          <p:spPr>
            <a:xfrm>
              <a:off x="5918050"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3"/>
            <p:cNvSpPr/>
            <p:nvPr/>
          </p:nvSpPr>
          <p:spPr>
            <a:xfrm>
              <a:off x="5918850" y="4318500"/>
              <a:ext cx="825" cy="33050"/>
            </a:xfrm>
            <a:custGeom>
              <a:avLst/>
              <a:gdLst/>
              <a:ahLst/>
              <a:cxnLst/>
              <a:rect l="l" t="t" r="r" b="b"/>
              <a:pathLst>
                <a:path w="33" h="1322" extrusionOk="0">
                  <a:moveTo>
                    <a:pt x="0" y="0"/>
                  </a:moveTo>
                  <a:lnTo>
                    <a:pt x="0"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3"/>
            <p:cNvSpPr/>
            <p:nvPr/>
          </p:nvSpPr>
          <p:spPr>
            <a:xfrm>
              <a:off x="59196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3"/>
            <p:cNvSpPr/>
            <p:nvPr/>
          </p:nvSpPr>
          <p:spPr>
            <a:xfrm>
              <a:off x="59204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3"/>
            <p:cNvSpPr/>
            <p:nvPr/>
          </p:nvSpPr>
          <p:spPr>
            <a:xfrm>
              <a:off x="59212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3"/>
            <p:cNvSpPr/>
            <p:nvPr/>
          </p:nvSpPr>
          <p:spPr>
            <a:xfrm>
              <a:off x="59220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3"/>
            <p:cNvSpPr/>
            <p:nvPr/>
          </p:nvSpPr>
          <p:spPr>
            <a:xfrm>
              <a:off x="59228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3"/>
            <p:cNvSpPr/>
            <p:nvPr/>
          </p:nvSpPr>
          <p:spPr>
            <a:xfrm>
              <a:off x="5923650" y="4318500"/>
              <a:ext cx="850" cy="33050"/>
            </a:xfrm>
            <a:custGeom>
              <a:avLst/>
              <a:gdLst/>
              <a:ahLst/>
              <a:cxnLst/>
              <a:rect l="l" t="t" r="r" b="b"/>
              <a:pathLst>
                <a:path w="34"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3"/>
            <p:cNvSpPr/>
            <p:nvPr/>
          </p:nvSpPr>
          <p:spPr>
            <a:xfrm>
              <a:off x="5924475"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3"/>
            <p:cNvSpPr/>
            <p:nvPr/>
          </p:nvSpPr>
          <p:spPr>
            <a:xfrm>
              <a:off x="5925275"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3"/>
            <p:cNvSpPr/>
            <p:nvPr/>
          </p:nvSpPr>
          <p:spPr>
            <a:xfrm>
              <a:off x="5926075"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3"/>
            <p:cNvSpPr/>
            <p:nvPr/>
          </p:nvSpPr>
          <p:spPr>
            <a:xfrm>
              <a:off x="5926875"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3"/>
            <p:cNvSpPr/>
            <p:nvPr/>
          </p:nvSpPr>
          <p:spPr>
            <a:xfrm>
              <a:off x="5927675"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3"/>
            <p:cNvSpPr/>
            <p:nvPr/>
          </p:nvSpPr>
          <p:spPr>
            <a:xfrm>
              <a:off x="5928475" y="4318500"/>
              <a:ext cx="825" cy="33050"/>
            </a:xfrm>
            <a:custGeom>
              <a:avLst/>
              <a:gdLst/>
              <a:ahLst/>
              <a:cxnLst/>
              <a:rect l="l" t="t" r="r" b="b"/>
              <a:pathLst>
                <a:path w="33" h="1322" extrusionOk="0">
                  <a:moveTo>
                    <a:pt x="0" y="0"/>
                  </a:moveTo>
                  <a:lnTo>
                    <a:pt x="0"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3"/>
            <p:cNvSpPr/>
            <p:nvPr/>
          </p:nvSpPr>
          <p:spPr>
            <a:xfrm>
              <a:off x="59292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3"/>
            <p:cNvSpPr/>
            <p:nvPr/>
          </p:nvSpPr>
          <p:spPr>
            <a:xfrm>
              <a:off x="5930075"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3"/>
            <p:cNvSpPr/>
            <p:nvPr/>
          </p:nvSpPr>
          <p:spPr>
            <a:xfrm>
              <a:off x="59308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3"/>
            <p:cNvSpPr/>
            <p:nvPr/>
          </p:nvSpPr>
          <p:spPr>
            <a:xfrm>
              <a:off x="59316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3"/>
            <p:cNvSpPr/>
            <p:nvPr/>
          </p:nvSpPr>
          <p:spPr>
            <a:xfrm>
              <a:off x="5932450" y="4318500"/>
              <a:ext cx="825" cy="33050"/>
            </a:xfrm>
            <a:custGeom>
              <a:avLst/>
              <a:gdLst/>
              <a:ahLst/>
              <a:cxnLst/>
              <a:rect l="l" t="t" r="r" b="b"/>
              <a:pathLst>
                <a:path w="33" h="1322" extrusionOk="0">
                  <a:moveTo>
                    <a:pt x="1" y="0"/>
                  </a:moveTo>
                  <a:lnTo>
                    <a:pt x="1" y="1321"/>
                  </a:lnTo>
                  <a:lnTo>
                    <a:pt x="33" y="1321"/>
                  </a:lnTo>
                  <a:lnTo>
                    <a:pt x="3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3"/>
            <p:cNvSpPr/>
            <p:nvPr/>
          </p:nvSpPr>
          <p:spPr>
            <a:xfrm>
              <a:off x="5933250" y="4318500"/>
              <a:ext cx="850" cy="33050"/>
            </a:xfrm>
            <a:custGeom>
              <a:avLst/>
              <a:gdLst/>
              <a:ahLst/>
              <a:cxnLst/>
              <a:rect l="l" t="t" r="r" b="b"/>
              <a:pathLst>
                <a:path w="34" h="1322" extrusionOk="0">
                  <a:moveTo>
                    <a:pt x="1" y="0"/>
                  </a:moveTo>
                  <a:lnTo>
                    <a:pt x="1" y="1321"/>
                  </a:lnTo>
                  <a:lnTo>
                    <a:pt x="33" y="1321"/>
                  </a:lnTo>
                  <a:lnTo>
                    <a:pt x="33" y="0"/>
                  </a:lnTo>
                  <a:close/>
                </a:path>
              </a:pathLst>
            </a:custGeom>
            <a:solidFill>
              <a:srgbClr val="FF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3"/>
            <p:cNvSpPr/>
            <p:nvPr/>
          </p:nvSpPr>
          <p:spPr>
            <a:xfrm>
              <a:off x="5934075"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3"/>
            <p:cNvSpPr/>
            <p:nvPr/>
          </p:nvSpPr>
          <p:spPr>
            <a:xfrm>
              <a:off x="5934875"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F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3"/>
            <p:cNvSpPr/>
            <p:nvPr/>
          </p:nvSpPr>
          <p:spPr>
            <a:xfrm>
              <a:off x="5935675"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3"/>
            <p:cNvSpPr/>
            <p:nvPr/>
          </p:nvSpPr>
          <p:spPr>
            <a:xfrm>
              <a:off x="5936475" y="4318500"/>
              <a:ext cx="825" cy="33050"/>
            </a:xfrm>
            <a:custGeom>
              <a:avLst/>
              <a:gdLst/>
              <a:ahLst/>
              <a:cxnLst/>
              <a:rect l="l" t="t" r="r" b="b"/>
              <a:pathLst>
                <a:path w="33" h="1322" extrusionOk="0">
                  <a:moveTo>
                    <a:pt x="0" y="0"/>
                  </a:moveTo>
                  <a:lnTo>
                    <a:pt x="0" y="1321"/>
                  </a:lnTo>
                  <a:lnTo>
                    <a:pt x="32" y="1321"/>
                  </a:lnTo>
                  <a:lnTo>
                    <a:pt x="3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3"/>
            <p:cNvSpPr/>
            <p:nvPr/>
          </p:nvSpPr>
          <p:spPr>
            <a:xfrm>
              <a:off x="5937275" y="4318500"/>
              <a:ext cx="5475" cy="33050"/>
            </a:xfrm>
            <a:custGeom>
              <a:avLst/>
              <a:gdLst/>
              <a:ahLst/>
              <a:cxnLst/>
              <a:rect l="l" t="t" r="r" b="b"/>
              <a:pathLst>
                <a:path w="219" h="1322" extrusionOk="0">
                  <a:moveTo>
                    <a:pt x="0" y="0"/>
                  </a:moveTo>
                  <a:lnTo>
                    <a:pt x="0" y="1321"/>
                  </a:lnTo>
                  <a:lnTo>
                    <a:pt x="219" y="1321"/>
                  </a:lnTo>
                  <a:lnTo>
                    <a:pt x="219"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3"/>
            <p:cNvSpPr/>
            <p:nvPr/>
          </p:nvSpPr>
          <p:spPr>
            <a:xfrm>
              <a:off x="5739700" y="4216600"/>
              <a:ext cx="60200" cy="62675"/>
            </a:xfrm>
            <a:custGeom>
              <a:avLst/>
              <a:gdLst/>
              <a:ahLst/>
              <a:cxnLst/>
              <a:rect l="l" t="t" r="r" b="b"/>
              <a:pathLst>
                <a:path w="2408" h="2507" extrusionOk="0">
                  <a:moveTo>
                    <a:pt x="2408" y="0"/>
                  </a:moveTo>
                  <a:lnTo>
                    <a:pt x="2408" y="0"/>
                  </a:lnTo>
                  <a:cubicBezTo>
                    <a:pt x="1804" y="374"/>
                    <a:pt x="107" y="624"/>
                    <a:pt x="95" y="625"/>
                  </a:cubicBezTo>
                  <a:cubicBezTo>
                    <a:pt x="146" y="714"/>
                    <a:pt x="203" y="799"/>
                    <a:pt x="266" y="880"/>
                  </a:cubicBezTo>
                  <a:cubicBezTo>
                    <a:pt x="266" y="880"/>
                    <a:pt x="309" y="1225"/>
                    <a:pt x="0" y="1776"/>
                  </a:cubicBezTo>
                  <a:cubicBezTo>
                    <a:pt x="233" y="2032"/>
                    <a:pt x="760" y="2429"/>
                    <a:pt x="1839" y="2506"/>
                  </a:cubicBezTo>
                  <a:cubicBezTo>
                    <a:pt x="1708" y="2169"/>
                    <a:pt x="1582" y="1858"/>
                    <a:pt x="1555" y="1555"/>
                  </a:cubicBezTo>
                  <a:cubicBezTo>
                    <a:pt x="2083" y="1479"/>
                    <a:pt x="2365" y="662"/>
                    <a:pt x="2408"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3"/>
            <p:cNvSpPr/>
            <p:nvPr/>
          </p:nvSpPr>
          <p:spPr>
            <a:xfrm>
              <a:off x="5732925" y="4171875"/>
              <a:ext cx="67225" cy="60375"/>
            </a:xfrm>
            <a:custGeom>
              <a:avLst/>
              <a:gdLst/>
              <a:ahLst/>
              <a:cxnLst/>
              <a:rect l="l" t="t" r="r" b="b"/>
              <a:pathLst>
                <a:path w="2689" h="2415" extrusionOk="0">
                  <a:moveTo>
                    <a:pt x="1421" y="0"/>
                  </a:moveTo>
                  <a:cubicBezTo>
                    <a:pt x="723" y="0"/>
                    <a:pt x="0" y="666"/>
                    <a:pt x="135" y="1731"/>
                  </a:cubicBezTo>
                  <a:cubicBezTo>
                    <a:pt x="167" y="1971"/>
                    <a:pt x="245" y="2204"/>
                    <a:pt x="366" y="2414"/>
                  </a:cubicBezTo>
                  <a:cubicBezTo>
                    <a:pt x="378" y="2413"/>
                    <a:pt x="2075" y="2163"/>
                    <a:pt x="2679" y="1789"/>
                  </a:cubicBezTo>
                  <a:cubicBezTo>
                    <a:pt x="2683" y="1734"/>
                    <a:pt x="2685" y="1679"/>
                    <a:pt x="2685" y="1627"/>
                  </a:cubicBezTo>
                  <a:cubicBezTo>
                    <a:pt x="2688" y="731"/>
                    <a:pt x="2124" y="3"/>
                    <a:pt x="1424" y="0"/>
                  </a:cubicBezTo>
                  <a:cubicBezTo>
                    <a:pt x="1423" y="0"/>
                    <a:pt x="1422" y="0"/>
                    <a:pt x="14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3"/>
            <p:cNvSpPr/>
            <p:nvPr/>
          </p:nvSpPr>
          <p:spPr>
            <a:xfrm>
              <a:off x="5673825" y="4163000"/>
              <a:ext cx="136325" cy="210250"/>
            </a:xfrm>
            <a:custGeom>
              <a:avLst/>
              <a:gdLst/>
              <a:ahLst/>
              <a:cxnLst/>
              <a:rect l="l" t="t" r="r" b="b"/>
              <a:pathLst>
                <a:path w="5453" h="8410" extrusionOk="0">
                  <a:moveTo>
                    <a:pt x="3539" y="0"/>
                  </a:moveTo>
                  <a:cubicBezTo>
                    <a:pt x="3027" y="0"/>
                    <a:pt x="2484" y="193"/>
                    <a:pt x="2113" y="721"/>
                  </a:cubicBezTo>
                  <a:cubicBezTo>
                    <a:pt x="1664" y="1358"/>
                    <a:pt x="1889" y="2218"/>
                    <a:pt x="1816" y="2925"/>
                  </a:cubicBezTo>
                  <a:cubicBezTo>
                    <a:pt x="1717" y="3894"/>
                    <a:pt x="1" y="5584"/>
                    <a:pt x="726" y="7120"/>
                  </a:cubicBezTo>
                  <a:cubicBezTo>
                    <a:pt x="1150" y="8019"/>
                    <a:pt x="1917" y="8410"/>
                    <a:pt x="2634" y="8410"/>
                  </a:cubicBezTo>
                  <a:cubicBezTo>
                    <a:pt x="3403" y="8410"/>
                    <a:pt x="4115" y="7960"/>
                    <a:pt x="4285" y="7205"/>
                  </a:cubicBezTo>
                  <a:cubicBezTo>
                    <a:pt x="4497" y="6260"/>
                    <a:pt x="3350" y="5936"/>
                    <a:pt x="3452" y="4993"/>
                  </a:cubicBezTo>
                  <a:cubicBezTo>
                    <a:pt x="3521" y="4349"/>
                    <a:pt x="4091" y="4196"/>
                    <a:pt x="4102" y="3574"/>
                  </a:cubicBezTo>
                  <a:cubicBezTo>
                    <a:pt x="4113" y="2966"/>
                    <a:pt x="3503" y="2678"/>
                    <a:pt x="3353" y="2448"/>
                  </a:cubicBezTo>
                  <a:cubicBezTo>
                    <a:pt x="3268" y="2318"/>
                    <a:pt x="3246" y="2128"/>
                    <a:pt x="3356" y="2017"/>
                  </a:cubicBezTo>
                  <a:cubicBezTo>
                    <a:pt x="3411" y="1960"/>
                    <a:pt x="3490" y="1935"/>
                    <a:pt x="3570" y="1935"/>
                  </a:cubicBezTo>
                  <a:cubicBezTo>
                    <a:pt x="3610" y="1935"/>
                    <a:pt x="3650" y="1941"/>
                    <a:pt x="3687" y="1953"/>
                  </a:cubicBezTo>
                  <a:cubicBezTo>
                    <a:pt x="3879" y="2010"/>
                    <a:pt x="4055" y="2035"/>
                    <a:pt x="4212" y="2035"/>
                  </a:cubicBezTo>
                  <a:cubicBezTo>
                    <a:pt x="5159" y="2035"/>
                    <a:pt x="5453" y="1103"/>
                    <a:pt x="4800" y="449"/>
                  </a:cubicBezTo>
                  <a:cubicBezTo>
                    <a:pt x="4550" y="199"/>
                    <a:pt x="4060" y="0"/>
                    <a:pt x="3539" y="0"/>
                  </a:cubicBezTo>
                  <a:close/>
                </a:path>
              </a:pathLst>
            </a:custGeom>
            <a:solidFill>
              <a:srgbClr val="091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3"/>
            <p:cNvSpPr/>
            <p:nvPr/>
          </p:nvSpPr>
          <p:spPr>
            <a:xfrm>
              <a:off x="5687675" y="4168000"/>
              <a:ext cx="112000" cy="195300"/>
            </a:xfrm>
            <a:custGeom>
              <a:avLst/>
              <a:gdLst/>
              <a:ahLst/>
              <a:cxnLst/>
              <a:rect l="l" t="t" r="r" b="b"/>
              <a:pathLst>
                <a:path w="4480" h="7812" extrusionOk="0">
                  <a:moveTo>
                    <a:pt x="3175" y="0"/>
                  </a:moveTo>
                  <a:cubicBezTo>
                    <a:pt x="2583" y="0"/>
                    <a:pt x="2015" y="312"/>
                    <a:pt x="1806" y="783"/>
                  </a:cubicBezTo>
                  <a:cubicBezTo>
                    <a:pt x="1533" y="1399"/>
                    <a:pt x="1559" y="1852"/>
                    <a:pt x="1586" y="2291"/>
                  </a:cubicBezTo>
                  <a:cubicBezTo>
                    <a:pt x="1607" y="2640"/>
                    <a:pt x="1627" y="2970"/>
                    <a:pt x="1495" y="3365"/>
                  </a:cubicBezTo>
                  <a:cubicBezTo>
                    <a:pt x="1384" y="3703"/>
                    <a:pt x="1166" y="3998"/>
                    <a:pt x="955" y="4282"/>
                  </a:cubicBezTo>
                  <a:cubicBezTo>
                    <a:pt x="786" y="4512"/>
                    <a:pt x="611" y="4748"/>
                    <a:pt x="488" y="5010"/>
                  </a:cubicBezTo>
                  <a:cubicBezTo>
                    <a:pt x="1" y="6038"/>
                    <a:pt x="446" y="7299"/>
                    <a:pt x="1152" y="7697"/>
                  </a:cubicBezTo>
                  <a:cubicBezTo>
                    <a:pt x="1158" y="7700"/>
                    <a:pt x="1165" y="7703"/>
                    <a:pt x="1172" y="7703"/>
                  </a:cubicBezTo>
                  <a:lnTo>
                    <a:pt x="1173" y="7701"/>
                  </a:lnTo>
                  <a:cubicBezTo>
                    <a:pt x="1215" y="7701"/>
                    <a:pt x="1229" y="7647"/>
                    <a:pt x="1193" y="7626"/>
                  </a:cubicBezTo>
                  <a:cubicBezTo>
                    <a:pt x="516" y="7245"/>
                    <a:pt x="94" y="6034"/>
                    <a:pt x="563" y="5044"/>
                  </a:cubicBezTo>
                  <a:cubicBezTo>
                    <a:pt x="683" y="4790"/>
                    <a:pt x="855" y="4557"/>
                    <a:pt x="1022" y="4331"/>
                  </a:cubicBezTo>
                  <a:cubicBezTo>
                    <a:pt x="1237" y="4040"/>
                    <a:pt x="1457" y="3740"/>
                    <a:pt x="1574" y="3391"/>
                  </a:cubicBezTo>
                  <a:cubicBezTo>
                    <a:pt x="1710" y="2980"/>
                    <a:pt x="1690" y="2643"/>
                    <a:pt x="1668" y="2286"/>
                  </a:cubicBezTo>
                  <a:cubicBezTo>
                    <a:pt x="1642" y="1857"/>
                    <a:pt x="1615" y="1413"/>
                    <a:pt x="1880" y="815"/>
                  </a:cubicBezTo>
                  <a:cubicBezTo>
                    <a:pt x="2076" y="374"/>
                    <a:pt x="2613" y="81"/>
                    <a:pt x="3173" y="81"/>
                  </a:cubicBezTo>
                  <a:cubicBezTo>
                    <a:pt x="3263" y="81"/>
                    <a:pt x="3354" y="89"/>
                    <a:pt x="3444" y="105"/>
                  </a:cubicBezTo>
                  <a:cubicBezTo>
                    <a:pt x="3859" y="177"/>
                    <a:pt x="4160" y="377"/>
                    <a:pt x="4293" y="667"/>
                  </a:cubicBezTo>
                  <a:cubicBezTo>
                    <a:pt x="4395" y="888"/>
                    <a:pt x="4385" y="1141"/>
                    <a:pt x="4265" y="1342"/>
                  </a:cubicBezTo>
                  <a:cubicBezTo>
                    <a:pt x="4185" y="1479"/>
                    <a:pt x="3961" y="1628"/>
                    <a:pt x="3667" y="1628"/>
                  </a:cubicBezTo>
                  <a:cubicBezTo>
                    <a:pt x="3535" y="1628"/>
                    <a:pt x="3391" y="1607"/>
                    <a:pt x="3253" y="1586"/>
                  </a:cubicBezTo>
                  <a:cubicBezTo>
                    <a:pt x="3121" y="1566"/>
                    <a:pt x="2987" y="1546"/>
                    <a:pt x="2866" y="1546"/>
                  </a:cubicBezTo>
                  <a:cubicBezTo>
                    <a:pt x="2665" y="1546"/>
                    <a:pt x="2496" y="1600"/>
                    <a:pt x="2416" y="1799"/>
                  </a:cubicBezTo>
                  <a:cubicBezTo>
                    <a:pt x="2289" y="2114"/>
                    <a:pt x="2480" y="2327"/>
                    <a:pt x="2682" y="2554"/>
                  </a:cubicBezTo>
                  <a:cubicBezTo>
                    <a:pt x="2948" y="2852"/>
                    <a:pt x="3223" y="3160"/>
                    <a:pt x="2870" y="3767"/>
                  </a:cubicBezTo>
                  <a:cubicBezTo>
                    <a:pt x="2850" y="3800"/>
                    <a:pt x="2824" y="3840"/>
                    <a:pt x="2798" y="3882"/>
                  </a:cubicBezTo>
                  <a:cubicBezTo>
                    <a:pt x="2614" y="4164"/>
                    <a:pt x="2309" y="4638"/>
                    <a:pt x="2553" y="5266"/>
                  </a:cubicBezTo>
                  <a:cubicBezTo>
                    <a:pt x="2592" y="5364"/>
                    <a:pt x="2660" y="5470"/>
                    <a:pt x="2732" y="5581"/>
                  </a:cubicBezTo>
                  <a:cubicBezTo>
                    <a:pt x="2943" y="5905"/>
                    <a:pt x="3205" y="6307"/>
                    <a:pt x="3019" y="6919"/>
                  </a:cubicBezTo>
                  <a:cubicBezTo>
                    <a:pt x="3011" y="6949"/>
                    <a:pt x="3035" y="6970"/>
                    <a:pt x="3059" y="6970"/>
                  </a:cubicBezTo>
                  <a:cubicBezTo>
                    <a:pt x="3075" y="6970"/>
                    <a:pt x="3090" y="6962"/>
                    <a:pt x="3097" y="6943"/>
                  </a:cubicBezTo>
                  <a:cubicBezTo>
                    <a:pt x="3294" y="6295"/>
                    <a:pt x="3009" y="5857"/>
                    <a:pt x="2801" y="5536"/>
                  </a:cubicBezTo>
                  <a:cubicBezTo>
                    <a:pt x="2728" y="5424"/>
                    <a:pt x="2664" y="5327"/>
                    <a:pt x="2629" y="5237"/>
                  </a:cubicBezTo>
                  <a:cubicBezTo>
                    <a:pt x="2400" y="4646"/>
                    <a:pt x="2680" y="4213"/>
                    <a:pt x="2866" y="3926"/>
                  </a:cubicBezTo>
                  <a:cubicBezTo>
                    <a:pt x="2893" y="3884"/>
                    <a:pt x="2919" y="3844"/>
                    <a:pt x="2940" y="3808"/>
                  </a:cubicBezTo>
                  <a:cubicBezTo>
                    <a:pt x="3323" y="3151"/>
                    <a:pt x="3014" y="2805"/>
                    <a:pt x="2743" y="2500"/>
                  </a:cubicBezTo>
                  <a:cubicBezTo>
                    <a:pt x="2549" y="2284"/>
                    <a:pt x="2383" y="2097"/>
                    <a:pt x="2491" y="1830"/>
                  </a:cubicBezTo>
                  <a:cubicBezTo>
                    <a:pt x="2554" y="1673"/>
                    <a:pt x="2689" y="1627"/>
                    <a:pt x="2863" y="1627"/>
                  </a:cubicBezTo>
                  <a:cubicBezTo>
                    <a:pt x="2976" y="1627"/>
                    <a:pt x="3104" y="1646"/>
                    <a:pt x="3241" y="1667"/>
                  </a:cubicBezTo>
                  <a:cubicBezTo>
                    <a:pt x="3382" y="1688"/>
                    <a:pt x="3528" y="1710"/>
                    <a:pt x="3667" y="1710"/>
                  </a:cubicBezTo>
                  <a:cubicBezTo>
                    <a:pt x="3993" y="1710"/>
                    <a:pt x="4243" y="1541"/>
                    <a:pt x="4336" y="1384"/>
                  </a:cubicBezTo>
                  <a:cubicBezTo>
                    <a:pt x="4468" y="1159"/>
                    <a:pt x="4480" y="879"/>
                    <a:pt x="4367" y="634"/>
                  </a:cubicBezTo>
                  <a:cubicBezTo>
                    <a:pt x="4222" y="318"/>
                    <a:pt x="3900" y="103"/>
                    <a:pt x="3459" y="25"/>
                  </a:cubicBezTo>
                  <a:cubicBezTo>
                    <a:pt x="3365" y="8"/>
                    <a:pt x="3269" y="0"/>
                    <a:pt x="3175" y="0"/>
                  </a:cubicBezTo>
                  <a:close/>
                  <a:moveTo>
                    <a:pt x="3246" y="454"/>
                  </a:moveTo>
                  <a:cubicBezTo>
                    <a:pt x="3162" y="454"/>
                    <a:pt x="3077" y="464"/>
                    <a:pt x="2991" y="486"/>
                  </a:cubicBezTo>
                  <a:cubicBezTo>
                    <a:pt x="2637" y="574"/>
                    <a:pt x="2330" y="838"/>
                    <a:pt x="2147" y="1208"/>
                  </a:cubicBezTo>
                  <a:cubicBezTo>
                    <a:pt x="1873" y="1765"/>
                    <a:pt x="1902" y="2720"/>
                    <a:pt x="2046" y="3372"/>
                  </a:cubicBezTo>
                  <a:cubicBezTo>
                    <a:pt x="2221" y="4164"/>
                    <a:pt x="2101" y="4397"/>
                    <a:pt x="1902" y="4781"/>
                  </a:cubicBezTo>
                  <a:cubicBezTo>
                    <a:pt x="1802" y="4976"/>
                    <a:pt x="1677" y="5218"/>
                    <a:pt x="1563" y="5589"/>
                  </a:cubicBezTo>
                  <a:cubicBezTo>
                    <a:pt x="1384" y="6166"/>
                    <a:pt x="1422" y="6721"/>
                    <a:pt x="1668" y="7153"/>
                  </a:cubicBezTo>
                  <a:cubicBezTo>
                    <a:pt x="1863" y="7491"/>
                    <a:pt x="2170" y="7725"/>
                    <a:pt x="2534" y="7810"/>
                  </a:cubicBezTo>
                  <a:lnTo>
                    <a:pt x="2543" y="7811"/>
                  </a:lnTo>
                  <a:cubicBezTo>
                    <a:pt x="2562" y="7811"/>
                    <a:pt x="2577" y="7799"/>
                    <a:pt x="2581" y="7781"/>
                  </a:cubicBezTo>
                  <a:lnTo>
                    <a:pt x="2582" y="7781"/>
                  </a:lnTo>
                  <a:cubicBezTo>
                    <a:pt x="2587" y="7759"/>
                    <a:pt x="2574" y="7738"/>
                    <a:pt x="2552" y="7733"/>
                  </a:cubicBezTo>
                  <a:cubicBezTo>
                    <a:pt x="2211" y="7653"/>
                    <a:pt x="1922" y="7432"/>
                    <a:pt x="1739" y="7113"/>
                  </a:cubicBezTo>
                  <a:cubicBezTo>
                    <a:pt x="1504" y="6702"/>
                    <a:pt x="1468" y="6169"/>
                    <a:pt x="1640" y="5614"/>
                  </a:cubicBezTo>
                  <a:cubicBezTo>
                    <a:pt x="1753" y="5250"/>
                    <a:pt x="1875" y="5011"/>
                    <a:pt x="1975" y="4820"/>
                  </a:cubicBezTo>
                  <a:cubicBezTo>
                    <a:pt x="2182" y="4419"/>
                    <a:pt x="2306" y="4176"/>
                    <a:pt x="2125" y="3354"/>
                  </a:cubicBezTo>
                  <a:cubicBezTo>
                    <a:pt x="1985" y="2716"/>
                    <a:pt x="1954" y="1784"/>
                    <a:pt x="2220" y="1244"/>
                  </a:cubicBezTo>
                  <a:cubicBezTo>
                    <a:pt x="2392" y="894"/>
                    <a:pt x="2681" y="647"/>
                    <a:pt x="3011" y="564"/>
                  </a:cubicBezTo>
                  <a:cubicBezTo>
                    <a:pt x="3090" y="544"/>
                    <a:pt x="3170" y="534"/>
                    <a:pt x="3247" y="534"/>
                  </a:cubicBezTo>
                  <a:cubicBezTo>
                    <a:pt x="3421" y="534"/>
                    <a:pt x="3584" y="584"/>
                    <a:pt x="3716" y="679"/>
                  </a:cubicBezTo>
                  <a:cubicBezTo>
                    <a:pt x="3872" y="792"/>
                    <a:pt x="3983" y="1025"/>
                    <a:pt x="3899" y="1222"/>
                  </a:cubicBezTo>
                  <a:cubicBezTo>
                    <a:pt x="3869" y="1290"/>
                    <a:pt x="3823" y="1332"/>
                    <a:pt x="3762" y="1349"/>
                  </a:cubicBezTo>
                  <a:cubicBezTo>
                    <a:pt x="3743" y="1354"/>
                    <a:pt x="3722" y="1356"/>
                    <a:pt x="3700" y="1356"/>
                  </a:cubicBezTo>
                  <a:cubicBezTo>
                    <a:pt x="3596" y="1356"/>
                    <a:pt x="3464" y="1302"/>
                    <a:pt x="3334" y="1202"/>
                  </a:cubicBezTo>
                  <a:cubicBezTo>
                    <a:pt x="3138" y="1054"/>
                    <a:pt x="2976" y="1010"/>
                    <a:pt x="2854" y="1010"/>
                  </a:cubicBezTo>
                  <a:cubicBezTo>
                    <a:pt x="2802" y="1010"/>
                    <a:pt x="2758" y="1018"/>
                    <a:pt x="2721" y="1029"/>
                  </a:cubicBezTo>
                  <a:cubicBezTo>
                    <a:pt x="2580" y="1069"/>
                    <a:pt x="2470" y="1177"/>
                    <a:pt x="2411" y="1332"/>
                  </a:cubicBezTo>
                  <a:cubicBezTo>
                    <a:pt x="2401" y="1364"/>
                    <a:pt x="2426" y="1386"/>
                    <a:pt x="2451" y="1386"/>
                  </a:cubicBezTo>
                  <a:cubicBezTo>
                    <a:pt x="2466" y="1386"/>
                    <a:pt x="2480" y="1378"/>
                    <a:pt x="2488" y="1360"/>
                  </a:cubicBezTo>
                  <a:cubicBezTo>
                    <a:pt x="2537" y="1231"/>
                    <a:pt x="2628" y="1141"/>
                    <a:pt x="2744" y="1107"/>
                  </a:cubicBezTo>
                  <a:cubicBezTo>
                    <a:pt x="2777" y="1097"/>
                    <a:pt x="2813" y="1092"/>
                    <a:pt x="2850" y="1092"/>
                  </a:cubicBezTo>
                  <a:cubicBezTo>
                    <a:pt x="2982" y="1092"/>
                    <a:pt x="3132" y="1153"/>
                    <a:pt x="3284" y="1267"/>
                  </a:cubicBezTo>
                  <a:cubicBezTo>
                    <a:pt x="3430" y="1378"/>
                    <a:pt x="3578" y="1438"/>
                    <a:pt x="3701" y="1438"/>
                  </a:cubicBezTo>
                  <a:cubicBezTo>
                    <a:pt x="3730" y="1438"/>
                    <a:pt x="3757" y="1434"/>
                    <a:pt x="3783" y="1428"/>
                  </a:cubicBezTo>
                  <a:cubicBezTo>
                    <a:pt x="3868" y="1405"/>
                    <a:pt x="3934" y="1345"/>
                    <a:pt x="3973" y="1254"/>
                  </a:cubicBezTo>
                  <a:cubicBezTo>
                    <a:pt x="4065" y="1040"/>
                    <a:pt x="3974" y="766"/>
                    <a:pt x="3763" y="614"/>
                  </a:cubicBezTo>
                  <a:cubicBezTo>
                    <a:pt x="3617" y="508"/>
                    <a:pt x="3436" y="454"/>
                    <a:pt x="3246" y="454"/>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3"/>
            <p:cNvSpPr/>
            <p:nvPr/>
          </p:nvSpPr>
          <p:spPr>
            <a:xfrm>
              <a:off x="5782225" y="4211325"/>
              <a:ext cx="12950" cy="6500"/>
            </a:xfrm>
            <a:custGeom>
              <a:avLst/>
              <a:gdLst/>
              <a:ahLst/>
              <a:cxnLst/>
              <a:rect l="l" t="t" r="r" b="b"/>
              <a:pathLst>
                <a:path w="518" h="260" extrusionOk="0">
                  <a:moveTo>
                    <a:pt x="82" y="1"/>
                  </a:moveTo>
                  <a:lnTo>
                    <a:pt x="1" y="260"/>
                  </a:lnTo>
                  <a:lnTo>
                    <a:pt x="517" y="101"/>
                  </a:lnTo>
                  <a:lnTo>
                    <a:pt x="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3"/>
            <p:cNvSpPr/>
            <p:nvPr/>
          </p:nvSpPr>
          <p:spPr>
            <a:xfrm>
              <a:off x="6213875" y="4439325"/>
              <a:ext cx="96225" cy="248500"/>
            </a:xfrm>
            <a:custGeom>
              <a:avLst/>
              <a:gdLst/>
              <a:ahLst/>
              <a:cxnLst/>
              <a:rect l="l" t="t" r="r" b="b"/>
              <a:pathLst>
                <a:path w="3849" h="9940" extrusionOk="0">
                  <a:moveTo>
                    <a:pt x="2043" y="911"/>
                  </a:moveTo>
                  <a:cubicBezTo>
                    <a:pt x="2074" y="911"/>
                    <a:pt x="2106" y="913"/>
                    <a:pt x="2137" y="917"/>
                  </a:cubicBezTo>
                  <a:cubicBezTo>
                    <a:pt x="2611" y="969"/>
                    <a:pt x="2952" y="1395"/>
                    <a:pt x="2900" y="1869"/>
                  </a:cubicBezTo>
                  <a:cubicBezTo>
                    <a:pt x="2862" y="2217"/>
                    <a:pt x="2619" y="2507"/>
                    <a:pt x="2283" y="2604"/>
                  </a:cubicBezTo>
                  <a:cubicBezTo>
                    <a:pt x="2204" y="2627"/>
                    <a:pt x="2123" y="2638"/>
                    <a:pt x="2042" y="2638"/>
                  </a:cubicBezTo>
                  <a:cubicBezTo>
                    <a:pt x="1785" y="2638"/>
                    <a:pt x="1535" y="2523"/>
                    <a:pt x="1369" y="2315"/>
                  </a:cubicBezTo>
                  <a:cubicBezTo>
                    <a:pt x="1151" y="2043"/>
                    <a:pt x="1118" y="1665"/>
                    <a:pt x="1286" y="1360"/>
                  </a:cubicBezTo>
                  <a:cubicBezTo>
                    <a:pt x="1439" y="1081"/>
                    <a:pt x="1730" y="911"/>
                    <a:pt x="2043" y="911"/>
                  </a:cubicBezTo>
                  <a:close/>
                  <a:moveTo>
                    <a:pt x="2040" y="0"/>
                  </a:moveTo>
                  <a:cubicBezTo>
                    <a:pt x="1197" y="0"/>
                    <a:pt x="456" y="602"/>
                    <a:pt x="298" y="1450"/>
                  </a:cubicBezTo>
                  <a:cubicBezTo>
                    <a:pt x="127" y="2363"/>
                    <a:pt x="690" y="3253"/>
                    <a:pt x="1588" y="3491"/>
                  </a:cubicBezTo>
                  <a:lnTo>
                    <a:pt x="1182" y="7181"/>
                  </a:lnTo>
                  <a:lnTo>
                    <a:pt x="471" y="7104"/>
                  </a:lnTo>
                  <a:cubicBezTo>
                    <a:pt x="470" y="7103"/>
                    <a:pt x="468" y="7103"/>
                    <a:pt x="467" y="7103"/>
                  </a:cubicBezTo>
                  <a:cubicBezTo>
                    <a:pt x="446" y="7103"/>
                    <a:pt x="428" y="7118"/>
                    <a:pt x="425" y="7140"/>
                  </a:cubicBezTo>
                  <a:lnTo>
                    <a:pt x="367" y="7670"/>
                  </a:lnTo>
                  <a:cubicBezTo>
                    <a:pt x="366" y="7680"/>
                    <a:pt x="369" y="7690"/>
                    <a:pt x="376" y="7699"/>
                  </a:cubicBezTo>
                  <a:cubicBezTo>
                    <a:pt x="383" y="7708"/>
                    <a:pt x="392" y="7713"/>
                    <a:pt x="404" y="7714"/>
                  </a:cubicBezTo>
                  <a:lnTo>
                    <a:pt x="1115" y="7792"/>
                  </a:lnTo>
                  <a:lnTo>
                    <a:pt x="1070" y="8200"/>
                  </a:lnTo>
                  <a:lnTo>
                    <a:pt x="107" y="8094"/>
                  </a:lnTo>
                  <a:cubicBezTo>
                    <a:pt x="104" y="8094"/>
                    <a:pt x="102" y="8094"/>
                    <a:pt x="100" y="8094"/>
                  </a:cubicBezTo>
                  <a:cubicBezTo>
                    <a:pt x="91" y="8094"/>
                    <a:pt x="83" y="8097"/>
                    <a:pt x="77" y="8102"/>
                  </a:cubicBezTo>
                  <a:cubicBezTo>
                    <a:pt x="68" y="8109"/>
                    <a:pt x="62" y="8119"/>
                    <a:pt x="61" y="8129"/>
                  </a:cubicBezTo>
                  <a:lnTo>
                    <a:pt x="3" y="8659"/>
                  </a:lnTo>
                  <a:cubicBezTo>
                    <a:pt x="1" y="8681"/>
                    <a:pt x="16" y="8702"/>
                    <a:pt x="39" y="8704"/>
                  </a:cubicBezTo>
                  <a:lnTo>
                    <a:pt x="1003" y="8810"/>
                  </a:lnTo>
                  <a:lnTo>
                    <a:pt x="958" y="9218"/>
                  </a:lnTo>
                  <a:lnTo>
                    <a:pt x="472" y="9164"/>
                  </a:lnTo>
                  <a:cubicBezTo>
                    <a:pt x="471" y="9164"/>
                    <a:pt x="469" y="9164"/>
                    <a:pt x="468" y="9164"/>
                  </a:cubicBezTo>
                  <a:cubicBezTo>
                    <a:pt x="459" y="9164"/>
                    <a:pt x="449" y="9167"/>
                    <a:pt x="442" y="9173"/>
                  </a:cubicBezTo>
                  <a:cubicBezTo>
                    <a:pt x="434" y="9180"/>
                    <a:pt x="428" y="9189"/>
                    <a:pt x="427" y="9201"/>
                  </a:cubicBezTo>
                  <a:lnTo>
                    <a:pt x="368" y="9730"/>
                  </a:lnTo>
                  <a:cubicBezTo>
                    <a:pt x="366" y="9752"/>
                    <a:pt x="383" y="9772"/>
                    <a:pt x="405" y="9775"/>
                  </a:cubicBezTo>
                  <a:lnTo>
                    <a:pt x="1904" y="9940"/>
                  </a:lnTo>
                  <a:cubicBezTo>
                    <a:pt x="1905" y="9940"/>
                    <a:pt x="1906" y="9940"/>
                    <a:pt x="1908" y="9940"/>
                  </a:cubicBezTo>
                  <a:cubicBezTo>
                    <a:pt x="1917" y="9940"/>
                    <a:pt x="1926" y="9937"/>
                    <a:pt x="1934" y="9930"/>
                  </a:cubicBezTo>
                  <a:cubicBezTo>
                    <a:pt x="1942" y="9924"/>
                    <a:pt x="1947" y="9914"/>
                    <a:pt x="1949" y="9904"/>
                  </a:cubicBezTo>
                  <a:lnTo>
                    <a:pt x="2007" y="9374"/>
                  </a:lnTo>
                  <a:cubicBezTo>
                    <a:pt x="2008" y="9363"/>
                    <a:pt x="2005" y="9352"/>
                    <a:pt x="1998" y="9344"/>
                  </a:cubicBezTo>
                  <a:cubicBezTo>
                    <a:pt x="1992" y="9335"/>
                    <a:pt x="1981" y="9330"/>
                    <a:pt x="1971" y="9329"/>
                  </a:cubicBezTo>
                  <a:lnTo>
                    <a:pt x="1484" y="9275"/>
                  </a:lnTo>
                  <a:lnTo>
                    <a:pt x="1529" y="8867"/>
                  </a:lnTo>
                  <a:lnTo>
                    <a:pt x="2494" y="8974"/>
                  </a:lnTo>
                  <a:cubicBezTo>
                    <a:pt x="2495" y="8974"/>
                    <a:pt x="2496" y="8974"/>
                    <a:pt x="2497" y="8974"/>
                  </a:cubicBezTo>
                  <a:cubicBezTo>
                    <a:pt x="2518" y="8974"/>
                    <a:pt x="2536" y="8959"/>
                    <a:pt x="2538" y="8938"/>
                  </a:cubicBezTo>
                  <a:lnTo>
                    <a:pt x="2596" y="8408"/>
                  </a:lnTo>
                  <a:cubicBezTo>
                    <a:pt x="2597" y="8397"/>
                    <a:pt x="2594" y="8387"/>
                    <a:pt x="2588" y="8379"/>
                  </a:cubicBezTo>
                  <a:cubicBezTo>
                    <a:pt x="2580" y="8370"/>
                    <a:pt x="2571" y="8364"/>
                    <a:pt x="2561" y="8363"/>
                  </a:cubicBezTo>
                  <a:lnTo>
                    <a:pt x="1596" y="8258"/>
                  </a:lnTo>
                  <a:lnTo>
                    <a:pt x="1642" y="7850"/>
                  </a:lnTo>
                  <a:lnTo>
                    <a:pt x="2353" y="7928"/>
                  </a:lnTo>
                  <a:cubicBezTo>
                    <a:pt x="2354" y="7928"/>
                    <a:pt x="2355" y="7928"/>
                    <a:pt x="2357" y="7928"/>
                  </a:cubicBezTo>
                  <a:cubicBezTo>
                    <a:pt x="2366" y="7928"/>
                    <a:pt x="2376" y="7925"/>
                    <a:pt x="2383" y="7918"/>
                  </a:cubicBezTo>
                  <a:cubicBezTo>
                    <a:pt x="2391" y="7912"/>
                    <a:pt x="2396" y="7902"/>
                    <a:pt x="2397" y="7891"/>
                  </a:cubicBezTo>
                  <a:lnTo>
                    <a:pt x="2455" y="7361"/>
                  </a:lnTo>
                  <a:cubicBezTo>
                    <a:pt x="2457" y="7351"/>
                    <a:pt x="2454" y="7341"/>
                    <a:pt x="2447" y="7332"/>
                  </a:cubicBezTo>
                  <a:cubicBezTo>
                    <a:pt x="2441" y="7323"/>
                    <a:pt x="2430" y="7318"/>
                    <a:pt x="2420" y="7317"/>
                  </a:cubicBezTo>
                  <a:lnTo>
                    <a:pt x="1708" y="7239"/>
                  </a:lnTo>
                  <a:lnTo>
                    <a:pt x="2114" y="3548"/>
                  </a:lnTo>
                  <a:cubicBezTo>
                    <a:pt x="3042" y="3511"/>
                    <a:pt x="3784" y="2764"/>
                    <a:pt x="3816" y="1837"/>
                  </a:cubicBezTo>
                  <a:cubicBezTo>
                    <a:pt x="3849" y="908"/>
                    <a:pt x="3159" y="112"/>
                    <a:pt x="2236" y="11"/>
                  </a:cubicBezTo>
                  <a:cubicBezTo>
                    <a:pt x="2170" y="4"/>
                    <a:pt x="2105" y="0"/>
                    <a:pt x="2040"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3"/>
            <p:cNvSpPr/>
            <p:nvPr/>
          </p:nvSpPr>
          <p:spPr>
            <a:xfrm>
              <a:off x="6228575" y="4439325"/>
              <a:ext cx="124075" cy="170300"/>
            </a:xfrm>
            <a:custGeom>
              <a:avLst/>
              <a:gdLst/>
              <a:ahLst/>
              <a:cxnLst/>
              <a:rect l="l" t="t" r="r" b="b"/>
              <a:pathLst>
                <a:path w="4963" h="6812" extrusionOk="0">
                  <a:moveTo>
                    <a:pt x="1955" y="911"/>
                  </a:moveTo>
                  <a:cubicBezTo>
                    <a:pt x="2044" y="911"/>
                    <a:pt x="2134" y="924"/>
                    <a:pt x="2221" y="953"/>
                  </a:cubicBezTo>
                  <a:cubicBezTo>
                    <a:pt x="2554" y="1060"/>
                    <a:pt x="2787" y="1358"/>
                    <a:pt x="2815" y="1706"/>
                  </a:cubicBezTo>
                  <a:cubicBezTo>
                    <a:pt x="2842" y="2054"/>
                    <a:pt x="2658" y="2384"/>
                    <a:pt x="2347" y="2543"/>
                  </a:cubicBezTo>
                  <a:cubicBezTo>
                    <a:pt x="2221" y="2607"/>
                    <a:pt x="2086" y="2638"/>
                    <a:pt x="1954" y="2638"/>
                  </a:cubicBezTo>
                  <a:cubicBezTo>
                    <a:pt x="1641" y="2638"/>
                    <a:pt x="1338" y="2466"/>
                    <a:pt x="1186" y="2168"/>
                  </a:cubicBezTo>
                  <a:lnTo>
                    <a:pt x="1186" y="2167"/>
                  </a:lnTo>
                  <a:cubicBezTo>
                    <a:pt x="1027" y="1855"/>
                    <a:pt x="1071" y="1480"/>
                    <a:pt x="1298" y="1214"/>
                  </a:cubicBezTo>
                  <a:cubicBezTo>
                    <a:pt x="1465" y="1018"/>
                    <a:pt x="1707" y="911"/>
                    <a:pt x="1955" y="911"/>
                  </a:cubicBezTo>
                  <a:close/>
                  <a:moveTo>
                    <a:pt x="1955" y="1"/>
                  </a:moveTo>
                  <a:cubicBezTo>
                    <a:pt x="1681" y="1"/>
                    <a:pt x="1405" y="64"/>
                    <a:pt x="1148" y="195"/>
                  </a:cubicBezTo>
                  <a:cubicBezTo>
                    <a:pt x="375" y="589"/>
                    <a:pt x="1" y="1485"/>
                    <a:pt x="264" y="2312"/>
                  </a:cubicBezTo>
                  <a:cubicBezTo>
                    <a:pt x="500" y="3057"/>
                    <a:pt x="1191" y="3549"/>
                    <a:pt x="1954" y="3549"/>
                  </a:cubicBezTo>
                  <a:cubicBezTo>
                    <a:pt x="2038" y="3549"/>
                    <a:pt x="2123" y="3543"/>
                    <a:pt x="2208" y="3531"/>
                  </a:cubicBezTo>
                  <a:lnTo>
                    <a:pt x="3948" y="6740"/>
                  </a:lnTo>
                  <a:cubicBezTo>
                    <a:pt x="3972" y="6785"/>
                    <a:pt x="4018" y="6812"/>
                    <a:pt x="4068" y="6812"/>
                  </a:cubicBezTo>
                  <a:cubicBezTo>
                    <a:pt x="4074" y="6812"/>
                    <a:pt x="4080" y="6811"/>
                    <a:pt x="4086" y="6811"/>
                  </a:cubicBezTo>
                  <a:lnTo>
                    <a:pt x="4813" y="6724"/>
                  </a:lnTo>
                  <a:cubicBezTo>
                    <a:pt x="4906" y="6712"/>
                    <a:pt x="4962" y="6612"/>
                    <a:pt x="4921" y="6527"/>
                  </a:cubicBezTo>
                  <a:lnTo>
                    <a:pt x="4561" y="5779"/>
                  </a:lnTo>
                  <a:lnTo>
                    <a:pt x="4180" y="5972"/>
                  </a:lnTo>
                  <a:lnTo>
                    <a:pt x="3974" y="5569"/>
                  </a:lnTo>
                  <a:lnTo>
                    <a:pt x="4364" y="5370"/>
                  </a:lnTo>
                  <a:lnTo>
                    <a:pt x="4169" y="4965"/>
                  </a:lnTo>
                  <a:lnTo>
                    <a:pt x="3770" y="5169"/>
                  </a:lnTo>
                  <a:lnTo>
                    <a:pt x="3564" y="4766"/>
                  </a:lnTo>
                  <a:lnTo>
                    <a:pt x="3973" y="4557"/>
                  </a:lnTo>
                  <a:lnTo>
                    <a:pt x="3779" y="4152"/>
                  </a:lnTo>
                  <a:lnTo>
                    <a:pt x="3361" y="4366"/>
                  </a:lnTo>
                  <a:lnTo>
                    <a:pt x="3155" y="3963"/>
                  </a:lnTo>
                  <a:lnTo>
                    <a:pt x="3582" y="3745"/>
                  </a:lnTo>
                  <a:lnTo>
                    <a:pt x="3228" y="3010"/>
                  </a:lnTo>
                  <a:cubicBezTo>
                    <a:pt x="3833" y="2386"/>
                    <a:pt x="3897" y="1418"/>
                    <a:pt x="3382" y="720"/>
                  </a:cubicBezTo>
                  <a:cubicBezTo>
                    <a:pt x="3038" y="254"/>
                    <a:pt x="2502" y="1"/>
                    <a:pt x="195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3"/>
            <p:cNvSpPr/>
            <p:nvPr/>
          </p:nvSpPr>
          <p:spPr>
            <a:xfrm>
              <a:off x="6269450" y="4410700"/>
              <a:ext cx="10175" cy="62900"/>
            </a:xfrm>
            <a:custGeom>
              <a:avLst/>
              <a:gdLst/>
              <a:ahLst/>
              <a:cxnLst/>
              <a:rect l="l" t="t" r="r" b="b"/>
              <a:pathLst>
                <a:path w="407" h="2516" extrusionOk="0">
                  <a:moveTo>
                    <a:pt x="203" y="1"/>
                  </a:moveTo>
                  <a:cubicBezTo>
                    <a:pt x="92" y="1"/>
                    <a:pt x="2" y="89"/>
                    <a:pt x="0" y="198"/>
                  </a:cubicBezTo>
                  <a:lnTo>
                    <a:pt x="0" y="2313"/>
                  </a:lnTo>
                  <a:cubicBezTo>
                    <a:pt x="0" y="2426"/>
                    <a:pt x="90" y="2516"/>
                    <a:pt x="203" y="2516"/>
                  </a:cubicBezTo>
                  <a:cubicBezTo>
                    <a:pt x="315" y="2516"/>
                    <a:pt x="406" y="2426"/>
                    <a:pt x="406" y="2313"/>
                  </a:cubicBezTo>
                  <a:lnTo>
                    <a:pt x="406" y="198"/>
                  </a:lnTo>
                  <a:cubicBezTo>
                    <a:pt x="403" y="89"/>
                    <a:pt x="313" y="1"/>
                    <a:pt x="203"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63"/>
          <p:cNvGrpSpPr/>
          <p:nvPr/>
        </p:nvGrpSpPr>
        <p:grpSpPr>
          <a:xfrm>
            <a:off x="7976986" y="1132534"/>
            <a:ext cx="875642" cy="1244386"/>
            <a:chOff x="1542400" y="1420325"/>
            <a:chExt cx="341075" cy="484725"/>
          </a:xfrm>
        </p:grpSpPr>
        <p:sp>
          <p:nvSpPr>
            <p:cNvPr id="5260" name="Google Shape;5260;p63"/>
            <p:cNvSpPr/>
            <p:nvPr/>
          </p:nvSpPr>
          <p:spPr>
            <a:xfrm>
              <a:off x="1542400" y="1420325"/>
              <a:ext cx="341075" cy="484725"/>
            </a:xfrm>
            <a:custGeom>
              <a:avLst/>
              <a:gdLst/>
              <a:ahLst/>
              <a:cxnLst/>
              <a:rect l="l" t="t" r="r" b="b"/>
              <a:pathLst>
                <a:path w="13643" h="19389" extrusionOk="0">
                  <a:moveTo>
                    <a:pt x="0" y="1"/>
                  </a:moveTo>
                  <a:lnTo>
                    <a:pt x="0" y="19389"/>
                  </a:lnTo>
                  <a:lnTo>
                    <a:pt x="13642" y="19389"/>
                  </a:lnTo>
                  <a:lnTo>
                    <a:pt x="13642" y="1"/>
                  </a:ln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3"/>
            <p:cNvSpPr/>
            <p:nvPr/>
          </p:nvSpPr>
          <p:spPr>
            <a:xfrm>
              <a:off x="1615625" y="1613750"/>
              <a:ext cx="39600" cy="39600"/>
            </a:xfrm>
            <a:custGeom>
              <a:avLst/>
              <a:gdLst/>
              <a:ahLst/>
              <a:cxnLst/>
              <a:rect l="l" t="t" r="r" b="b"/>
              <a:pathLst>
                <a:path w="1584" h="1584" extrusionOk="0">
                  <a:moveTo>
                    <a:pt x="1" y="1"/>
                  </a:moveTo>
                  <a:lnTo>
                    <a:pt x="1" y="1583"/>
                  </a:lnTo>
                  <a:lnTo>
                    <a:pt x="1583" y="1583"/>
                  </a:lnTo>
                  <a:lnTo>
                    <a:pt x="158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3"/>
            <p:cNvSpPr/>
            <p:nvPr/>
          </p:nvSpPr>
          <p:spPr>
            <a:xfrm>
              <a:off x="1615625" y="1664100"/>
              <a:ext cx="39600" cy="39600"/>
            </a:xfrm>
            <a:custGeom>
              <a:avLst/>
              <a:gdLst/>
              <a:ahLst/>
              <a:cxnLst/>
              <a:rect l="l" t="t" r="r" b="b"/>
              <a:pathLst>
                <a:path w="1584" h="1584" extrusionOk="0">
                  <a:moveTo>
                    <a:pt x="1" y="1"/>
                  </a:moveTo>
                  <a:lnTo>
                    <a:pt x="1" y="1584"/>
                  </a:lnTo>
                  <a:lnTo>
                    <a:pt x="1583" y="1584"/>
                  </a:lnTo>
                  <a:lnTo>
                    <a:pt x="158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3"/>
            <p:cNvSpPr/>
            <p:nvPr/>
          </p:nvSpPr>
          <p:spPr>
            <a:xfrm>
              <a:off x="1615625" y="1714500"/>
              <a:ext cx="39600" cy="39600"/>
            </a:xfrm>
            <a:custGeom>
              <a:avLst/>
              <a:gdLst/>
              <a:ahLst/>
              <a:cxnLst/>
              <a:rect l="l" t="t" r="r" b="b"/>
              <a:pathLst>
                <a:path w="1584" h="1584" extrusionOk="0">
                  <a:moveTo>
                    <a:pt x="1" y="0"/>
                  </a:moveTo>
                  <a:lnTo>
                    <a:pt x="1" y="1583"/>
                  </a:lnTo>
                  <a:lnTo>
                    <a:pt x="1583" y="1583"/>
                  </a:lnTo>
                  <a:lnTo>
                    <a:pt x="158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3"/>
            <p:cNvSpPr/>
            <p:nvPr/>
          </p:nvSpPr>
          <p:spPr>
            <a:xfrm>
              <a:off x="1615625" y="1764875"/>
              <a:ext cx="39600" cy="39600"/>
            </a:xfrm>
            <a:custGeom>
              <a:avLst/>
              <a:gdLst/>
              <a:ahLst/>
              <a:cxnLst/>
              <a:rect l="l" t="t" r="r" b="b"/>
              <a:pathLst>
                <a:path w="1584" h="1584" extrusionOk="0">
                  <a:moveTo>
                    <a:pt x="1" y="1"/>
                  </a:moveTo>
                  <a:lnTo>
                    <a:pt x="1" y="1583"/>
                  </a:lnTo>
                  <a:lnTo>
                    <a:pt x="1583" y="1583"/>
                  </a:lnTo>
                  <a:lnTo>
                    <a:pt x="158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3"/>
            <p:cNvSpPr/>
            <p:nvPr/>
          </p:nvSpPr>
          <p:spPr>
            <a:xfrm>
              <a:off x="1766750" y="1613750"/>
              <a:ext cx="39600" cy="39600"/>
            </a:xfrm>
            <a:custGeom>
              <a:avLst/>
              <a:gdLst/>
              <a:ahLst/>
              <a:cxnLst/>
              <a:rect l="l" t="t" r="r" b="b"/>
              <a:pathLst>
                <a:path w="1584" h="1584" extrusionOk="0">
                  <a:moveTo>
                    <a:pt x="1" y="1"/>
                  </a:moveTo>
                  <a:lnTo>
                    <a:pt x="1" y="1583"/>
                  </a:lnTo>
                  <a:lnTo>
                    <a:pt x="1583" y="1583"/>
                  </a:lnTo>
                  <a:lnTo>
                    <a:pt x="158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3"/>
            <p:cNvSpPr/>
            <p:nvPr/>
          </p:nvSpPr>
          <p:spPr>
            <a:xfrm>
              <a:off x="1766750" y="1664100"/>
              <a:ext cx="39600" cy="39600"/>
            </a:xfrm>
            <a:custGeom>
              <a:avLst/>
              <a:gdLst/>
              <a:ahLst/>
              <a:cxnLst/>
              <a:rect l="l" t="t" r="r" b="b"/>
              <a:pathLst>
                <a:path w="1584" h="1584" extrusionOk="0">
                  <a:moveTo>
                    <a:pt x="1" y="1"/>
                  </a:moveTo>
                  <a:lnTo>
                    <a:pt x="1" y="1584"/>
                  </a:lnTo>
                  <a:lnTo>
                    <a:pt x="1583" y="1584"/>
                  </a:lnTo>
                  <a:lnTo>
                    <a:pt x="158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3"/>
            <p:cNvSpPr/>
            <p:nvPr/>
          </p:nvSpPr>
          <p:spPr>
            <a:xfrm>
              <a:off x="1766750" y="1714500"/>
              <a:ext cx="39600" cy="39600"/>
            </a:xfrm>
            <a:custGeom>
              <a:avLst/>
              <a:gdLst/>
              <a:ahLst/>
              <a:cxnLst/>
              <a:rect l="l" t="t" r="r" b="b"/>
              <a:pathLst>
                <a:path w="1584" h="1584" extrusionOk="0">
                  <a:moveTo>
                    <a:pt x="1" y="0"/>
                  </a:moveTo>
                  <a:lnTo>
                    <a:pt x="1" y="1583"/>
                  </a:lnTo>
                  <a:lnTo>
                    <a:pt x="1583" y="1583"/>
                  </a:lnTo>
                  <a:lnTo>
                    <a:pt x="158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3"/>
            <p:cNvSpPr/>
            <p:nvPr/>
          </p:nvSpPr>
          <p:spPr>
            <a:xfrm>
              <a:off x="1766750" y="1764875"/>
              <a:ext cx="39600" cy="39600"/>
            </a:xfrm>
            <a:custGeom>
              <a:avLst/>
              <a:gdLst/>
              <a:ahLst/>
              <a:cxnLst/>
              <a:rect l="l" t="t" r="r" b="b"/>
              <a:pathLst>
                <a:path w="1584" h="1584" extrusionOk="0">
                  <a:moveTo>
                    <a:pt x="1" y="1"/>
                  </a:moveTo>
                  <a:lnTo>
                    <a:pt x="1" y="1583"/>
                  </a:lnTo>
                  <a:lnTo>
                    <a:pt x="1583" y="1583"/>
                  </a:lnTo>
                  <a:lnTo>
                    <a:pt x="158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3"/>
            <p:cNvSpPr/>
            <p:nvPr/>
          </p:nvSpPr>
          <p:spPr>
            <a:xfrm>
              <a:off x="1716375" y="1613750"/>
              <a:ext cx="39575" cy="39600"/>
            </a:xfrm>
            <a:custGeom>
              <a:avLst/>
              <a:gdLst/>
              <a:ahLst/>
              <a:cxnLst/>
              <a:rect l="l" t="t" r="r" b="b"/>
              <a:pathLst>
                <a:path w="1583" h="1584" extrusionOk="0">
                  <a:moveTo>
                    <a:pt x="0" y="1"/>
                  </a:moveTo>
                  <a:lnTo>
                    <a:pt x="0" y="1583"/>
                  </a:lnTo>
                  <a:lnTo>
                    <a:pt x="1583" y="1583"/>
                  </a:lnTo>
                  <a:lnTo>
                    <a:pt x="158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3"/>
            <p:cNvSpPr/>
            <p:nvPr/>
          </p:nvSpPr>
          <p:spPr>
            <a:xfrm>
              <a:off x="1716375" y="1664100"/>
              <a:ext cx="39575" cy="39600"/>
            </a:xfrm>
            <a:custGeom>
              <a:avLst/>
              <a:gdLst/>
              <a:ahLst/>
              <a:cxnLst/>
              <a:rect l="l" t="t" r="r" b="b"/>
              <a:pathLst>
                <a:path w="1583" h="1584" extrusionOk="0">
                  <a:moveTo>
                    <a:pt x="0" y="1"/>
                  </a:moveTo>
                  <a:lnTo>
                    <a:pt x="0" y="1584"/>
                  </a:lnTo>
                  <a:lnTo>
                    <a:pt x="1583" y="1584"/>
                  </a:lnTo>
                  <a:lnTo>
                    <a:pt x="158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3"/>
            <p:cNvSpPr/>
            <p:nvPr/>
          </p:nvSpPr>
          <p:spPr>
            <a:xfrm>
              <a:off x="1716375" y="1714500"/>
              <a:ext cx="39575" cy="39600"/>
            </a:xfrm>
            <a:custGeom>
              <a:avLst/>
              <a:gdLst/>
              <a:ahLst/>
              <a:cxnLst/>
              <a:rect l="l" t="t" r="r" b="b"/>
              <a:pathLst>
                <a:path w="1583" h="1584" extrusionOk="0">
                  <a:moveTo>
                    <a:pt x="0" y="0"/>
                  </a:moveTo>
                  <a:lnTo>
                    <a:pt x="0" y="1583"/>
                  </a:lnTo>
                  <a:lnTo>
                    <a:pt x="1583" y="1583"/>
                  </a:lnTo>
                  <a:lnTo>
                    <a:pt x="158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3"/>
            <p:cNvSpPr/>
            <p:nvPr/>
          </p:nvSpPr>
          <p:spPr>
            <a:xfrm>
              <a:off x="1716375" y="1764875"/>
              <a:ext cx="39575" cy="39600"/>
            </a:xfrm>
            <a:custGeom>
              <a:avLst/>
              <a:gdLst/>
              <a:ahLst/>
              <a:cxnLst/>
              <a:rect l="l" t="t" r="r" b="b"/>
              <a:pathLst>
                <a:path w="1583" h="1584" extrusionOk="0">
                  <a:moveTo>
                    <a:pt x="0" y="1"/>
                  </a:moveTo>
                  <a:lnTo>
                    <a:pt x="0" y="1583"/>
                  </a:lnTo>
                  <a:lnTo>
                    <a:pt x="1583" y="1583"/>
                  </a:lnTo>
                  <a:lnTo>
                    <a:pt x="1583"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3"/>
            <p:cNvSpPr/>
            <p:nvPr/>
          </p:nvSpPr>
          <p:spPr>
            <a:xfrm>
              <a:off x="1665975" y="1613750"/>
              <a:ext cx="39625" cy="39600"/>
            </a:xfrm>
            <a:custGeom>
              <a:avLst/>
              <a:gdLst/>
              <a:ahLst/>
              <a:cxnLst/>
              <a:rect l="l" t="t" r="r" b="b"/>
              <a:pathLst>
                <a:path w="1585" h="1584" extrusionOk="0">
                  <a:moveTo>
                    <a:pt x="1" y="1"/>
                  </a:moveTo>
                  <a:lnTo>
                    <a:pt x="1" y="1583"/>
                  </a:lnTo>
                  <a:lnTo>
                    <a:pt x="1585" y="1583"/>
                  </a:lnTo>
                  <a:lnTo>
                    <a:pt x="158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3"/>
            <p:cNvSpPr/>
            <p:nvPr/>
          </p:nvSpPr>
          <p:spPr>
            <a:xfrm>
              <a:off x="1665975" y="1664100"/>
              <a:ext cx="39625" cy="39600"/>
            </a:xfrm>
            <a:custGeom>
              <a:avLst/>
              <a:gdLst/>
              <a:ahLst/>
              <a:cxnLst/>
              <a:rect l="l" t="t" r="r" b="b"/>
              <a:pathLst>
                <a:path w="1585" h="1584" extrusionOk="0">
                  <a:moveTo>
                    <a:pt x="1" y="1"/>
                  </a:moveTo>
                  <a:lnTo>
                    <a:pt x="1" y="1584"/>
                  </a:lnTo>
                  <a:lnTo>
                    <a:pt x="1585" y="1584"/>
                  </a:lnTo>
                  <a:lnTo>
                    <a:pt x="158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3"/>
            <p:cNvSpPr/>
            <p:nvPr/>
          </p:nvSpPr>
          <p:spPr>
            <a:xfrm>
              <a:off x="1665975" y="1714500"/>
              <a:ext cx="39625" cy="39600"/>
            </a:xfrm>
            <a:custGeom>
              <a:avLst/>
              <a:gdLst/>
              <a:ahLst/>
              <a:cxnLst/>
              <a:rect l="l" t="t" r="r" b="b"/>
              <a:pathLst>
                <a:path w="1585" h="1584" extrusionOk="0">
                  <a:moveTo>
                    <a:pt x="1" y="0"/>
                  </a:moveTo>
                  <a:lnTo>
                    <a:pt x="1" y="1583"/>
                  </a:lnTo>
                  <a:lnTo>
                    <a:pt x="1585" y="1583"/>
                  </a:lnTo>
                  <a:lnTo>
                    <a:pt x="158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3"/>
            <p:cNvSpPr/>
            <p:nvPr/>
          </p:nvSpPr>
          <p:spPr>
            <a:xfrm>
              <a:off x="1665975" y="1764875"/>
              <a:ext cx="39625" cy="39600"/>
            </a:xfrm>
            <a:custGeom>
              <a:avLst/>
              <a:gdLst/>
              <a:ahLst/>
              <a:cxnLst/>
              <a:rect l="l" t="t" r="r" b="b"/>
              <a:pathLst>
                <a:path w="1585" h="1584" extrusionOk="0">
                  <a:moveTo>
                    <a:pt x="1" y="1"/>
                  </a:moveTo>
                  <a:lnTo>
                    <a:pt x="1" y="1583"/>
                  </a:lnTo>
                  <a:lnTo>
                    <a:pt x="1585" y="1583"/>
                  </a:lnTo>
                  <a:lnTo>
                    <a:pt x="158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3"/>
            <p:cNvSpPr/>
            <p:nvPr/>
          </p:nvSpPr>
          <p:spPr>
            <a:xfrm>
              <a:off x="1600100" y="1461225"/>
              <a:ext cx="225675" cy="8825"/>
            </a:xfrm>
            <a:custGeom>
              <a:avLst/>
              <a:gdLst/>
              <a:ahLst/>
              <a:cxnLst/>
              <a:rect l="l" t="t" r="r" b="b"/>
              <a:pathLst>
                <a:path w="9027" h="353" extrusionOk="0">
                  <a:moveTo>
                    <a:pt x="0" y="0"/>
                  </a:moveTo>
                  <a:lnTo>
                    <a:pt x="0" y="352"/>
                  </a:lnTo>
                  <a:lnTo>
                    <a:pt x="9027" y="352"/>
                  </a:lnTo>
                  <a:lnTo>
                    <a:pt x="902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3"/>
            <p:cNvSpPr/>
            <p:nvPr/>
          </p:nvSpPr>
          <p:spPr>
            <a:xfrm>
              <a:off x="1617675" y="1475525"/>
              <a:ext cx="190525" cy="8825"/>
            </a:xfrm>
            <a:custGeom>
              <a:avLst/>
              <a:gdLst/>
              <a:ahLst/>
              <a:cxnLst/>
              <a:rect l="l" t="t" r="r" b="b"/>
              <a:pathLst>
                <a:path w="7621" h="353" extrusionOk="0">
                  <a:moveTo>
                    <a:pt x="0" y="1"/>
                  </a:moveTo>
                  <a:lnTo>
                    <a:pt x="0" y="353"/>
                  </a:lnTo>
                  <a:lnTo>
                    <a:pt x="7621" y="353"/>
                  </a:lnTo>
                  <a:lnTo>
                    <a:pt x="762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3"/>
            <p:cNvSpPr/>
            <p:nvPr/>
          </p:nvSpPr>
          <p:spPr>
            <a:xfrm>
              <a:off x="1661150" y="1579350"/>
              <a:ext cx="5575" cy="4900"/>
            </a:xfrm>
            <a:custGeom>
              <a:avLst/>
              <a:gdLst/>
              <a:ahLst/>
              <a:cxnLst/>
              <a:rect l="l" t="t" r="r" b="b"/>
              <a:pathLst>
                <a:path w="223" h="196" extrusionOk="0">
                  <a:moveTo>
                    <a:pt x="112" y="1"/>
                  </a:moveTo>
                  <a:cubicBezTo>
                    <a:pt x="56" y="1"/>
                    <a:pt x="1" y="33"/>
                    <a:pt x="2" y="98"/>
                  </a:cubicBezTo>
                  <a:cubicBezTo>
                    <a:pt x="1" y="163"/>
                    <a:pt x="56" y="196"/>
                    <a:pt x="112" y="196"/>
                  </a:cubicBezTo>
                  <a:cubicBezTo>
                    <a:pt x="167" y="196"/>
                    <a:pt x="223" y="163"/>
                    <a:pt x="222" y="98"/>
                  </a:cubicBezTo>
                  <a:cubicBezTo>
                    <a:pt x="223" y="33"/>
                    <a:pt x="167"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3"/>
            <p:cNvSpPr/>
            <p:nvPr/>
          </p:nvSpPr>
          <p:spPr>
            <a:xfrm>
              <a:off x="1675500" y="1579350"/>
              <a:ext cx="5600" cy="4900"/>
            </a:xfrm>
            <a:custGeom>
              <a:avLst/>
              <a:gdLst/>
              <a:ahLst/>
              <a:cxnLst/>
              <a:rect l="l" t="t" r="r" b="b"/>
              <a:pathLst>
                <a:path w="224" h="196" extrusionOk="0">
                  <a:moveTo>
                    <a:pt x="112" y="1"/>
                  </a:moveTo>
                  <a:cubicBezTo>
                    <a:pt x="56" y="1"/>
                    <a:pt x="1" y="33"/>
                    <a:pt x="2" y="98"/>
                  </a:cubicBezTo>
                  <a:cubicBezTo>
                    <a:pt x="1" y="163"/>
                    <a:pt x="56" y="196"/>
                    <a:pt x="112" y="196"/>
                  </a:cubicBezTo>
                  <a:cubicBezTo>
                    <a:pt x="168" y="196"/>
                    <a:pt x="223" y="163"/>
                    <a:pt x="222" y="98"/>
                  </a:cubicBezTo>
                  <a:cubicBezTo>
                    <a:pt x="223" y="33"/>
                    <a:pt x="168"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3"/>
            <p:cNvSpPr/>
            <p:nvPr/>
          </p:nvSpPr>
          <p:spPr>
            <a:xfrm>
              <a:off x="1689850" y="1579350"/>
              <a:ext cx="5600" cy="4900"/>
            </a:xfrm>
            <a:custGeom>
              <a:avLst/>
              <a:gdLst/>
              <a:ahLst/>
              <a:cxnLst/>
              <a:rect l="l" t="t" r="r" b="b"/>
              <a:pathLst>
                <a:path w="224" h="196" extrusionOk="0">
                  <a:moveTo>
                    <a:pt x="112" y="1"/>
                  </a:moveTo>
                  <a:cubicBezTo>
                    <a:pt x="57" y="1"/>
                    <a:pt x="1" y="33"/>
                    <a:pt x="2" y="98"/>
                  </a:cubicBezTo>
                  <a:cubicBezTo>
                    <a:pt x="1" y="163"/>
                    <a:pt x="56" y="196"/>
                    <a:pt x="112" y="196"/>
                  </a:cubicBezTo>
                  <a:cubicBezTo>
                    <a:pt x="168" y="196"/>
                    <a:pt x="224" y="163"/>
                    <a:pt x="223" y="98"/>
                  </a:cubicBezTo>
                  <a:cubicBezTo>
                    <a:pt x="224" y="33"/>
                    <a:pt x="168"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3"/>
            <p:cNvSpPr/>
            <p:nvPr/>
          </p:nvSpPr>
          <p:spPr>
            <a:xfrm>
              <a:off x="1704225" y="1579350"/>
              <a:ext cx="5600" cy="4900"/>
            </a:xfrm>
            <a:custGeom>
              <a:avLst/>
              <a:gdLst/>
              <a:ahLst/>
              <a:cxnLst/>
              <a:rect l="l" t="t" r="r" b="b"/>
              <a:pathLst>
                <a:path w="224" h="196" extrusionOk="0">
                  <a:moveTo>
                    <a:pt x="112" y="1"/>
                  </a:moveTo>
                  <a:cubicBezTo>
                    <a:pt x="56" y="1"/>
                    <a:pt x="1" y="33"/>
                    <a:pt x="2" y="98"/>
                  </a:cubicBezTo>
                  <a:cubicBezTo>
                    <a:pt x="1" y="163"/>
                    <a:pt x="56" y="196"/>
                    <a:pt x="112" y="196"/>
                  </a:cubicBezTo>
                  <a:cubicBezTo>
                    <a:pt x="168" y="196"/>
                    <a:pt x="223" y="163"/>
                    <a:pt x="222" y="98"/>
                  </a:cubicBezTo>
                  <a:cubicBezTo>
                    <a:pt x="223" y="33"/>
                    <a:pt x="168"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3"/>
            <p:cNvSpPr/>
            <p:nvPr/>
          </p:nvSpPr>
          <p:spPr>
            <a:xfrm>
              <a:off x="1718600" y="1579350"/>
              <a:ext cx="5575" cy="4900"/>
            </a:xfrm>
            <a:custGeom>
              <a:avLst/>
              <a:gdLst/>
              <a:ahLst/>
              <a:cxnLst/>
              <a:rect l="l" t="t" r="r" b="b"/>
              <a:pathLst>
                <a:path w="223" h="196" extrusionOk="0">
                  <a:moveTo>
                    <a:pt x="111" y="1"/>
                  </a:moveTo>
                  <a:cubicBezTo>
                    <a:pt x="56" y="1"/>
                    <a:pt x="0" y="33"/>
                    <a:pt x="1" y="98"/>
                  </a:cubicBezTo>
                  <a:cubicBezTo>
                    <a:pt x="0" y="163"/>
                    <a:pt x="56" y="196"/>
                    <a:pt x="112" y="196"/>
                  </a:cubicBezTo>
                  <a:cubicBezTo>
                    <a:pt x="167" y="196"/>
                    <a:pt x="223" y="163"/>
                    <a:pt x="222" y="98"/>
                  </a:cubicBezTo>
                  <a:cubicBezTo>
                    <a:pt x="223" y="33"/>
                    <a:pt x="167" y="1"/>
                    <a:pt x="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3"/>
            <p:cNvSpPr/>
            <p:nvPr/>
          </p:nvSpPr>
          <p:spPr>
            <a:xfrm>
              <a:off x="1732950" y="1579350"/>
              <a:ext cx="5600" cy="4900"/>
            </a:xfrm>
            <a:custGeom>
              <a:avLst/>
              <a:gdLst/>
              <a:ahLst/>
              <a:cxnLst/>
              <a:rect l="l" t="t" r="r" b="b"/>
              <a:pathLst>
                <a:path w="224" h="196" extrusionOk="0">
                  <a:moveTo>
                    <a:pt x="112" y="1"/>
                  </a:moveTo>
                  <a:cubicBezTo>
                    <a:pt x="56" y="1"/>
                    <a:pt x="1" y="33"/>
                    <a:pt x="2" y="98"/>
                  </a:cubicBezTo>
                  <a:cubicBezTo>
                    <a:pt x="0" y="163"/>
                    <a:pt x="56" y="196"/>
                    <a:pt x="112" y="196"/>
                  </a:cubicBezTo>
                  <a:cubicBezTo>
                    <a:pt x="167" y="196"/>
                    <a:pt x="223" y="163"/>
                    <a:pt x="222" y="98"/>
                  </a:cubicBezTo>
                  <a:cubicBezTo>
                    <a:pt x="223" y="33"/>
                    <a:pt x="168"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3"/>
            <p:cNvSpPr/>
            <p:nvPr/>
          </p:nvSpPr>
          <p:spPr>
            <a:xfrm>
              <a:off x="1747300" y="1579350"/>
              <a:ext cx="5600" cy="4900"/>
            </a:xfrm>
            <a:custGeom>
              <a:avLst/>
              <a:gdLst/>
              <a:ahLst/>
              <a:cxnLst/>
              <a:rect l="l" t="t" r="r" b="b"/>
              <a:pathLst>
                <a:path w="224" h="196" extrusionOk="0">
                  <a:moveTo>
                    <a:pt x="112" y="1"/>
                  </a:moveTo>
                  <a:cubicBezTo>
                    <a:pt x="56" y="1"/>
                    <a:pt x="1" y="33"/>
                    <a:pt x="2" y="98"/>
                  </a:cubicBezTo>
                  <a:cubicBezTo>
                    <a:pt x="1" y="163"/>
                    <a:pt x="56" y="196"/>
                    <a:pt x="112" y="196"/>
                  </a:cubicBezTo>
                  <a:cubicBezTo>
                    <a:pt x="168" y="196"/>
                    <a:pt x="224" y="163"/>
                    <a:pt x="223" y="98"/>
                  </a:cubicBezTo>
                  <a:cubicBezTo>
                    <a:pt x="224" y="33"/>
                    <a:pt x="168"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3"/>
            <p:cNvSpPr/>
            <p:nvPr/>
          </p:nvSpPr>
          <p:spPr>
            <a:xfrm>
              <a:off x="1761675" y="1579350"/>
              <a:ext cx="5600" cy="4900"/>
            </a:xfrm>
            <a:custGeom>
              <a:avLst/>
              <a:gdLst/>
              <a:ahLst/>
              <a:cxnLst/>
              <a:rect l="l" t="t" r="r" b="b"/>
              <a:pathLst>
                <a:path w="224" h="196" extrusionOk="0">
                  <a:moveTo>
                    <a:pt x="112" y="0"/>
                  </a:moveTo>
                  <a:cubicBezTo>
                    <a:pt x="56" y="0"/>
                    <a:pt x="0" y="33"/>
                    <a:pt x="2" y="98"/>
                  </a:cubicBezTo>
                  <a:cubicBezTo>
                    <a:pt x="0" y="163"/>
                    <a:pt x="56" y="196"/>
                    <a:pt x="112" y="196"/>
                  </a:cubicBezTo>
                  <a:cubicBezTo>
                    <a:pt x="167" y="196"/>
                    <a:pt x="223" y="163"/>
                    <a:pt x="222" y="98"/>
                  </a:cubicBezTo>
                  <a:cubicBezTo>
                    <a:pt x="223" y="33"/>
                    <a:pt x="167" y="0"/>
                    <a:pt x="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3"/>
            <p:cNvSpPr/>
            <p:nvPr/>
          </p:nvSpPr>
          <p:spPr>
            <a:xfrm>
              <a:off x="1615600" y="1513275"/>
              <a:ext cx="191750" cy="30650"/>
            </a:xfrm>
            <a:custGeom>
              <a:avLst/>
              <a:gdLst/>
              <a:ahLst/>
              <a:cxnLst/>
              <a:rect l="l" t="t" r="r" b="b"/>
              <a:pathLst>
                <a:path w="7670" h="1226" extrusionOk="0">
                  <a:moveTo>
                    <a:pt x="5392" y="1"/>
                  </a:moveTo>
                  <a:cubicBezTo>
                    <a:pt x="3741" y="1"/>
                    <a:pt x="1606" y="17"/>
                    <a:pt x="630" y="17"/>
                  </a:cubicBezTo>
                  <a:cubicBezTo>
                    <a:pt x="309" y="17"/>
                    <a:pt x="113" y="15"/>
                    <a:pt x="102" y="10"/>
                  </a:cubicBezTo>
                  <a:cubicBezTo>
                    <a:pt x="46" y="10"/>
                    <a:pt x="0" y="56"/>
                    <a:pt x="0" y="112"/>
                  </a:cubicBezTo>
                  <a:lnTo>
                    <a:pt x="0" y="1124"/>
                  </a:lnTo>
                  <a:cubicBezTo>
                    <a:pt x="0" y="1180"/>
                    <a:pt x="46" y="1226"/>
                    <a:pt x="102" y="1226"/>
                  </a:cubicBezTo>
                  <a:lnTo>
                    <a:pt x="7529" y="1226"/>
                  </a:lnTo>
                  <a:cubicBezTo>
                    <a:pt x="7585" y="1226"/>
                    <a:pt x="7629" y="1180"/>
                    <a:pt x="7629" y="1124"/>
                  </a:cubicBezTo>
                  <a:cubicBezTo>
                    <a:pt x="7611" y="1090"/>
                    <a:pt x="7670" y="40"/>
                    <a:pt x="7600" y="40"/>
                  </a:cubicBezTo>
                  <a:cubicBezTo>
                    <a:pt x="7600" y="40"/>
                    <a:pt x="7600" y="40"/>
                    <a:pt x="7599" y="40"/>
                  </a:cubicBezTo>
                  <a:cubicBezTo>
                    <a:pt x="7582" y="10"/>
                    <a:pt x="6621" y="1"/>
                    <a:pt x="53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3"/>
            <p:cNvSpPr/>
            <p:nvPr/>
          </p:nvSpPr>
          <p:spPr>
            <a:xfrm>
              <a:off x="1615600" y="1560500"/>
              <a:ext cx="191750" cy="30625"/>
            </a:xfrm>
            <a:custGeom>
              <a:avLst/>
              <a:gdLst/>
              <a:ahLst/>
              <a:cxnLst/>
              <a:rect l="l" t="t" r="r" b="b"/>
              <a:pathLst>
                <a:path w="7670" h="1225" extrusionOk="0">
                  <a:moveTo>
                    <a:pt x="5388" y="0"/>
                  </a:moveTo>
                  <a:cubicBezTo>
                    <a:pt x="3744" y="0"/>
                    <a:pt x="1621" y="16"/>
                    <a:pt x="641" y="16"/>
                  </a:cubicBezTo>
                  <a:cubicBezTo>
                    <a:pt x="313" y="16"/>
                    <a:pt x="113" y="14"/>
                    <a:pt x="102" y="10"/>
                  </a:cubicBezTo>
                  <a:cubicBezTo>
                    <a:pt x="46" y="10"/>
                    <a:pt x="0" y="55"/>
                    <a:pt x="0" y="111"/>
                  </a:cubicBezTo>
                  <a:lnTo>
                    <a:pt x="0" y="1124"/>
                  </a:lnTo>
                  <a:cubicBezTo>
                    <a:pt x="0" y="1180"/>
                    <a:pt x="46" y="1225"/>
                    <a:pt x="102" y="1225"/>
                  </a:cubicBezTo>
                  <a:lnTo>
                    <a:pt x="7529" y="1225"/>
                  </a:lnTo>
                  <a:cubicBezTo>
                    <a:pt x="7585" y="1225"/>
                    <a:pt x="7629" y="1180"/>
                    <a:pt x="7629" y="1124"/>
                  </a:cubicBezTo>
                  <a:cubicBezTo>
                    <a:pt x="7611" y="1090"/>
                    <a:pt x="7670" y="40"/>
                    <a:pt x="7600" y="40"/>
                  </a:cubicBezTo>
                  <a:cubicBezTo>
                    <a:pt x="7600" y="40"/>
                    <a:pt x="7599" y="40"/>
                    <a:pt x="7599" y="40"/>
                  </a:cubicBezTo>
                  <a:cubicBezTo>
                    <a:pt x="7582" y="9"/>
                    <a:pt x="6619" y="0"/>
                    <a:pt x="5388"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3"/>
            <p:cNvSpPr/>
            <p:nvPr/>
          </p:nvSpPr>
          <p:spPr>
            <a:xfrm>
              <a:off x="1630200" y="1516550"/>
              <a:ext cx="16125" cy="13200"/>
            </a:xfrm>
            <a:custGeom>
              <a:avLst/>
              <a:gdLst/>
              <a:ahLst/>
              <a:cxnLst/>
              <a:rect l="l" t="t" r="r" b="b"/>
              <a:pathLst>
                <a:path w="645" h="528" extrusionOk="0">
                  <a:moveTo>
                    <a:pt x="319" y="1"/>
                  </a:moveTo>
                  <a:cubicBezTo>
                    <a:pt x="0" y="13"/>
                    <a:pt x="75" y="501"/>
                    <a:pt x="323" y="527"/>
                  </a:cubicBezTo>
                  <a:cubicBezTo>
                    <a:pt x="571" y="497"/>
                    <a:pt x="644" y="10"/>
                    <a:pt x="319"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3"/>
            <p:cNvSpPr/>
            <p:nvPr/>
          </p:nvSpPr>
          <p:spPr>
            <a:xfrm>
              <a:off x="1626750" y="1531500"/>
              <a:ext cx="22975" cy="9400"/>
            </a:xfrm>
            <a:custGeom>
              <a:avLst/>
              <a:gdLst/>
              <a:ahLst/>
              <a:cxnLst/>
              <a:rect l="l" t="t" r="r" b="b"/>
              <a:pathLst>
                <a:path w="919" h="376" extrusionOk="0">
                  <a:moveTo>
                    <a:pt x="478" y="0"/>
                  </a:moveTo>
                  <a:cubicBezTo>
                    <a:pt x="348" y="0"/>
                    <a:pt x="217" y="30"/>
                    <a:pt x="133" y="77"/>
                  </a:cubicBezTo>
                  <a:cubicBezTo>
                    <a:pt x="7" y="148"/>
                    <a:pt x="18" y="212"/>
                    <a:pt x="1" y="376"/>
                  </a:cubicBezTo>
                  <a:lnTo>
                    <a:pt x="919" y="376"/>
                  </a:lnTo>
                  <a:cubicBezTo>
                    <a:pt x="913" y="297"/>
                    <a:pt x="907" y="247"/>
                    <a:pt x="905" y="237"/>
                  </a:cubicBezTo>
                  <a:cubicBezTo>
                    <a:pt x="865" y="66"/>
                    <a:pt x="672" y="0"/>
                    <a:pt x="47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3"/>
            <p:cNvSpPr/>
            <p:nvPr/>
          </p:nvSpPr>
          <p:spPr>
            <a:xfrm>
              <a:off x="1629900" y="1563825"/>
              <a:ext cx="16700" cy="23025"/>
            </a:xfrm>
            <a:custGeom>
              <a:avLst/>
              <a:gdLst/>
              <a:ahLst/>
              <a:cxnLst/>
              <a:rect l="l" t="t" r="r" b="b"/>
              <a:pathLst>
                <a:path w="668" h="921" extrusionOk="0">
                  <a:moveTo>
                    <a:pt x="336" y="90"/>
                  </a:moveTo>
                  <a:cubicBezTo>
                    <a:pt x="479" y="90"/>
                    <a:pt x="474" y="241"/>
                    <a:pt x="471" y="357"/>
                  </a:cubicBezTo>
                  <a:cubicBezTo>
                    <a:pt x="455" y="357"/>
                    <a:pt x="438" y="357"/>
                    <a:pt x="421" y="357"/>
                  </a:cubicBezTo>
                  <a:cubicBezTo>
                    <a:pt x="345" y="357"/>
                    <a:pt x="263" y="358"/>
                    <a:pt x="198" y="360"/>
                  </a:cubicBezTo>
                  <a:cubicBezTo>
                    <a:pt x="193" y="243"/>
                    <a:pt x="188" y="90"/>
                    <a:pt x="334" y="90"/>
                  </a:cubicBezTo>
                  <a:cubicBezTo>
                    <a:pt x="335" y="90"/>
                    <a:pt x="335" y="90"/>
                    <a:pt x="336" y="90"/>
                  </a:cubicBezTo>
                  <a:close/>
                  <a:moveTo>
                    <a:pt x="337" y="487"/>
                  </a:moveTo>
                  <a:cubicBezTo>
                    <a:pt x="414" y="487"/>
                    <a:pt x="446" y="594"/>
                    <a:pt x="383" y="636"/>
                  </a:cubicBezTo>
                  <a:lnTo>
                    <a:pt x="396" y="703"/>
                  </a:lnTo>
                  <a:cubicBezTo>
                    <a:pt x="396" y="717"/>
                    <a:pt x="420" y="777"/>
                    <a:pt x="407" y="789"/>
                  </a:cubicBezTo>
                  <a:cubicBezTo>
                    <a:pt x="404" y="796"/>
                    <a:pt x="380" y="798"/>
                    <a:pt x="354" y="798"/>
                  </a:cubicBezTo>
                  <a:cubicBezTo>
                    <a:pt x="330" y="798"/>
                    <a:pt x="303" y="796"/>
                    <a:pt x="288" y="796"/>
                  </a:cubicBezTo>
                  <a:cubicBezTo>
                    <a:pt x="284" y="796"/>
                    <a:pt x="280" y="796"/>
                    <a:pt x="278" y="797"/>
                  </a:cubicBezTo>
                  <a:cubicBezTo>
                    <a:pt x="265" y="797"/>
                    <a:pt x="255" y="783"/>
                    <a:pt x="257" y="770"/>
                  </a:cubicBezTo>
                  <a:lnTo>
                    <a:pt x="286" y="636"/>
                  </a:lnTo>
                  <a:cubicBezTo>
                    <a:pt x="221" y="594"/>
                    <a:pt x="255" y="487"/>
                    <a:pt x="331" y="487"/>
                  </a:cubicBezTo>
                  <a:cubicBezTo>
                    <a:pt x="332" y="487"/>
                    <a:pt x="333" y="487"/>
                    <a:pt x="334" y="487"/>
                  </a:cubicBezTo>
                  <a:cubicBezTo>
                    <a:pt x="335" y="487"/>
                    <a:pt x="336" y="487"/>
                    <a:pt x="337" y="487"/>
                  </a:cubicBezTo>
                  <a:close/>
                  <a:moveTo>
                    <a:pt x="334" y="1"/>
                  </a:moveTo>
                  <a:cubicBezTo>
                    <a:pt x="210" y="1"/>
                    <a:pt x="109" y="101"/>
                    <a:pt x="109" y="225"/>
                  </a:cubicBezTo>
                  <a:lnTo>
                    <a:pt x="109" y="360"/>
                  </a:lnTo>
                  <a:cubicBezTo>
                    <a:pt x="106" y="360"/>
                    <a:pt x="103" y="360"/>
                    <a:pt x="100" y="360"/>
                  </a:cubicBezTo>
                  <a:cubicBezTo>
                    <a:pt x="93" y="360"/>
                    <a:pt x="86" y="360"/>
                    <a:pt x="80" y="359"/>
                  </a:cubicBezTo>
                  <a:cubicBezTo>
                    <a:pt x="63" y="359"/>
                    <a:pt x="47" y="365"/>
                    <a:pt x="36" y="377"/>
                  </a:cubicBezTo>
                  <a:cubicBezTo>
                    <a:pt x="1" y="377"/>
                    <a:pt x="25" y="835"/>
                    <a:pt x="19" y="858"/>
                  </a:cubicBezTo>
                  <a:cubicBezTo>
                    <a:pt x="19" y="873"/>
                    <a:pt x="25" y="889"/>
                    <a:pt x="36" y="900"/>
                  </a:cubicBezTo>
                  <a:cubicBezTo>
                    <a:pt x="37" y="917"/>
                    <a:pt x="140" y="921"/>
                    <a:pt x="257" y="921"/>
                  </a:cubicBezTo>
                  <a:cubicBezTo>
                    <a:pt x="365" y="921"/>
                    <a:pt x="486" y="917"/>
                    <a:pt x="548" y="917"/>
                  </a:cubicBezTo>
                  <a:cubicBezTo>
                    <a:pt x="570" y="917"/>
                    <a:pt x="585" y="918"/>
                    <a:pt x="589" y="919"/>
                  </a:cubicBezTo>
                  <a:cubicBezTo>
                    <a:pt x="604" y="919"/>
                    <a:pt x="620" y="913"/>
                    <a:pt x="631" y="900"/>
                  </a:cubicBezTo>
                  <a:cubicBezTo>
                    <a:pt x="631" y="900"/>
                    <a:pt x="631" y="900"/>
                    <a:pt x="631" y="900"/>
                  </a:cubicBezTo>
                  <a:cubicBezTo>
                    <a:pt x="667" y="900"/>
                    <a:pt x="643" y="443"/>
                    <a:pt x="650" y="420"/>
                  </a:cubicBezTo>
                  <a:cubicBezTo>
                    <a:pt x="650" y="403"/>
                    <a:pt x="643" y="388"/>
                    <a:pt x="631" y="377"/>
                  </a:cubicBezTo>
                  <a:cubicBezTo>
                    <a:pt x="631" y="368"/>
                    <a:pt x="602" y="363"/>
                    <a:pt x="559" y="360"/>
                  </a:cubicBezTo>
                  <a:lnTo>
                    <a:pt x="559" y="225"/>
                  </a:lnTo>
                  <a:cubicBezTo>
                    <a:pt x="559" y="101"/>
                    <a:pt x="458" y="1"/>
                    <a:pt x="3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3"/>
            <p:cNvSpPr/>
            <p:nvPr/>
          </p:nvSpPr>
          <p:spPr>
            <a:xfrm>
              <a:off x="1675450" y="1526100"/>
              <a:ext cx="5500" cy="5275"/>
            </a:xfrm>
            <a:custGeom>
              <a:avLst/>
              <a:gdLst/>
              <a:ahLst/>
              <a:cxnLst/>
              <a:rect l="l" t="t" r="r" b="b"/>
              <a:pathLst>
                <a:path w="220" h="211" extrusionOk="0">
                  <a:moveTo>
                    <a:pt x="110" y="0"/>
                  </a:moveTo>
                  <a:cubicBezTo>
                    <a:pt x="55" y="0"/>
                    <a:pt x="1" y="35"/>
                    <a:pt x="2" y="105"/>
                  </a:cubicBezTo>
                  <a:cubicBezTo>
                    <a:pt x="1" y="175"/>
                    <a:pt x="55" y="211"/>
                    <a:pt x="110" y="211"/>
                  </a:cubicBezTo>
                  <a:cubicBezTo>
                    <a:pt x="165" y="211"/>
                    <a:pt x="219" y="175"/>
                    <a:pt x="218" y="105"/>
                  </a:cubicBezTo>
                  <a:cubicBezTo>
                    <a:pt x="219" y="35"/>
                    <a:pt x="165" y="0"/>
                    <a:pt x="11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3"/>
            <p:cNvSpPr/>
            <p:nvPr/>
          </p:nvSpPr>
          <p:spPr>
            <a:xfrm>
              <a:off x="1689525" y="1526100"/>
              <a:ext cx="5475" cy="5275"/>
            </a:xfrm>
            <a:custGeom>
              <a:avLst/>
              <a:gdLst/>
              <a:ahLst/>
              <a:cxnLst/>
              <a:rect l="l" t="t" r="r" b="b"/>
              <a:pathLst>
                <a:path w="219" h="211" extrusionOk="0">
                  <a:moveTo>
                    <a:pt x="110" y="0"/>
                  </a:moveTo>
                  <a:cubicBezTo>
                    <a:pt x="55" y="0"/>
                    <a:pt x="1" y="35"/>
                    <a:pt x="2" y="105"/>
                  </a:cubicBezTo>
                  <a:cubicBezTo>
                    <a:pt x="1" y="175"/>
                    <a:pt x="55" y="211"/>
                    <a:pt x="110" y="211"/>
                  </a:cubicBezTo>
                  <a:cubicBezTo>
                    <a:pt x="164" y="211"/>
                    <a:pt x="218" y="175"/>
                    <a:pt x="217" y="105"/>
                  </a:cubicBezTo>
                  <a:cubicBezTo>
                    <a:pt x="218" y="35"/>
                    <a:pt x="164" y="0"/>
                    <a:pt x="11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3"/>
            <p:cNvSpPr/>
            <p:nvPr/>
          </p:nvSpPr>
          <p:spPr>
            <a:xfrm>
              <a:off x="1703575" y="1526100"/>
              <a:ext cx="5500" cy="5275"/>
            </a:xfrm>
            <a:custGeom>
              <a:avLst/>
              <a:gdLst/>
              <a:ahLst/>
              <a:cxnLst/>
              <a:rect l="l" t="t" r="r" b="b"/>
              <a:pathLst>
                <a:path w="220" h="211" extrusionOk="0">
                  <a:moveTo>
                    <a:pt x="110" y="0"/>
                  </a:moveTo>
                  <a:cubicBezTo>
                    <a:pt x="56" y="0"/>
                    <a:pt x="1" y="35"/>
                    <a:pt x="2" y="105"/>
                  </a:cubicBezTo>
                  <a:cubicBezTo>
                    <a:pt x="1" y="175"/>
                    <a:pt x="56" y="211"/>
                    <a:pt x="110" y="211"/>
                  </a:cubicBezTo>
                  <a:cubicBezTo>
                    <a:pt x="165" y="211"/>
                    <a:pt x="219" y="175"/>
                    <a:pt x="218" y="105"/>
                  </a:cubicBezTo>
                  <a:cubicBezTo>
                    <a:pt x="219" y="35"/>
                    <a:pt x="165" y="0"/>
                    <a:pt x="11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3"/>
            <p:cNvSpPr/>
            <p:nvPr/>
          </p:nvSpPr>
          <p:spPr>
            <a:xfrm>
              <a:off x="1717675" y="1526100"/>
              <a:ext cx="5475" cy="5275"/>
            </a:xfrm>
            <a:custGeom>
              <a:avLst/>
              <a:gdLst/>
              <a:ahLst/>
              <a:cxnLst/>
              <a:rect l="l" t="t" r="r" b="b"/>
              <a:pathLst>
                <a:path w="219" h="211" extrusionOk="0">
                  <a:moveTo>
                    <a:pt x="109" y="0"/>
                  </a:moveTo>
                  <a:cubicBezTo>
                    <a:pt x="55" y="0"/>
                    <a:pt x="0" y="35"/>
                    <a:pt x="1" y="105"/>
                  </a:cubicBezTo>
                  <a:cubicBezTo>
                    <a:pt x="0" y="175"/>
                    <a:pt x="55" y="211"/>
                    <a:pt x="109" y="211"/>
                  </a:cubicBezTo>
                  <a:cubicBezTo>
                    <a:pt x="164" y="211"/>
                    <a:pt x="218" y="175"/>
                    <a:pt x="217" y="105"/>
                  </a:cubicBezTo>
                  <a:cubicBezTo>
                    <a:pt x="218" y="35"/>
                    <a:pt x="164" y="0"/>
                    <a:pt x="10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3"/>
            <p:cNvSpPr/>
            <p:nvPr/>
          </p:nvSpPr>
          <p:spPr>
            <a:xfrm>
              <a:off x="1731750" y="1526100"/>
              <a:ext cx="5475" cy="5275"/>
            </a:xfrm>
            <a:custGeom>
              <a:avLst/>
              <a:gdLst/>
              <a:ahLst/>
              <a:cxnLst/>
              <a:rect l="l" t="t" r="r" b="b"/>
              <a:pathLst>
                <a:path w="219" h="211" extrusionOk="0">
                  <a:moveTo>
                    <a:pt x="109" y="0"/>
                  </a:moveTo>
                  <a:cubicBezTo>
                    <a:pt x="55" y="0"/>
                    <a:pt x="0" y="35"/>
                    <a:pt x="1" y="105"/>
                  </a:cubicBezTo>
                  <a:cubicBezTo>
                    <a:pt x="0" y="175"/>
                    <a:pt x="55" y="211"/>
                    <a:pt x="109" y="211"/>
                  </a:cubicBezTo>
                  <a:cubicBezTo>
                    <a:pt x="164" y="211"/>
                    <a:pt x="219" y="175"/>
                    <a:pt x="218" y="105"/>
                  </a:cubicBezTo>
                  <a:cubicBezTo>
                    <a:pt x="219" y="35"/>
                    <a:pt x="164" y="0"/>
                    <a:pt x="10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3"/>
            <p:cNvSpPr/>
            <p:nvPr/>
          </p:nvSpPr>
          <p:spPr>
            <a:xfrm>
              <a:off x="1745825" y="1526100"/>
              <a:ext cx="5450" cy="5275"/>
            </a:xfrm>
            <a:custGeom>
              <a:avLst/>
              <a:gdLst/>
              <a:ahLst/>
              <a:cxnLst/>
              <a:rect l="l" t="t" r="r" b="b"/>
              <a:pathLst>
                <a:path w="218" h="211" extrusionOk="0">
                  <a:moveTo>
                    <a:pt x="109" y="0"/>
                  </a:moveTo>
                  <a:cubicBezTo>
                    <a:pt x="55" y="0"/>
                    <a:pt x="0" y="35"/>
                    <a:pt x="1" y="105"/>
                  </a:cubicBezTo>
                  <a:cubicBezTo>
                    <a:pt x="0" y="175"/>
                    <a:pt x="55" y="211"/>
                    <a:pt x="109" y="211"/>
                  </a:cubicBezTo>
                  <a:cubicBezTo>
                    <a:pt x="163" y="211"/>
                    <a:pt x="218" y="175"/>
                    <a:pt x="217" y="105"/>
                  </a:cubicBezTo>
                  <a:cubicBezTo>
                    <a:pt x="218" y="35"/>
                    <a:pt x="163" y="0"/>
                    <a:pt x="10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3"/>
            <p:cNvSpPr/>
            <p:nvPr/>
          </p:nvSpPr>
          <p:spPr>
            <a:xfrm>
              <a:off x="1759875" y="1526100"/>
              <a:ext cx="5475" cy="5275"/>
            </a:xfrm>
            <a:custGeom>
              <a:avLst/>
              <a:gdLst/>
              <a:ahLst/>
              <a:cxnLst/>
              <a:rect l="l" t="t" r="r" b="b"/>
              <a:pathLst>
                <a:path w="219" h="211" extrusionOk="0">
                  <a:moveTo>
                    <a:pt x="110" y="0"/>
                  </a:moveTo>
                  <a:cubicBezTo>
                    <a:pt x="55" y="0"/>
                    <a:pt x="0" y="35"/>
                    <a:pt x="1" y="105"/>
                  </a:cubicBezTo>
                  <a:cubicBezTo>
                    <a:pt x="0" y="175"/>
                    <a:pt x="55" y="211"/>
                    <a:pt x="110" y="211"/>
                  </a:cubicBezTo>
                  <a:cubicBezTo>
                    <a:pt x="164" y="211"/>
                    <a:pt x="219" y="175"/>
                    <a:pt x="218" y="105"/>
                  </a:cubicBezTo>
                  <a:cubicBezTo>
                    <a:pt x="219" y="35"/>
                    <a:pt x="164" y="0"/>
                    <a:pt x="11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3"/>
            <p:cNvSpPr/>
            <p:nvPr/>
          </p:nvSpPr>
          <p:spPr>
            <a:xfrm>
              <a:off x="1773950" y="1526100"/>
              <a:ext cx="5475" cy="5275"/>
            </a:xfrm>
            <a:custGeom>
              <a:avLst/>
              <a:gdLst/>
              <a:ahLst/>
              <a:cxnLst/>
              <a:rect l="l" t="t" r="r" b="b"/>
              <a:pathLst>
                <a:path w="219" h="211" extrusionOk="0">
                  <a:moveTo>
                    <a:pt x="110" y="0"/>
                  </a:moveTo>
                  <a:cubicBezTo>
                    <a:pt x="55" y="0"/>
                    <a:pt x="0" y="35"/>
                    <a:pt x="1" y="105"/>
                  </a:cubicBezTo>
                  <a:cubicBezTo>
                    <a:pt x="0" y="175"/>
                    <a:pt x="55" y="211"/>
                    <a:pt x="110" y="211"/>
                  </a:cubicBezTo>
                  <a:cubicBezTo>
                    <a:pt x="164" y="211"/>
                    <a:pt x="219" y="175"/>
                    <a:pt x="218" y="105"/>
                  </a:cubicBezTo>
                  <a:cubicBezTo>
                    <a:pt x="219" y="35"/>
                    <a:pt x="164" y="0"/>
                    <a:pt x="11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3"/>
            <p:cNvSpPr/>
            <p:nvPr/>
          </p:nvSpPr>
          <p:spPr>
            <a:xfrm>
              <a:off x="1675450" y="1575425"/>
              <a:ext cx="5500" cy="5275"/>
            </a:xfrm>
            <a:custGeom>
              <a:avLst/>
              <a:gdLst/>
              <a:ahLst/>
              <a:cxnLst/>
              <a:rect l="l" t="t" r="r" b="b"/>
              <a:pathLst>
                <a:path w="220" h="211" extrusionOk="0">
                  <a:moveTo>
                    <a:pt x="110" y="1"/>
                  </a:moveTo>
                  <a:cubicBezTo>
                    <a:pt x="55" y="1"/>
                    <a:pt x="1" y="36"/>
                    <a:pt x="2" y="106"/>
                  </a:cubicBezTo>
                  <a:cubicBezTo>
                    <a:pt x="1" y="176"/>
                    <a:pt x="55" y="211"/>
                    <a:pt x="110" y="211"/>
                  </a:cubicBezTo>
                  <a:cubicBezTo>
                    <a:pt x="165" y="211"/>
                    <a:pt x="219" y="176"/>
                    <a:pt x="218" y="106"/>
                  </a:cubicBezTo>
                  <a:cubicBezTo>
                    <a:pt x="219" y="36"/>
                    <a:pt x="165" y="1"/>
                    <a:pt x="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3"/>
            <p:cNvSpPr/>
            <p:nvPr/>
          </p:nvSpPr>
          <p:spPr>
            <a:xfrm>
              <a:off x="1689525" y="1575425"/>
              <a:ext cx="5475" cy="5275"/>
            </a:xfrm>
            <a:custGeom>
              <a:avLst/>
              <a:gdLst/>
              <a:ahLst/>
              <a:cxnLst/>
              <a:rect l="l" t="t" r="r" b="b"/>
              <a:pathLst>
                <a:path w="219" h="211" extrusionOk="0">
                  <a:moveTo>
                    <a:pt x="110" y="1"/>
                  </a:moveTo>
                  <a:cubicBezTo>
                    <a:pt x="55" y="1"/>
                    <a:pt x="1" y="36"/>
                    <a:pt x="2" y="106"/>
                  </a:cubicBezTo>
                  <a:cubicBezTo>
                    <a:pt x="1" y="176"/>
                    <a:pt x="55" y="211"/>
                    <a:pt x="110" y="211"/>
                  </a:cubicBezTo>
                  <a:cubicBezTo>
                    <a:pt x="164" y="211"/>
                    <a:pt x="218" y="176"/>
                    <a:pt x="217" y="106"/>
                  </a:cubicBezTo>
                  <a:cubicBezTo>
                    <a:pt x="218" y="36"/>
                    <a:pt x="164" y="1"/>
                    <a:pt x="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3"/>
            <p:cNvSpPr/>
            <p:nvPr/>
          </p:nvSpPr>
          <p:spPr>
            <a:xfrm>
              <a:off x="1703575" y="1575425"/>
              <a:ext cx="5500" cy="5275"/>
            </a:xfrm>
            <a:custGeom>
              <a:avLst/>
              <a:gdLst/>
              <a:ahLst/>
              <a:cxnLst/>
              <a:rect l="l" t="t" r="r" b="b"/>
              <a:pathLst>
                <a:path w="220" h="211" extrusionOk="0">
                  <a:moveTo>
                    <a:pt x="110" y="1"/>
                  </a:moveTo>
                  <a:cubicBezTo>
                    <a:pt x="56" y="1"/>
                    <a:pt x="1" y="36"/>
                    <a:pt x="2" y="106"/>
                  </a:cubicBezTo>
                  <a:cubicBezTo>
                    <a:pt x="1" y="176"/>
                    <a:pt x="56" y="211"/>
                    <a:pt x="110" y="211"/>
                  </a:cubicBezTo>
                  <a:cubicBezTo>
                    <a:pt x="165" y="211"/>
                    <a:pt x="219" y="176"/>
                    <a:pt x="218" y="106"/>
                  </a:cubicBezTo>
                  <a:cubicBezTo>
                    <a:pt x="219" y="36"/>
                    <a:pt x="165" y="1"/>
                    <a:pt x="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3"/>
            <p:cNvSpPr/>
            <p:nvPr/>
          </p:nvSpPr>
          <p:spPr>
            <a:xfrm>
              <a:off x="1717675" y="1575425"/>
              <a:ext cx="5475" cy="5275"/>
            </a:xfrm>
            <a:custGeom>
              <a:avLst/>
              <a:gdLst/>
              <a:ahLst/>
              <a:cxnLst/>
              <a:rect l="l" t="t" r="r" b="b"/>
              <a:pathLst>
                <a:path w="219" h="211" extrusionOk="0">
                  <a:moveTo>
                    <a:pt x="109" y="1"/>
                  </a:moveTo>
                  <a:cubicBezTo>
                    <a:pt x="55" y="1"/>
                    <a:pt x="0" y="36"/>
                    <a:pt x="1" y="106"/>
                  </a:cubicBezTo>
                  <a:cubicBezTo>
                    <a:pt x="0" y="176"/>
                    <a:pt x="55" y="211"/>
                    <a:pt x="109" y="211"/>
                  </a:cubicBezTo>
                  <a:cubicBezTo>
                    <a:pt x="164" y="211"/>
                    <a:pt x="218" y="176"/>
                    <a:pt x="217" y="106"/>
                  </a:cubicBezTo>
                  <a:cubicBezTo>
                    <a:pt x="218" y="36"/>
                    <a:pt x="164" y="1"/>
                    <a:pt x="1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3"/>
            <p:cNvSpPr/>
            <p:nvPr/>
          </p:nvSpPr>
          <p:spPr>
            <a:xfrm>
              <a:off x="1731750" y="1575425"/>
              <a:ext cx="5475" cy="5275"/>
            </a:xfrm>
            <a:custGeom>
              <a:avLst/>
              <a:gdLst/>
              <a:ahLst/>
              <a:cxnLst/>
              <a:rect l="l" t="t" r="r" b="b"/>
              <a:pathLst>
                <a:path w="219" h="211" extrusionOk="0">
                  <a:moveTo>
                    <a:pt x="109" y="1"/>
                  </a:moveTo>
                  <a:cubicBezTo>
                    <a:pt x="55" y="1"/>
                    <a:pt x="0" y="36"/>
                    <a:pt x="1" y="106"/>
                  </a:cubicBezTo>
                  <a:cubicBezTo>
                    <a:pt x="0" y="176"/>
                    <a:pt x="55" y="211"/>
                    <a:pt x="109" y="211"/>
                  </a:cubicBezTo>
                  <a:cubicBezTo>
                    <a:pt x="164" y="211"/>
                    <a:pt x="219" y="176"/>
                    <a:pt x="218" y="106"/>
                  </a:cubicBezTo>
                  <a:cubicBezTo>
                    <a:pt x="219" y="36"/>
                    <a:pt x="164" y="1"/>
                    <a:pt x="1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3"/>
            <p:cNvSpPr/>
            <p:nvPr/>
          </p:nvSpPr>
          <p:spPr>
            <a:xfrm>
              <a:off x="1745825" y="1575425"/>
              <a:ext cx="5450" cy="5275"/>
            </a:xfrm>
            <a:custGeom>
              <a:avLst/>
              <a:gdLst/>
              <a:ahLst/>
              <a:cxnLst/>
              <a:rect l="l" t="t" r="r" b="b"/>
              <a:pathLst>
                <a:path w="218" h="211" extrusionOk="0">
                  <a:moveTo>
                    <a:pt x="109" y="1"/>
                  </a:moveTo>
                  <a:cubicBezTo>
                    <a:pt x="55" y="1"/>
                    <a:pt x="0" y="36"/>
                    <a:pt x="1" y="106"/>
                  </a:cubicBezTo>
                  <a:cubicBezTo>
                    <a:pt x="0" y="176"/>
                    <a:pt x="55" y="211"/>
                    <a:pt x="109" y="211"/>
                  </a:cubicBezTo>
                  <a:cubicBezTo>
                    <a:pt x="163" y="211"/>
                    <a:pt x="218" y="176"/>
                    <a:pt x="217" y="106"/>
                  </a:cubicBezTo>
                  <a:cubicBezTo>
                    <a:pt x="218" y="36"/>
                    <a:pt x="163" y="1"/>
                    <a:pt x="1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3"/>
            <p:cNvSpPr/>
            <p:nvPr/>
          </p:nvSpPr>
          <p:spPr>
            <a:xfrm>
              <a:off x="1759875" y="1575425"/>
              <a:ext cx="5475" cy="5275"/>
            </a:xfrm>
            <a:custGeom>
              <a:avLst/>
              <a:gdLst/>
              <a:ahLst/>
              <a:cxnLst/>
              <a:rect l="l" t="t" r="r" b="b"/>
              <a:pathLst>
                <a:path w="219" h="211" extrusionOk="0">
                  <a:moveTo>
                    <a:pt x="110" y="1"/>
                  </a:moveTo>
                  <a:cubicBezTo>
                    <a:pt x="55" y="1"/>
                    <a:pt x="0" y="36"/>
                    <a:pt x="1" y="106"/>
                  </a:cubicBezTo>
                  <a:cubicBezTo>
                    <a:pt x="0" y="176"/>
                    <a:pt x="55" y="211"/>
                    <a:pt x="110" y="211"/>
                  </a:cubicBezTo>
                  <a:cubicBezTo>
                    <a:pt x="164" y="211"/>
                    <a:pt x="219" y="176"/>
                    <a:pt x="218" y="106"/>
                  </a:cubicBezTo>
                  <a:cubicBezTo>
                    <a:pt x="219" y="36"/>
                    <a:pt x="164" y="1"/>
                    <a:pt x="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3"/>
            <p:cNvSpPr/>
            <p:nvPr/>
          </p:nvSpPr>
          <p:spPr>
            <a:xfrm>
              <a:off x="1773950" y="1575425"/>
              <a:ext cx="5475" cy="5275"/>
            </a:xfrm>
            <a:custGeom>
              <a:avLst/>
              <a:gdLst/>
              <a:ahLst/>
              <a:cxnLst/>
              <a:rect l="l" t="t" r="r" b="b"/>
              <a:pathLst>
                <a:path w="219" h="211" extrusionOk="0">
                  <a:moveTo>
                    <a:pt x="110" y="1"/>
                  </a:moveTo>
                  <a:cubicBezTo>
                    <a:pt x="55" y="1"/>
                    <a:pt x="0" y="36"/>
                    <a:pt x="1" y="106"/>
                  </a:cubicBezTo>
                  <a:cubicBezTo>
                    <a:pt x="0" y="176"/>
                    <a:pt x="55" y="211"/>
                    <a:pt x="110" y="211"/>
                  </a:cubicBezTo>
                  <a:cubicBezTo>
                    <a:pt x="164" y="211"/>
                    <a:pt x="219" y="176"/>
                    <a:pt x="218" y="106"/>
                  </a:cubicBezTo>
                  <a:cubicBezTo>
                    <a:pt x="219" y="36"/>
                    <a:pt x="164" y="1"/>
                    <a:pt x="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3"/>
            <p:cNvSpPr/>
            <p:nvPr/>
          </p:nvSpPr>
          <p:spPr>
            <a:xfrm>
              <a:off x="1600100" y="1833200"/>
              <a:ext cx="225675" cy="8825"/>
            </a:xfrm>
            <a:custGeom>
              <a:avLst/>
              <a:gdLst/>
              <a:ahLst/>
              <a:cxnLst/>
              <a:rect l="l" t="t" r="r" b="b"/>
              <a:pathLst>
                <a:path w="9027" h="353" extrusionOk="0">
                  <a:moveTo>
                    <a:pt x="0" y="0"/>
                  </a:moveTo>
                  <a:lnTo>
                    <a:pt x="0" y="352"/>
                  </a:lnTo>
                  <a:lnTo>
                    <a:pt x="9027" y="352"/>
                  </a:lnTo>
                  <a:lnTo>
                    <a:pt x="902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3"/>
            <p:cNvSpPr/>
            <p:nvPr/>
          </p:nvSpPr>
          <p:spPr>
            <a:xfrm>
              <a:off x="1617675" y="1847500"/>
              <a:ext cx="190525" cy="8825"/>
            </a:xfrm>
            <a:custGeom>
              <a:avLst/>
              <a:gdLst/>
              <a:ahLst/>
              <a:cxnLst/>
              <a:rect l="l" t="t" r="r" b="b"/>
              <a:pathLst>
                <a:path w="7621" h="353" extrusionOk="0">
                  <a:moveTo>
                    <a:pt x="0" y="1"/>
                  </a:moveTo>
                  <a:lnTo>
                    <a:pt x="0" y="353"/>
                  </a:lnTo>
                  <a:lnTo>
                    <a:pt x="7621" y="353"/>
                  </a:lnTo>
                  <a:lnTo>
                    <a:pt x="762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3"/>
            <p:cNvSpPr/>
            <p:nvPr/>
          </p:nvSpPr>
          <p:spPr>
            <a:xfrm>
              <a:off x="1659350" y="1629925"/>
              <a:ext cx="103300" cy="155975"/>
            </a:xfrm>
            <a:custGeom>
              <a:avLst/>
              <a:gdLst/>
              <a:ahLst/>
              <a:cxnLst/>
              <a:rect l="l" t="t" r="r" b="b"/>
              <a:pathLst>
                <a:path w="4132" h="6239" extrusionOk="0">
                  <a:moveTo>
                    <a:pt x="2096" y="0"/>
                  </a:moveTo>
                  <a:cubicBezTo>
                    <a:pt x="2085" y="0"/>
                    <a:pt x="2075" y="0"/>
                    <a:pt x="2064" y="0"/>
                  </a:cubicBezTo>
                  <a:cubicBezTo>
                    <a:pt x="2064" y="0"/>
                    <a:pt x="2063" y="0"/>
                    <a:pt x="2063" y="0"/>
                  </a:cubicBezTo>
                  <a:cubicBezTo>
                    <a:pt x="1945" y="0"/>
                    <a:pt x="1948" y="184"/>
                    <a:pt x="2063" y="184"/>
                  </a:cubicBezTo>
                  <a:cubicBezTo>
                    <a:pt x="2064" y="184"/>
                    <a:pt x="2065" y="184"/>
                    <a:pt x="2066" y="184"/>
                  </a:cubicBezTo>
                  <a:cubicBezTo>
                    <a:pt x="2073" y="184"/>
                    <a:pt x="2081" y="184"/>
                    <a:pt x="2088" y="184"/>
                  </a:cubicBezTo>
                  <a:cubicBezTo>
                    <a:pt x="3145" y="184"/>
                    <a:pt x="3826" y="1505"/>
                    <a:pt x="3915" y="2558"/>
                  </a:cubicBezTo>
                  <a:cubicBezTo>
                    <a:pt x="3920" y="2605"/>
                    <a:pt x="3959" y="2639"/>
                    <a:pt x="4006" y="2639"/>
                  </a:cubicBezTo>
                  <a:cubicBezTo>
                    <a:pt x="4061" y="2639"/>
                    <a:pt x="4103" y="2591"/>
                    <a:pt x="4097" y="2537"/>
                  </a:cubicBezTo>
                  <a:cubicBezTo>
                    <a:pt x="4002" y="1391"/>
                    <a:pt x="3243" y="0"/>
                    <a:pt x="2096" y="0"/>
                  </a:cubicBezTo>
                  <a:close/>
                  <a:moveTo>
                    <a:pt x="1511" y="114"/>
                  </a:moveTo>
                  <a:cubicBezTo>
                    <a:pt x="1500" y="114"/>
                    <a:pt x="1487" y="117"/>
                    <a:pt x="1474" y="123"/>
                  </a:cubicBezTo>
                  <a:cubicBezTo>
                    <a:pt x="417" y="597"/>
                    <a:pt x="5" y="1934"/>
                    <a:pt x="1" y="3121"/>
                  </a:cubicBezTo>
                  <a:cubicBezTo>
                    <a:pt x="1" y="3171"/>
                    <a:pt x="42" y="3211"/>
                    <a:pt x="92" y="3211"/>
                  </a:cubicBezTo>
                  <a:cubicBezTo>
                    <a:pt x="143" y="3211"/>
                    <a:pt x="184" y="3170"/>
                    <a:pt x="184" y="3119"/>
                  </a:cubicBezTo>
                  <a:cubicBezTo>
                    <a:pt x="190" y="2005"/>
                    <a:pt x="559" y="742"/>
                    <a:pt x="1545" y="291"/>
                  </a:cubicBezTo>
                  <a:cubicBezTo>
                    <a:pt x="1643" y="251"/>
                    <a:pt x="1598" y="114"/>
                    <a:pt x="1511" y="114"/>
                  </a:cubicBezTo>
                  <a:close/>
                  <a:moveTo>
                    <a:pt x="4039" y="3027"/>
                  </a:moveTo>
                  <a:cubicBezTo>
                    <a:pt x="3993" y="3027"/>
                    <a:pt x="3946" y="3057"/>
                    <a:pt x="3948" y="3116"/>
                  </a:cubicBezTo>
                  <a:cubicBezTo>
                    <a:pt x="3941" y="4231"/>
                    <a:pt x="3573" y="5494"/>
                    <a:pt x="2588" y="5947"/>
                  </a:cubicBezTo>
                  <a:cubicBezTo>
                    <a:pt x="2497" y="5982"/>
                    <a:pt x="2527" y="6123"/>
                    <a:pt x="2622" y="6123"/>
                  </a:cubicBezTo>
                  <a:cubicBezTo>
                    <a:pt x="2623" y="6123"/>
                    <a:pt x="2623" y="6123"/>
                    <a:pt x="2624" y="6123"/>
                  </a:cubicBezTo>
                  <a:cubicBezTo>
                    <a:pt x="3711" y="5684"/>
                    <a:pt x="4125" y="4306"/>
                    <a:pt x="4131" y="3116"/>
                  </a:cubicBezTo>
                  <a:cubicBezTo>
                    <a:pt x="4132" y="3056"/>
                    <a:pt x="4085" y="3027"/>
                    <a:pt x="4039" y="3027"/>
                  </a:cubicBezTo>
                  <a:close/>
                  <a:moveTo>
                    <a:pt x="128" y="3600"/>
                  </a:moveTo>
                  <a:cubicBezTo>
                    <a:pt x="78" y="3600"/>
                    <a:pt x="26" y="3635"/>
                    <a:pt x="34" y="3699"/>
                  </a:cubicBezTo>
                  <a:cubicBezTo>
                    <a:pt x="129" y="4846"/>
                    <a:pt x="886" y="6239"/>
                    <a:pt x="2036" y="6239"/>
                  </a:cubicBezTo>
                  <a:cubicBezTo>
                    <a:pt x="2047" y="6239"/>
                    <a:pt x="2059" y="6238"/>
                    <a:pt x="2070" y="6238"/>
                  </a:cubicBezTo>
                  <a:cubicBezTo>
                    <a:pt x="2071" y="6238"/>
                    <a:pt x="2071" y="6238"/>
                    <a:pt x="2072" y="6238"/>
                  </a:cubicBezTo>
                  <a:cubicBezTo>
                    <a:pt x="2188" y="6238"/>
                    <a:pt x="2188" y="6055"/>
                    <a:pt x="2073" y="6055"/>
                  </a:cubicBezTo>
                  <a:cubicBezTo>
                    <a:pt x="2072" y="6055"/>
                    <a:pt x="2071" y="6055"/>
                    <a:pt x="2070" y="6055"/>
                  </a:cubicBezTo>
                  <a:cubicBezTo>
                    <a:pt x="2061" y="6055"/>
                    <a:pt x="2052" y="6055"/>
                    <a:pt x="2043" y="6055"/>
                  </a:cubicBezTo>
                  <a:cubicBezTo>
                    <a:pt x="985" y="6055"/>
                    <a:pt x="304" y="4731"/>
                    <a:pt x="216" y="3677"/>
                  </a:cubicBezTo>
                  <a:cubicBezTo>
                    <a:pt x="211" y="3624"/>
                    <a:pt x="170" y="3600"/>
                    <a:pt x="128" y="360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3"/>
            <p:cNvSpPr/>
            <p:nvPr/>
          </p:nvSpPr>
          <p:spPr>
            <a:xfrm>
              <a:off x="1669025" y="1644350"/>
              <a:ext cx="84825" cy="127200"/>
            </a:xfrm>
            <a:custGeom>
              <a:avLst/>
              <a:gdLst/>
              <a:ahLst/>
              <a:cxnLst/>
              <a:rect l="l" t="t" r="r" b="b"/>
              <a:pathLst>
                <a:path w="3393" h="5088" extrusionOk="0">
                  <a:moveTo>
                    <a:pt x="1705" y="1"/>
                  </a:moveTo>
                  <a:cubicBezTo>
                    <a:pt x="1066" y="1"/>
                    <a:pt x="445" y="598"/>
                    <a:pt x="248" y="1482"/>
                  </a:cubicBezTo>
                  <a:cubicBezTo>
                    <a:pt x="233" y="1541"/>
                    <a:pt x="276" y="1598"/>
                    <a:pt x="336" y="1598"/>
                  </a:cubicBezTo>
                  <a:cubicBezTo>
                    <a:pt x="378" y="1598"/>
                    <a:pt x="414" y="1570"/>
                    <a:pt x="424" y="1530"/>
                  </a:cubicBezTo>
                  <a:cubicBezTo>
                    <a:pt x="602" y="736"/>
                    <a:pt x="1143" y="185"/>
                    <a:pt x="1702" y="185"/>
                  </a:cubicBezTo>
                  <a:cubicBezTo>
                    <a:pt x="2069" y="185"/>
                    <a:pt x="2443" y="422"/>
                    <a:pt x="2728" y="986"/>
                  </a:cubicBezTo>
                  <a:cubicBezTo>
                    <a:pt x="2749" y="1022"/>
                    <a:pt x="2778" y="1036"/>
                    <a:pt x="2806" y="1036"/>
                  </a:cubicBezTo>
                  <a:cubicBezTo>
                    <a:pt x="2873" y="1036"/>
                    <a:pt x="2937" y="954"/>
                    <a:pt x="2879" y="878"/>
                  </a:cubicBezTo>
                  <a:cubicBezTo>
                    <a:pt x="2559" y="263"/>
                    <a:pt x="2128" y="1"/>
                    <a:pt x="1705" y="1"/>
                  </a:cubicBezTo>
                  <a:close/>
                  <a:moveTo>
                    <a:pt x="3024" y="1413"/>
                  </a:moveTo>
                  <a:cubicBezTo>
                    <a:pt x="2969" y="1413"/>
                    <a:pt x="2912" y="1459"/>
                    <a:pt x="2931" y="1527"/>
                  </a:cubicBezTo>
                  <a:cubicBezTo>
                    <a:pt x="3200" y="2586"/>
                    <a:pt x="3089" y="4075"/>
                    <a:pt x="2193" y="4741"/>
                  </a:cubicBezTo>
                  <a:cubicBezTo>
                    <a:pt x="2118" y="4788"/>
                    <a:pt x="2156" y="4910"/>
                    <a:pt x="2241" y="4910"/>
                  </a:cubicBezTo>
                  <a:cubicBezTo>
                    <a:pt x="2242" y="4910"/>
                    <a:pt x="2243" y="4910"/>
                    <a:pt x="2244" y="4910"/>
                  </a:cubicBezTo>
                  <a:cubicBezTo>
                    <a:pt x="3273" y="4270"/>
                    <a:pt x="3392" y="2609"/>
                    <a:pt x="3108" y="1479"/>
                  </a:cubicBezTo>
                  <a:cubicBezTo>
                    <a:pt x="3097" y="1433"/>
                    <a:pt x="3061" y="1413"/>
                    <a:pt x="3024" y="1413"/>
                  </a:cubicBezTo>
                  <a:close/>
                  <a:moveTo>
                    <a:pt x="227" y="2006"/>
                  </a:moveTo>
                  <a:cubicBezTo>
                    <a:pt x="184" y="2006"/>
                    <a:pt x="142" y="2031"/>
                    <a:pt x="138" y="2085"/>
                  </a:cubicBezTo>
                  <a:cubicBezTo>
                    <a:pt x="0" y="3229"/>
                    <a:pt x="407" y="5029"/>
                    <a:pt x="1682" y="5088"/>
                  </a:cubicBezTo>
                  <a:cubicBezTo>
                    <a:pt x="1683" y="5088"/>
                    <a:pt x="1684" y="5088"/>
                    <a:pt x="1685" y="5088"/>
                  </a:cubicBezTo>
                  <a:cubicBezTo>
                    <a:pt x="1800" y="5088"/>
                    <a:pt x="1799" y="4905"/>
                    <a:pt x="1684" y="4905"/>
                  </a:cubicBezTo>
                  <a:cubicBezTo>
                    <a:pt x="1683" y="4905"/>
                    <a:pt x="1683" y="4905"/>
                    <a:pt x="1682" y="4905"/>
                  </a:cubicBezTo>
                  <a:cubicBezTo>
                    <a:pt x="528" y="4826"/>
                    <a:pt x="200" y="3142"/>
                    <a:pt x="320" y="2104"/>
                  </a:cubicBezTo>
                  <a:cubicBezTo>
                    <a:pt x="327" y="2040"/>
                    <a:pt x="277" y="2006"/>
                    <a:pt x="227" y="2006"/>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3"/>
            <p:cNvSpPr/>
            <p:nvPr/>
          </p:nvSpPr>
          <p:spPr>
            <a:xfrm>
              <a:off x="1675625" y="1662300"/>
              <a:ext cx="71850" cy="91225"/>
            </a:xfrm>
            <a:custGeom>
              <a:avLst/>
              <a:gdLst/>
              <a:ahLst/>
              <a:cxnLst/>
              <a:rect l="l" t="t" r="r" b="b"/>
              <a:pathLst>
                <a:path w="2874" h="3649" extrusionOk="0">
                  <a:moveTo>
                    <a:pt x="1412" y="0"/>
                  </a:moveTo>
                  <a:cubicBezTo>
                    <a:pt x="1295" y="0"/>
                    <a:pt x="1296" y="184"/>
                    <a:pt x="1411" y="184"/>
                  </a:cubicBezTo>
                  <a:cubicBezTo>
                    <a:pt x="1412" y="184"/>
                    <a:pt x="1413" y="184"/>
                    <a:pt x="1414" y="184"/>
                  </a:cubicBezTo>
                  <a:cubicBezTo>
                    <a:pt x="1687" y="184"/>
                    <a:pt x="1946" y="379"/>
                    <a:pt x="2123" y="721"/>
                  </a:cubicBezTo>
                  <a:cubicBezTo>
                    <a:pt x="2482" y="1430"/>
                    <a:pt x="2465" y="2626"/>
                    <a:pt x="1909" y="3231"/>
                  </a:cubicBezTo>
                  <a:cubicBezTo>
                    <a:pt x="1852" y="3286"/>
                    <a:pt x="1896" y="3386"/>
                    <a:pt x="1973" y="3386"/>
                  </a:cubicBezTo>
                  <a:cubicBezTo>
                    <a:pt x="1973" y="3386"/>
                    <a:pt x="1974" y="3386"/>
                    <a:pt x="1975" y="3386"/>
                  </a:cubicBezTo>
                  <a:cubicBezTo>
                    <a:pt x="2873" y="2723"/>
                    <a:pt x="2739" y="73"/>
                    <a:pt x="1414" y="0"/>
                  </a:cubicBezTo>
                  <a:cubicBezTo>
                    <a:pt x="1413" y="0"/>
                    <a:pt x="1413" y="0"/>
                    <a:pt x="1412" y="0"/>
                  </a:cubicBezTo>
                  <a:close/>
                  <a:moveTo>
                    <a:pt x="851" y="261"/>
                  </a:moveTo>
                  <a:cubicBezTo>
                    <a:pt x="830" y="261"/>
                    <a:pt x="808" y="269"/>
                    <a:pt x="789" y="289"/>
                  </a:cubicBezTo>
                  <a:cubicBezTo>
                    <a:pt x="1" y="1108"/>
                    <a:pt x="65" y="3501"/>
                    <a:pt x="1415" y="3648"/>
                  </a:cubicBezTo>
                  <a:cubicBezTo>
                    <a:pt x="1416" y="3648"/>
                    <a:pt x="1416" y="3648"/>
                    <a:pt x="1417" y="3648"/>
                  </a:cubicBezTo>
                  <a:cubicBezTo>
                    <a:pt x="1535" y="3648"/>
                    <a:pt x="1535" y="3465"/>
                    <a:pt x="1418" y="3465"/>
                  </a:cubicBezTo>
                  <a:cubicBezTo>
                    <a:pt x="1417" y="3465"/>
                    <a:pt x="1417" y="3465"/>
                    <a:pt x="1416" y="3465"/>
                  </a:cubicBezTo>
                  <a:cubicBezTo>
                    <a:pt x="261" y="3319"/>
                    <a:pt x="237" y="1107"/>
                    <a:pt x="921" y="417"/>
                  </a:cubicBezTo>
                  <a:cubicBezTo>
                    <a:pt x="986" y="351"/>
                    <a:pt x="921" y="261"/>
                    <a:pt x="851" y="26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3"/>
            <p:cNvSpPr/>
            <p:nvPr/>
          </p:nvSpPr>
          <p:spPr>
            <a:xfrm>
              <a:off x="1691050" y="1681700"/>
              <a:ext cx="36625" cy="52500"/>
            </a:xfrm>
            <a:custGeom>
              <a:avLst/>
              <a:gdLst/>
              <a:ahLst/>
              <a:cxnLst/>
              <a:rect l="l" t="t" r="r" b="b"/>
              <a:pathLst>
                <a:path w="1465" h="2100" extrusionOk="0">
                  <a:moveTo>
                    <a:pt x="797" y="1"/>
                  </a:moveTo>
                  <a:cubicBezTo>
                    <a:pt x="599" y="1"/>
                    <a:pt x="400" y="124"/>
                    <a:pt x="279" y="372"/>
                  </a:cubicBezTo>
                  <a:cubicBezTo>
                    <a:pt x="1" y="888"/>
                    <a:pt x="84" y="2039"/>
                    <a:pt x="798" y="2099"/>
                  </a:cubicBezTo>
                  <a:cubicBezTo>
                    <a:pt x="799" y="2099"/>
                    <a:pt x="799" y="2099"/>
                    <a:pt x="800" y="2099"/>
                  </a:cubicBezTo>
                  <a:cubicBezTo>
                    <a:pt x="916" y="2099"/>
                    <a:pt x="920" y="1916"/>
                    <a:pt x="803" y="1916"/>
                  </a:cubicBezTo>
                  <a:cubicBezTo>
                    <a:pt x="802" y="1916"/>
                    <a:pt x="802" y="1916"/>
                    <a:pt x="801" y="1916"/>
                  </a:cubicBezTo>
                  <a:cubicBezTo>
                    <a:pt x="800" y="1916"/>
                    <a:pt x="800" y="1916"/>
                    <a:pt x="799" y="1916"/>
                  </a:cubicBezTo>
                  <a:cubicBezTo>
                    <a:pt x="662" y="1916"/>
                    <a:pt x="533" y="1816"/>
                    <a:pt x="442" y="1640"/>
                  </a:cubicBezTo>
                  <a:cubicBezTo>
                    <a:pt x="228" y="1241"/>
                    <a:pt x="245" y="264"/>
                    <a:pt x="798" y="181"/>
                  </a:cubicBezTo>
                  <a:cubicBezTo>
                    <a:pt x="1152" y="207"/>
                    <a:pt x="1283" y="704"/>
                    <a:pt x="1281" y="1048"/>
                  </a:cubicBezTo>
                  <a:cubicBezTo>
                    <a:pt x="1283" y="1213"/>
                    <a:pt x="1256" y="1376"/>
                    <a:pt x="1201" y="1531"/>
                  </a:cubicBezTo>
                  <a:cubicBezTo>
                    <a:pt x="1183" y="1578"/>
                    <a:pt x="1208" y="1631"/>
                    <a:pt x="1256" y="1649"/>
                  </a:cubicBezTo>
                  <a:cubicBezTo>
                    <a:pt x="1266" y="1652"/>
                    <a:pt x="1276" y="1654"/>
                    <a:pt x="1285" y="1654"/>
                  </a:cubicBezTo>
                  <a:cubicBezTo>
                    <a:pt x="1445" y="1654"/>
                    <a:pt x="1459" y="1179"/>
                    <a:pt x="1465" y="1048"/>
                  </a:cubicBezTo>
                  <a:cubicBezTo>
                    <a:pt x="1465" y="798"/>
                    <a:pt x="1412" y="558"/>
                    <a:pt x="1316" y="372"/>
                  </a:cubicBezTo>
                  <a:cubicBezTo>
                    <a:pt x="1194" y="124"/>
                    <a:pt x="996" y="1"/>
                    <a:pt x="797"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3"/>
            <p:cNvSpPr/>
            <p:nvPr/>
          </p:nvSpPr>
          <p:spPr>
            <a:xfrm>
              <a:off x="1704300" y="1699700"/>
              <a:ext cx="13375" cy="16425"/>
            </a:xfrm>
            <a:custGeom>
              <a:avLst/>
              <a:gdLst/>
              <a:ahLst/>
              <a:cxnLst/>
              <a:rect l="l" t="t" r="r" b="b"/>
              <a:pathLst>
                <a:path w="535" h="657" extrusionOk="0">
                  <a:moveTo>
                    <a:pt x="268" y="0"/>
                  </a:moveTo>
                  <a:cubicBezTo>
                    <a:pt x="1" y="32"/>
                    <a:pt x="1" y="624"/>
                    <a:pt x="268" y="656"/>
                  </a:cubicBezTo>
                  <a:cubicBezTo>
                    <a:pt x="534" y="624"/>
                    <a:pt x="534" y="32"/>
                    <a:pt x="26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5" name="Google Shape;5315;p63"/>
          <p:cNvSpPr/>
          <p:nvPr/>
        </p:nvSpPr>
        <p:spPr>
          <a:xfrm>
            <a:off x="5317927" y="3808925"/>
            <a:ext cx="464301" cy="452448"/>
          </a:xfrm>
          <a:custGeom>
            <a:avLst/>
            <a:gdLst/>
            <a:ahLst/>
            <a:cxnLst/>
            <a:rect l="l" t="t" r="r" b="b"/>
            <a:pathLst>
              <a:path w="9009" h="8779" extrusionOk="0">
                <a:moveTo>
                  <a:pt x="1934" y="0"/>
                </a:moveTo>
                <a:cubicBezTo>
                  <a:pt x="1647" y="0"/>
                  <a:pt x="1374" y="165"/>
                  <a:pt x="1248" y="442"/>
                </a:cubicBezTo>
                <a:lnTo>
                  <a:pt x="61" y="3198"/>
                </a:lnTo>
                <a:cubicBezTo>
                  <a:pt x="54" y="3215"/>
                  <a:pt x="48" y="3231"/>
                  <a:pt x="43" y="3248"/>
                </a:cubicBezTo>
                <a:cubicBezTo>
                  <a:pt x="38" y="3264"/>
                  <a:pt x="32" y="3280"/>
                  <a:pt x="28" y="3296"/>
                </a:cubicBezTo>
                <a:cubicBezTo>
                  <a:pt x="20" y="3324"/>
                  <a:pt x="15" y="3352"/>
                  <a:pt x="10" y="3381"/>
                </a:cubicBezTo>
                <a:cubicBezTo>
                  <a:pt x="8" y="3397"/>
                  <a:pt x="5" y="3415"/>
                  <a:pt x="3" y="3431"/>
                </a:cubicBezTo>
                <a:cubicBezTo>
                  <a:pt x="1" y="3459"/>
                  <a:pt x="0" y="3488"/>
                  <a:pt x="1" y="3516"/>
                </a:cubicBezTo>
                <a:cubicBezTo>
                  <a:pt x="1" y="3534"/>
                  <a:pt x="2" y="3551"/>
                  <a:pt x="3" y="3569"/>
                </a:cubicBezTo>
                <a:cubicBezTo>
                  <a:pt x="9" y="3614"/>
                  <a:pt x="17" y="3658"/>
                  <a:pt x="28" y="3701"/>
                </a:cubicBezTo>
                <a:cubicBezTo>
                  <a:pt x="32" y="3714"/>
                  <a:pt x="37" y="3726"/>
                  <a:pt x="42" y="3739"/>
                </a:cubicBezTo>
                <a:cubicBezTo>
                  <a:pt x="50" y="3763"/>
                  <a:pt x="59" y="3786"/>
                  <a:pt x="70" y="3809"/>
                </a:cubicBezTo>
                <a:lnTo>
                  <a:pt x="74" y="3820"/>
                </a:lnTo>
                <a:lnTo>
                  <a:pt x="86" y="3845"/>
                </a:lnTo>
                <a:cubicBezTo>
                  <a:pt x="95" y="3861"/>
                  <a:pt x="104" y="3875"/>
                  <a:pt x="113" y="3890"/>
                </a:cubicBezTo>
                <a:cubicBezTo>
                  <a:pt x="127" y="3912"/>
                  <a:pt x="141" y="3933"/>
                  <a:pt x="157" y="3953"/>
                </a:cubicBezTo>
                <a:cubicBezTo>
                  <a:pt x="168" y="3969"/>
                  <a:pt x="180" y="3983"/>
                  <a:pt x="194" y="3997"/>
                </a:cubicBezTo>
                <a:cubicBezTo>
                  <a:pt x="212" y="4018"/>
                  <a:pt x="231" y="4037"/>
                  <a:pt x="251" y="4054"/>
                </a:cubicBezTo>
                <a:cubicBezTo>
                  <a:pt x="262" y="4066"/>
                  <a:pt x="275" y="4076"/>
                  <a:pt x="287" y="4085"/>
                </a:cubicBezTo>
                <a:cubicBezTo>
                  <a:pt x="297" y="4095"/>
                  <a:pt x="309" y="4104"/>
                  <a:pt x="321" y="4112"/>
                </a:cubicBezTo>
                <a:lnTo>
                  <a:pt x="2968" y="5970"/>
                </a:lnTo>
                <a:cubicBezTo>
                  <a:pt x="3100" y="6063"/>
                  <a:pt x="3250" y="6107"/>
                  <a:pt x="3400" y="6107"/>
                </a:cubicBezTo>
                <a:cubicBezTo>
                  <a:pt x="3637" y="6107"/>
                  <a:pt x="3871" y="5995"/>
                  <a:pt x="4018" y="5786"/>
                </a:cubicBezTo>
                <a:cubicBezTo>
                  <a:pt x="4256" y="5446"/>
                  <a:pt x="4174" y="4977"/>
                  <a:pt x="3833" y="4738"/>
                </a:cubicBezTo>
                <a:lnTo>
                  <a:pt x="2392" y="3725"/>
                </a:lnTo>
                <a:cubicBezTo>
                  <a:pt x="2638" y="3682"/>
                  <a:pt x="2887" y="3660"/>
                  <a:pt x="3137" y="3660"/>
                </a:cubicBezTo>
                <a:cubicBezTo>
                  <a:pt x="5545" y="3660"/>
                  <a:pt x="7503" y="5620"/>
                  <a:pt x="7503" y="8026"/>
                </a:cubicBezTo>
                <a:cubicBezTo>
                  <a:pt x="7503" y="8441"/>
                  <a:pt x="7839" y="8779"/>
                  <a:pt x="8256" y="8779"/>
                </a:cubicBezTo>
                <a:cubicBezTo>
                  <a:pt x="8671" y="8778"/>
                  <a:pt x="9008" y="8441"/>
                  <a:pt x="9008" y="8026"/>
                </a:cubicBezTo>
                <a:cubicBezTo>
                  <a:pt x="9008" y="4788"/>
                  <a:pt x="6375" y="2155"/>
                  <a:pt x="3137" y="2155"/>
                </a:cubicBezTo>
                <a:cubicBezTo>
                  <a:pt x="3131" y="2155"/>
                  <a:pt x="3126" y="2155"/>
                  <a:pt x="3120" y="2155"/>
                </a:cubicBezTo>
                <a:cubicBezTo>
                  <a:pt x="2782" y="2155"/>
                  <a:pt x="2444" y="2186"/>
                  <a:pt x="2111" y="2245"/>
                </a:cubicBezTo>
                <a:lnTo>
                  <a:pt x="2632" y="1037"/>
                </a:lnTo>
                <a:cubicBezTo>
                  <a:pt x="2786" y="657"/>
                  <a:pt x="2608" y="223"/>
                  <a:pt x="2231" y="62"/>
                </a:cubicBezTo>
                <a:cubicBezTo>
                  <a:pt x="2134" y="20"/>
                  <a:pt x="2033" y="0"/>
                  <a:pt x="193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3"/>
          <p:cNvSpPr/>
          <p:nvPr/>
        </p:nvSpPr>
        <p:spPr>
          <a:xfrm>
            <a:off x="5198000" y="4152111"/>
            <a:ext cx="463580" cy="456468"/>
          </a:xfrm>
          <a:custGeom>
            <a:avLst/>
            <a:gdLst/>
            <a:ahLst/>
            <a:cxnLst/>
            <a:rect l="l" t="t" r="r" b="b"/>
            <a:pathLst>
              <a:path w="8995" h="8857" extrusionOk="0">
                <a:moveTo>
                  <a:pt x="786" y="1"/>
                </a:moveTo>
                <a:cubicBezTo>
                  <a:pt x="375" y="1"/>
                  <a:pt x="37" y="339"/>
                  <a:pt x="32" y="747"/>
                </a:cubicBezTo>
                <a:cubicBezTo>
                  <a:pt x="0" y="3984"/>
                  <a:pt x="2608" y="6644"/>
                  <a:pt x="5845" y="6676"/>
                </a:cubicBezTo>
                <a:lnTo>
                  <a:pt x="5903" y="6676"/>
                </a:lnTo>
                <a:cubicBezTo>
                  <a:pt x="6227" y="6676"/>
                  <a:pt x="6551" y="6649"/>
                  <a:pt x="6871" y="6597"/>
                </a:cubicBezTo>
                <a:lnTo>
                  <a:pt x="6871" y="6597"/>
                </a:lnTo>
                <a:lnTo>
                  <a:pt x="6339" y="7798"/>
                </a:lnTo>
                <a:cubicBezTo>
                  <a:pt x="6118" y="8296"/>
                  <a:pt x="6482" y="8856"/>
                  <a:pt x="7027" y="8856"/>
                </a:cubicBezTo>
                <a:cubicBezTo>
                  <a:pt x="7325" y="8856"/>
                  <a:pt x="7595" y="8680"/>
                  <a:pt x="7716" y="8407"/>
                </a:cubicBezTo>
                <a:lnTo>
                  <a:pt x="8932" y="5662"/>
                </a:lnTo>
                <a:cubicBezTo>
                  <a:pt x="8938" y="5646"/>
                  <a:pt x="8944" y="5630"/>
                  <a:pt x="8949" y="5613"/>
                </a:cubicBezTo>
                <a:cubicBezTo>
                  <a:pt x="8955" y="5598"/>
                  <a:pt x="8960" y="5582"/>
                  <a:pt x="8965" y="5567"/>
                </a:cubicBezTo>
                <a:cubicBezTo>
                  <a:pt x="8973" y="5539"/>
                  <a:pt x="8979" y="5511"/>
                  <a:pt x="8983" y="5482"/>
                </a:cubicBezTo>
                <a:cubicBezTo>
                  <a:pt x="8986" y="5465"/>
                  <a:pt x="8989" y="5449"/>
                  <a:pt x="8991" y="5431"/>
                </a:cubicBezTo>
                <a:cubicBezTo>
                  <a:pt x="8994" y="5402"/>
                  <a:pt x="8995" y="5373"/>
                  <a:pt x="8994" y="5344"/>
                </a:cubicBezTo>
                <a:cubicBezTo>
                  <a:pt x="8994" y="5328"/>
                  <a:pt x="8994" y="5310"/>
                  <a:pt x="8992" y="5293"/>
                </a:cubicBezTo>
                <a:cubicBezTo>
                  <a:pt x="8987" y="5248"/>
                  <a:pt x="8980" y="5203"/>
                  <a:pt x="8968" y="5160"/>
                </a:cubicBezTo>
                <a:cubicBezTo>
                  <a:pt x="8965" y="5148"/>
                  <a:pt x="8962" y="5135"/>
                  <a:pt x="8956" y="5124"/>
                </a:cubicBezTo>
                <a:cubicBezTo>
                  <a:pt x="8948" y="5099"/>
                  <a:pt x="8940" y="5075"/>
                  <a:pt x="8929" y="5052"/>
                </a:cubicBezTo>
                <a:lnTo>
                  <a:pt x="8925" y="5042"/>
                </a:lnTo>
                <a:lnTo>
                  <a:pt x="8911" y="5012"/>
                </a:lnTo>
                <a:cubicBezTo>
                  <a:pt x="8904" y="4998"/>
                  <a:pt x="8895" y="4985"/>
                  <a:pt x="8887" y="4972"/>
                </a:cubicBezTo>
                <a:cubicBezTo>
                  <a:pt x="8874" y="4950"/>
                  <a:pt x="8859" y="4928"/>
                  <a:pt x="8844" y="4907"/>
                </a:cubicBezTo>
                <a:cubicBezTo>
                  <a:pt x="8832" y="4892"/>
                  <a:pt x="8821" y="4878"/>
                  <a:pt x="8807" y="4864"/>
                </a:cubicBezTo>
                <a:cubicBezTo>
                  <a:pt x="8789" y="4843"/>
                  <a:pt x="8769" y="4822"/>
                  <a:pt x="8748" y="4804"/>
                </a:cubicBezTo>
                <a:cubicBezTo>
                  <a:pt x="8738" y="4794"/>
                  <a:pt x="8727" y="4784"/>
                  <a:pt x="8715" y="4775"/>
                </a:cubicBezTo>
                <a:cubicBezTo>
                  <a:pt x="8704" y="4765"/>
                  <a:pt x="8692" y="4756"/>
                  <a:pt x="8681" y="4747"/>
                </a:cubicBezTo>
                <a:lnTo>
                  <a:pt x="6052" y="2863"/>
                </a:lnTo>
                <a:cubicBezTo>
                  <a:pt x="5919" y="2768"/>
                  <a:pt x="5765" y="2722"/>
                  <a:pt x="5613" y="2722"/>
                </a:cubicBezTo>
                <a:cubicBezTo>
                  <a:pt x="5379" y="2722"/>
                  <a:pt x="5148" y="2831"/>
                  <a:pt x="5001" y="3036"/>
                </a:cubicBezTo>
                <a:cubicBezTo>
                  <a:pt x="4759" y="3374"/>
                  <a:pt x="4837" y="3844"/>
                  <a:pt x="5174" y="4087"/>
                </a:cubicBezTo>
                <a:lnTo>
                  <a:pt x="6607" y="5113"/>
                </a:lnTo>
                <a:cubicBezTo>
                  <a:pt x="6375" y="5152"/>
                  <a:pt x="6140" y="5170"/>
                  <a:pt x="5904" y="5170"/>
                </a:cubicBezTo>
                <a:lnTo>
                  <a:pt x="5860" y="5170"/>
                </a:lnTo>
                <a:cubicBezTo>
                  <a:pt x="4696" y="5159"/>
                  <a:pt x="3605" y="4693"/>
                  <a:pt x="2788" y="3860"/>
                </a:cubicBezTo>
                <a:cubicBezTo>
                  <a:pt x="1970" y="3027"/>
                  <a:pt x="1527" y="1926"/>
                  <a:pt x="1539" y="762"/>
                </a:cubicBezTo>
                <a:cubicBezTo>
                  <a:pt x="1543" y="347"/>
                  <a:pt x="1201" y="1"/>
                  <a:pt x="786"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7" name="Google Shape;5317;p63"/>
          <p:cNvGrpSpPr/>
          <p:nvPr/>
        </p:nvGrpSpPr>
        <p:grpSpPr>
          <a:xfrm>
            <a:off x="6849877" y="1132388"/>
            <a:ext cx="711313" cy="629600"/>
            <a:chOff x="4929350" y="3375300"/>
            <a:chExt cx="399300" cy="353450"/>
          </a:xfrm>
        </p:grpSpPr>
        <p:sp>
          <p:nvSpPr>
            <p:cNvPr id="5318" name="Google Shape;5318;p63"/>
            <p:cNvSpPr/>
            <p:nvPr/>
          </p:nvSpPr>
          <p:spPr>
            <a:xfrm>
              <a:off x="4929350" y="3375300"/>
              <a:ext cx="399300" cy="353450"/>
            </a:xfrm>
            <a:custGeom>
              <a:avLst/>
              <a:gdLst/>
              <a:ahLst/>
              <a:cxnLst/>
              <a:rect l="l" t="t" r="r" b="b"/>
              <a:pathLst>
                <a:path w="15972" h="14138" extrusionOk="0">
                  <a:moveTo>
                    <a:pt x="11496" y="0"/>
                  </a:moveTo>
                  <a:cubicBezTo>
                    <a:pt x="11431" y="0"/>
                    <a:pt x="11366" y="17"/>
                    <a:pt x="11306" y="53"/>
                  </a:cubicBezTo>
                  <a:lnTo>
                    <a:pt x="237" y="6615"/>
                  </a:lnTo>
                  <a:cubicBezTo>
                    <a:pt x="59" y="6721"/>
                    <a:pt x="0" y="6951"/>
                    <a:pt x="106" y="7129"/>
                  </a:cubicBezTo>
                  <a:lnTo>
                    <a:pt x="4153" y="13955"/>
                  </a:lnTo>
                  <a:cubicBezTo>
                    <a:pt x="4223" y="14073"/>
                    <a:pt x="4347" y="14138"/>
                    <a:pt x="4475" y="14138"/>
                  </a:cubicBezTo>
                  <a:cubicBezTo>
                    <a:pt x="4540" y="14138"/>
                    <a:pt x="4606" y="14121"/>
                    <a:pt x="4666" y="14086"/>
                  </a:cubicBezTo>
                  <a:lnTo>
                    <a:pt x="15735" y="7523"/>
                  </a:lnTo>
                  <a:cubicBezTo>
                    <a:pt x="15913" y="7418"/>
                    <a:pt x="15971" y="7188"/>
                    <a:pt x="15867" y="7010"/>
                  </a:cubicBezTo>
                  <a:lnTo>
                    <a:pt x="11819" y="184"/>
                  </a:lnTo>
                  <a:cubicBezTo>
                    <a:pt x="11749" y="66"/>
                    <a:pt x="11624" y="0"/>
                    <a:pt x="1149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3"/>
            <p:cNvSpPr/>
            <p:nvPr/>
          </p:nvSpPr>
          <p:spPr>
            <a:xfrm>
              <a:off x="4939350" y="3392550"/>
              <a:ext cx="310825" cy="204000"/>
            </a:xfrm>
            <a:custGeom>
              <a:avLst/>
              <a:gdLst/>
              <a:ahLst/>
              <a:cxnLst/>
              <a:rect l="l" t="t" r="r" b="b"/>
              <a:pathLst>
                <a:path w="12433" h="8160" extrusionOk="0">
                  <a:moveTo>
                    <a:pt x="11712" y="0"/>
                  </a:moveTo>
                  <a:lnTo>
                    <a:pt x="1" y="6945"/>
                  </a:lnTo>
                  <a:lnTo>
                    <a:pt x="721" y="8159"/>
                  </a:lnTo>
                  <a:lnTo>
                    <a:pt x="12433" y="1215"/>
                  </a:lnTo>
                  <a:lnTo>
                    <a:pt x="11712"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3"/>
            <p:cNvSpPr/>
            <p:nvPr/>
          </p:nvSpPr>
          <p:spPr>
            <a:xfrm>
              <a:off x="4982400" y="3451125"/>
              <a:ext cx="278150" cy="184375"/>
            </a:xfrm>
            <a:custGeom>
              <a:avLst/>
              <a:gdLst/>
              <a:ahLst/>
              <a:cxnLst/>
              <a:rect l="l" t="t" r="r" b="b"/>
              <a:pathLst>
                <a:path w="11126" h="7375" extrusionOk="0">
                  <a:moveTo>
                    <a:pt x="10414" y="1"/>
                  </a:moveTo>
                  <a:lnTo>
                    <a:pt x="0" y="6174"/>
                  </a:lnTo>
                  <a:lnTo>
                    <a:pt x="712" y="7374"/>
                  </a:lnTo>
                  <a:lnTo>
                    <a:pt x="11126" y="1202"/>
                  </a:lnTo>
                  <a:lnTo>
                    <a:pt x="10414"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3"/>
            <p:cNvSpPr/>
            <p:nvPr/>
          </p:nvSpPr>
          <p:spPr>
            <a:xfrm>
              <a:off x="4982400" y="3483700"/>
              <a:ext cx="223225" cy="151800"/>
            </a:xfrm>
            <a:custGeom>
              <a:avLst/>
              <a:gdLst/>
              <a:ahLst/>
              <a:cxnLst/>
              <a:rect l="l" t="t" r="r" b="b"/>
              <a:pathLst>
                <a:path w="8929" h="6072" extrusionOk="0">
                  <a:moveTo>
                    <a:pt x="8216" y="0"/>
                  </a:moveTo>
                  <a:lnTo>
                    <a:pt x="0" y="4870"/>
                  </a:lnTo>
                  <a:lnTo>
                    <a:pt x="712" y="6071"/>
                  </a:lnTo>
                  <a:lnTo>
                    <a:pt x="8928" y="1201"/>
                  </a:lnTo>
                  <a:lnTo>
                    <a:pt x="821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3"/>
            <p:cNvSpPr/>
            <p:nvPr/>
          </p:nvSpPr>
          <p:spPr>
            <a:xfrm>
              <a:off x="5041825" y="3519675"/>
              <a:ext cx="238300" cy="159625"/>
            </a:xfrm>
            <a:custGeom>
              <a:avLst/>
              <a:gdLst/>
              <a:ahLst/>
              <a:cxnLst/>
              <a:rect l="l" t="t" r="r" b="b"/>
              <a:pathLst>
                <a:path w="9532" h="6385" extrusionOk="0">
                  <a:moveTo>
                    <a:pt x="8471" y="0"/>
                  </a:moveTo>
                  <a:cubicBezTo>
                    <a:pt x="8299" y="0"/>
                    <a:pt x="8124" y="45"/>
                    <a:pt x="7965" y="140"/>
                  </a:cubicBezTo>
                  <a:cubicBezTo>
                    <a:pt x="7619" y="344"/>
                    <a:pt x="7431" y="737"/>
                    <a:pt x="7488" y="1134"/>
                  </a:cubicBezTo>
                  <a:cubicBezTo>
                    <a:pt x="7546" y="1533"/>
                    <a:pt x="7837" y="1857"/>
                    <a:pt x="8226" y="1956"/>
                  </a:cubicBezTo>
                  <a:cubicBezTo>
                    <a:pt x="8307" y="1977"/>
                    <a:pt x="8390" y="1987"/>
                    <a:pt x="8472" y="1987"/>
                  </a:cubicBezTo>
                  <a:cubicBezTo>
                    <a:pt x="8780" y="1987"/>
                    <a:pt x="9077" y="1843"/>
                    <a:pt x="9267" y="1589"/>
                  </a:cubicBezTo>
                  <a:cubicBezTo>
                    <a:pt x="9507" y="1268"/>
                    <a:pt x="9531" y="833"/>
                    <a:pt x="9326" y="488"/>
                  </a:cubicBezTo>
                  <a:cubicBezTo>
                    <a:pt x="9141" y="174"/>
                    <a:pt x="8810" y="0"/>
                    <a:pt x="8471" y="0"/>
                  </a:cubicBezTo>
                  <a:close/>
                  <a:moveTo>
                    <a:pt x="6159" y="2407"/>
                  </a:moveTo>
                  <a:cubicBezTo>
                    <a:pt x="6113" y="2407"/>
                    <a:pt x="6067" y="2419"/>
                    <a:pt x="6024" y="2445"/>
                  </a:cubicBezTo>
                  <a:lnTo>
                    <a:pt x="6025" y="2445"/>
                  </a:lnTo>
                  <a:cubicBezTo>
                    <a:pt x="5823" y="2564"/>
                    <a:pt x="5867" y="2867"/>
                    <a:pt x="6095" y="2925"/>
                  </a:cubicBezTo>
                  <a:cubicBezTo>
                    <a:pt x="6118" y="2931"/>
                    <a:pt x="6140" y="2934"/>
                    <a:pt x="6162" y="2934"/>
                  </a:cubicBezTo>
                  <a:cubicBezTo>
                    <a:pt x="6356" y="2934"/>
                    <a:pt x="6493" y="2718"/>
                    <a:pt x="6386" y="2537"/>
                  </a:cubicBezTo>
                  <a:cubicBezTo>
                    <a:pt x="6337" y="2454"/>
                    <a:pt x="6249" y="2407"/>
                    <a:pt x="6159" y="2407"/>
                  </a:cubicBezTo>
                  <a:close/>
                  <a:moveTo>
                    <a:pt x="5512" y="2791"/>
                  </a:moveTo>
                  <a:cubicBezTo>
                    <a:pt x="5466" y="2791"/>
                    <a:pt x="5420" y="2803"/>
                    <a:pt x="5377" y="2828"/>
                  </a:cubicBezTo>
                  <a:lnTo>
                    <a:pt x="5378" y="2828"/>
                  </a:lnTo>
                  <a:cubicBezTo>
                    <a:pt x="5176" y="2948"/>
                    <a:pt x="5221" y="3251"/>
                    <a:pt x="5448" y="3309"/>
                  </a:cubicBezTo>
                  <a:cubicBezTo>
                    <a:pt x="5471" y="3315"/>
                    <a:pt x="5493" y="3318"/>
                    <a:pt x="5515" y="3318"/>
                  </a:cubicBezTo>
                  <a:cubicBezTo>
                    <a:pt x="5709" y="3318"/>
                    <a:pt x="5846" y="3101"/>
                    <a:pt x="5739" y="2920"/>
                  </a:cubicBezTo>
                  <a:cubicBezTo>
                    <a:pt x="5690" y="2837"/>
                    <a:pt x="5602" y="2791"/>
                    <a:pt x="5512" y="2791"/>
                  </a:cubicBezTo>
                  <a:close/>
                  <a:moveTo>
                    <a:pt x="4866" y="3174"/>
                  </a:moveTo>
                  <a:cubicBezTo>
                    <a:pt x="4819" y="3174"/>
                    <a:pt x="4773" y="3186"/>
                    <a:pt x="4730" y="3212"/>
                  </a:cubicBezTo>
                  <a:lnTo>
                    <a:pt x="4731" y="3212"/>
                  </a:lnTo>
                  <a:cubicBezTo>
                    <a:pt x="4530" y="3331"/>
                    <a:pt x="4573" y="3634"/>
                    <a:pt x="4801" y="3692"/>
                  </a:cubicBezTo>
                  <a:cubicBezTo>
                    <a:pt x="4824" y="3698"/>
                    <a:pt x="4846" y="3701"/>
                    <a:pt x="4868" y="3701"/>
                  </a:cubicBezTo>
                  <a:cubicBezTo>
                    <a:pt x="5062" y="3701"/>
                    <a:pt x="5199" y="3485"/>
                    <a:pt x="5092" y="3304"/>
                  </a:cubicBezTo>
                  <a:cubicBezTo>
                    <a:pt x="5043" y="3221"/>
                    <a:pt x="4955" y="3174"/>
                    <a:pt x="4866" y="3174"/>
                  </a:cubicBezTo>
                  <a:close/>
                  <a:moveTo>
                    <a:pt x="4218" y="3558"/>
                  </a:moveTo>
                  <a:cubicBezTo>
                    <a:pt x="4172" y="3558"/>
                    <a:pt x="4126" y="3570"/>
                    <a:pt x="4083" y="3595"/>
                  </a:cubicBezTo>
                  <a:lnTo>
                    <a:pt x="4084" y="3595"/>
                  </a:lnTo>
                  <a:cubicBezTo>
                    <a:pt x="3883" y="3714"/>
                    <a:pt x="3926" y="4018"/>
                    <a:pt x="4154" y="4076"/>
                  </a:cubicBezTo>
                  <a:cubicBezTo>
                    <a:pt x="4177" y="4082"/>
                    <a:pt x="4199" y="4085"/>
                    <a:pt x="4221" y="4085"/>
                  </a:cubicBezTo>
                  <a:cubicBezTo>
                    <a:pt x="4415" y="4085"/>
                    <a:pt x="4553" y="3868"/>
                    <a:pt x="4445" y="3687"/>
                  </a:cubicBezTo>
                  <a:cubicBezTo>
                    <a:pt x="4395" y="3604"/>
                    <a:pt x="4308" y="3558"/>
                    <a:pt x="4218" y="3558"/>
                  </a:cubicBezTo>
                  <a:close/>
                  <a:moveTo>
                    <a:pt x="3572" y="3942"/>
                  </a:moveTo>
                  <a:cubicBezTo>
                    <a:pt x="3526" y="3942"/>
                    <a:pt x="3479" y="3954"/>
                    <a:pt x="3436" y="3979"/>
                  </a:cubicBezTo>
                  <a:lnTo>
                    <a:pt x="3437" y="3979"/>
                  </a:lnTo>
                  <a:cubicBezTo>
                    <a:pt x="3236" y="4098"/>
                    <a:pt x="3280" y="4401"/>
                    <a:pt x="3507" y="4459"/>
                  </a:cubicBezTo>
                  <a:cubicBezTo>
                    <a:pt x="3530" y="4465"/>
                    <a:pt x="3552" y="4468"/>
                    <a:pt x="3574" y="4468"/>
                  </a:cubicBezTo>
                  <a:cubicBezTo>
                    <a:pt x="3768" y="4468"/>
                    <a:pt x="3906" y="4251"/>
                    <a:pt x="3798" y="4070"/>
                  </a:cubicBezTo>
                  <a:cubicBezTo>
                    <a:pt x="3748" y="3987"/>
                    <a:pt x="3661" y="3942"/>
                    <a:pt x="3572" y="3942"/>
                  </a:cubicBezTo>
                  <a:close/>
                  <a:moveTo>
                    <a:pt x="2924" y="4325"/>
                  </a:moveTo>
                  <a:cubicBezTo>
                    <a:pt x="2878" y="4325"/>
                    <a:pt x="2832" y="4337"/>
                    <a:pt x="2790" y="4362"/>
                  </a:cubicBezTo>
                  <a:cubicBezTo>
                    <a:pt x="2589" y="4481"/>
                    <a:pt x="2632" y="4784"/>
                    <a:pt x="2860" y="4842"/>
                  </a:cubicBezTo>
                  <a:cubicBezTo>
                    <a:pt x="2883" y="4848"/>
                    <a:pt x="2906" y="4851"/>
                    <a:pt x="2928" y="4851"/>
                  </a:cubicBezTo>
                  <a:cubicBezTo>
                    <a:pt x="3121" y="4851"/>
                    <a:pt x="3258" y="4635"/>
                    <a:pt x="3151" y="4454"/>
                  </a:cubicBezTo>
                  <a:cubicBezTo>
                    <a:pt x="3101" y="4371"/>
                    <a:pt x="3014" y="4325"/>
                    <a:pt x="2924" y="4325"/>
                  </a:cubicBezTo>
                  <a:close/>
                  <a:moveTo>
                    <a:pt x="2278" y="4709"/>
                  </a:moveTo>
                  <a:cubicBezTo>
                    <a:pt x="2232" y="4709"/>
                    <a:pt x="2186" y="4721"/>
                    <a:pt x="2144" y="4746"/>
                  </a:cubicBezTo>
                  <a:lnTo>
                    <a:pt x="2144" y="4745"/>
                  </a:lnTo>
                  <a:lnTo>
                    <a:pt x="2144" y="4745"/>
                  </a:lnTo>
                  <a:cubicBezTo>
                    <a:pt x="1942" y="4865"/>
                    <a:pt x="1986" y="5168"/>
                    <a:pt x="2213" y="5226"/>
                  </a:cubicBezTo>
                  <a:cubicBezTo>
                    <a:pt x="2236" y="5232"/>
                    <a:pt x="2258" y="5235"/>
                    <a:pt x="2280" y="5235"/>
                  </a:cubicBezTo>
                  <a:cubicBezTo>
                    <a:pt x="2474" y="5235"/>
                    <a:pt x="2612" y="5019"/>
                    <a:pt x="2504" y="4837"/>
                  </a:cubicBezTo>
                  <a:cubicBezTo>
                    <a:pt x="2455" y="4754"/>
                    <a:pt x="2368" y="4709"/>
                    <a:pt x="2278" y="4709"/>
                  </a:cubicBezTo>
                  <a:close/>
                  <a:moveTo>
                    <a:pt x="1631" y="5092"/>
                  </a:moveTo>
                  <a:cubicBezTo>
                    <a:pt x="1585" y="5092"/>
                    <a:pt x="1539" y="5104"/>
                    <a:pt x="1497" y="5130"/>
                  </a:cubicBezTo>
                  <a:lnTo>
                    <a:pt x="1497" y="5129"/>
                  </a:lnTo>
                  <a:lnTo>
                    <a:pt x="1497" y="5129"/>
                  </a:lnTo>
                  <a:cubicBezTo>
                    <a:pt x="1296" y="5248"/>
                    <a:pt x="1339" y="5551"/>
                    <a:pt x="1566" y="5609"/>
                  </a:cubicBezTo>
                  <a:cubicBezTo>
                    <a:pt x="1589" y="5615"/>
                    <a:pt x="1611" y="5618"/>
                    <a:pt x="1633" y="5618"/>
                  </a:cubicBezTo>
                  <a:cubicBezTo>
                    <a:pt x="1827" y="5618"/>
                    <a:pt x="1965" y="5402"/>
                    <a:pt x="1857" y="5221"/>
                  </a:cubicBezTo>
                  <a:cubicBezTo>
                    <a:pt x="1808" y="5138"/>
                    <a:pt x="1721" y="5092"/>
                    <a:pt x="1631" y="5092"/>
                  </a:cubicBezTo>
                  <a:close/>
                  <a:moveTo>
                    <a:pt x="984" y="5475"/>
                  </a:moveTo>
                  <a:cubicBezTo>
                    <a:pt x="938" y="5475"/>
                    <a:pt x="892" y="5487"/>
                    <a:pt x="850" y="5512"/>
                  </a:cubicBezTo>
                  <a:cubicBezTo>
                    <a:pt x="648" y="5632"/>
                    <a:pt x="692" y="5935"/>
                    <a:pt x="919" y="5993"/>
                  </a:cubicBezTo>
                  <a:cubicBezTo>
                    <a:pt x="942" y="5999"/>
                    <a:pt x="965" y="6002"/>
                    <a:pt x="986" y="6002"/>
                  </a:cubicBezTo>
                  <a:cubicBezTo>
                    <a:pt x="1180" y="6002"/>
                    <a:pt x="1318" y="5786"/>
                    <a:pt x="1210" y="5604"/>
                  </a:cubicBezTo>
                  <a:cubicBezTo>
                    <a:pt x="1161" y="5521"/>
                    <a:pt x="1074" y="5475"/>
                    <a:pt x="984" y="5475"/>
                  </a:cubicBezTo>
                  <a:close/>
                  <a:moveTo>
                    <a:pt x="337" y="5859"/>
                  </a:moveTo>
                  <a:cubicBezTo>
                    <a:pt x="291" y="5859"/>
                    <a:pt x="245" y="5871"/>
                    <a:pt x="203" y="5896"/>
                  </a:cubicBezTo>
                  <a:cubicBezTo>
                    <a:pt x="1" y="6015"/>
                    <a:pt x="44" y="6318"/>
                    <a:pt x="272" y="6376"/>
                  </a:cubicBezTo>
                  <a:cubicBezTo>
                    <a:pt x="295" y="6382"/>
                    <a:pt x="318" y="6385"/>
                    <a:pt x="339" y="6385"/>
                  </a:cubicBezTo>
                  <a:cubicBezTo>
                    <a:pt x="533" y="6385"/>
                    <a:pt x="671" y="6169"/>
                    <a:pt x="563" y="5988"/>
                  </a:cubicBezTo>
                  <a:cubicBezTo>
                    <a:pt x="514" y="5905"/>
                    <a:pt x="427" y="5859"/>
                    <a:pt x="337" y="5859"/>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63"/>
          <p:cNvGrpSpPr/>
          <p:nvPr/>
        </p:nvGrpSpPr>
        <p:grpSpPr>
          <a:xfrm>
            <a:off x="6985130" y="1949159"/>
            <a:ext cx="650523" cy="427601"/>
            <a:chOff x="5005275" y="3833825"/>
            <a:chExt cx="365175" cy="240050"/>
          </a:xfrm>
        </p:grpSpPr>
        <p:sp>
          <p:nvSpPr>
            <p:cNvPr id="5324" name="Google Shape;5324;p63"/>
            <p:cNvSpPr/>
            <p:nvPr/>
          </p:nvSpPr>
          <p:spPr>
            <a:xfrm>
              <a:off x="5005275" y="3833825"/>
              <a:ext cx="365175" cy="240050"/>
            </a:xfrm>
            <a:custGeom>
              <a:avLst/>
              <a:gdLst/>
              <a:ahLst/>
              <a:cxnLst/>
              <a:rect l="l" t="t" r="r" b="b"/>
              <a:pathLst>
                <a:path w="14607" h="9602" extrusionOk="0">
                  <a:moveTo>
                    <a:pt x="13907" y="0"/>
                  </a:moveTo>
                  <a:cubicBezTo>
                    <a:pt x="13903" y="0"/>
                    <a:pt x="13898" y="0"/>
                    <a:pt x="13894" y="0"/>
                  </a:cubicBezTo>
                  <a:lnTo>
                    <a:pt x="387" y="485"/>
                  </a:lnTo>
                  <a:cubicBezTo>
                    <a:pt x="170" y="492"/>
                    <a:pt x="0" y="674"/>
                    <a:pt x="7" y="892"/>
                  </a:cubicBezTo>
                  <a:lnTo>
                    <a:pt x="307" y="9221"/>
                  </a:lnTo>
                  <a:cubicBezTo>
                    <a:pt x="314" y="9434"/>
                    <a:pt x="489" y="9602"/>
                    <a:pt x="700" y="9602"/>
                  </a:cubicBezTo>
                  <a:cubicBezTo>
                    <a:pt x="704" y="9602"/>
                    <a:pt x="709" y="9601"/>
                    <a:pt x="713" y="9601"/>
                  </a:cubicBezTo>
                  <a:lnTo>
                    <a:pt x="14221" y="9117"/>
                  </a:lnTo>
                  <a:cubicBezTo>
                    <a:pt x="14437" y="9109"/>
                    <a:pt x="14607" y="8926"/>
                    <a:pt x="14600" y="8709"/>
                  </a:cubicBezTo>
                  <a:lnTo>
                    <a:pt x="14301" y="379"/>
                  </a:lnTo>
                  <a:cubicBezTo>
                    <a:pt x="14293" y="167"/>
                    <a:pt x="14118" y="0"/>
                    <a:pt x="13907" y="0"/>
                  </a:cubicBezTo>
                  <a:close/>
                </a:path>
              </a:pathLst>
            </a:custGeom>
            <a:solidFill>
              <a:srgbClr val="091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3"/>
            <p:cNvSpPr/>
            <p:nvPr/>
          </p:nvSpPr>
          <p:spPr>
            <a:xfrm>
              <a:off x="5006200" y="3859550"/>
              <a:ext cx="358700" cy="49900"/>
            </a:xfrm>
            <a:custGeom>
              <a:avLst/>
              <a:gdLst/>
              <a:ahLst/>
              <a:cxnLst/>
              <a:rect l="l" t="t" r="r" b="b"/>
              <a:pathLst>
                <a:path w="14348" h="1996" extrusionOk="0">
                  <a:moveTo>
                    <a:pt x="14295" y="0"/>
                  </a:moveTo>
                  <a:lnTo>
                    <a:pt x="0" y="513"/>
                  </a:lnTo>
                  <a:lnTo>
                    <a:pt x="53" y="1995"/>
                  </a:lnTo>
                  <a:lnTo>
                    <a:pt x="14347" y="1483"/>
                  </a:lnTo>
                  <a:lnTo>
                    <a:pt x="14295" y="0"/>
                  </a:ln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3"/>
            <p:cNvSpPr/>
            <p:nvPr/>
          </p:nvSpPr>
          <p:spPr>
            <a:xfrm>
              <a:off x="5025850" y="3917775"/>
              <a:ext cx="7200" cy="48175"/>
            </a:xfrm>
            <a:custGeom>
              <a:avLst/>
              <a:gdLst/>
              <a:ahLst/>
              <a:cxnLst/>
              <a:rect l="l" t="t" r="r" b="b"/>
              <a:pathLst>
                <a:path w="288"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3"/>
            <p:cNvSpPr/>
            <p:nvPr/>
          </p:nvSpPr>
          <p:spPr>
            <a:xfrm>
              <a:off x="5033025" y="3917775"/>
              <a:ext cx="7200" cy="48175"/>
            </a:xfrm>
            <a:custGeom>
              <a:avLst/>
              <a:gdLst/>
              <a:ahLst/>
              <a:cxnLst/>
              <a:rect l="l" t="t" r="r" b="b"/>
              <a:pathLst>
                <a:path w="288"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3"/>
            <p:cNvSpPr/>
            <p:nvPr/>
          </p:nvSpPr>
          <p:spPr>
            <a:xfrm>
              <a:off x="5040200" y="3917775"/>
              <a:ext cx="7225" cy="48175"/>
            </a:xfrm>
            <a:custGeom>
              <a:avLst/>
              <a:gdLst/>
              <a:ahLst/>
              <a:cxnLst/>
              <a:rect l="l" t="t" r="r" b="b"/>
              <a:pathLst>
                <a:path w="289"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3"/>
            <p:cNvSpPr/>
            <p:nvPr/>
          </p:nvSpPr>
          <p:spPr>
            <a:xfrm>
              <a:off x="5047400" y="3917775"/>
              <a:ext cx="7200" cy="48175"/>
            </a:xfrm>
            <a:custGeom>
              <a:avLst/>
              <a:gdLst/>
              <a:ahLst/>
              <a:cxnLst/>
              <a:rect l="l" t="t" r="r" b="b"/>
              <a:pathLst>
                <a:path w="288" h="1927" extrusionOk="0">
                  <a:moveTo>
                    <a:pt x="0" y="0"/>
                  </a:moveTo>
                  <a:lnTo>
                    <a:pt x="0"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3"/>
            <p:cNvSpPr/>
            <p:nvPr/>
          </p:nvSpPr>
          <p:spPr>
            <a:xfrm>
              <a:off x="5054575" y="3917775"/>
              <a:ext cx="7200" cy="48175"/>
            </a:xfrm>
            <a:custGeom>
              <a:avLst/>
              <a:gdLst/>
              <a:ahLst/>
              <a:cxnLst/>
              <a:rect l="l" t="t" r="r" b="b"/>
              <a:pathLst>
                <a:path w="288"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3"/>
            <p:cNvSpPr/>
            <p:nvPr/>
          </p:nvSpPr>
          <p:spPr>
            <a:xfrm>
              <a:off x="5061750" y="3917775"/>
              <a:ext cx="7200" cy="48175"/>
            </a:xfrm>
            <a:custGeom>
              <a:avLst/>
              <a:gdLst/>
              <a:ahLst/>
              <a:cxnLst/>
              <a:rect l="l" t="t" r="r" b="b"/>
              <a:pathLst>
                <a:path w="288"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3"/>
            <p:cNvSpPr/>
            <p:nvPr/>
          </p:nvSpPr>
          <p:spPr>
            <a:xfrm>
              <a:off x="5068925" y="3917775"/>
              <a:ext cx="7225" cy="48175"/>
            </a:xfrm>
            <a:custGeom>
              <a:avLst/>
              <a:gdLst/>
              <a:ahLst/>
              <a:cxnLst/>
              <a:rect l="l" t="t" r="r" b="b"/>
              <a:pathLst>
                <a:path w="289"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3"/>
            <p:cNvSpPr/>
            <p:nvPr/>
          </p:nvSpPr>
          <p:spPr>
            <a:xfrm>
              <a:off x="5076125" y="3917775"/>
              <a:ext cx="7200" cy="48175"/>
            </a:xfrm>
            <a:custGeom>
              <a:avLst/>
              <a:gdLst/>
              <a:ahLst/>
              <a:cxnLst/>
              <a:rect l="l" t="t" r="r" b="b"/>
              <a:pathLst>
                <a:path w="288" h="1927" extrusionOk="0">
                  <a:moveTo>
                    <a:pt x="0" y="0"/>
                  </a:moveTo>
                  <a:lnTo>
                    <a:pt x="0"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3"/>
            <p:cNvSpPr/>
            <p:nvPr/>
          </p:nvSpPr>
          <p:spPr>
            <a:xfrm>
              <a:off x="5083300" y="3917775"/>
              <a:ext cx="7200" cy="48175"/>
            </a:xfrm>
            <a:custGeom>
              <a:avLst/>
              <a:gdLst/>
              <a:ahLst/>
              <a:cxnLst/>
              <a:rect l="l" t="t" r="r" b="b"/>
              <a:pathLst>
                <a:path w="288"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3"/>
            <p:cNvSpPr/>
            <p:nvPr/>
          </p:nvSpPr>
          <p:spPr>
            <a:xfrm>
              <a:off x="5090475" y="3917775"/>
              <a:ext cx="7200" cy="48175"/>
            </a:xfrm>
            <a:custGeom>
              <a:avLst/>
              <a:gdLst/>
              <a:ahLst/>
              <a:cxnLst/>
              <a:rect l="l" t="t" r="r" b="b"/>
              <a:pathLst>
                <a:path w="288"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3"/>
            <p:cNvSpPr/>
            <p:nvPr/>
          </p:nvSpPr>
          <p:spPr>
            <a:xfrm>
              <a:off x="5097650" y="3917775"/>
              <a:ext cx="7225" cy="48175"/>
            </a:xfrm>
            <a:custGeom>
              <a:avLst/>
              <a:gdLst/>
              <a:ahLst/>
              <a:cxnLst/>
              <a:rect l="l" t="t" r="r" b="b"/>
              <a:pathLst>
                <a:path w="289"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3"/>
            <p:cNvSpPr/>
            <p:nvPr/>
          </p:nvSpPr>
          <p:spPr>
            <a:xfrm>
              <a:off x="5104850" y="3917775"/>
              <a:ext cx="7200" cy="48175"/>
            </a:xfrm>
            <a:custGeom>
              <a:avLst/>
              <a:gdLst/>
              <a:ahLst/>
              <a:cxnLst/>
              <a:rect l="l" t="t" r="r" b="b"/>
              <a:pathLst>
                <a:path w="288" h="1927" extrusionOk="0">
                  <a:moveTo>
                    <a:pt x="0" y="0"/>
                  </a:moveTo>
                  <a:lnTo>
                    <a:pt x="0"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3"/>
            <p:cNvSpPr/>
            <p:nvPr/>
          </p:nvSpPr>
          <p:spPr>
            <a:xfrm>
              <a:off x="5112025" y="3917775"/>
              <a:ext cx="7200" cy="48175"/>
            </a:xfrm>
            <a:custGeom>
              <a:avLst/>
              <a:gdLst/>
              <a:ahLst/>
              <a:cxnLst/>
              <a:rect l="l" t="t" r="r" b="b"/>
              <a:pathLst>
                <a:path w="288"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3"/>
            <p:cNvSpPr/>
            <p:nvPr/>
          </p:nvSpPr>
          <p:spPr>
            <a:xfrm>
              <a:off x="5119200" y="3917775"/>
              <a:ext cx="7200" cy="48175"/>
            </a:xfrm>
            <a:custGeom>
              <a:avLst/>
              <a:gdLst/>
              <a:ahLst/>
              <a:cxnLst/>
              <a:rect l="l" t="t" r="r" b="b"/>
              <a:pathLst>
                <a:path w="288"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3"/>
            <p:cNvSpPr/>
            <p:nvPr/>
          </p:nvSpPr>
          <p:spPr>
            <a:xfrm>
              <a:off x="5126375" y="3917775"/>
              <a:ext cx="7225" cy="48175"/>
            </a:xfrm>
            <a:custGeom>
              <a:avLst/>
              <a:gdLst/>
              <a:ahLst/>
              <a:cxnLst/>
              <a:rect l="l" t="t" r="r" b="b"/>
              <a:pathLst>
                <a:path w="289"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3"/>
            <p:cNvSpPr/>
            <p:nvPr/>
          </p:nvSpPr>
          <p:spPr>
            <a:xfrm>
              <a:off x="5133575" y="3917775"/>
              <a:ext cx="7200" cy="48175"/>
            </a:xfrm>
            <a:custGeom>
              <a:avLst/>
              <a:gdLst/>
              <a:ahLst/>
              <a:cxnLst/>
              <a:rect l="l" t="t" r="r" b="b"/>
              <a:pathLst>
                <a:path w="288" h="1927" extrusionOk="0">
                  <a:moveTo>
                    <a:pt x="0" y="0"/>
                  </a:moveTo>
                  <a:lnTo>
                    <a:pt x="0"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3"/>
            <p:cNvSpPr/>
            <p:nvPr/>
          </p:nvSpPr>
          <p:spPr>
            <a:xfrm>
              <a:off x="5140750" y="3917775"/>
              <a:ext cx="7200" cy="48175"/>
            </a:xfrm>
            <a:custGeom>
              <a:avLst/>
              <a:gdLst/>
              <a:ahLst/>
              <a:cxnLst/>
              <a:rect l="l" t="t" r="r" b="b"/>
              <a:pathLst>
                <a:path w="288"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3"/>
            <p:cNvSpPr/>
            <p:nvPr/>
          </p:nvSpPr>
          <p:spPr>
            <a:xfrm>
              <a:off x="5147925" y="3917775"/>
              <a:ext cx="7200" cy="48175"/>
            </a:xfrm>
            <a:custGeom>
              <a:avLst/>
              <a:gdLst/>
              <a:ahLst/>
              <a:cxnLst/>
              <a:rect l="l" t="t" r="r" b="b"/>
              <a:pathLst>
                <a:path w="288"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3"/>
            <p:cNvSpPr/>
            <p:nvPr/>
          </p:nvSpPr>
          <p:spPr>
            <a:xfrm>
              <a:off x="5155100" y="3917775"/>
              <a:ext cx="7225" cy="48175"/>
            </a:xfrm>
            <a:custGeom>
              <a:avLst/>
              <a:gdLst/>
              <a:ahLst/>
              <a:cxnLst/>
              <a:rect l="l" t="t" r="r" b="b"/>
              <a:pathLst>
                <a:path w="289"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3"/>
            <p:cNvSpPr/>
            <p:nvPr/>
          </p:nvSpPr>
          <p:spPr>
            <a:xfrm>
              <a:off x="5162275" y="3917775"/>
              <a:ext cx="7225" cy="48175"/>
            </a:xfrm>
            <a:custGeom>
              <a:avLst/>
              <a:gdLst/>
              <a:ahLst/>
              <a:cxnLst/>
              <a:rect l="l" t="t" r="r" b="b"/>
              <a:pathLst>
                <a:path w="289"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3"/>
            <p:cNvSpPr/>
            <p:nvPr/>
          </p:nvSpPr>
          <p:spPr>
            <a:xfrm>
              <a:off x="5169475" y="3917775"/>
              <a:ext cx="7175" cy="48175"/>
            </a:xfrm>
            <a:custGeom>
              <a:avLst/>
              <a:gdLst/>
              <a:ahLst/>
              <a:cxnLst/>
              <a:rect l="l" t="t" r="r" b="b"/>
              <a:pathLst>
                <a:path w="287" h="1927" extrusionOk="0">
                  <a:moveTo>
                    <a:pt x="0" y="0"/>
                  </a:moveTo>
                  <a:lnTo>
                    <a:pt x="0"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3"/>
            <p:cNvSpPr/>
            <p:nvPr/>
          </p:nvSpPr>
          <p:spPr>
            <a:xfrm>
              <a:off x="5176625" y="3917775"/>
              <a:ext cx="7225" cy="48175"/>
            </a:xfrm>
            <a:custGeom>
              <a:avLst/>
              <a:gdLst/>
              <a:ahLst/>
              <a:cxnLst/>
              <a:rect l="l" t="t" r="r" b="b"/>
              <a:pathLst>
                <a:path w="289" h="1927" extrusionOk="0">
                  <a:moveTo>
                    <a:pt x="1" y="0"/>
                  </a:moveTo>
                  <a:lnTo>
                    <a:pt x="1" y="1927"/>
                  </a:lnTo>
                  <a:lnTo>
                    <a:pt x="289" y="1927"/>
                  </a:lnTo>
                  <a:lnTo>
                    <a:pt x="289"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3"/>
            <p:cNvSpPr/>
            <p:nvPr/>
          </p:nvSpPr>
          <p:spPr>
            <a:xfrm>
              <a:off x="5183825" y="3917775"/>
              <a:ext cx="7225" cy="48175"/>
            </a:xfrm>
            <a:custGeom>
              <a:avLst/>
              <a:gdLst/>
              <a:ahLst/>
              <a:cxnLst/>
              <a:rect l="l" t="t" r="r" b="b"/>
              <a:pathLst>
                <a:path w="289"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3"/>
            <p:cNvSpPr/>
            <p:nvPr/>
          </p:nvSpPr>
          <p:spPr>
            <a:xfrm>
              <a:off x="5191000" y="3917775"/>
              <a:ext cx="7225" cy="48175"/>
            </a:xfrm>
            <a:custGeom>
              <a:avLst/>
              <a:gdLst/>
              <a:ahLst/>
              <a:cxnLst/>
              <a:rect l="l" t="t" r="r" b="b"/>
              <a:pathLst>
                <a:path w="289"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3"/>
            <p:cNvSpPr/>
            <p:nvPr/>
          </p:nvSpPr>
          <p:spPr>
            <a:xfrm>
              <a:off x="5198200" y="3917775"/>
              <a:ext cx="7175" cy="48175"/>
            </a:xfrm>
            <a:custGeom>
              <a:avLst/>
              <a:gdLst/>
              <a:ahLst/>
              <a:cxnLst/>
              <a:rect l="l" t="t" r="r" b="b"/>
              <a:pathLst>
                <a:path w="287" h="1927" extrusionOk="0">
                  <a:moveTo>
                    <a:pt x="0" y="0"/>
                  </a:moveTo>
                  <a:lnTo>
                    <a:pt x="0"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3"/>
            <p:cNvSpPr/>
            <p:nvPr/>
          </p:nvSpPr>
          <p:spPr>
            <a:xfrm>
              <a:off x="5205350" y="3917775"/>
              <a:ext cx="7225" cy="48175"/>
            </a:xfrm>
            <a:custGeom>
              <a:avLst/>
              <a:gdLst/>
              <a:ahLst/>
              <a:cxnLst/>
              <a:rect l="l" t="t" r="r" b="b"/>
              <a:pathLst>
                <a:path w="289" h="1927" extrusionOk="0">
                  <a:moveTo>
                    <a:pt x="1" y="0"/>
                  </a:moveTo>
                  <a:lnTo>
                    <a:pt x="1" y="1927"/>
                  </a:lnTo>
                  <a:lnTo>
                    <a:pt x="289" y="1927"/>
                  </a:lnTo>
                  <a:lnTo>
                    <a:pt x="289"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3"/>
            <p:cNvSpPr/>
            <p:nvPr/>
          </p:nvSpPr>
          <p:spPr>
            <a:xfrm>
              <a:off x="5212550" y="3917775"/>
              <a:ext cx="7200" cy="48175"/>
            </a:xfrm>
            <a:custGeom>
              <a:avLst/>
              <a:gdLst/>
              <a:ahLst/>
              <a:cxnLst/>
              <a:rect l="l" t="t" r="r" b="b"/>
              <a:pathLst>
                <a:path w="288" h="1927" extrusionOk="0">
                  <a:moveTo>
                    <a:pt x="1" y="0"/>
                  </a:moveTo>
                  <a:lnTo>
                    <a:pt x="1"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3"/>
            <p:cNvSpPr/>
            <p:nvPr/>
          </p:nvSpPr>
          <p:spPr>
            <a:xfrm>
              <a:off x="5219725" y="3917775"/>
              <a:ext cx="7225" cy="48175"/>
            </a:xfrm>
            <a:custGeom>
              <a:avLst/>
              <a:gdLst/>
              <a:ahLst/>
              <a:cxnLst/>
              <a:rect l="l" t="t" r="r" b="b"/>
              <a:pathLst>
                <a:path w="289"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3"/>
            <p:cNvSpPr/>
            <p:nvPr/>
          </p:nvSpPr>
          <p:spPr>
            <a:xfrm>
              <a:off x="5226925" y="3917775"/>
              <a:ext cx="7175" cy="48175"/>
            </a:xfrm>
            <a:custGeom>
              <a:avLst/>
              <a:gdLst/>
              <a:ahLst/>
              <a:cxnLst/>
              <a:rect l="l" t="t" r="r" b="b"/>
              <a:pathLst>
                <a:path w="287" h="1927" extrusionOk="0">
                  <a:moveTo>
                    <a:pt x="0" y="0"/>
                  </a:moveTo>
                  <a:lnTo>
                    <a:pt x="0"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3"/>
            <p:cNvSpPr/>
            <p:nvPr/>
          </p:nvSpPr>
          <p:spPr>
            <a:xfrm>
              <a:off x="5234075" y="3917775"/>
              <a:ext cx="7225" cy="48175"/>
            </a:xfrm>
            <a:custGeom>
              <a:avLst/>
              <a:gdLst/>
              <a:ahLst/>
              <a:cxnLst/>
              <a:rect l="l" t="t" r="r" b="b"/>
              <a:pathLst>
                <a:path w="289" h="1927" extrusionOk="0">
                  <a:moveTo>
                    <a:pt x="1" y="0"/>
                  </a:moveTo>
                  <a:lnTo>
                    <a:pt x="1" y="1927"/>
                  </a:lnTo>
                  <a:lnTo>
                    <a:pt x="289" y="1927"/>
                  </a:lnTo>
                  <a:lnTo>
                    <a:pt x="289"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3"/>
            <p:cNvSpPr/>
            <p:nvPr/>
          </p:nvSpPr>
          <p:spPr>
            <a:xfrm>
              <a:off x="5241275" y="3917775"/>
              <a:ext cx="7200" cy="48175"/>
            </a:xfrm>
            <a:custGeom>
              <a:avLst/>
              <a:gdLst/>
              <a:ahLst/>
              <a:cxnLst/>
              <a:rect l="l" t="t" r="r" b="b"/>
              <a:pathLst>
                <a:path w="288" h="1927" extrusionOk="0">
                  <a:moveTo>
                    <a:pt x="1" y="0"/>
                  </a:moveTo>
                  <a:lnTo>
                    <a:pt x="1"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3"/>
            <p:cNvSpPr/>
            <p:nvPr/>
          </p:nvSpPr>
          <p:spPr>
            <a:xfrm>
              <a:off x="5248450" y="3917775"/>
              <a:ext cx="7225" cy="48175"/>
            </a:xfrm>
            <a:custGeom>
              <a:avLst/>
              <a:gdLst/>
              <a:ahLst/>
              <a:cxnLst/>
              <a:rect l="l" t="t" r="r" b="b"/>
              <a:pathLst>
                <a:path w="289"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3"/>
            <p:cNvSpPr/>
            <p:nvPr/>
          </p:nvSpPr>
          <p:spPr>
            <a:xfrm>
              <a:off x="5255650" y="3917775"/>
              <a:ext cx="7175" cy="48175"/>
            </a:xfrm>
            <a:custGeom>
              <a:avLst/>
              <a:gdLst/>
              <a:ahLst/>
              <a:cxnLst/>
              <a:rect l="l" t="t" r="r" b="b"/>
              <a:pathLst>
                <a:path w="287" h="1927" extrusionOk="0">
                  <a:moveTo>
                    <a:pt x="0" y="0"/>
                  </a:moveTo>
                  <a:lnTo>
                    <a:pt x="0"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3"/>
            <p:cNvSpPr/>
            <p:nvPr/>
          </p:nvSpPr>
          <p:spPr>
            <a:xfrm>
              <a:off x="5262800" y="3917775"/>
              <a:ext cx="7225" cy="48175"/>
            </a:xfrm>
            <a:custGeom>
              <a:avLst/>
              <a:gdLst/>
              <a:ahLst/>
              <a:cxnLst/>
              <a:rect l="l" t="t" r="r" b="b"/>
              <a:pathLst>
                <a:path w="289" h="1927" extrusionOk="0">
                  <a:moveTo>
                    <a:pt x="1" y="0"/>
                  </a:moveTo>
                  <a:lnTo>
                    <a:pt x="1" y="1927"/>
                  </a:lnTo>
                  <a:lnTo>
                    <a:pt x="289" y="1927"/>
                  </a:lnTo>
                  <a:lnTo>
                    <a:pt x="289"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3"/>
            <p:cNvSpPr/>
            <p:nvPr/>
          </p:nvSpPr>
          <p:spPr>
            <a:xfrm>
              <a:off x="5270000" y="3917775"/>
              <a:ext cx="7200" cy="48175"/>
            </a:xfrm>
            <a:custGeom>
              <a:avLst/>
              <a:gdLst/>
              <a:ahLst/>
              <a:cxnLst/>
              <a:rect l="l" t="t" r="r" b="b"/>
              <a:pathLst>
                <a:path w="288" h="1927" extrusionOk="0">
                  <a:moveTo>
                    <a:pt x="1" y="0"/>
                  </a:moveTo>
                  <a:lnTo>
                    <a:pt x="1"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3"/>
            <p:cNvSpPr/>
            <p:nvPr/>
          </p:nvSpPr>
          <p:spPr>
            <a:xfrm>
              <a:off x="5277175" y="3917775"/>
              <a:ext cx="7225" cy="48175"/>
            </a:xfrm>
            <a:custGeom>
              <a:avLst/>
              <a:gdLst/>
              <a:ahLst/>
              <a:cxnLst/>
              <a:rect l="l" t="t" r="r" b="b"/>
              <a:pathLst>
                <a:path w="289"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3"/>
            <p:cNvSpPr/>
            <p:nvPr/>
          </p:nvSpPr>
          <p:spPr>
            <a:xfrm>
              <a:off x="5284375" y="3917775"/>
              <a:ext cx="7175" cy="48175"/>
            </a:xfrm>
            <a:custGeom>
              <a:avLst/>
              <a:gdLst/>
              <a:ahLst/>
              <a:cxnLst/>
              <a:rect l="l" t="t" r="r" b="b"/>
              <a:pathLst>
                <a:path w="287" h="1927" extrusionOk="0">
                  <a:moveTo>
                    <a:pt x="0" y="0"/>
                  </a:moveTo>
                  <a:lnTo>
                    <a:pt x="0"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3"/>
            <p:cNvSpPr/>
            <p:nvPr/>
          </p:nvSpPr>
          <p:spPr>
            <a:xfrm>
              <a:off x="5291525" y="3917775"/>
              <a:ext cx="7225" cy="48175"/>
            </a:xfrm>
            <a:custGeom>
              <a:avLst/>
              <a:gdLst/>
              <a:ahLst/>
              <a:cxnLst/>
              <a:rect l="l" t="t" r="r" b="b"/>
              <a:pathLst>
                <a:path w="289" h="1927" extrusionOk="0">
                  <a:moveTo>
                    <a:pt x="1" y="0"/>
                  </a:moveTo>
                  <a:lnTo>
                    <a:pt x="1" y="1927"/>
                  </a:lnTo>
                  <a:lnTo>
                    <a:pt x="289" y="1927"/>
                  </a:lnTo>
                  <a:lnTo>
                    <a:pt x="289"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3"/>
            <p:cNvSpPr/>
            <p:nvPr/>
          </p:nvSpPr>
          <p:spPr>
            <a:xfrm>
              <a:off x="5298725" y="3917775"/>
              <a:ext cx="7200" cy="48175"/>
            </a:xfrm>
            <a:custGeom>
              <a:avLst/>
              <a:gdLst/>
              <a:ahLst/>
              <a:cxnLst/>
              <a:rect l="l" t="t" r="r" b="b"/>
              <a:pathLst>
                <a:path w="288" h="1927" extrusionOk="0">
                  <a:moveTo>
                    <a:pt x="1" y="0"/>
                  </a:moveTo>
                  <a:lnTo>
                    <a:pt x="1"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3"/>
            <p:cNvSpPr/>
            <p:nvPr/>
          </p:nvSpPr>
          <p:spPr>
            <a:xfrm>
              <a:off x="5305900" y="3917775"/>
              <a:ext cx="7225" cy="48175"/>
            </a:xfrm>
            <a:custGeom>
              <a:avLst/>
              <a:gdLst/>
              <a:ahLst/>
              <a:cxnLst/>
              <a:rect l="l" t="t" r="r" b="b"/>
              <a:pathLst>
                <a:path w="289"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3"/>
            <p:cNvSpPr/>
            <p:nvPr/>
          </p:nvSpPr>
          <p:spPr>
            <a:xfrm>
              <a:off x="5313100" y="3917775"/>
              <a:ext cx="7175" cy="48175"/>
            </a:xfrm>
            <a:custGeom>
              <a:avLst/>
              <a:gdLst/>
              <a:ahLst/>
              <a:cxnLst/>
              <a:rect l="l" t="t" r="r" b="b"/>
              <a:pathLst>
                <a:path w="287" h="1927" extrusionOk="0">
                  <a:moveTo>
                    <a:pt x="0" y="0"/>
                  </a:moveTo>
                  <a:lnTo>
                    <a:pt x="0"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3"/>
            <p:cNvSpPr/>
            <p:nvPr/>
          </p:nvSpPr>
          <p:spPr>
            <a:xfrm>
              <a:off x="5320250" y="3917775"/>
              <a:ext cx="7200" cy="48175"/>
            </a:xfrm>
            <a:custGeom>
              <a:avLst/>
              <a:gdLst/>
              <a:ahLst/>
              <a:cxnLst/>
              <a:rect l="l" t="t" r="r" b="b"/>
              <a:pathLst>
                <a:path w="288" h="1927" extrusionOk="0">
                  <a:moveTo>
                    <a:pt x="1" y="0"/>
                  </a:moveTo>
                  <a:lnTo>
                    <a:pt x="1"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3"/>
            <p:cNvSpPr/>
            <p:nvPr/>
          </p:nvSpPr>
          <p:spPr>
            <a:xfrm>
              <a:off x="5327450" y="3917775"/>
              <a:ext cx="7200" cy="48175"/>
            </a:xfrm>
            <a:custGeom>
              <a:avLst/>
              <a:gdLst/>
              <a:ahLst/>
              <a:cxnLst/>
              <a:rect l="l" t="t" r="r" b="b"/>
              <a:pathLst>
                <a:path w="288" h="1927" extrusionOk="0">
                  <a:moveTo>
                    <a:pt x="1" y="0"/>
                  </a:moveTo>
                  <a:lnTo>
                    <a:pt x="1"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3"/>
            <p:cNvSpPr/>
            <p:nvPr/>
          </p:nvSpPr>
          <p:spPr>
            <a:xfrm>
              <a:off x="5334625" y="3917775"/>
              <a:ext cx="7225" cy="48175"/>
            </a:xfrm>
            <a:custGeom>
              <a:avLst/>
              <a:gdLst/>
              <a:ahLst/>
              <a:cxnLst/>
              <a:rect l="l" t="t" r="r" b="b"/>
              <a:pathLst>
                <a:path w="289" h="1927" extrusionOk="0">
                  <a:moveTo>
                    <a:pt x="0" y="0"/>
                  </a:moveTo>
                  <a:lnTo>
                    <a:pt x="0" y="1927"/>
                  </a:lnTo>
                  <a:lnTo>
                    <a:pt x="288" y="1927"/>
                  </a:lnTo>
                  <a:lnTo>
                    <a:pt x="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3"/>
            <p:cNvSpPr/>
            <p:nvPr/>
          </p:nvSpPr>
          <p:spPr>
            <a:xfrm>
              <a:off x="5341825" y="3917775"/>
              <a:ext cx="7175" cy="48175"/>
            </a:xfrm>
            <a:custGeom>
              <a:avLst/>
              <a:gdLst/>
              <a:ahLst/>
              <a:cxnLst/>
              <a:rect l="l" t="t" r="r" b="b"/>
              <a:pathLst>
                <a:path w="287" h="1927" extrusionOk="0">
                  <a:moveTo>
                    <a:pt x="0" y="0"/>
                  </a:moveTo>
                  <a:lnTo>
                    <a:pt x="0" y="1927"/>
                  </a:lnTo>
                  <a:lnTo>
                    <a:pt x="287" y="1927"/>
                  </a:lnTo>
                  <a:lnTo>
                    <a:pt x="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3"/>
            <p:cNvSpPr/>
            <p:nvPr/>
          </p:nvSpPr>
          <p:spPr>
            <a:xfrm>
              <a:off x="5097200" y="3917600"/>
              <a:ext cx="251950" cy="45625"/>
            </a:xfrm>
            <a:custGeom>
              <a:avLst/>
              <a:gdLst/>
              <a:ahLst/>
              <a:cxnLst/>
              <a:rect l="l" t="t" r="r" b="b"/>
              <a:pathLst>
                <a:path w="10078" h="1825" extrusionOk="0">
                  <a:moveTo>
                    <a:pt x="10026" y="0"/>
                  </a:moveTo>
                  <a:lnTo>
                    <a:pt x="1" y="358"/>
                  </a:lnTo>
                  <a:lnTo>
                    <a:pt x="53" y="1824"/>
                  </a:lnTo>
                  <a:lnTo>
                    <a:pt x="10078" y="1465"/>
                  </a:lnTo>
                  <a:lnTo>
                    <a:pt x="10026" y="0"/>
                  </a:ln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63"/>
          <p:cNvGrpSpPr/>
          <p:nvPr/>
        </p:nvGrpSpPr>
        <p:grpSpPr>
          <a:xfrm>
            <a:off x="5661569" y="1449821"/>
            <a:ext cx="793402" cy="693634"/>
            <a:chOff x="5957650" y="1381700"/>
            <a:chExt cx="272600" cy="253225"/>
          </a:xfrm>
        </p:grpSpPr>
        <p:sp>
          <p:nvSpPr>
            <p:cNvPr id="5373" name="Google Shape;5373;p63"/>
            <p:cNvSpPr/>
            <p:nvPr/>
          </p:nvSpPr>
          <p:spPr>
            <a:xfrm>
              <a:off x="5957650" y="1388250"/>
              <a:ext cx="272600" cy="218075"/>
            </a:xfrm>
            <a:custGeom>
              <a:avLst/>
              <a:gdLst/>
              <a:ahLst/>
              <a:cxnLst/>
              <a:rect l="l" t="t" r="r" b="b"/>
              <a:pathLst>
                <a:path w="10904" h="8723" extrusionOk="0">
                  <a:moveTo>
                    <a:pt x="5451" y="0"/>
                  </a:moveTo>
                  <a:lnTo>
                    <a:pt x="0" y="3829"/>
                  </a:lnTo>
                  <a:lnTo>
                    <a:pt x="0" y="8722"/>
                  </a:lnTo>
                  <a:lnTo>
                    <a:pt x="10903" y="8722"/>
                  </a:lnTo>
                  <a:lnTo>
                    <a:pt x="10903" y="3829"/>
                  </a:lnTo>
                  <a:lnTo>
                    <a:pt x="5451"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3"/>
            <p:cNvSpPr/>
            <p:nvPr/>
          </p:nvSpPr>
          <p:spPr>
            <a:xfrm>
              <a:off x="5977825" y="1381700"/>
              <a:ext cx="220500" cy="197475"/>
            </a:xfrm>
            <a:custGeom>
              <a:avLst/>
              <a:gdLst/>
              <a:ahLst/>
              <a:cxnLst/>
              <a:rect l="l" t="t" r="r" b="b"/>
              <a:pathLst>
                <a:path w="8820" h="7899" extrusionOk="0">
                  <a:moveTo>
                    <a:pt x="0" y="1"/>
                  </a:moveTo>
                  <a:lnTo>
                    <a:pt x="0" y="7899"/>
                  </a:lnTo>
                  <a:lnTo>
                    <a:pt x="8820" y="7899"/>
                  </a:lnTo>
                  <a:lnTo>
                    <a:pt x="8820"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3"/>
            <p:cNvSpPr/>
            <p:nvPr/>
          </p:nvSpPr>
          <p:spPr>
            <a:xfrm>
              <a:off x="5981400" y="1385300"/>
              <a:ext cx="213325" cy="190275"/>
            </a:xfrm>
            <a:custGeom>
              <a:avLst/>
              <a:gdLst/>
              <a:ahLst/>
              <a:cxnLst/>
              <a:rect l="l" t="t" r="r" b="b"/>
              <a:pathLst>
                <a:path w="8533" h="7611" extrusionOk="0">
                  <a:moveTo>
                    <a:pt x="0" y="0"/>
                  </a:moveTo>
                  <a:lnTo>
                    <a:pt x="0" y="7611"/>
                  </a:lnTo>
                  <a:lnTo>
                    <a:pt x="8533" y="7611"/>
                  </a:lnTo>
                  <a:lnTo>
                    <a:pt x="85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3"/>
            <p:cNvSpPr/>
            <p:nvPr/>
          </p:nvSpPr>
          <p:spPr>
            <a:xfrm>
              <a:off x="6117550" y="1401200"/>
              <a:ext cx="49250" cy="58500"/>
            </a:xfrm>
            <a:custGeom>
              <a:avLst/>
              <a:gdLst/>
              <a:ahLst/>
              <a:cxnLst/>
              <a:rect l="l" t="t" r="r" b="b"/>
              <a:pathLst>
                <a:path w="1970" h="2340" extrusionOk="0">
                  <a:moveTo>
                    <a:pt x="0" y="1"/>
                  </a:moveTo>
                  <a:lnTo>
                    <a:pt x="0" y="2339"/>
                  </a:lnTo>
                  <a:lnTo>
                    <a:pt x="1970" y="2339"/>
                  </a:lnTo>
                  <a:lnTo>
                    <a:pt x="197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3"/>
            <p:cNvSpPr/>
            <p:nvPr/>
          </p:nvSpPr>
          <p:spPr>
            <a:xfrm>
              <a:off x="6117550" y="1432100"/>
              <a:ext cx="49250" cy="27600"/>
            </a:xfrm>
            <a:custGeom>
              <a:avLst/>
              <a:gdLst/>
              <a:ahLst/>
              <a:cxnLst/>
              <a:rect l="l" t="t" r="r" b="b"/>
              <a:pathLst>
                <a:path w="1970" h="1104" extrusionOk="0">
                  <a:moveTo>
                    <a:pt x="147" y="1"/>
                  </a:moveTo>
                  <a:cubicBezTo>
                    <a:pt x="121" y="1"/>
                    <a:pt x="96" y="2"/>
                    <a:pt x="71" y="6"/>
                  </a:cubicBezTo>
                  <a:cubicBezTo>
                    <a:pt x="47" y="9"/>
                    <a:pt x="23" y="14"/>
                    <a:pt x="0" y="22"/>
                  </a:cubicBezTo>
                  <a:lnTo>
                    <a:pt x="0" y="1103"/>
                  </a:lnTo>
                  <a:lnTo>
                    <a:pt x="1970" y="1103"/>
                  </a:lnTo>
                  <a:lnTo>
                    <a:pt x="1970" y="356"/>
                  </a:lnTo>
                  <a:cubicBezTo>
                    <a:pt x="1941" y="351"/>
                    <a:pt x="1911" y="348"/>
                    <a:pt x="1881" y="348"/>
                  </a:cubicBezTo>
                  <a:cubicBezTo>
                    <a:pt x="1786" y="348"/>
                    <a:pt x="1692" y="376"/>
                    <a:pt x="1611" y="428"/>
                  </a:cubicBezTo>
                  <a:cubicBezTo>
                    <a:pt x="1537" y="476"/>
                    <a:pt x="1475" y="541"/>
                    <a:pt x="1400" y="586"/>
                  </a:cubicBezTo>
                  <a:cubicBezTo>
                    <a:pt x="1329" y="626"/>
                    <a:pt x="1250" y="646"/>
                    <a:pt x="1172" y="646"/>
                  </a:cubicBezTo>
                  <a:cubicBezTo>
                    <a:pt x="1082" y="646"/>
                    <a:pt x="993" y="620"/>
                    <a:pt x="915" y="568"/>
                  </a:cubicBezTo>
                  <a:cubicBezTo>
                    <a:pt x="780" y="474"/>
                    <a:pt x="706" y="316"/>
                    <a:pt x="592" y="198"/>
                  </a:cubicBezTo>
                  <a:cubicBezTo>
                    <a:pt x="476" y="77"/>
                    <a:pt x="312" y="1"/>
                    <a:pt x="147"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3"/>
            <p:cNvSpPr/>
            <p:nvPr/>
          </p:nvSpPr>
          <p:spPr>
            <a:xfrm>
              <a:off x="6009325" y="1518600"/>
              <a:ext cx="157475" cy="7700"/>
            </a:xfrm>
            <a:custGeom>
              <a:avLst/>
              <a:gdLst/>
              <a:ahLst/>
              <a:cxnLst/>
              <a:rect l="l" t="t" r="r" b="b"/>
              <a:pathLst>
                <a:path w="6299" h="308" extrusionOk="0">
                  <a:moveTo>
                    <a:pt x="0" y="0"/>
                  </a:moveTo>
                  <a:lnTo>
                    <a:pt x="0" y="308"/>
                  </a:lnTo>
                  <a:lnTo>
                    <a:pt x="6299" y="308"/>
                  </a:lnTo>
                  <a:lnTo>
                    <a:pt x="6299"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3"/>
            <p:cNvSpPr/>
            <p:nvPr/>
          </p:nvSpPr>
          <p:spPr>
            <a:xfrm>
              <a:off x="6009325" y="1501675"/>
              <a:ext cx="157475" cy="7675"/>
            </a:xfrm>
            <a:custGeom>
              <a:avLst/>
              <a:gdLst/>
              <a:ahLst/>
              <a:cxnLst/>
              <a:rect l="l" t="t" r="r" b="b"/>
              <a:pathLst>
                <a:path w="6299" h="307" extrusionOk="0">
                  <a:moveTo>
                    <a:pt x="0" y="0"/>
                  </a:moveTo>
                  <a:lnTo>
                    <a:pt x="0" y="307"/>
                  </a:lnTo>
                  <a:lnTo>
                    <a:pt x="6299" y="307"/>
                  </a:lnTo>
                  <a:lnTo>
                    <a:pt x="6299"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3"/>
            <p:cNvSpPr/>
            <p:nvPr/>
          </p:nvSpPr>
          <p:spPr>
            <a:xfrm>
              <a:off x="6009325" y="1484750"/>
              <a:ext cx="157475" cy="7675"/>
            </a:xfrm>
            <a:custGeom>
              <a:avLst/>
              <a:gdLst/>
              <a:ahLst/>
              <a:cxnLst/>
              <a:rect l="l" t="t" r="r" b="b"/>
              <a:pathLst>
                <a:path w="6299" h="307" extrusionOk="0">
                  <a:moveTo>
                    <a:pt x="0" y="0"/>
                  </a:moveTo>
                  <a:lnTo>
                    <a:pt x="0" y="307"/>
                  </a:lnTo>
                  <a:lnTo>
                    <a:pt x="6299" y="307"/>
                  </a:lnTo>
                  <a:lnTo>
                    <a:pt x="6299"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3"/>
            <p:cNvSpPr/>
            <p:nvPr/>
          </p:nvSpPr>
          <p:spPr>
            <a:xfrm>
              <a:off x="6009325" y="1467800"/>
              <a:ext cx="157475" cy="7700"/>
            </a:xfrm>
            <a:custGeom>
              <a:avLst/>
              <a:gdLst/>
              <a:ahLst/>
              <a:cxnLst/>
              <a:rect l="l" t="t" r="r" b="b"/>
              <a:pathLst>
                <a:path w="6299" h="308" extrusionOk="0">
                  <a:moveTo>
                    <a:pt x="0" y="0"/>
                  </a:moveTo>
                  <a:lnTo>
                    <a:pt x="0" y="308"/>
                  </a:lnTo>
                  <a:lnTo>
                    <a:pt x="6299" y="308"/>
                  </a:lnTo>
                  <a:lnTo>
                    <a:pt x="6299"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3"/>
            <p:cNvSpPr/>
            <p:nvPr/>
          </p:nvSpPr>
          <p:spPr>
            <a:xfrm>
              <a:off x="6009325" y="1452000"/>
              <a:ext cx="93850" cy="7725"/>
            </a:xfrm>
            <a:custGeom>
              <a:avLst/>
              <a:gdLst/>
              <a:ahLst/>
              <a:cxnLst/>
              <a:rect l="l" t="t" r="r" b="b"/>
              <a:pathLst>
                <a:path w="3754" h="309" extrusionOk="0">
                  <a:moveTo>
                    <a:pt x="0" y="1"/>
                  </a:moveTo>
                  <a:lnTo>
                    <a:pt x="0" y="308"/>
                  </a:lnTo>
                  <a:lnTo>
                    <a:pt x="3754" y="308"/>
                  </a:lnTo>
                  <a:lnTo>
                    <a:pt x="375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3"/>
            <p:cNvSpPr/>
            <p:nvPr/>
          </p:nvSpPr>
          <p:spPr>
            <a:xfrm>
              <a:off x="6009325" y="1435075"/>
              <a:ext cx="93850" cy="7700"/>
            </a:xfrm>
            <a:custGeom>
              <a:avLst/>
              <a:gdLst/>
              <a:ahLst/>
              <a:cxnLst/>
              <a:rect l="l" t="t" r="r" b="b"/>
              <a:pathLst>
                <a:path w="3754" h="308" extrusionOk="0">
                  <a:moveTo>
                    <a:pt x="0" y="1"/>
                  </a:moveTo>
                  <a:lnTo>
                    <a:pt x="0" y="307"/>
                  </a:lnTo>
                  <a:lnTo>
                    <a:pt x="3754" y="307"/>
                  </a:lnTo>
                  <a:lnTo>
                    <a:pt x="375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3"/>
            <p:cNvSpPr/>
            <p:nvPr/>
          </p:nvSpPr>
          <p:spPr>
            <a:xfrm>
              <a:off x="6009325" y="1418125"/>
              <a:ext cx="93850" cy="7725"/>
            </a:xfrm>
            <a:custGeom>
              <a:avLst/>
              <a:gdLst/>
              <a:ahLst/>
              <a:cxnLst/>
              <a:rect l="l" t="t" r="r" b="b"/>
              <a:pathLst>
                <a:path w="3754" h="309" extrusionOk="0">
                  <a:moveTo>
                    <a:pt x="0" y="1"/>
                  </a:moveTo>
                  <a:lnTo>
                    <a:pt x="0" y="308"/>
                  </a:lnTo>
                  <a:lnTo>
                    <a:pt x="3754" y="308"/>
                  </a:lnTo>
                  <a:lnTo>
                    <a:pt x="375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3"/>
            <p:cNvSpPr/>
            <p:nvPr/>
          </p:nvSpPr>
          <p:spPr>
            <a:xfrm>
              <a:off x="6009325" y="1401200"/>
              <a:ext cx="93850" cy="7725"/>
            </a:xfrm>
            <a:custGeom>
              <a:avLst/>
              <a:gdLst/>
              <a:ahLst/>
              <a:cxnLst/>
              <a:rect l="l" t="t" r="r" b="b"/>
              <a:pathLst>
                <a:path w="3754" h="309" extrusionOk="0">
                  <a:moveTo>
                    <a:pt x="0" y="1"/>
                  </a:moveTo>
                  <a:lnTo>
                    <a:pt x="0" y="308"/>
                  </a:lnTo>
                  <a:lnTo>
                    <a:pt x="3754" y="308"/>
                  </a:lnTo>
                  <a:lnTo>
                    <a:pt x="375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3"/>
            <p:cNvSpPr/>
            <p:nvPr/>
          </p:nvSpPr>
          <p:spPr>
            <a:xfrm>
              <a:off x="5957650" y="1483975"/>
              <a:ext cx="272600" cy="122350"/>
            </a:xfrm>
            <a:custGeom>
              <a:avLst/>
              <a:gdLst/>
              <a:ahLst/>
              <a:cxnLst/>
              <a:rect l="l" t="t" r="r" b="b"/>
              <a:pathLst>
                <a:path w="10904" h="4894" extrusionOk="0">
                  <a:moveTo>
                    <a:pt x="0" y="0"/>
                  </a:moveTo>
                  <a:lnTo>
                    <a:pt x="0" y="4893"/>
                  </a:lnTo>
                  <a:lnTo>
                    <a:pt x="10903" y="4893"/>
                  </a:lnTo>
                  <a:lnTo>
                    <a:pt x="10903" y="0"/>
                  </a:lnTo>
                  <a:lnTo>
                    <a:pt x="5451" y="3828"/>
                  </a:lnTo>
                  <a:lnTo>
                    <a:pt x="0"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3"/>
            <p:cNvSpPr/>
            <p:nvPr/>
          </p:nvSpPr>
          <p:spPr>
            <a:xfrm>
              <a:off x="6006100" y="1474575"/>
              <a:ext cx="167200" cy="160350"/>
            </a:xfrm>
            <a:custGeom>
              <a:avLst/>
              <a:gdLst/>
              <a:ahLst/>
              <a:cxnLst/>
              <a:rect l="l" t="t" r="r" b="b"/>
              <a:pathLst>
                <a:path w="6688" h="6414" extrusionOk="0">
                  <a:moveTo>
                    <a:pt x="3344" y="1"/>
                  </a:moveTo>
                  <a:cubicBezTo>
                    <a:pt x="3115" y="1"/>
                    <a:pt x="2905" y="131"/>
                    <a:pt x="2803" y="336"/>
                  </a:cubicBezTo>
                  <a:lnTo>
                    <a:pt x="202" y="5538"/>
                  </a:lnTo>
                  <a:cubicBezTo>
                    <a:pt x="1" y="5939"/>
                    <a:pt x="294" y="6413"/>
                    <a:pt x="743" y="6413"/>
                  </a:cubicBezTo>
                  <a:lnTo>
                    <a:pt x="5945" y="6413"/>
                  </a:lnTo>
                  <a:cubicBezTo>
                    <a:pt x="6395" y="6413"/>
                    <a:pt x="6688" y="5939"/>
                    <a:pt x="6486" y="5538"/>
                  </a:cubicBezTo>
                  <a:lnTo>
                    <a:pt x="3886" y="336"/>
                  </a:lnTo>
                  <a:cubicBezTo>
                    <a:pt x="3783" y="131"/>
                    <a:pt x="3573" y="1"/>
                    <a:pt x="334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3"/>
            <p:cNvSpPr/>
            <p:nvPr/>
          </p:nvSpPr>
          <p:spPr>
            <a:xfrm>
              <a:off x="6082350" y="1596275"/>
              <a:ext cx="14725" cy="14725"/>
            </a:xfrm>
            <a:custGeom>
              <a:avLst/>
              <a:gdLst/>
              <a:ahLst/>
              <a:cxnLst/>
              <a:rect l="l" t="t" r="r" b="b"/>
              <a:pathLst>
                <a:path w="589" h="589" extrusionOk="0">
                  <a:moveTo>
                    <a:pt x="294" y="1"/>
                  </a:moveTo>
                  <a:cubicBezTo>
                    <a:pt x="132" y="1"/>
                    <a:pt x="0" y="132"/>
                    <a:pt x="0" y="295"/>
                  </a:cubicBezTo>
                  <a:cubicBezTo>
                    <a:pt x="0" y="456"/>
                    <a:pt x="132" y="589"/>
                    <a:pt x="294" y="589"/>
                  </a:cubicBezTo>
                  <a:cubicBezTo>
                    <a:pt x="456" y="589"/>
                    <a:pt x="588" y="456"/>
                    <a:pt x="588" y="295"/>
                  </a:cubicBezTo>
                  <a:cubicBezTo>
                    <a:pt x="588" y="132"/>
                    <a:pt x="456"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3"/>
            <p:cNvSpPr/>
            <p:nvPr/>
          </p:nvSpPr>
          <p:spPr>
            <a:xfrm>
              <a:off x="6079425" y="1526500"/>
              <a:ext cx="20550" cy="62825"/>
            </a:xfrm>
            <a:custGeom>
              <a:avLst/>
              <a:gdLst/>
              <a:ahLst/>
              <a:cxnLst/>
              <a:rect l="l" t="t" r="r" b="b"/>
              <a:pathLst>
                <a:path w="822" h="2513" extrusionOk="0">
                  <a:moveTo>
                    <a:pt x="411" y="0"/>
                  </a:moveTo>
                  <a:cubicBezTo>
                    <a:pt x="178" y="0"/>
                    <a:pt x="0" y="205"/>
                    <a:pt x="34" y="435"/>
                  </a:cubicBezTo>
                  <a:lnTo>
                    <a:pt x="175" y="2277"/>
                  </a:lnTo>
                  <a:cubicBezTo>
                    <a:pt x="175" y="2408"/>
                    <a:pt x="281" y="2512"/>
                    <a:pt x="410" y="2512"/>
                  </a:cubicBezTo>
                  <a:cubicBezTo>
                    <a:pt x="541" y="2512"/>
                    <a:pt x="646" y="2408"/>
                    <a:pt x="646" y="2277"/>
                  </a:cubicBezTo>
                  <a:lnTo>
                    <a:pt x="788" y="435"/>
                  </a:lnTo>
                  <a:cubicBezTo>
                    <a:pt x="821" y="205"/>
                    <a:pt x="643" y="0"/>
                    <a:pt x="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0" name="Google Shape;5390;p63"/>
          <p:cNvSpPr/>
          <p:nvPr/>
        </p:nvSpPr>
        <p:spPr>
          <a:xfrm rot="-1799841">
            <a:off x="291552" y="4640908"/>
            <a:ext cx="828476" cy="436407"/>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3"/>
          <p:cNvSpPr/>
          <p:nvPr/>
        </p:nvSpPr>
        <p:spPr>
          <a:xfrm rot="-899864">
            <a:off x="182462" y="4253914"/>
            <a:ext cx="897615" cy="841096"/>
          </a:xfrm>
          <a:custGeom>
            <a:avLst/>
            <a:gdLst/>
            <a:ahLst/>
            <a:cxnLst/>
            <a:rect l="l" t="t" r="r" b="b"/>
            <a:pathLst>
              <a:path w="18594" h="17423" extrusionOk="0">
                <a:moveTo>
                  <a:pt x="17543" y="0"/>
                </a:moveTo>
                <a:cubicBezTo>
                  <a:pt x="16219" y="0"/>
                  <a:pt x="14492" y="2057"/>
                  <a:pt x="13951" y="2747"/>
                </a:cubicBezTo>
                <a:cubicBezTo>
                  <a:pt x="13143" y="3236"/>
                  <a:pt x="12353" y="3756"/>
                  <a:pt x="11579" y="4308"/>
                </a:cubicBezTo>
                <a:cubicBezTo>
                  <a:pt x="12460" y="3529"/>
                  <a:pt x="13287" y="2838"/>
                  <a:pt x="13428" y="2139"/>
                </a:cubicBezTo>
                <a:cubicBezTo>
                  <a:pt x="13504" y="1759"/>
                  <a:pt x="13344" y="1306"/>
                  <a:pt x="12982" y="1172"/>
                </a:cubicBezTo>
                <a:cubicBezTo>
                  <a:pt x="12908" y="1144"/>
                  <a:pt x="12830" y="1132"/>
                  <a:pt x="12753" y="1132"/>
                </a:cubicBezTo>
                <a:cubicBezTo>
                  <a:pt x="12559" y="1132"/>
                  <a:pt x="12363" y="1209"/>
                  <a:pt x="12206" y="1327"/>
                </a:cubicBezTo>
                <a:cubicBezTo>
                  <a:pt x="11247" y="2056"/>
                  <a:pt x="10891" y="4253"/>
                  <a:pt x="10808" y="4872"/>
                </a:cubicBezTo>
                <a:cubicBezTo>
                  <a:pt x="10657" y="4986"/>
                  <a:pt x="10507" y="5101"/>
                  <a:pt x="10357" y="5217"/>
                </a:cubicBezTo>
                <a:cubicBezTo>
                  <a:pt x="10065" y="5444"/>
                  <a:pt x="9775" y="5675"/>
                  <a:pt x="9488" y="5911"/>
                </a:cubicBezTo>
                <a:cubicBezTo>
                  <a:pt x="9757" y="5569"/>
                  <a:pt x="10060" y="5112"/>
                  <a:pt x="10290" y="4555"/>
                </a:cubicBezTo>
                <a:cubicBezTo>
                  <a:pt x="10736" y="3479"/>
                  <a:pt x="10274" y="2922"/>
                  <a:pt x="9823" y="2863"/>
                </a:cubicBezTo>
                <a:cubicBezTo>
                  <a:pt x="9799" y="2860"/>
                  <a:pt x="9771" y="2858"/>
                  <a:pt x="9739" y="2858"/>
                </a:cubicBezTo>
                <a:cubicBezTo>
                  <a:pt x="9402" y="2858"/>
                  <a:pt x="8630" y="3061"/>
                  <a:pt x="8636" y="4278"/>
                </a:cubicBezTo>
                <a:cubicBezTo>
                  <a:pt x="8644" y="5653"/>
                  <a:pt x="8739" y="6264"/>
                  <a:pt x="8792" y="6497"/>
                </a:cubicBezTo>
                <a:cubicBezTo>
                  <a:pt x="8069" y="7121"/>
                  <a:pt x="7369" y="7770"/>
                  <a:pt x="6691" y="8447"/>
                </a:cubicBezTo>
                <a:cubicBezTo>
                  <a:pt x="7402" y="7397"/>
                  <a:pt x="7928" y="6448"/>
                  <a:pt x="7865" y="5675"/>
                </a:cubicBezTo>
                <a:cubicBezTo>
                  <a:pt x="7833" y="5285"/>
                  <a:pt x="7551" y="4891"/>
                  <a:pt x="7160" y="4861"/>
                </a:cubicBezTo>
                <a:cubicBezTo>
                  <a:pt x="7144" y="4860"/>
                  <a:pt x="7127" y="4859"/>
                  <a:pt x="7111" y="4859"/>
                </a:cubicBezTo>
                <a:cubicBezTo>
                  <a:pt x="6853" y="4859"/>
                  <a:pt x="6607" y="5018"/>
                  <a:pt x="6450" y="5226"/>
                </a:cubicBezTo>
                <a:cubicBezTo>
                  <a:pt x="5720" y="6198"/>
                  <a:pt x="6076" y="8347"/>
                  <a:pt x="6194" y="8952"/>
                </a:cubicBezTo>
                <a:cubicBezTo>
                  <a:pt x="5874" y="9285"/>
                  <a:pt x="5558" y="9623"/>
                  <a:pt x="5249" y="9967"/>
                </a:cubicBezTo>
                <a:cubicBezTo>
                  <a:pt x="4980" y="10266"/>
                  <a:pt x="4715" y="10570"/>
                  <a:pt x="4455" y="10877"/>
                </a:cubicBezTo>
                <a:cubicBezTo>
                  <a:pt x="4890" y="10122"/>
                  <a:pt x="5478" y="8976"/>
                  <a:pt x="5427" y="8369"/>
                </a:cubicBezTo>
                <a:cubicBezTo>
                  <a:pt x="5394" y="7971"/>
                  <a:pt x="5106" y="7568"/>
                  <a:pt x="4708" y="7538"/>
                </a:cubicBezTo>
                <a:cubicBezTo>
                  <a:pt x="4691" y="7537"/>
                  <a:pt x="4675" y="7536"/>
                  <a:pt x="4659" y="7536"/>
                </a:cubicBezTo>
                <a:cubicBezTo>
                  <a:pt x="4394" y="7536"/>
                  <a:pt x="4143" y="7698"/>
                  <a:pt x="3983" y="7911"/>
                </a:cubicBezTo>
                <a:cubicBezTo>
                  <a:pt x="3234" y="8909"/>
                  <a:pt x="3791" y="10925"/>
                  <a:pt x="3963" y="11473"/>
                </a:cubicBezTo>
                <a:cubicBezTo>
                  <a:pt x="3368" y="12205"/>
                  <a:pt x="2802" y="12958"/>
                  <a:pt x="2263" y="13730"/>
                </a:cubicBezTo>
                <a:cubicBezTo>
                  <a:pt x="2681" y="12763"/>
                  <a:pt x="3260" y="11239"/>
                  <a:pt x="3109" y="10497"/>
                </a:cubicBezTo>
                <a:cubicBezTo>
                  <a:pt x="3014" y="10035"/>
                  <a:pt x="2626" y="9600"/>
                  <a:pt x="2156" y="9600"/>
                </a:cubicBezTo>
                <a:cubicBezTo>
                  <a:pt x="2146" y="9600"/>
                  <a:pt x="2136" y="9600"/>
                  <a:pt x="2125" y="9601"/>
                </a:cubicBezTo>
                <a:cubicBezTo>
                  <a:pt x="1783" y="9615"/>
                  <a:pt x="1479" y="9856"/>
                  <a:pt x="1308" y="10153"/>
                </a:cubicBezTo>
                <a:cubicBezTo>
                  <a:pt x="552" y="11454"/>
                  <a:pt x="1500" y="13785"/>
                  <a:pt x="1789" y="14427"/>
                </a:cubicBezTo>
                <a:cubicBezTo>
                  <a:pt x="1543" y="14796"/>
                  <a:pt x="1303" y="15169"/>
                  <a:pt x="1072" y="15546"/>
                </a:cubicBezTo>
                <a:cubicBezTo>
                  <a:pt x="697" y="16153"/>
                  <a:pt x="340" y="16770"/>
                  <a:pt x="0" y="17396"/>
                </a:cubicBezTo>
                <a:lnTo>
                  <a:pt x="4" y="17396"/>
                </a:lnTo>
                <a:cubicBezTo>
                  <a:pt x="77" y="17399"/>
                  <a:pt x="149" y="17408"/>
                  <a:pt x="220" y="17422"/>
                </a:cubicBezTo>
                <a:cubicBezTo>
                  <a:pt x="750" y="16450"/>
                  <a:pt x="1322" y="15502"/>
                  <a:pt x="1937" y="14577"/>
                </a:cubicBezTo>
                <a:cubicBezTo>
                  <a:pt x="2141" y="14609"/>
                  <a:pt x="2495" y="14654"/>
                  <a:pt x="2940" y="14654"/>
                </a:cubicBezTo>
                <a:cubicBezTo>
                  <a:pt x="3388" y="14654"/>
                  <a:pt x="3929" y="14609"/>
                  <a:pt x="4504" y="14459"/>
                </a:cubicBezTo>
                <a:cubicBezTo>
                  <a:pt x="5735" y="14139"/>
                  <a:pt x="5922" y="13372"/>
                  <a:pt x="5681" y="12942"/>
                </a:cubicBezTo>
                <a:cubicBezTo>
                  <a:pt x="5588" y="12778"/>
                  <a:pt x="5264" y="12418"/>
                  <a:pt x="4734" y="12418"/>
                </a:cubicBezTo>
                <a:cubicBezTo>
                  <a:pt x="4441" y="12418"/>
                  <a:pt x="4086" y="12528"/>
                  <a:pt x="3673" y="12842"/>
                </a:cubicBezTo>
                <a:cubicBezTo>
                  <a:pt x="3208" y="13194"/>
                  <a:pt x="2719" y="13627"/>
                  <a:pt x="2350" y="13969"/>
                </a:cubicBezTo>
                <a:cubicBezTo>
                  <a:pt x="2887" y="13193"/>
                  <a:pt x="3453" y="12436"/>
                  <a:pt x="4047" y="11700"/>
                </a:cubicBezTo>
                <a:cubicBezTo>
                  <a:pt x="4354" y="11797"/>
                  <a:pt x="5007" y="11970"/>
                  <a:pt x="5818" y="11970"/>
                </a:cubicBezTo>
                <a:cubicBezTo>
                  <a:pt x="6006" y="11970"/>
                  <a:pt x="6201" y="11961"/>
                  <a:pt x="6403" y="11939"/>
                </a:cubicBezTo>
                <a:cubicBezTo>
                  <a:pt x="7578" y="11814"/>
                  <a:pt x="7857" y="11135"/>
                  <a:pt x="7694" y="10705"/>
                </a:cubicBezTo>
                <a:cubicBezTo>
                  <a:pt x="7625" y="10524"/>
                  <a:pt x="7327" y="10081"/>
                  <a:pt x="6728" y="10081"/>
                </a:cubicBezTo>
                <a:cubicBezTo>
                  <a:pt x="6489" y="10081"/>
                  <a:pt x="6202" y="10151"/>
                  <a:pt x="5863" y="10337"/>
                </a:cubicBezTo>
                <a:cubicBezTo>
                  <a:pt x="5361" y="10611"/>
                  <a:pt x="4821" y="10966"/>
                  <a:pt x="4427" y="11236"/>
                </a:cubicBezTo>
                <a:cubicBezTo>
                  <a:pt x="5005" y="10542"/>
                  <a:pt x="5605" y="9868"/>
                  <a:pt x="6231" y="9215"/>
                </a:cubicBezTo>
                <a:cubicBezTo>
                  <a:pt x="6515" y="9306"/>
                  <a:pt x="7166" y="9487"/>
                  <a:pt x="7983" y="9487"/>
                </a:cubicBezTo>
                <a:cubicBezTo>
                  <a:pt x="8165" y="9487"/>
                  <a:pt x="8355" y="9478"/>
                  <a:pt x="8551" y="9457"/>
                </a:cubicBezTo>
                <a:cubicBezTo>
                  <a:pt x="9693" y="9335"/>
                  <a:pt x="9964" y="8674"/>
                  <a:pt x="9807" y="8258"/>
                </a:cubicBezTo>
                <a:cubicBezTo>
                  <a:pt x="9740" y="8081"/>
                  <a:pt x="9449" y="7650"/>
                  <a:pt x="8867" y="7650"/>
                </a:cubicBezTo>
                <a:cubicBezTo>
                  <a:pt x="8635" y="7650"/>
                  <a:pt x="8356" y="7719"/>
                  <a:pt x="8027" y="7899"/>
                </a:cubicBezTo>
                <a:cubicBezTo>
                  <a:pt x="7576" y="8146"/>
                  <a:pt x="7094" y="8459"/>
                  <a:pt x="6721" y="8712"/>
                </a:cubicBezTo>
                <a:cubicBezTo>
                  <a:pt x="7260" y="8169"/>
                  <a:pt x="7814" y="7642"/>
                  <a:pt x="8384" y="7133"/>
                </a:cubicBezTo>
                <a:cubicBezTo>
                  <a:pt x="9221" y="7286"/>
                  <a:pt x="9997" y="7451"/>
                  <a:pt x="10631" y="7451"/>
                </a:cubicBezTo>
                <a:cubicBezTo>
                  <a:pt x="10946" y="7451"/>
                  <a:pt x="11225" y="7411"/>
                  <a:pt x="11459" y="7307"/>
                </a:cubicBezTo>
                <a:cubicBezTo>
                  <a:pt x="11765" y="7171"/>
                  <a:pt x="12008" y="6833"/>
                  <a:pt x="11924" y="6511"/>
                </a:cubicBezTo>
                <a:cubicBezTo>
                  <a:pt x="11865" y="6282"/>
                  <a:pt x="11658" y="6115"/>
                  <a:pt x="11432" y="6044"/>
                </a:cubicBezTo>
                <a:cubicBezTo>
                  <a:pt x="11301" y="6003"/>
                  <a:pt x="11158" y="5985"/>
                  <a:pt x="11008" y="5985"/>
                </a:cubicBezTo>
                <a:cubicBezTo>
                  <a:pt x="10309" y="5985"/>
                  <a:pt x="9452" y="6381"/>
                  <a:pt x="8872" y="6701"/>
                </a:cubicBezTo>
                <a:cubicBezTo>
                  <a:pt x="9429" y="6220"/>
                  <a:pt x="10000" y="5754"/>
                  <a:pt x="10582" y="5304"/>
                </a:cubicBezTo>
                <a:cubicBezTo>
                  <a:pt x="11428" y="5365"/>
                  <a:pt x="12266" y="5512"/>
                  <a:pt x="12945" y="5512"/>
                </a:cubicBezTo>
                <a:cubicBezTo>
                  <a:pt x="13348" y="5512"/>
                  <a:pt x="13695" y="5460"/>
                  <a:pt x="13954" y="5307"/>
                </a:cubicBezTo>
                <a:cubicBezTo>
                  <a:pt x="14254" y="5129"/>
                  <a:pt x="14463" y="4749"/>
                  <a:pt x="14336" y="4427"/>
                </a:cubicBezTo>
                <a:cubicBezTo>
                  <a:pt x="14247" y="4198"/>
                  <a:pt x="14012" y="4050"/>
                  <a:pt x="13769" y="4005"/>
                </a:cubicBezTo>
                <a:cubicBezTo>
                  <a:pt x="13681" y="3988"/>
                  <a:pt x="13588" y="3980"/>
                  <a:pt x="13492" y="3980"/>
                </a:cubicBezTo>
                <a:cubicBezTo>
                  <a:pt x="12842" y="3980"/>
                  <a:pt x="12042" y="4335"/>
                  <a:pt x="11423" y="4676"/>
                </a:cubicBezTo>
                <a:cubicBezTo>
                  <a:pt x="12294" y="4041"/>
                  <a:pt x="13191" y="3445"/>
                  <a:pt x="14114" y="2888"/>
                </a:cubicBezTo>
                <a:cubicBezTo>
                  <a:pt x="15793" y="2486"/>
                  <a:pt x="17507" y="2326"/>
                  <a:pt x="18186" y="1552"/>
                </a:cubicBezTo>
                <a:cubicBezTo>
                  <a:pt x="18488" y="1207"/>
                  <a:pt x="18593" y="649"/>
                  <a:pt x="18302" y="298"/>
                </a:cubicBezTo>
                <a:cubicBezTo>
                  <a:pt x="18076" y="89"/>
                  <a:pt x="17818" y="0"/>
                  <a:pt x="175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3"/>
          <p:cNvSpPr/>
          <p:nvPr/>
        </p:nvSpPr>
        <p:spPr>
          <a:xfrm rot="10140991">
            <a:off x="8396915" y="123153"/>
            <a:ext cx="828483" cy="436404"/>
          </a:xfrm>
          <a:custGeom>
            <a:avLst/>
            <a:gdLst/>
            <a:ahLst/>
            <a:cxnLst/>
            <a:rect l="l" t="t" r="r" b="b"/>
            <a:pathLst>
              <a:path w="17162" h="9040" extrusionOk="0">
                <a:moveTo>
                  <a:pt x="16106" y="1"/>
                </a:moveTo>
                <a:cubicBezTo>
                  <a:pt x="16013" y="1"/>
                  <a:pt x="15919" y="15"/>
                  <a:pt x="15833" y="44"/>
                </a:cubicBezTo>
                <a:cubicBezTo>
                  <a:pt x="15118" y="286"/>
                  <a:pt x="14527" y="1398"/>
                  <a:pt x="13783" y="2420"/>
                </a:cubicBezTo>
                <a:cubicBezTo>
                  <a:pt x="13146" y="2887"/>
                  <a:pt x="12490" y="3325"/>
                  <a:pt x="11816" y="3736"/>
                </a:cubicBezTo>
                <a:cubicBezTo>
                  <a:pt x="12281" y="3366"/>
                  <a:pt x="12824" y="2840"/>
                  <a:pt x="12930" y="2339"/>
                </a:cubicBezTo>
                <a:cubicBezTo>
                  <a:pt x="12967" y="2162"/>
                  <a:pt x="12934" y="1962"/>
                  <a:pt x="12805" y="1837"/>
                </a:cubicBezTo>
                <a:cubicBezTo>
                  <a:pt x="12720" y="1755"/>
                  <a:pt x="12605" y="1718"/>
                  <a:pt x="12487" y="1718"/>
                </a:cubicBezTo>
                <a:cubicBezTo>
                  <a:pt x="12352" y="1718"/>
                  <a:pt x="12211" y="1766"/>
                  <a:pt x="12102" y="1847"/>
                </a:cubicBezTo>
                <a:cubicBezTo>
                  <a:pt x="11628" y="2201"/>
                  <a:pt x="11467" y="3188"/>
                  <a:pt x="11154" y="4126"/>
                </a:cubicBezTo>
                <a:cubicBezTo>
                  <a:pt x="10686" y="4394"/>
                  <a:pt x="10211" y="4648"/>
                  <a:pt x="9728" y="4888"/>
                </a:cubicBezTo>
                <a:cubicBezTo>
                  <a:pt x="10190" y="4522"/>
                  <a:pt x="10842" y="3911"/>
                  <a:pt x="10894" y="3343"/>
                </a:cubicBezTo>
                <a:cubicBezTo>
                  <a:pt x="10909" y="3172"/>
                  <a:pt x="10855" y="2984"/>
                  <a:pt x="10717" y="2880"/>
                </a:cubicBezTo>
                <a:cubicBezTo>
                  <a:pt x="10643" y="2824"/>
                  <a:pt x="10554" y="2799"/>
                  <a:pt x="10463" y="2799"/>
                </a:cubicBezTo>
                <a:cubicBezTo>
                  <a:pt x="10314" y="2799"/>
                  <a:pt x="10159" y="2865"/>
                  <a:pt x="10048" y="2970"/>
                </a:cubicBezTo>
                <a:cubicBezTo>
                  <a:pt x="9639" y="3357"/>
                  <a:pt x="9497" y="4185"/>
                  <a:pt x="9299" y="5097"/>
                </a:cubicBezTo>
                <a:cubicBezTo>
                  <a:pt x="8794" y="5338"/>
                  <a:pt x="8282" y="5565"/>
                  <a:pt x="7764" y="5775"/>
                </a:cubicBezTo>
                <a:cubicBezTo>
                  <a:pt x="8039" y="5595"/>
                  <a:pt x="8387" y="5357"/>
                  <a:pt x="8680" y="5122"/>
                </a:cubicBezTo>
                <a:cubicBezTo>
                  <a:pt x="9433" y="4519"/>
                  <a:pt x="9079" y="3951"/>
                  <a:pt x="8939" y="3819"/>
                </a:cubicBezTo>
                <a:cubicBezTo>
                  <a:pt x="8854" y="3738"/>
                  <a:pt x="8733" y="3686"/>
                  <a:pt x="8594" y="3686"/>
                </a:cubicBezTo>
                <a:cubicBezTo>
                  <a:pt x="8344" y="3686"/>
                  <a:pt x="8035" y="3855"/>
                  <a:pt x="7775" y="4329"/>
                </a:cubicBezTo>
                <a:cubicBezTo>
                  <a:pt x="7394" y="5023"/>
                  <a:pt x="7307" y="5698"/>
                  <a:pt x="7284" y="5965"/>
                </a:cubicBezTo>
                <a:cubicBezTo>
                  <a:pt x="6668" y="6203"/>
                  <a:pt x="6043" y="6420"/>
                  <a:pt x="5411" y="6614"/>
                </a:cubicBezTo>
                <a:cubicBezTo>
                  <a:pt x="5704" y="6425"/>
                  <a:pt x="6096" y="6160"/>
                  <a:pt x="6423" y="5897"/>
                </a:cubicBezTo>
                <a:cubicBezTo>
                  <a:pt x="7198" y="5277"/>
                  <a:pt x="6834" y="4693"/>
                  <a:pt x="6690" y="4557"/>
                </a:cubicBezTo>
                <a:cubicBezTo>
                  <a:pt x="6603" y="4474"/>
                  <a:pt x="6478" y="4421"/>
                  <a:pt x="6335" y="4421"/>
                </a:cubicBezTo>
                <a:cubicBezTo>
                  <a:pt x="6078" y="4421"/>
                  <a:pt x="5760" y="4594"/>
                  <a:pt x="5493" y="5081"/>
                </a:cubicBezTo>
                <a:cubicBezTo>
                  <a:pt x="5112" y="5776"/>
                  <a:pt x="5015" y="6452"/>
                  <a:pt x="4990" y="6741"/>
                </a:cubicBezTo>
                <a:cubicBezTo>
                  <a:pt x="4325" y="6934"/>
                  <a:pt x="3655" y="7104"/>
                  <a:pt x="2978" y="7249"/>
                </a:cubicBezTo>
                <a:cubicBezTo>
                  <a:pt x="3314" y="7096"/>
                  <a:pt x="3744" y="6887"/>
                  <a:pt x="4113" y="6672"/>
                </a:cubicBezTo>
                <a:cubicBezTo>
                  <a:pt x="5036" y="6135"/>
                  <a:pt x="4743" y="5455"/>
                  <a:pt x="4611" y="5286"/>
                </a:cubicBezTo>
                <a:cubicBezTo>
                  <a:pt x="4515" y="5165"/>
                  <a:pt x="4356" y="5079"/>
                  <a:pt x="4161" y="5079"/>
                </a:cubicBezTo>
                <a:cubicBezTo>
                  <a:pt x="3901" y="5079"/>
                  <a:pt x="3576" y="5231"/>
                  <a:pt x="3255" y="5655"/>
                </a:cubicBezTo>
                <a:cubicBezTo>
                  <a:pt x="2730" y="6345"/>
                  <a:pt x="2523" y="7062"/>
                  <a:pt x="2451" y="7357"/>
                </a:cubicBezTo>
                <a:cubicBezTo>
                  <a:pt x="1653" y="7511"/>
                  <a:pt x="851" y="7631"/>
                  <a:pt x="45" y="7716"/>
                </a:cubicBezTo>
                <a:cubicBezTo>
                  <a:pt x="34" y="7768"/>
                  <a:pt x="20" y="7818"/>
                  <a:pt x="1" y="7868"/>
                </a:cubicBezTo>
                <a:lnTo>
                  <a:pt x="0" y="7871"/>
                </a:lnTo>
                <a:cubicBezTo>
                  <a:pt x="520" y="7818"/>
                  <a:pt x="1037" y="7751"/>
                  <a:pt x="1553" y="7668"/>
                </a:cubicBezTo>
                <a:cubicBezTo>
                  <a:pt x="1872" y="7617"/>
                  <a:pt x="2192" y="7562"/>
                  <a:pt x="2510" y="7499"/>
                </a:cubicBezTo>
                <a:cubicBezTo>
                  <a:pt x="2845" y="7855"/>
                  <a:pt x="4038" y="9039"/>
                  <a:pt x="5092" y="9039"/>
                </a:cubicBezTo>
                <a:cubicBezTo>
                  <a:pt x="5149" y="9039"/>
                  <a:pt x="5207" y="9036"/>
                  <a:pt x="5264" y="9028"/>
                </a:cubicBezTo>
                <a:cubicBezTo>
                  <a:pt x="5512" y="8995"/>
                  <a:pt x="5761" y="8859"/>
                  <a:pt x="5867" y="8631"/>
                </a:cubicBezTo>
                <a:cubicBezTo>
                  <a:pt x="6017" y="8309"/>
                  <a:pt x="5831" y="7911"/>
                  <a:pt x="5538" y="7714"/>
                </a:cubicBezTo>
                <a:cubicBezTo>
                  <a:pt x="5120" y="7430"/>
                  <a:pt x="4091" y="7373"/>
                  <a:pt x="3329" y="7373"/>
                </a:cubicBezTo>
                <a:cubicBezTo>
                  <a:pt x="3255" y="7373"/>
                  <a:pt x="3184" y="7373"/>
                  <a:pt x="3116" y="7374"/>
                </a:cubicBezTo>
                <a:cubicBezTo>
                  <a:pt x="3790" y="7227"/>
                  <a:pt x="4458" y="7056"/>
                  <a:pt x="5119" y="6862"/>
                </a:cubicBezTo>
                <a:cubicBezTo>
                  <a:pt x="5408" y="7104"/>
                  <a:pt x="6404" y="7886"/>
                  <a:pt x="7245" y="7886"/>
                </a:cubicBezTo>
                <a:cubicBezTo>
                  <a:pt x="7343" y="7886"/>
                  <a:pt x="7439" y="7875"/>
                  <a:pt x="7532" y="7851"/>
                </a:cubicBezTo>
                <a:cubicBezTo>
                  <a:pt x="7734" y="7800"/>
                  <a:pt x="7924" y="7663"/>
                  <a:pt x="7989" y="7466"/>
                </a:cubicBezTo>
                <a:cubicBezTo>
                  <a:pt x="8080" y="7188"/>
                  <a:pt x="7889" y="6880"/>
                  <a:pt x="7630" y="6746"/>
                </a:cubicBezTo>
                <a:cubicBezTo>
                  <a:pt x="7440" y="6648"/>
                  <a:pt x="7125" y="6613"/>
                  <a:pt x="6779" y="6613"/>
                </a:cubicBezTo>
                <a:cubicBezTo>
                  <a:pt x="6403" y="6613"/>
                  <a:pt x="5990" y="6654"/>
                  <a:pt x="5661" y="6696"/>
                </a:cubicBezTo>
                <a:cubicBezTo>
                  <a:pt x="5942" y="6607"/>
                  <a:pt x="6221" y="6514"/>
                  <a:pt x="6500" y="6417"/>
                </a:cubicBezTo>
                <a:cubicBezTo>
                  <a:pt x="6820" y="6304"/>
                  <a:pt x="7136" y="6186"/>
                  <a:pt x="7452" y="6063"/>
                </a:cubicBezTo>
                <a:cubicBezTo>
                  <a:pt x="7785" y="6285"/>
                  <a:pt x="8887" y="6975"/>
                  <a:pt x="9733" y="6975"/>
                </a:cubicBezTo>
                <a:cubicBezTo>
                  <a:pt x="9841" y="6975"/>
                  <a:pt x="9945" y="6964"/>
                  <a:pt x="10042" y="6939"/>
                </a:cubicBezTo>
                <a:cubicBezTo>
                  <a:pt x="10239" y="6890"/>
                  <a:pt x="10425" y="6756"/>
                  <a:pt x="10489" y="6564"/>
                </a:cubicBezTo>
                <a:cubicBezTo>
                  <a:pt x="10579" y="6290"/>
                  <a:pt x="10391" y="5989"/>
                  <a:pt x="10137" y="5858"/>
                </a:cubicBezTo>
                <a:cubicBezTo>
                  <a:pt x="9912" y="5742"/>
                  <a:pt x="9631" y="5695"/>
                  <a:pt x="9308" y="5695"/>
                </a:cubicBezTo>
                <a:cubicBezTo>
                  <a:pt x="8905" y="5695"/>
                  <a:pt x="8438" y="5767"/>
                  <a:pt x="7933" y="5870"/>
                </a:cubicBezTo>
                <a:cubicBezTo>
                  <a:pt x="8581" y="5602"/>
                  <a:pt x="9218" y="5312"/>
                  <a:pt x="9843" y="5000"/>
                </a:cubicBezTo>
                <a:cubicBezTo>
                  <a:pt x="9985" y="5101"/>
                  <a:pt x="10372" y="5337"/>
                  <a:pt x="11299" y="5729"/>
                </a:cubicBezTo>
                <a:cubicBezTo>
                  <a:pt x="11509" y="5818"/>
                  <a:pt x="11688" y="5854"/>
                  <a:pt x="11841" y="5854"/>
                </a:cubicBezTo>
                <a:cubicBezTo>
                  <a:pt x="12340" y="5854"/>
                  <a:pt x="12549" y="5472"/>
                  <a:pt x="12588" y="5326"/>
                </a:cubicBezTo>
                <a:cubicBezTo>
                  <a:pt x="12676" y="5005"/>
                  <a:pt x="12430" y="4536"/>
                  <a:pt x="11577" y="4534"/>
                </a:cubicBezTo>
                <a:cubicBezTo>
                  <a:pt x="11191" y="4535"/>
                  <a:pt x="10807" y="4589"/>
                  <a:pt x="10435" y="4694"/>
                </a:cubicBezTo>
                <a:cubicBezTo>
                  <a:pt x="10676" y="4567"/>
                  <a:pt x="10914" y="4437"/>
                  <a:pt x="11150" y="4302"/>
                </a:cubicBezTo>
                <a:cubicBezTo>
                  <a:pt x="11270" y="4234"/>
                  <a:pt x="11390" y="4164"/>
                  <a:pt x="11509" y="4094"/>
                </a:cubicBezTo>
                <a:cubicBezTo>
                  <a:pt x="11795" y="4171"/>
                  <a:pt x="12565" y="4358"/>
                  <a:pt x="13278" y="4358"/>
                </a:cubicBezTo>
                <a:cubicBezTo>
                  <a:pt x="13662" y="4358"/>
                  <a:pt x="14031" y="4303"/>
                  <a:pt x="14299" y="4148"/>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9"/>
                  <a:pt x="16711" y="319"/>
                </a:cubicBezTo>
                <a:cubicBezTo>
                  <a:pt x="16599" y="104"/>
                  <a:pt x="16353" y="1"/>
                  <a:pt x="16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396"/>
        <p:cNvGrpSpPr/>
        <p:nvPr/>
      </p:nvGrpSpPr>
      <p:grpSpPr>
        <a:xfrm>
          <a:off x="0" y="0"/>
          <a:ext cx="0" cy="0"/>
          <a:chOff x="0" y="0"/>
          <a:chExt cx="0" cy="0"/>
        </a:xfrm>
      </p:grpSpPr>
      <p:sp>
        <p:nvSpPr>
          <p:cNvPr id="5397" name="Google Shape;5397;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RESOURCES</a:t>
            </a:r>
            <a:endParaRPr dirty="0"/>
          </a:p>
        </p:txBody>
      </p:sp>
      <p:sp>
        <p:nvSpPr>
          <p:cNvPr id="5398" name="Google Shape;5398;p64"/>
          <p:cNvSpPr txBox="1">
            <a:spLocks noGrp="1"/>
          </p:cNvSpPr>
          <p:nvPr>
            <p:ph type="body" idx="1"/>
          </p:nvPr>
        </p:nvSpPr>
        <p:spPr>
          <a:xfrm>
            <a:off x="720000" y="1192177"/>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dirty="0">
                <a:solidFill>
                  <a:schemeClr val="dk2"/>
                </a:solidFill>
                <a:latin typeface="Exo 2"/>
                <a:ea typeface="Exo 2"/>
                <a:cs typeface="Exo 2"/>
                <a:sym typeface="Exo 2"/>
              </a:rPr>
              <a:t>Vectors:</a:t>
            </a:r>
            <a:endParaRPr sz="1400" b="1">
              <a:solidFill>
                <a:schemeClr val="dk2"/>
              </a:solidFill>
              <a:latin typeface="Exo 2"/>
              <a:ea typeface="Exo 2"/>
              <a:cs typeface="Exo 2"/>
              <a:sym typeface="Exo 2"/>
            </a:endParaRPr>
          </a:p>
          <a:p>
            <a:pPr marL="457200" lvl="0" indent="-304800" algn="l" rtl="0">
              <a:spcBef>
                <a:spcPts val="1600"/>
              </a:spcBef>
              <a:spcAft>
                <a:spcPts val="0"/>
              </a:spcAft>
              <a:buClr>
                <a:schemeClr val="hlink"/>
              </a:buClr>
              <a:buSzPts val="1200"/>
              <a:buChar char="●"/>
            </a:pPr>
            <a:r>
              <a:rPr lang="en" sz="1200">
                <a:solidFill>
                  <a:schemeClr val="hlink"/>
                </a:solidFill>
                <a:uFill>
                  <a:noFill/>
                </a:uFill>
                <a:hlinkClick r:id="rId3"/>
              </a:rPr>
              <a:t>Data privacy day icons color flat compositions with editable text captions alert lock and shield icons illustration</a:t>
            </a:r>
            <a:endParaRPr/>
          </a:p>
          <a:p>
            <a:pPr marL="457200" lvl="0" indent="-304800" algn="l" rtl="0">
              <a:spcBef>
                <a:spcPts val="0"/>
              </a:spcBef>
              <a:spcAft>
                <a:spcPts val="0"/>
              </a:spcAft>
              <a:buClr>
                <a:schemeClr val="hlink"/>
              </a:buClr>
              <a:buSzPts val="1200"/>
              <a:buChar char="●"/>
            </a:pPr>
            <a:r>
              <a:rPr lang="en" sz="1200">
                <a:solidFill>
                  <a:schemeClr val="hlink"/>
                </a:solidFill>
                <a:uFill>
                  <a:noFill/>
                </a:uFill>
                <a:hlinkClick r:id="rId4"/>
              </a:rPr>
              <a:t>Infographic map template</a:t>
            </a:r>
            <a:endParaRPr sz="1200" b="1">
              <a:solidFill>
                <a:schemeClr val="dk2"/>
              </a:solidFill>
              <a:latin typeface="Exo 2"/>
              <a:ea typeface="Exo 2"/>
              <a:cs typeface="Exo 2"/>
              <a:sym typeface="Exo 2"/>
            </a:endParaRPr>
          </a:p>
          <a:p>
            <a:pPr marL="0" lvl="0" indent="0" algn="l" rtl="0">
              <a:spcBef>
                <a:spcPts val="1600"/>
              </a:spcBef>
              <a:spcAft>
                <a:spcPts val="0"/>
              </a:spcAft>
              <a:buNone/>
            </a:pPr>
            <a:r>
              <a:rPr lang="en" sz="1400" b="1" dirty="0">
                <a:solidFill>
                  <a:schemeClr val="accent1"/>
                </a:solidFill>
                <a:latin typeface="Exo 2"/>
                <a:ea typeface="Exo 2"/>
                <a:cs typeface="Exo 2"/>
                <a:sym typeface="Exo 2"/>
              </a:rPr>
              <a:t>Icons:</a:t>
            </a:r>
            <a:endParaRPr sz="1400" b="1">
              <a:solidFill>
                <a:schemeClr val="accent1"/>
              </a:solidFill>
              <a:latin typeface="Exo 2"/>
              <a:ea typeface="Exo 2"/>
              <a:cs typeface="Exo 2"/>
              <a:sym typeface="Exo 2"/>
            </a:endParaRPr>
          </a:p>
          <a:p>
            <a:pPr marL="457200" lvl="0" indent="-304800" algn="l" rtl="0">
              <a:spcBef>
                <a:spcPts val="1600"/>
              </a:spcBef>
              <a:spcAft>
                <a:spcPts val="0"/>
              </a:spcAft>
              <a:buSzPts val="1200"/>
              <a:buChar char="●"/>
            </a:pPr>
            <a:r>
              <a:rPr lang="en" sz="1200">
                <a:solidFill>
                  <a:schemeClr val="hlink"/>
                </a:solidFill>
                <a:uFill>
                  <a:noFill/>
                </a:uFill>
                <a:hlinkClick r:id="rId5"/>
              </a:rPr>
              <a:t>Icon Pack: Cyber Crimes | Filled</a:t>
            </a:r>
            <a:endParaRPr sz="1200"/>
          </a:p>
          <a:p>
            <a:pPr marL="0" lvl="0" indent="0" algn="l" rtl="0">
              <a:spcBef>
                <a:spcPts val="1600"/>
              </a:spcBef>
              <a:spcAft>
                <a:spcPts val="0"/>
              </a:spcAft>
              <a:buNone/>
            </a:pPr>
            <a:r>
              <a:rPr lang="en" sz="1400" b="1" dirty="0">
                <a:solidFill>
                  <a:schemeClr val="dk2"/>
                </a:solidFill>
                <a:latin typeface="Exo 2"/>
                <a:ea typeface="Exo 2"/>
                <a:cs typeface="Exo 2"/>
                <a:sym typeface="Exo 2"/>
              </a:rPr>
              <a:t>Photos:</a:t>
            </a:r>
            <a:endParaRPr sz="1400" b="1" dirty="0">
              <a:solidFill>
                <a:schemeClr val="dk2"/>
              </a:solidFill>
              <a:latin typeface="Exo 2"/>
              <a:ea typeface="Exo 2"/>
              <a:cs typeface="Exo 2"/>
              <a:sym typeface="Exo 2"/>
            </a:endParaRPr>
          </a:p>
          <a:p>
            <a:pPr marL="457200" lvl="0" indent="-304800" algn="l" rtl="0">
              <a:spcBef>
                <a:spcPts val="1600"/>
              </a:spcBef>
              <a:spcAft>
                <a:spcPts val="0"/>
              </a:spcAft>
              <a:buSzPts val="1200"/>
              <a:buChar char="●"/>
            </a:pPr>
            <a:r>
              <a:rPr lang="en" sz="1200">
                <a:solidFill>
                  <a:schemeClr val="hlink"/>
                </a:solidFill>
                <a:uFill>
                  <a:noFill/>
                </a:uFill>
                <a:hlinkClick r:id="rId6"/>
              </a:rPr>
              <a:t>Close up programmer typing on laptop</a:t>
            </a:r>
            <a:endParaRPr sz="1200">
              <a:solidFill>
                <a:schemeClr val="dk2"/>
              </a:solidFill>
            </a:endParaRPr>
          </a:p>
          <a:p>
            <a:pPr marL="457200" lvl="0" indent="-304800" algn="l" rtl="0">
              <a:spcBef>
                <a:spcPts val="0"/>
              </a:spcBef>
              <a:spcAft>
                <a:spcPts val="0"/>
              </a:spcAft>
              <a:buSzPts val="1200"/>
              <a:buChar char="●"/>
            </a:pPr>
            <a:r>
              <a:rPr lang="en" sz="1200">
                <a:solidFill>
                  <a:schemeClr val="hlink"/>
                </a:solidFill>
                <a:uFill>
                  <a:noFill/>
                </a:uFill>
                <a:hlinkClick r:id="rId7"/>
              </a:rPr>
              <a:t>Close up of hacker</a:t>
            </a:r>
            <a:endParaRPr sz="1200">
              <a:solidFill>
                <a:schemeClr val="dk2"/>
              </a:solidFill>
            </a:endParaRPr>
          </a:p>
          <a:p>
            <a:pPr marL="457200" lvl="0" indent="-304800" algn="l" rtl="0">
              <a:spcBef>
                <a:spcPts val="0"/>
              </a:spcBef>
              <a:spcAft>
                <a:spcPts val="0"/>
              </a:spcAft>
              <a:buSzPts val="1200"/>
              <a:buChar char="●"/>
            </a:pPr>
            <a:r>
              <a:rPr lang="en" sz="1200">
                <a:solidFill>
                  <a:schemeClr val="hlink"/>
                </a:solidFill>
                <a:uFill>
                  <a:noFill/>
                </a:uFill>
                <a:hlinkClick r:id="rId8"/>
              </a:rPr>
              <a:t>Device protected by cyber security</a:t>
            </a:r>
            <a:endParaRPr sz="1200">
              <a:solidFill>
                <a:schemeClr val="dk2"/>
              </a:solidFill>
            </a:endParaRPr>
          </a:p>
          <a:p>
            <a:pPr marL="457200" lvl="0" indent="-304800" algn="l" rtl="0">
              <a:spcBef>
                <a:spcPts val="0"/>
              </a:spcBef>
              <a:spcAft>
                <a:spcPts val="0"/>
              </a:spcAft>
              <a:buSzPts val="1200"/>
              <a:buChar char="●"/>
            </a:pPr>
            <a:r>
              <a:rPr lang="en" sz="1200">
                <a:solidFill>
                  <a:schemeClr val="hlink"/>
                </a:solidFill>
                <a:uFill>
                  <a:noFill/>
                </a:uFill>
                <a:hlinkClick r:id="rId9"/>
              </a:rPr>
              <a:t>Hackers mask</a:t>
            </a:r>
            <a:endParaRPr sz="1200">
              <a:solidFill>
                <a:schemeClr val="dk2"/>
              </a:solidFill>
            </a:endParaRPr>
          </a:p>
          <a:p>
            <a:pPr marL="457200" lvl="0" indent="-304800" algn="l" rtl="0">
              <a:spcBef>
                <a:spcPts val="0"/>
              </a:spcBef>
              <a:spcAft>
                <a:spcPts val="0"/>
              </a:spcAft>
              <a:buClr>
                <a:schemeClr val="dk1"/>
              </a:buClr>
              <a:buSzPts val="1200"/>
              <a:buChar char="●"/>
            </a:pPr>
            <a:r>
              <a:rPr lang="en" sz="1200">
                <a:solidFill>
                  <a:schemeClr val="hlink"/>
                </a:solidFill>
                <a:uFill>
                  <a:noFill/>
                </a:uFill>
                <a:hlinkClick r:id="rId10"/>
              </a:rPr>
              <a:t>Medium shot smiley programmer indoors</a:t>
            </a:r>
            <a:endParaRPr sz="1200">
              <a:solidFill>
                <a:schemeClr val="dk1"/>
              </a:solidFill>
            </a:endParaRPr>
          </a:p>
        </p:txBody>
      </p:sp>
      <p:sp>
        <p:nvSpPr>
          <p:cNvPr id="5399" name="Google Shape;5399;p64"/>
          <p:cNvSpPr/>
          <p:nvPr/>
        </p:nvSpPr>
        <p:spPr>
          <a:xfrm flipH="1">
            <a:off x="7955347" y="569000"/>
            <a:ext cx="589227" cy="581094"/>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flipH="1">
            <a:off x="7674347" y="579442"/>
            <a:ext cx="334901" cy="334750"/>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4"/>
          <p:cNvSpPr/>
          <p:nvPr/>
        </p:nvSpPr>
        <p:spPr>
          <a:xfrm flipH="1">
            <a:off x="7442402" y="953259"/>
            <a:ext cx="278975" cy="277570"/>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05"/>
        <p:cNvGrpSpPr/>
        <p:nvPr/>
      </p:nvGrpSpPr>
      <p:grpSpPr>
        <a:xfrm>
          <a:off x="0" y="0"/>
          <a:ext cx="0" cy="0"/>
          <a:chOff x="0" y="0"/>
          <a:chExt cx="0" cy="0"/>
        </a:xfrm>
      </p:grpSpPr>
      <p:sp>
        <p:nvSpPr>
          <p:cNvPr id="5406" name="Google Shape;5406;p6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dirty="0">
                <a:solidFill>
                  <a:srgbClr val="FFFFFF"/>
                </a:solidFill>
              </a:rPr>
              <a:t>For more information about editing slides, please read</a:t>
            </a:r>
            <a:r>
              <a:rPr lang="en" sz="900" dirty="0">
                <a:solidFill>
                  <a:srgbClr val="FFFFFF"/>
                </a:solidFill>
              </a:rPr>
              <a:t> </a:t>
            </a:r>
            <a:r>
              <a:rPr lang="en" sz="1000" dirty="0">
                <a:solidFill>
                  <a:srgbClr val="FFFFFF"/>
                </a:solidFill>
              </a:rPr>
              <a:t>our FAQs or visit </a:t>
            </a:r>
            <a:r>
              <a:rPr lang="en" sz="1000" dirty="0" err="1">
                <a:solidFill>
                  <a:srgbClr val="FFFFFF"/>
                </a:solidFill>
              </a:rPr>
              <a:t>Slidesgo</a:t>
            </a:r>
            <a:r>
              <a:rPr lang="en" sz="1000" dirty="0">
                <a:solidFill>
                  <a:srgbClr val="FFFFFF"/>
                </a:solidFill>
              </a:rPr>
              <a:t> School:</a:t>
            </a:r>
            <a:endParaRPr sz="1000">
              <a:solidFill>
                <a:srgbClr val="FFFFFF"/>
              </a:solidFill>
            </a:endParaRPr>
          </a:p>
          <a:p>
            <a:pPr marL="0" lvl="0" indent="0" algn="ctr" rtl="0">
              <a:lnSpc>
                <a:spcPct val="115000"/>
              </a:lnSpc>
              <a:spcBef>
                <a:spcPts val="0"/>
              </a:spcBef>
              <a:spcAft>
                <a:spcPts val="0"/>
              </a:spcAft>
              <a:buNone/>
            </a:pPr>
            <a:r>
              <a:rPr lang="en" sz="1000" u="sng" dirty="0">
                <a:solidFill>
                  <a:srgbClr val="869FB2"/>
                </a:solidFill>
                <a:hlinkClick r:id="rId3">
                  <a:extLst>
                    <a:ext uri="{A12FA001-AC4F-418D-AE19-62706E023703}">
                      <ahyp:hlinkClr xmlns:ahyp="http://schemas.microsoft.com/office/drawing/2018/hyperlinkcolor" val="tx"/>
                    </a:ext>
                  </a:extLst>
                </a:hlinkClick>
              </a:rPr>
              <a:t>https://slidesgo.com/faqs</a:t>
            </a:r>
            <a:r>
              <a:rPr lang="en" sz="1200" dirty="0">
                <a:solidFill>
                  <a:srgbClr val="FFFFFF"/>
                </a:solidFill>
              </a:rPr>
              <a:t> </a:t>
            </a:r>
            <a:r>
              <a:rPr lang="en" sz="1000" dirty="0">
                <a:solidFill>
                  <a:srgbClr val="FFFFFF"/>
                </a:solidFill>
              </a:rPr>
              <a:t>and</a:t>
            </a:r>
            <a:r>
              <a:rPr lang="en" sz="1200" dirty="0">
                <a:solidFill>
                  <a:srgbClr val="FFFFFF"/>
                </a:solidFill>
              </a:rPr>
              <a:t> </a:t>
            </a:r>
            <a:r>
              <a:rPr lang="en" sz="1000" u="sng" dirty="0">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dirty="0">
              <a:solidFill>
                <a:srgbClr val="869FB2"/>
              </a:solidFill>
            </a:endParaRPr>
          </a:p>
        </p:txBody>
      </p:sp>
      <p:sp>
        <p:nvSpPr>
          <p:cNvPr id="5407" name="Google Shape;5407;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Instructions for use</a:t>
            </a:r>
            <a:endParaRPr dirty="0"/>
          </a:p>
        </p:txBody>
      </p:sp>
      <p:sp>
        <p:nvSpPr>
          <p:cNvPr id="5408" name="Google Shape;5408;p65"/>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dirty="0">
                <a:solidFill>
                  <a:srgbClr val="FFFFFF"/>
                </a:solidFill>
              </a:rPr>
              <a:t>If you have a free account, in order to use this template, you must credit </a:t>
            </a:r>
            <a:r>
              <a:rPr lang="en" sz="1000" b="1" u="sng" dirty="0">
                <a:solidFill>
                  <a:srgbClr val="869FB2"/>
                </a:solidFill>
                <a:hlinkClick r:id="rId5">
                  <a:extLst>
                    <a:ext uri="{A12FA001-AC4F-418D-AE19-62706E023703}">
                      <ahyp:hlinkClr xmlns:ahyp="http://schemas.microsoft.com/office/drawing/2018/hyperlinkcolor" val="tx"/>
                    </a:ext>
                  </a:extLst>
                </a:hlinkClick>
              </a:rPr>
              <a:t>Slidesgo</a:t>
            </a:r>
            <a:r>
              <a:rPr lang="en" sz="1000" dirty="0">
                <a:solidFill>
                  <a:srgbClr val="435D74"/>
                </a:solidFill>
              </a:rPr>
              <a:t> </a:t>
            </a:r>
            <a:r>
              <a:rPr lang="en" sz="1000" dirty="0">
                <a:solidFill>
                  <a:srgbClr val="FFFFFF"/>
                </a:solidFill>
              </a:rPr>
              <a:t>by keeping the </a:t>
            </a:r>
            <a:r>
              <a:rPr lang="en" sz="1000" b="1" u="sng" dirty="0">
                <a:solidFill>
                  <a:schemeClr val="hlink"/>
                </a:solidFill>
                <a:hlinkClick r:id="rId6" action="ppaction://hlinksldjump"/>
              </a:rPr>
              <a:t>Thanks</a:t>
            </a:r>
            <a:r>
              <a:rPr lang="en" sz="1000" dirty="0">
                <a:solidFill>
                  <a:srgbClr val="869FB2"/>
                </a:solidFill>
              </a:rPr>
              <a:t> </a:t>
            </a:r>
            <a:r>
              <a:rPr lang="en" sz="1000" dirty="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dirty="0">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dirty="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dirty="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dirty="0">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dirty="0">
                <a:solidFill>
                  <a:srgbClr val="FFFFFF"/>
                </a:solidFill>
              </a:rPr>
              <a:t>- Sublicense, sell or rent any of </a:t>
            </a:r>
            <a:r>
              <a:rPr lang="en" sz="1000" dirty="0" err="1">
                <a:solidFill>
                  <a:srgbClr val="FFFFFF"/>
                </a:solidFill>
              </a:rPr>
              <a:t>Slidesgo</a:t>
            </a:r>
            <a:r>
              <a:rPr lang="en" sz="1000" dirty="0">
                <a:solidFill>
                  <a:srgbClr val="FFFFFF"/>
                </a:solidFill>
              </a:rPr>
              <a:t> Content (or a modified version of </a:t>
            </a:r>
            <a:r>
              <a:rPr lang="en" sz="1000" dirty="0" err="1">
                <a:solidFill>
                  <a:srgbClr val="FFFFFF"/>
                </a:solidFill>
              </a:rPr>
              <a:t>Slidesgo</a:t>
            </a:r>
            <a:r>
              <a:rPr lang="en" sz="1000" dirty="0">
                <a:solidFill>
                  <a:srgbClr val="FFFFFF"/>
                </a:solidFill>
              </a:rPr>
              <a:t>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dirty="0">
                <a:solidFill>
                  <a:srgbClr val="FFFFFF"/>
                </a:solidFill>
              </a:rPr>
              <a:t>- Distribute </a:t>
            </a:r>
            <a:r>
              <a:rPr lang="en" sz="1000" dirty="0" err="1">
                <a:solidFill>
                  <a:srgbClr val="FFFFFF"/>
                </a:solidFill>
              </a:rPr>
              <a:t>Slidesgo</a:t>
            </a:r>
            <a:r>
              <a:rPr lang="en" sz="1000" dirty="0">
                <a:solidFill>
                  <a:srgbClr val="FFFFFF"/>
                </a:solidFill>
              </a:rPr>
              <a:t> Content unless it has been expressly authorized by </a:t>
            </a:r>
            <a:r>
              <a:rPr lang="en" sz="1000" dirty="0" err="1">
                <a:solidFill>
                  <a:srgbClr val="FFFFFF"/>
                </a:solidFill>
              </a:rPr>
              <a:t>Slidesgo</a:t>
            </a:r>
            <a:r>
              <a:rPr lang="en" sz="1000" dirty="0">
                <a:solidFill>
                  <a:srgbClr val="FFFFFF"/>
                </a:solidFill>
              </a:rPr>
              <a: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dirty="0">
                <a:solidFill>
                  <a:srgbClr val="FFFFFF"/>
                </a:solidFill>
              </a:rPr>
              <a:t>- Include </a:t>
            </a:r>
            <a:r>
              <a:rPr lang="en" sz="1000" dirty="0" err="1">
                <a:solidFill>
                  <a:srgbClr val="FFFFFF"/>
                </a:solidFill>
              </a:rPr>
              <a:t>Slidesgo</a:t>
            </a:r>
            <a:r>
              <a:rPr lang="en" sz="1000" dirty="0">
                <a:solidFill>
                  <a:srgbClr val="FFFFFF"/>
                </a:solidFill>
              </a:rPr>
              <a:t>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dirty="0">
                <a:solidFill>
                  <a:srgbClr val="FFFFFF"/>
                </a:solidFill>
              </a:rPr>
              <a:t>- Offer </a:t>
            </a:r>
            <a:r>
              <a:rPr lang="en" sz="1000" dirty="0" err="1">
                <a:solidFill>
                  <a:srgbClr val="FFFFFF"/>
                </a:solidFill>
              </a:rPr>
              <a:t>Slidesgo</a:t>
            </a:r>
            <a:r>
              <a:rPr lang="en" sz="1000" dirty="0">
                <a:solidFill>
                  <a:srgbClr val="FFFFFF"/>
                </a:solidFill>
              </a:rPr>
              <a:t> templates (or modified versions of </a:t>
            </a:r>
            <a:r>
              <a:rPr lang="en" sz="1000" dirty="0" err="1">
                <a:solidFill>
                  <a:srgbClr val="FFFFFF"/>
                </a:solidFill>
              </a:rPr>
              <a:t>Slidesgo</a:t>
            </a:r>
            <a:r>
              <a:rPr lang="en" sz="1000" dirty="0">
                <a:solidFill>
                  <a:srgbClr val="FFFFFF"/>
                </a:solidFill>
              </a:rPr>
              <a:t>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dirty="0">
                <a:solidFill>
                  <a:srgbClr val="FFFFFF"/>
                </a:solidFill>
              </a:rPr>
              <a:t>- Acquire the copyright of </a:t>
            </a:r>
            <a:r>
              <a:rPr lang="en" sz="1000" dirty="0" err="1">
                <a:solidFill>
                  <a:srgbClr val="FFFFFF"/>
                </a:solidFill>
              </a:rPr>
              <a:t>Slidesgo</a:t>
            </a:r>
            <a:r>
              <a:rPr lang="en" sz="1000" dirty="0">
                <a:solidFill>
                  <a:srgbClr val="FFFFFF"/>
                </a:solidFill>
              </a:rPr>
              <a:t> Content.</a:t>
            </a:r>
            <a:endParaRPr sz="1000" dirty="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12"/>
        <p:cNvGrpSpPr/>
        <p:nvPr/>
      </p:nvGrpSpPr>
      <p:grpSpPr>
        <a:xfrm>
          <a:off x="0" y="0"/>
          <a:ext cx="0" cy="0"/>
          <a:chOff x="0" y="0"/>
          <a:chExt cx="0" cy="0"/>
        </a:xfrm>
      </p:grpSpPr>
      <p:sp>
        <p:nvSpPr>
          <p:cNvPr id="5413" name="Google Shape;5413;p66"/>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dirty="0">
                <a:solidFill>
                  <a:schemeClr val="lt1"/>
                </a:solidFill>
              </a:rPr>
              <a:t>As a Premium user, you can use this template without attributing </a:t>
            </a:r>
            <a:r>
              <a:rPr lang="en" sz="1000" b="1" u="sng" dirty="0">
                <a:solidFill>
                  <a:schemeClr val="hlink"/>
                </a:solidFill>
                <a:hlinkClick r:id="rId3"/>
              </a:rPr>
              <a:t>Slidesgo</a:t>
            </a:r>
            <a:r>
              <a:rPr lang="en" sz="1000" dirty="0">
                <a:solidFill>
                  <a:schemeClr val="lt1"/>
                </a:solidFill>
              </a:rPr>
              <a:t> or keeping the "</a:t>
            </a:r>
            <a:r>
              <a:rPr lang="en" sz="1000" b="1" u="sng" dirty="0">
                <a:solidFill>
                  <a:schemeClr val="hlink"/>
                </a:solidFill>
                <a:hlinkClick r:id="rId4" action="ppaction://hlinksldjump"/>
              </a:rPr>
              <a:t>Thanks</a:t>
            </a:r>
            <a:r>
              <a:rPr lang="en" sz="1000" dirty="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dirty="0">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dirty="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dirty="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dirty="0">
                <a:solidFill>
                  <a:srgbClr val="FFFFFF"/>
                </a:solidFill>
              </a:rPr>
              <a:t>Hide or delete the “Thanks” slide and the mention to </a:t>
            </a:r>
            <a:r>
              <a:rPr lang="en" sz="1000" dirty="0" err="1">
                <a:solidFill>
                  <a:srgbClr val="FFFFFF"/>
                </a:solidFill>
              </a:rPr>
              <a:t>Slidesgo</a:t>
            </a:r>
            <a:r>
              <a:rPr lang="en" sz="1000" dirty="0">
                <a:solidFill>
                  <a:srgbClr val="FFFFFF"/>
                </a:solidFill>
              </a:rPr>
              <a:t>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dirty="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dirty="0">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dirty="0">
                <a:solidFill>
                  <a:srgbClr val="FFFFFF"/>
                </a:solidFill>
              </a:rPr>
              <a:t>Sublicense, sell or rent this </a:t>
            </a:r>
            <a:r>
              <a:rPr lang="en" sz="1000" dirty="0" err="1">
                <a:solidFill>
                  <a:srgbClr val="FFFFFF"/>
                </a:solidFill>
              </a:rPr>
              <a:t>Slidesgo</a:t>
            </a:r>
            <a:r>
              <a:rPr lang="en" sz="1000" dirty="0">
                <a:solidFill>
                  <a:srgbClr val="FFFFFF"/>
                </a:solidFill>
              </a:rPr>
              <a:t> Template (or a modified version of this </a:t>
            </a:r>
            <a:r>
              <a:rPr lang="en" sz="1000" dirty="0" err="1">
                <a:solidFill>
                  <a:srgbClr val="FFFFFF"/>
                </a:solidFill>
              </a:rPr>
              <a:t>Slidesgo</a:t>
            </a:r>
            <a:r>
              <a:rPr lang="en" sz="1000" dirty="0">
                <a:solidFill>
                  <a:srgbClr val="FFFFFF"/>
                </a:solidFill>
              </a:rPr>
              <a:t>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dirty="0">
                <a:solidFill>
                  <a:srgbClr val="FFFFFF"/>
                </a:solidFill>
              </a:rPr>
              <a:t>Distribute this </a:t>
            </a:r>
            <a:r>
              <a:rPr lang="en" sz="1000" dirty="0" err="1">
                <a:solidFill>
                  <a:srgbClr val="FFFFFF"/>
                </a:solidFill>
              </a:rPr>
              <a:t>Slidesgo</a:t>
            </a:r>
            <a:r>
              <a:rPr lang="en" sz="1000" dirty="0">
                <a:solidFill>
                  <a:srgbClr val="FFFFFF"/>
                </a:solidFill>
              </a:rPr>
              <a:t> Template (or a modified version of this </a:t>
            </a:r>
            <a:r>
              <a:rPr lang="en" sz="1000" dirty="0" err="1">
                <a:solidFill>
                  <a:srgbClr val="FFFFFF"/>
                </a:solidFill>
              </a:rPr>
              <a:t>Slidesgo</a:t>
            </a:r>
            <a:r>
              <a:rPr lang="en" sz="1000" dirty="0">
                <a:solidFill>
                  <a:srgbClr val="FFFFFF"/>
                </a:solidFill>
              </a:rPr>
              <a:t>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dirty="0">
                <a:solidFill>
                  <a:srgbClr val="FFFFFF"/>
                </a:solidFill>
              </a:rPr>
              <a:t>Use any of the elements that are part of this </a:t>
            </a:r>
            <a:r>
              <a:rPr lang="en" sz="1000" dirty="0" err="1">
                <a:solidFill>
                  <a:srgbClr val="FFFFFF"/>
                </a:solidFill>
              </a:rPr>
              <a:t>Slidesgo</a:t>
            </a:r>
            <a:r>
              <a:rPr lang="en" sz="1000" dirty="0">
                <a:solidFill>
                  <a:srgbClr val="FFFFFF"/>
                </a:solidFill>
              </a:rPr>
              <a:t>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dirty="0">
                <a:solidFill>
                  <a:srgbClr val="FFFFFF"/>
                </a:solidFill>
              </a:rPr>
              <a:t>Register any of the elements that are part of this template as a trademark or logo, or register it as a work in an intellectual property registry or similar.</a:t>
            </a:r>
            <a:endParaRPr sz="1000" dirty="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5414" name="Google Shape;5414;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dirty="0">
                <a:solidFill>
                  <a:srgbClr val="FFFFFF"/>
                </a:solidFill>
              </a:rPr>
              <a:t>For more information about editing slides, please read</a:t>
            </a:r>
            <a:r>
              <a:rPr lang="en" sz="900" dirty="0">
                <a:solidFill>
                  <a:srgbClr val="FFFFFF"/>
                </a:solidFill>
              </a:rPr>
              <a:t> </a:t>
            </a:r>
            <a:r>
              <a:rPr lang="en" sz="1000" dirty="0">
                <a:solidFill>
                  <a:srgbClr val="FFFFFF"/>
                </a:solidFill>
              </a:rPr>
              <a:t>our FAQs or visit </a:t>
            </a:r>
            <a:r>
              <a:rPr lang="en" sz="1000" dirty="0" err="1">
                <a:solidFill>
                  <a:srgbClr val="FFFFFF"/>
                </a:solidFill>
              </a:rPr>
              <a:t>Slidesgo</a:t>
            </a:r>
            <a:r>
              <a:rPr lang="en" sz="1000" dirty="0">
                <a:solidFill>
                  <a:srgbClr val="FFFFFF"/>
                </a:solidFill>
              </a:rPr>
              <a:t> School:</a:t>
            </a:r>
            <a:endParaRPr sz="1000">
              <a:solidFill>
                <a:srgbClr val="FFFFFF"/>
              </a:solidFill>
            </a:endParaRPr>
          </a:p>
          <a:p>
            <a:pPr marL="0" lvl="0" indent="0" algn="ctr" rtl="0">
              <a:lnSpc>
                <a:spcPct val="115000"/>
              </a:lnSpc>
              <a:spcBef>
                <a:spcPts val="0"/>
              </a:spcBef>
              <a:spcAft>
                <a:spcPts val="0"/>
              </a:spcAft>
              <a:buNone/>
            </a:pPr>
            <a:r>
              <a:rPr lang="en" sz="1000" u="sng" dirty="0">
                <a:solidFill>
                  <a:srgbClr val="869FB2"/>
                </a:solidFill>
                <a:hlinkClick r:id="rId5">
                  <a:extLst>
                    <a:ext uri="{A12FA001-AC4F-418D-AE19-62706E023703}">
                      <ahyp:hlinkClr xmlns:ahyp="http://schemas.microsoft.com/office/drawing/2018/hyperlinkcolor" val="tx"/>
                    </a:ext>
                  </a:extLst>
                </a:hlinkClick>
              </a:rPr>
              <a:t>https://slidesgo.com/faqs</a:t>
            </a:r>
            <a:r>
              <a:rPr lang="en" sz="1200" dirty="0">
                <a:solidFill>
                  <a:srgbClr val="FFFFFF"/>
                </a:solidFill>
              </a:rPr>
              <a:t> </a:t>
            </a:r>
            <a:r>
              <a:rPr lang="en" sz="1000" dirty="0">
                <a:solidFill>
                  <a:srgbClr val="FFFFFF"/>
                </a:solidFill>
              </a:rPr>
              <a:t>and</a:t>
            </a:r>
            <a:r>
              <a:rPr lang="en" sz="1200" dirty="0">
                <a:solidFill>
                  <a:srgbClr val="FFFFFF"/>
                </a:solidFill>
              </a:rPr>
              <a:t> </a:t>
            </a:r>
            <a:r>
              <a:rPr lang="en" sz="1000" u="sng" dirty="0">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dirty="0">
              <a:solidFill>
                <a:srgbClr val="869FB2"/>
              </a:solidFill>
            </a:endParaRPr>
          </a:p>
        </p:txBody>
      </p:sp>
      <p:sp>
        <p:nvSpPr>
          <p:cNvPr id="5415" name="Google Shape;5415;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Instructions for use (premium users)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mputer screen with white text&#10;&#10;Description automatically generated">
            <a:extLst>
              <a:ext uri="{FF2B5EF4-FFF2-40B4-BE49-F238E27FC236}">
                <a16:creationId xmlns:a16="http://schemas.microsoft.com/office/drawing/2014/main" id="{8D42976D-9FD8-84B8-A8CE-CC2794A608B3}"/>
              </a:ext>
            </a:extLst>
          </p:cNvPr>
          <p:cNvPicPr>
            <a:picLocks noChangeAspect="1"/>
          </p:cNvPicPr>
          <p:nvPr/>
        </p:nvPicPr>
        <p:blipFill>
          <a:blip r:embed="rId2"/>
          <a:stretch>
            <a:fillRect/>
          </a:stretch>
        </p:blipFill>
        <p:spPr>
          <a:xfrm>
            <a:off x="5173188" y="612797"/>
            <a:ext cx="5358741" cy="1349869"/>
          </a:xfrm>
          <a:prstGeom prst="rect">
            <a:avLst/>
          </a:prstGeom>
        </p:spPr>
      </p:pic>
      <p:pic>
        <p:nvPicPr>
          <p:cNvPr id="8" name="Picture 7" descr="A black background with white text">
            <a:extLst>
              <a:ext uri="{FF2B5EF4-FFF2-40B4-BE49-F238E27FC236}">
                <a16:creationId xmlns:a16="http://schemas.microsoft.com/office/drawing/2014/main" id="{D4553451-4AEF-4084-90B2-6571FB4128F8}"/>
              </a:ext>
            </a:extLst>
          </p:cNvPr>
          <p:cNvPicPr>
            <a:picLocks noChangeAspect="1"/>
          </p:cNvPicPr>
          <p:nvPr/>
        </p:nvPicPr>
        <p:blipFill>
          <a:blip r:embed="rId3"/>
          <a:stretch>
            <a:fillRect/>
          </a:stretch>
        </p:blipFill>
        <p:spPr>
          <a:xfrm>
            <a:off x="215240" y="3166"/>
            <a:ext cx="4549734" cy="617120"/>
          </a:xfrm>
          <a:prstGeom prst="rect">
            <a:avLst/>
          </a:prstGeom>
        </p:spPr>
      </p:pic>
      <p:pic>
        <p:nvPicPr>
          <p:cNvPr id="9" name="Picture 8" descr="A screenshot of a computer screen&#10;&#10;Description automatically generated">
            <a:extLst>
              <a:ext uri="{FF2B5EF4-FFF2-40B4-BE49-F238E27FC236}">
                <a16:creationId xmlns:a16="http://schemas.microsoft.com/office/drawing/2014/main" id="{ED988A34-49BE-5844-6DDD-0F11F0386037}"/>
              </a:ext>
            </a:extLst>
          </p:cNvPr>
          <p:cNvPicPr>
            <a:picLocks noChangeAspect="1"/>
          </p:cNvPicPr>
          <p:nvPr/>
        </p:nvPicPr>
        <p:blipFill>
          <a:blip r:embed="rId4"/>
          <a:stretch>
            <a:fillRect/>
          </a:stretch>
        </p:blipFill>
        <p:spPr>
          <a:xfrm>
            <a:off x="215240" y="1958539"/>
            <a:ext cx="5069279" cy="1976054"/>
          </a:xfrm>
          <a:prstGeom prst="rect">
            <a:avLst/>
          </a:prstGeom>
        </p:spPr>
      </p:pic>
      <p:pic>
        <p:nvPicPr>
          <p:cNvPr id="10" name="Picture 9" descr="A screen shot of a computer&#10;&#10;Description automatically generated">
            <a:extLst>
              <a:ext uri="{FF2B5EF4-FFF2-40B4-BE49-F238E27FC236}">
                <a16:creationId xmlns:a16="http://schemas.microsoft.com/office/drawing/2014/main" id="{969D5B11-9904-DB03-63A6-37786703F60E}"/>
              </a:ext>
            </a:extLst>
          </p:cNvPr>
          <p:cNvPicPr>
            <a:picLocks noChangeAspect="1"/>
          </p:cNvPicPr>
          <p:nvPr/>
        </p:nvPicPr>
        <p:blipFill>
          <a:blip r:embed="rId5"/>
          <a:stretch>
            <a:fillRect/>
          </a:stretch>
        </p:blipFill>
        <p:spPr>
          <a:xfrm>
            <a:off x="4764974" y="3932529"/>
            <a:ext cx="5544292" cy="848460"/>
          </a:xfrm>
          <a:prstGeom prst="rect">
            <a:avLst/>
          </a:prstGeom>
        </p:spPr>
      </p:pic>
    </p:spTree>
    <p:extLst>
      <p:ext uri="{BB962C8B-B14F-4D97-AF65-F5344CB8AC3E}">
        <p14:creationId xmlns:p14="http://schemas.microsoft.com/office/powerpoint/2010/main" val="30536788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19"/>
        <p:cNvGrpSpPr/>
        <p:nvPr/>
      </p:nvGrpSpPr>
      <p:grpSpPr>
        <a:xfrm>
          <a:off x="0" y="0"/>
          <a:ext cx="0" cy="0"/>
          <a:chOff x="0" y="0"/>
          <a:chExt cx="0" cy="0"/>
        </a:xfrm>
      </p:grpSpPr>
      <p:sp>
        <p:nvSpPr>
          <p:cNvPr id="5420" name="Google Shape;5420;p67"/>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dirty="0">
                <a:solidFill>
                  <a:srgbClr val="FFFFFF"/>
                </a:solidFill>
              </a:rPr>
              <a:t>This presentation has been made using the following fonts:</a:t>
            </a:r>
            <a:endParaRPr sz="1100" dirty="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5421" name="Google Shape;5421;p67"/>
          <p:cNvSpPr txBox="1"/>
          <p:nvPr/>
        </p:nvSpPr>
        <p:spPr>
          <a:xfrm>
            <a:off x="1068100" y="14580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dirty="0">
                <a:solidFill>
                  <a:srgbClr val="EFEFEF"/>
                </a:solidFill>
              </a:rPr>
              <a:t>Exo 2</a:t>
            </a:r>
            <a:endParaRPr sz="1100" b="1">
              <a:solidFill>
                <a:srgbClr val="EFEFEF"/>
              </a:solidFill>
            </a:endParaRPr>
          </a:p>
          <a:p>
            <a:pPr marL="0" lvl="0" indent="0" algn="ctr" rtl="0">
              <a:lnSpc>
                <a:spcPct val="115000"/>
              </a:lnSpc>
              <a:spcBef>
                <a:spcPts val="0"/>
              </a:spcBef>
              <a:spcAft>
                <a:spcPts val="0"/>
              </a:spcAft>
              <a:buNone/>
            </a:pPr>
            <a:r>
              <a:rPr lang="en" sz="1100" dirty="0">
                <a:solidFill>
                  <a:srgbClr val="FFFFFF"/>
                </a:solidFill>
              </a:rPr>
              <a:t>(</a:t>
            </a:r>
            <a:r>
              <a:rPr lang="en" sz="1100" dirty="0">
                <a:solidFill>
                  <a:schemeClr val="lt1"/>
                </a:solidFill>
                <a:uFill>
                  <a:noFill/>
                </a:uFill>
                <a:hlinkClick r:id="rId3">
                  <a:extLst>
                    <a:ext uri="{A12FA001-AC4F-418D-AE19-62706E023703}">
                      <ahyp:hlinkClr xmlns:ahyp="http://schemas.microsoft.com/office/drawing/2018/hyperlinkcolor" val="tx"/>
                    </a:ext>
                  </a:extLst>
                </a:hlinkClick>
              </a:rPr>
              <a:t>https://fonts.google.com/specimen/Exo+2</a:t>
            </a:r>
            <a:r>
              <a:rPr lang="en" sz="1100" dirty="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dirty="0">
                <a:solidFill>
                  <a:srgbClr val="FFFFFF"/>
                </a:solidFill>
              </a:rPr>
              <a:t>IBM Plex Sans</a:t>
            </a:r>
            <a:endParaRPr sz="1100" b="1">
              <a:solidFill>
                <a:srgbClr val="FFFFFF"/>
              </a:solidFill>
            </a:endParaRPr>
          </a:p>
          <a:p>
            <a:pPr marL="0" lvl="0" indent="0" algn="ctr" rtl="0">
              <a:lnSpc>
                <a:spcPct val="115000"/>
              </a:lnSpc>
              <a:spcBef>
                <a:spcPts val="0"/>
              </a:spcBef>
              <a:spcAft>
                <a:spcPts val="0"/>
              </a:spcAft>
              <a:buNone/>
            </a:pPr>
            <a:r>
              <a:rPr lang="en" sz="1100" dirty="0">
                <a:solidFill>
                  <a:srgbClr val="FFFFFF"/>
                </a:solidFill>
              </a:rPr>
              <a:t>(</a:t>
            </a:r>
            <a:r>
              <a:rPr lang="en" sz="1100" dirty="0">
                <a:solidFill>
                  <a:schemeClr val="lt1"/>
                </a:solidFill>
                <a:uFill>
                  <a:noFill/>
                </a:uFill>
                <a:hlinkClick r:id="rId4">
                  <a:extLst>
                    <a:ext uri="{A12FA001-AC4F-418D-AE19-62706E023703}">
                      <ahyp:hlinkClr xmlns:ahyp="http://schemas.microsoft.com/office/drawing/2018/hyperlinkcolor" val="tx"/>
                    </a:ext>
                  </a:extLst>
                </a:hlinkClick>
              </a:rPr>
              <a:t>https://fonts.google.com/specimen/IBM+Plex+Sans</a:t>
            </a:r>
            <a:r>
              <a:rPr lang="en" sz="1100" dirty="0">
                <a:solidFill>
                  <a:srgbClr val="FFFFFF"/>
                </a:solidFill>
              </a:rPr>
              <a:t>)</a:t>
            </a:r>
            <a:endParaRPr sz="1100" dirty="0">
              <a:solidFill>
                <a:srgbClr val="FFFFFF"/>
              </a:solidFill>
            </a:endParaRPr>
          </a:p>
        </p:txBody>
      </p:sp>
      <p:sp>
        <p:nvSpPr>
          <p:cNvPr id="5422" name="Google Shape;5422;p67"/>
          <p:cNvSpPr/>
          <p:nvPr/>
        </p:nvSpPr>
        <p:spPr>
          <a:xfrm>
            <a:off x="2052650" y="2988225"/>
            <a:ext cx="791400" cy="754200"/>
          </a:xfrm>
          <a:prstGeom prst="roundRect">
            <a:avLst>
              <a:gd name="adj" fmla="val 16667"/>
            </a:avLst>
          </a:prstGeom>
          <a:solidFill>
            <a:srgbClr val="091B3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23" name="Google Shape;5423;p67"/>
          <p:cNvSpPr/>
          <p:nvPr/>
        </p:nvSpPr>
        <p:spPr>
          <a:xfrm>
            <a:off x="3114470" y="2988225"/>
            <a:ext cx="791400" cy="754200"/>
          </a:xfrm>
          <a:prstGeom prst="roundRect">
            <a:avLst>
              <a:gd name="adj" fmla="val 16667"/>
            </a:avLst>
          </a:pr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24" name="Google Shape;5424;p67"/>
          <p:cNvSpPr/>
          <p:nvPr/>
        </p:nvSpPr>
        <p:spPr>
          <a:xfrm>
            <a:off x="4176289" y="2988225"/>
            <a:ext cx="791400" cy="754200"/>
          </a:xfrm>
          <a:prstGeom prst="roundRect">
            <a:avLst>
              <a:gd name="adj" fmla="val 16667"/>
            </a:avLst>
          </a:prstGeom>
          <a:solidFill>
            <a:srgbClr val="6B49ED"/>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25" name="Google Shape;5425;p67"/>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rPr>
              <a:t>#091b33</a:t>
            </a:r>
            <a:endParaRPr sz="1000" dirty="0">
              <a:solidFill>
                <a:schemeClr val="lt1"/>
              </a:solidFill>
            </a:endParaRPr>
          </a:p>
        </p:txBody>
      </p:sp>
      <p:sp>
        <p:nvSpPr>
          <p:cNvPr id="5426" name="Google Shape;5426;p67"/>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dk1"/>
                </a:solidFill>
              </a:rPr>
              <a:t>#ffffff</a:t>
            </a:r>
            <a:endParaRPr sz="1000" dirty="0">
              <a:solidFill>
                <a:schemeClr val="dk1"/>
              </a:solidFill>
            </a:endParaRPr>
          </a:p>
        </p:txBody>
      </p:sp>
      <p:sp>
        <p:nvSpPr>
          <p:cNvPr id="5427" name="Google Shape;5427;p67"/>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FFFFFF"/>
                </a:solidFill>
              </a:rPr>
              <a:t>#6b49ed</a:t>
            </a:r>
            <a:endParaRPr sz="1000" dirty="0">
              <a:solidFill>
                <a:srgbClr val="FFFFFF"/>
              </a:solidFill>
            </a:endParaRPr>
          </a:p>
        </p:txBody>
      </p:sp>
      <p:sp>
        <p:nvSpPr>
          <p:cNvPr id="5428" name="Google Shape;5428;p67"/>
          <p:cNvSpPr/>
          <p:nvPr/>
        </p:nvSpPr>
        <p:spPr>
          <a:xfrm>
            <a:off x="5238125" y="2988225"/>
            <a:ext cx="791400" cy="754200"/>
          </a:xfrm>
          <a:prstGeom prst="roundRect">
            <a:avLst>
              <a:gd name="adj" fmla="val 16667"/>
            </a:avLst>
          </a:prstGeom>
          <a:solidFill>
            <a:srgbClr val="B7BE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29" name="Google Shape;5429;p67"/>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rPr>
              <a:t>#b7beff</a:t>
            </a:r>
            <a:endParaRPr sz="1000" dirty="0">
              <a:solidFill>
                <a:schemeClr val="lt1"/>
              </a:solidFill>
            </a:endParaRPr>
          </a:p>
        </p:txBody>
      </p:sp>
      <p:sp>
        <p:nvSpPr>
          <p:cNvPr id="5430" name="Google Shape;5430;p67"/>
          <p:cNvSpPr/>
          <p:nvPr/>
        </p:nvSpPr>
        <p:spPr>
          <a:xfrm>
            <a:off x="2608139" y="3919325"/>
            <a:ext cx="791400" cy="754200"/>
          </a:xfrm>
          <a:prstGeom prst="roundRect">
            <a:avLst>
              <a:gd name="adj" fmla="val 16667"/>
            </a:avLst>
          </a:prstGeom>
          <a:solidFill>
            <a:srgbClr val="EC5A00"/>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31" name="Google Shape;5431;p67"/>
          <p:cNvSpPr txBox="1"/>
          <p:nvPr/>
        </p:nvSpPr>
        <p:spPr>
          <a:xfrm>
            <a:off x="26081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rPr>
              <a:t>#ec5a00</a:t>
            </a:r>
            <a:endParaRPr sz="1000" dirty="0">
              <a:solidFill>
                <a:schemeClr val="lt1"/>
              </a:solidFill>
            </a:endParaRPr>
          </a:p>
        </p:txBody>
      </p:sp>
      <p:sp>
        <p:nvSpPr>
          <p:cNvPr id="5432" name="Google Shape;5432;p67"/>
          <p:cNvSpPr/>
          <p:nvPr/>
        </p:nvSpPr>
        <p:spPr>
          <a:xfrm>
            <a:off x="3669975" y="3919325"/>
            <a:ext cx="791400" cy="754200"/>
          </a:xfrm>
          <a:prstGeom prst="roundRect">
            <a:avLst>
              <a:gd name="adj" fmla="val 16667"/>
            </a:avLst>
          </a:prstGeom>
          <a:solidFill>
            <a:srgbClr val="FFA40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33" name="Google Shape;5433;p67"/>
          <p:cNvSpPr txBox="1"/>
          <p:nvPr/>
        </p:nvSpPr>
        <p:spPr>
          <a:xfrm>
            <a:off x="36699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rPr>
              <a:t>#ffa403</a:t>
            </a:r>
            <a:endParaRPr sz="1000" dirty="0">
              <a:solidFill>
                <a:schemeClr val="lt1"/>
              </a:solidFill>
            </a:endParaRPr>
          </a:p>
        </p:txBody>
      </p:sp>
      <p:sp>
        <p:nvSpPr>
          <p:cNvPr id="5434" name="Google Shape;5434;p67"/>
          <p:cNvSpPr/>
          <p:nvPr/>
        </p:nvSpPr>
        <p:spPr>
          <a:xfrm>
            <a:off x="6299950" y="2988225"/>
            <a:ext cx="791400" cy="754200"/>
          </a:xfrm>
          <a:prstGeom prst="roundRect">
            <a:avLst>
              <a:gd name="adj" fmla="val 16667"/>
            </a:avLst>
          </a:prstGeom>
          <a:solidFill>
            <a:srgbClr val="D9DD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35" name="Google Shape;5435;p67"/>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FFFFFF"/>
                </a:solidFill>
              </a:rPr>
              <a:t>#d9ddff</a:t>
            </a:r>
            <a:endParaRPr sz="1000" dirty="0">
              <a:solidFill>
                <a:srgbClr val="FFFFFF"/>
              </a:solidFill>
            </a:endParaRPr>
          </a:p>
        </p:txBody>
      </p:sp>
      <p:sp>
        <p:nvSpPr>
          <p:cNvPr id="5436" name="Google Shape;5436;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Fonts &amp; colors used</a:t>
            </a:r>
            <a:endParaRPr dirty="0"/>
          </a:p>
        </p:txBody>
      </p:sp>
      <p:sp>
        <p:nvSpPr>
          <p:cNvPr id="5437" name="Google Shape;5437;p67"/>
          <p:cNvSpPr/>
          <p:nvPr/>
        </p:nvSpPr>
        <p:spPr>
          <a:xfrm>
            <a:off x="4722114" y="3919325"/>
            <a:ext cx="791400" cy="754200"/>
          </a:xfrm>
          <a:prstGeom prst="roundRect">
            <a:avLst>
              <a:gd name="adj" fmla="val 16667"/>
            </a:avLst>
          </a:prstGeom>
          <a:solidFill>
            <a:srgbClr val="EF9A60"/>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38" name="Google Shape;5438;p67"/>
          <p:cNvSpPr txBox="1"/>
          <p:nvPr/>
        </p:nvSpPr>
        <p:spPr>
          <a:xfrm>
            <a:off x="4722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rPr>
              <a:t>#ef9a6</a:t>
            </a:r>
            <a:endParaRPr sz="1000" dirty="0">
              <a:solidFill>
                <a:schemeClr val="lt1"/>
              </a:solidFill>
            </a:endParaRPr>
          </a:p>
        </p:txBody>
      </p:sp>
      <p:sp>
        <p:nvSpPr>
          <p:cNvPr id="5439" name="Google Shape;5439;p67"/>
          <p:cNvSpPr/>
          <p:nvPr/>
        </p:nvSpPr>
        <p:spPr>
          <a:xfrm>
            <a:off x="5783950" y="3919325"/>
            <a:ext cx="791400" cy="754200"/>
          </a:xfrm>
          <a:prstGeom prst="roundRect">
            <a:avLst>
              <a:gd name="adj" fmla="val 16667"/>
            </a:avLst>
          </a:prstGeom>
          <a:solidFill>
            <a:srgbClr val="FFE1E0"/>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40" name="Google Shape;5440;p67"/>
          <p:cNvSpPr txBox="1"/>
          <p:nvPr/>
        </p:nvSpPr>
        <p:spPr>
          <a:xfrm>
            <a:off x="5783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dk1"/>
                </a:solidFill>
              </a:rPr>
              <a:t>#ffe1e0</a:t>
            </a:r>
            <a:endParaRPr sz="1000" dirty="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44"/>
        <p:cNvGrpSpPr/>
        <p:nvPr/>
      </p:nvGrpSpPr>
      <p:grpSpPr>
        <a:xfrm>
          <a:off x="0" y="0"/>
          <a:ext cx="0" cy="0"/>
          <a:chOff x="0" y="0"/>
          <a:chExt cx="0" cy="0"/>
        </a:xfrm>
      </p:grpSpPr>
      <p:sp>
        <p:nvSpPr>
          <p:cNvPr id="5445" name="Google Shape;5445;p68"/>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dirty="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dirty="0">
                <a:solidFill>
                  <a:srgbClr val="869FB2"/>
                </a:solidFill>
              </a:rPr>
              <a:t> h</a:t>
            </a:r>
            <a:r>
              <a:rPr lang="en" sz="1100" dirty="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dirty="0">
              <a:solidFill>
                <a:srgbClr val="869FB2"/>
              </a:solidFill>
            </a:endParaRPr>
          </a:p>
        </p:txBody>
      </p:sp>
      <p:sp>
        <p:nvSpPr>
          <p:cNvPr id="5446" name="Google Shape;5446;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err="1"/>
              <a:t>Storyset</a:t>
            </a:r>
            <a:endParaRPr dirty="0" err="1"/>
          </a:p>
        </p:txBody>
      </p:sp>
      <p:pic>
        <p:nvPicPr>
          <p:cNvPr id="5447" name="Google Shape;5447;p68"/>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5448" name="Google Shape;5448;p68">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5449" name="Google Shape;5449;p68">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5450" name="Google Shape;5450;p68">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5451" name="Google Shape;5451;p68">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5452" name="Google Shape;5452;p68"/>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5453" name="Google Shape;5453;p68"/>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5454" name="Google Shape;5454;p68"/>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5455" name="Google Shape;5455;p68"/>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5456" name="Google Shape;5456;p68">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60"/>
        <p:cNvGrpSpPr/>
        <p:nvPr/>
      </p:nvGrpSpPr>
      <p:grpSpPr>
        <a:xfrm>
          <a:off x="0" y="0"/>
          <a:ext cx="0" cy="0"/>
          <a:chOff x="0" y="0"/>
          <a:chExt cx="0" cy="0"/>
        </a:xfrm>
      </p:grpSpPr>
      <p:grpSp>
        <p:nvGrpSpPr>
          <p:cNvPr id="5461" name="Google Shape;5461;p69"/>
          <p:cNvGrpSpPr/>
          <p:nvPr/>
        </p:nvGrpSpPr>
        <p:grpSpPr>
          <a:xfrm>
            <a:off x="5082708" y="3095784"/>
            <a:ext cx="442841" cy="514271"/>
            <a:chOff x="4727025" y="1332775"/>
            <a:chExt cx="59900" cy="69625"/>
          </a:xfrm>
        </p:grpSpPr>
        <p:sp>
          <p:nvSpPr>
            <p:cNvPr id="5462" name="Google Shape;5462;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69"/>
          <p:cNvGrpSpPr/>
          <p:nvPr/>
        </p:nvGrpSpPr>
        <p:grpSpPr>
          <a:xfrm>
            <a:off x="5758025" y="2343272"/>
            <a:ext cx="500909" cy="500899"/>
            <a:chOff x="4820425" y="1329900"/>
            <a:chExt cx="70175" cy="70350"/>
          </a:xfrm>
        </p:grpSpPr>
        <p:sp>
          <p:nvSpPr>
            <p:cNvPr id="5465" name="Google Shape;5465;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69"/>
          <p:cNvGrpSpPr/>
          <p:nvPr/>
        </p:nvGrpSpPr>
        <p:grpSpPr>
          <a:xfrm>
            <a:off x="6410648" y="2355062"/>
            <a:ext cx="538135" cy="493119"/>
            <a:chOff x="4903200" y="1331525"/>
            <a:chExt cx="73575" cy="67425"/>
          </a:xfrm>
        </p:grpSpPr>
        <p:sp>
          <p:nvSpPr>
            <p:cNvPr id="5470" name="Google Shape;5470;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471" name="Google Shape;5471;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69"/>
          <p:cNvGrpSpPr/>
          <p:nvPr/>
        </p:nvGrpSpPr>
        <p:grpSpPr>
          <a:xfrm>
            <a:off x="5670599" y="3097040"/>
            <a:ext cx="544563" cy="511895"/>
            <a:chOff x="4815575" y="1416800"/>
            <a:chExt cx="73750" cy="71400"/>
          </a:xfrm>
        </p:grpSpPr>
        <p:sp>
          <p:nvSpPr>
            <p:cNvPr id="5473" name="Google Shape;5473;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69"/>
          <p:cNvGrpSpPr/>
          <p:nvPr/>
        </p:nvGrpSpPr>
        <p:grpSpPr>
          <a:xfrm>
            <a:off x="6367224" y="3096746"/>
            <a:ext cx="602914" cy="512477"/>
            <a:chOff x="4902475" y="1418875"/>
            <a:chExt cx="74500" cy="63775"/>
          </a:xfrm>
        </p:grpSpPr>
        <p:sp>
          <p:nvSpPr>
            <p:cNvPr id="5477" name="Google Shape;5477;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69"/>
          <p:cNvGrpSpPr/>
          <p:nvPr/>
        </p:nvGrpSpPr>
        <p:grpSpPr>
          <a:xfrm>
            <a:off x="5783096" y="3835985"/>
            <a:ext cx="515391" cy="525699"/>
            <a:chOff x="4818100" y="1507675"/>
            <a:chExt cx="71225" cy="71625"/>
          </a:xfrm>
        </p:grpSpPr>
        <p:sp>
          <p:nvSpPr>
            <p:cNvPr id="5480" name="Google Shape;5480;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69"/>
          <p:cNvGrpSpPr/>
          <p:nvPr/>
        </p:nvGrpSpPr>
        <p:grpSpPr>
          <a:xfrm>
            <a:off x="5121199" y="3857517"/>
            <a:ext cx="522956" cy="489869"/>
            <a:chOff x="4721450" y="1509475"/>
            <a:chExt cx="79350" cy="74325"/>
          </a:xfrm>
        </p:grpSpPr>
        <p:sp>
          <p:nvSpPr>
            <p:cNvPr id="5485" name="Google Shape;5485;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69"/>
          <p:cNvGrpSpPr/>
          <p:nvPr/>
        </p:nvGrpSpPr>
        <p:grpSpPr>
          <a:xfrm>
            <a:off x="6444441" y="3837269"/>
            <a:ext cx="525704" cy="535436"/>
            <a:chOff x="4906800" y="1507500"/>
            <a:chExt cx="70350" cy="71075"/>
          </a:xfrm>
        </p:grpSpPr>
        <p:sp>
          <p:nvSpPr>
            <p:cNvPr id="5490" name="Google Shape;5490;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69"/>
          <p:cNvGrpSpPr/>
          <p:nvPr/>
        </p:nvGrpSpPr>
        <p:grpSpPr>
          <a:xfrm>
            <a:off x="4477263" y="2343250"/>
            <a:ext cx="508054" cy="508095"/>
            <a:chOff x="3736598" y="2170606"/>
            <a:chExt cx="404889" cy="404889"/>
          </a:xfrm>
        </p:grpSpPr>
        <p:sp>
          <p:nvSpPr>
            <p:cNvPr id="5496" name="Google Shape;5496;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69"/>
          <p:cNvGrpSpPr/>
          <p:nvPr/>
        </p:nvGrpSpPr>
        <p:grpSpPr>
          <a:xfrm>
            <a:off x="3765303" y="2343345"/>
            <a:ext cx="575790" cy="507904"/>
            <a:chOff x="3161917" y="2170682"/>
            <a:chExt cx="458870" cy="404737"/>
          </a:xfrm>
        </p:grpSpPr>
        <p:sp>
          <p:nvSpPr>
            <p:cNvPr id="5501" name="Google Shape;5501;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502" name="Google Shape;5502;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4" name="Google Shape;5504;p69"/>
          <p:cNvGrpSpPr/>
          <p:nvPr/>
        </p:nvGrpSpPr>
        <p:grpSpPr>
          <a:xfrm>
            <a:off x="3792833" y="3103717"/>
            <a:ext cx="520730" cy="498567"/>
            <a:chOff x="3179914" y="2889488"/>
            <a:chExt cx="422876" cy="404911"/>
          </a:xfrm>
        </p:grpSpPr>
        <p:sp>
          <p:nvSpPr>
            <p:cNvPr id="5505" name="Google Shape;5505;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69"/>
          <p:cNvGrpSpPr/>
          <p:nvPr/>
        </p:nvGrpSpPr>
        <p:grpSpPr>
          <a:xfrm>
            <a:off x="4421513" y="3103677"/>
            <a:ext cx="516145" cy="498648"/>
            <a:chOff x="3729467" y="2889422"/>
            <a:chExt cx="419153" cy="404977"/>
          </a:xfrm>
        </p:grpSpPr>
        <p:sp>
          <p:nvSpPr>
            <p:cNvPr id="5512" name="Google Shape;5512;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9" name="Google Shape;5519;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3" name="Google Shape;5523;p69"/>
          <p:cNvGrpSpPr/>
          <p:nvPr/>
        </p:nvGrpSpPr>
        <p:grpSpPr>
          <a:xfrm>
            <a:off x="7141841" y="2550562"/>
            <a:ext cx="166473" cy="141497"/>
            <a:chOff x="4660325" y="1866850"/>
            <a:chExt cx="68350" cy="58100"/>
          </a:xfrm>
        </p:grpSpPr>
        <p:sp>
          <p:nvSpPr>
            <p:cNvPr id="5524" name="Google Shape;5524;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6" name="Google Shape;5526;p69"/>
          <p:cNvGrpSpPr/>
          <p:nvPr/>
        </p:nvGrpSpPr>
        <p:grpSpPr>
          <a:xfrm>
            <a:off x="7451186" y="2576286"/>
            <a:ext cx="162515" cy="90049"/>
            <a:chOff x="4791775" y="1877500"/>
            <a:chExt cx="66725" cy="36975"/>
          </a:xfrm>
        </p:grpSpPr>
        <p:sp>
          <p:nvSpPr>
            <p:cNvPr id="5527" name="Google Shape;5527;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9" name="Google Shape;5529;p69"/>
          <p:cNvGrpSpPr/>
          <p:nvPr/>
        </p:nvGrpSpPr>
        <p:grpSpPr>
          <a:xfrm>
            <a:off x="7772899" y="2576286"/>
            <a:ext cx="144979" cy="90049"/>
            <a:chOff x="4923925" y="1877500"/>
            <a:chExt cx="59525" cy="36975"/>
          </a:xfrm>
        </p:grpSpPr>
        <p:sp>
          <p:nvSpPr>
            <p:cNvPr id="5530" name="Google Shape;5530;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2" name="Google Shape;5532;p69"/>
          <p:cNvGrpSpPr/>
          <p:nvPr/>
        </p:nvGrpSpPr>
        <p:grpSpPr>
          <a:xfrm>
            <a:off x="8067390" y="2558477"/>
            <a:ext cx="141447" cy="125667"/>
            <a:chOff x="5058450" y="1870100"/>
            <a:chExt cx="58075" cy="51600"/>
          </a:xfrm>
        </p:grpSpPr>
        <p:sp>
          <p:nvSpPr>
            <p:cNvPr id="5533" name="Google Shape;5533;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5" name="Google Shape;5535;p69"/>
          <p:cNvGrpSpPr/>
          <p:nvPr/>
        </p:nvGrpSpPr>
        <p:grpSpPr>
          <a:xfrm>
            <a:off x="7481905" y="2980885"/>
            <a:ext cx="101077" cy="107645"/>
            <a:chOff x="4811425" y="2065025"/>
            <a:chExt cx="41500" cy="44200"/>
          </a:xfrm>
        </p:grpSpPr>
        <p:sp>
          <p:nvSpPr>
            <p:cNvPr id="5536" name="Google Shape;5536;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9"/>
          <p:cNvGrpSpPr/>
          <p:nvPr/>
        </p:nvGrpSpPr>
        <p:grpSpPr>
          <a:xfrm>
            <a:off x="7774342" y="2981098"/>
            <a:ext cx="120867" cy="107218"/>
            <a:chOff x="4929875" y="2065025"/>
            <a:chExt cx="49625" cy="44025"/>
          </a:xfrm>
        </p:grpSpPr>
        <p:sp>
          <p:nvSpPr>
            <p:cNvPr id="5539" name="Google Shape;5539;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69"/>
          <p:cNvGrpSpPr/>
          <p:nvPr/>
        </p:nvGrpSpPr>
        <p:grpSpPr>
          <a:xfrm>
            <a:off x="8103011" y="2984112"/>
            <a:ext cx="70206" cy="101191"/>
            <a:chOff x="5083925" y="2066350"/>
            <a:chExt cx="28825" cy="41550"/>
          </a:xfrm>
        </p:grpSpPr>
        <p:sp>
          <p:nvSpPr>
            <p:cNvPr id="5542" name="Google Shape;5542;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69"/>
          <p:cNvGrpSpPr/>
          <p:nvPr/>
        </p:nvGrpSpPr>
        <p:grpSpPr>
          <a:xfrm>
            <a:off x="7134565" y="2999759"/>
            <a:ext cx="181026" cy="69896"/>
            <a:chOff x="4659775" y="2072775"/>
            <a:chExt cx="74325" cy="28700"/>
          </a:xfrm>
        </p:grpSpPr>
        <p:sp>
          <p:nvSpPr>
            <p:cNvPr id="5545" name="Google Shape;5545;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69"/>
          <p:cNvGrpSpPr/>
          <p:nvPr/>
        </p:nvGrpSpPr>
        <p:grpSpPr>
          <a:xfrm>
            <a:off x="8054421" y="2790324"/>
            <a:ext cx="167387" cy="89197"/>
            <a:chOff x="4662475" y="1976500"/>
            <a:chExt cx="68725" cy="36625"/>
          </a:xfrm>
        </p:grpSpPr>
        <p:sp>
          <p:nvSpPr>
            <p:cNvPr id="5549" name="Google Shape;5549;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69"/>
          <p:cNvGrpSpPr/>
          <p:nvPr/>
        </p:nvGrpSpPr>
        <p:grpSpPr>
          <a:xfrm>
            <a:off x="7751326" y="2793764"/>
            <a:ext cx="166899" cy="82317"/>
            <a:chOff x="4920150" y="1977875"/>
            <a:chExt cx="68525" cy="33800"/>
          </a:xfrm>
        </p:grpSpPr>
        <p:sp>
          <p:nvSpPr>
            <p:cNvPr id="5553" name="Google Shape;5553;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69"/>
          <p:cNvGrpSpPr/>
          <p:nvPr/>
        </p:nvGrpSpPr>
        <p:grpSpPr>
          <a:xfrm>
            <a:off x="7162483" y="3197682"/>
            <a:ext cx="125190" cy="127859"/>
            <a:chOff x="4676550" y="2160575"/>
            <a:chExt cx="51400" cy="52500"/>
          </a:xfrm>
        </p:grpSpPr>
        <p:sp>
          <p:nvSpPr>
            <p:cNvPr id="5557" name="Google Shape;5557;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69"/>
          <p:cNvGrpSpPr/>
          <p:nvPr/>
        </p:nvGrpSpPr>
        <p:grpSpPr>
          <a:xfrm>
            <a:off x="7459741" y="3204714"/>
            <a:ext cx="145405" cy="113794"/>
            <a:chOff x="4768325" y="2163475"/>
            <a:chExt cx="59700" cy="46725"/>
          </a:xfrm>
        </p:grpSpPr>
        <p:sp>
          <p:nvSpPr>
            <p:cNvPr id="5561" name="Google Shape;5561;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3" name="Google Shape;5563;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9" name="Google Shape;5569;p69"/>
          <p:cNvGrpSpPr/>
          <p:nvPr/>
        </p:nvGrpSpPr>
        <p:grpSpPr>
          <a:xfrm>
            <a:off x="7476059" y="3459808"/>
            <a:ext cx="112768" cy="106853"/>
            <a:chOff x="4768575" y="2253950"/>
            <a:chExt cx="46300" cy="43875"/>
          </a:xfrm>
        </p:grpSpPr>
        <p:sp>
          <p:nvSpPr>
            <p:cNvPr id="5570" name="Google Shape;5570;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69"/>
          <p:cNvGrpSpPr/>
          <p:nvPr/>
        </p:nvGrpSpPr>
        <p:grpSpPr>
          <a:xfrm>
            <a:off x="7775682" y="3948834"/>
            <a:ext cx="118187" cy="146246"/>
            <a:chOff x="4960900" y="2433225"/>
            <a:chExt cx="48525" cy="60050"/>
          </a:xfrm>
        </p:grpSpPr>
        <p:sp>
          <p:nvSpPr>
            <p:cNvPr id="5573" name="Google Shape;5573;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69"/>
          <p:cNvGrpSpPr/>
          <p:nvPr/>
        </p:nvGrpSpPr>
        <p:grpSpPr>
          <a:xfrm>
            <a:off x="7464247" y="4212895"/>
            <a:ext cx="136394" cy="143810"/>
            <a:chOff x="4854075" y="2527625"/>
            <a:chExt cx="56000" cy="59050"/>
          </a:xfrm>
        </p:grpSpPr>
        <p:sp>
          <p:nvSpPr>
            <p:cNvPr id="5576" name="Google Shape;5576;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78" name="Google Shape;5578;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1" name="Google Shape;5581;p69"/>
          <p:cNvGrpSpPr/>
          <p:nvPr/>
        </p:nvGrpSpPr>
        <p:grpSpPr>
          <a:xfrm>
            <a:off x="8088458" y="3676639"/>
            <a:ext cx="99312" cy="160797"/>
            <a:chOff x="5059700" y="2334775"/>
            <a:chExt cx="40775" cy="66025"/>
          </a:xfrm>
        </p:grpSpPr>
        <p:sp>
          <p:nvSpPr>
            <p:cNvPr id="5582" name="Google Shape;5582;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69"/>
          <p:cNvGrpSpPr/>
          <p:nvPr/>
        </p:nvGrpSpPr>
        <p:grpSpPr>
          <a:xfrm>
            <a:off x="8045622" y="3941771"/>
            <a:ext cx="184984" cy="160371"/>
            <a:chOff x="5037700" y="2430325"/>
            <a:chExt cx="75950" cy="65850"/>
          </a:xfrm>
        </p:grpSpPr>
        <p:sp>
          <p:nvSpPr>
            <p:cNvPr id="5592" name="Google Shape;5592;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69"/>
          <p:cNvGrpSpPr/>
          <p:nvPr/>
        </p:nvGrpSpPr>
        <p:grpSpPr>
          <a:xfrm>
            <a:off x="7465128" y="3708223"/>
            <a:ext cx="173014" cy="97629"/>
            <a:chOff x="4756975" y="2341800"/>
            <a:chExt cx="91975" cy="51925"/>
          </a:xfrm>
        </p:grpSpPr>
        <p:sp>
          <p:nvSpPr>
            <p:cNvPr id="5595" name="Google Shape;5595;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69"/>
          <p:cNvGrpSpPr/>
          <p:nvPr/>
        </p:nvGrpSpPr>
        <p:grpSpPr>
          <a:xfrm>
            <a:off x="7732065" y="4196920"/>
            <a:ext cx="212497" cy="175761"/>
            <a:chOff x="4943575" y="2516350"/>
            <a:chExt cx="98675" cy="81700"/>
          </a:xfrm>
        </p:grpSpPr>
        <p:sp>
          <p:nvSpPr>
            <p:cNvPr id="5616" name="Google Shape;5616;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69"/>
          <p:cNvGrpSpPr/>
          <p:nvPr/>
        </p:nvGrpSpPr>
        <p:grpSpPr>
          <a:xfrm>
            <a:off x="1990126" y="3423163"/>
            <a:ext cx="965351" cy="134611"/>
            <a:chOff x="4411970" y="2962952"/>
            <a:chExt cx="706544" cy="104212"/>
          </a:xfrm>
        </p:grpSpPr>
        <p:sp>
          <p:nvSpPr>
            <p:cNvPr id="5695" name="Google Shape;5695;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9" name="Google Shape;5699;p69"/>
          <p:cNvGrpSpPr/>
          <p:nvPr/>
        </p:nvGrpSpPr>
        <p:grpSpPr>
          <a:xfrm>
            <a:off x="1990126" y="3012077"/>
            <a:ext cx="960158" cy="289172"/>
            <a:chOff x="4411970" y="2726085"/>
            <a:chExt cx="643107" cy="193659"/>
          </a:xfrm>
        </p:grpSpPr>
        <p:sp>
          <p:nvSpPr>
            <p:cNvPr id="5700" name="Google Shape;5700;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69"/>
          <p:cNvGrpSpPr/>
          <p:nvPr/>
        </p:nvGrpSpPr>
        <p:grpSpPr>
          <a:xfrm>
            <a:off x="993018" y="3278187"/>
            <a:ext cx="833173" cy="259209"/>
            <a:chOff x="4411970" y="4340222"/>
            <a:chExt cx="779467" cy="242683"/>
          </a:xfrm>
        </p:grpSpPr>
        <p:sp>
          <p:nvSpPr>
            <p:cNvPr id="5704" name="Google Shape;5704;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69"/>
          <p:cNvGrpSpPr/>
          <p:nvPr/>
        </p:nvGrpSpPr>
        <p:grpSpPr>
          <a:xfrm>
            <a:off x="1990126" y="2673933"/>
            <a:ext cx="965160" cy="216230"/>
            <a:chOff x="4411970" y="2468674"/>
            <a:chExt cx="747317" cy="167425"/>
          </a:xfrm>
        </p:grpSpPr>
        <p:sp>
          <p:nvSpPr>
            <p:cNvPr id="5708" name="Google Shape;5708;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69"/>
          <p:cNvGrpSpPr/>
          <p:nvPr/>
        </p:nvGrpSpPr>
        <p:grpSpPr>
          <a:xfrm>
            <a:off x="988873" y="2578650"/>
            <a:ext cx="810451" cy="319148"/>
            <a:chOff x="4411970" y="3686602"/>
            <a:chExt cx="797845" cy="314215"/>
          </a:xfrm>
        </p:grpSpPr>
        <p:sp>
          <p:nvSpPr>
            <p:cNvPr id="5711" name="Google Shape;5711;p69"/>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6" name="Google Shape;5716;p69"/>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7" name="Google Shape;5717;p69"/>
          <p:cNvGrpSpPr/>
          <p:nvPr/>
        </p:nvGrpSpPr>
        <p:grpSpPr>
          <a:xfrm>
            <a:off x="988970" y="2333174"/>
            <a:ext cx="1970333" cy="208784"/>
            <a:chOff x="6336019" y="3733725"/>
            <a:chExt cx="2566206" cy="351310"/>
          </a:xfrm>
        </p:grpSpPr>
        <p:sp>
          <p:nvSpPr>
            <p:cNvPr id="5718" name="Google Shape;5718;p69"/>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69"/>
          <p:cNvGrpSpPr/>
          <p:nvPr/>
        </p:nvGrpSpPr>
        <p:grpSpPr>
          <a:xfrm>
            <a:off x="1990126" y="3940729"/>
            <a:ext cx="946551" cy="153200"/>
            <a:chOff x="4404545" y="3301592"/>
            <a:chExt cx="782403" cy="129272"/>
          </a:xfrm>
        </p:grpSpPr>
        <p:sp>
          <p:nvSpPr>
            <p:cNvPr id="5723" name="Google Shape;5723;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69"/>
          <p:cNvGrpSpPr/>
          <p:nvPr/>
        </p:nvGrpSpPr>
        <p:grpSpPr>
          <a:xfrm>
            <a:off x="1990126" y="3679688"/>
            <a:ext cx="962257" cy="139127"/>
            <a:chOff x="4411970" y="3131459"/>
            <a:chExt cx="710520" cy="117397"/>
          </a:xfrm>
        </p:grpSpPr>
        <p:sp>
          <p:nvSpPr>
            <p:cNvPr id="5726" name="Google Shape;5726;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8" name="Google Shape;5728;p69"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9" name="Google Shape;5729;p69"/>
          <p:cNvGrpSpPr/>
          <p:nvPr/>
        </p:nvGrpSpPr>
        <p:grpSpPr>
          <a:xfrm>
            <a:off x="990271" y="3614482"/>
            <a:ext cx="823838" cy="458988"/>
            <a:chOff x="4411970" y="1801825"/>
            <a:chExt cx="734586" cy="409262"/>
          </a:xfrm>
        </p:grpSpPr>
        <p:sp>
          <p:nvSpPr>
            <p:cNvPr id="5730" name="Google Shape;5730;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9"/>
          <p:cNvGrpSpPr/>
          <p:nvPr/>
        </p:nvGrpSpPr>
        <p:grpSpPr>
          <a:xfrm>
            <a:off x="990271" y="4162908"/>
            <a:ext cx="856348" cy="212039"/>
            <a:chOff x="4411970" y="2233974"/>
            <a:chExt cx="763574" cy="189068"/>
          </a:xfrm>
        </p:grpSpPr>
        <p:sp>
          <p:nvSpPr>
            <p:cNvPr id="5733" name="Google Shape;5733;p69"/>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69"/>
          <p:cNvGrpSpPr/>
          <p:nvPr/>
        </p:nvGrpSpPr>
        <p:grpSpPr>
          <a:xfrm>
            <a:off x="3100467" y="2338244"/>
            <a:ext cx="511602" cy="511602"/>
            <a:chOff x="5681300" y="2527788"/>
            <a:chExt cx="805800" cy="805800"/>
          </a:xfrm>
        </p:grpSpPr>
        <p:sp>
          <p:nvSpPr>
            <p:cNvPr id="5736" name="Google Shape;5736;p69"/>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69"/>
          <p:cNvGrpSpPr/>
          <p:nvPr/>
        </p:nvGrpSpPr>
        <p:grpSpPr>
          <a:xfrm>
            <a:off x="3097662" y="3104827"/>
            <a:ext cx="513021" cy="512935"/>
            <a:chOff x="4049800" y="640400"/>
            <a:chExt cx="858900" cy="858900"/>
          </a:xfrm>
        </p:grpSpPr>
        <p:sp>
          <p:nvSpPr>
            <p:cNvPr id="5739" name="Google Shape;5739;p69"/>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69"/>
          <p:cNvGrpSpPr/>
          <p:nvPr/>
        </p:nvGrpSpPr>
        <p:grpSpPr>
          <a:xfrm>
            <a:off x="3014861" y="3756719"/>
            <a:ext cx="686489" cy="686585"/>
            <a:chOff x="5080188" y="927900"/>
            <a:chExt cx="961200" cy="961200"/>
          </a:xfrm>
        </p:grpSpPr>
        <p:sp>
          <p:nvSpPr>
            <p:cNvPr id="5742" name="Google Shape;5742;p69"/>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69"/>
          <p:cNvGrpSpPr/>
          <p:nvPr/>
        </p:nvGrpSpPr>
        <p:grpSpPr>
          <a:xfrm>
            <a:off x="3798012" y="3849448"/>
            <a:ext cx="510373" cy="510937"/>
            <a:chOff x="7508249" y="1522825"/>
            <a:chExt cx="1326332" cy="1322987"/>
          </a:xfrm>
        </p:grpSpPr>
        <p:sp>
          <p:nvSpPr>
            <p:cNvPr id="5751" name="Google Shape;5751;p69"/>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1" name="Google Shape;5761;p69"/>
          <p:cNvGrpSpPr/>
          <p:nvPr/>
        </p:nvGrpSpPr>
        <p:grpSpPr>
          <a:xfrm>
            <a:off x="4489605" y="3850853"/>
            <a:ext cx="492652" cy="503348"/>
            <a:chOff x="6039282" y="1042577"/>
            <a:chExt cx="734315" cy="731929"/>
          </a:xfrm>
        </p:grpSpPr>
        <p:sp>
          <p:nvSpPr>
            <p:cNvPr id="5762" name="Google Shape;5762;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69"/>
          <p:cNvGrpSpPr/>
          <p:nvPr/>
        </p:nvGrpSpPr>
        <p:grpSpPr>
          <a:xfrm>
            <a:off x="5130019" y="2346894"/>
            <a:ext cx="483304" cy="504902"/>
            <a:chOff x="1825800" y="1651625"/>
            <a:chExt cx="568125" cy="591775"/>
          </a:xfrm>
        </p:grpSpPr>
        <p:sp>
          <p:nvSpPr>
            <p:cNvPr id="5784" name="Google Shape;5784;p69"/>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0" name="Google Shape;5790;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5795" name="Google Shape;5795;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799"/>
        <p:cNvGrpSpPr/>
        <p:nvPr/>
      </p:nvGrpSpPr>
      <p:grpSpPr>
        <a:xfrm>
          <a:off x="0" y="0"/>
          <a:ext cx="0" cy="0"/>
          <a:chOff x="0" y="0"/>
          <a:chExt cx="0" cy="0"/>
        </a:xfrm>
      </p:grpSpPr>
      <p:grpSp>
        <p:nvGrpSpPr>
          <p:cNvPr id="5800" name="Google Shape;5800;p70"/>
          <p:cNvGrpSpPr/>
          <p:nvPr/>
        </p:nvGrpSpPr>
        <p:grpSpPr>
          <a:xfrm>
            <a:off x="722058" y="957091"/>
            <a:ext cx="2492868" cy="1379876"/>
            <a:chOff x="2654821" y="2311071"/>
            <a:chExt cx="2279715" cy="1262120"/>
          </a:xfrm>
        </p:grpSpPr>
        <p:grpSp>
          <p:nvGrpSpPr>
            <p:cNvPr id="5801" name="Google Shape;5801;p70"/>
            <p:cNvGrpSpPr/>
            <p:nvPr/>
          </p:nvGrpSpPr>
          <p:grpSpPr>
            <a:xfrm>
              <a:off x="4034269" y="2840745"/>
              <a:ext cx="40212" cy="36437"/>
              <a:chOff x="4293400" y="2574725"/>
              <a:chExt cx="84425" cy="80100"/>
            </a:xfrm>
          </p:grpSpPr>
          <p:sp>
            <p:nvSpPr>
              <p:cNvPr id="5802" name="Google Shape;5802;p70"/>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5803" name="Google Shape;5803;p70"/>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70"/>
            <p:cNvGrpSpPr/>
            <p:nvPr/>
          </p:nvGrpSpPr>
          <p:grpSpPr>
            <a:xfrm>
              <a:off x="3894606" y="2334874"/>
              <a:ext cx="913198" cy="518984"/>
              <a:chOff x="4000175" y="1462675"/>
              <a:chExt cx="1917275" cy="1140875"/>
            </a:xfrm>
          </p:grpSpPr>
          <p:sp>
            <p:nvSpPr>
              <p:cNvPr id="5805" name="Google Shape;5805;p70"/>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5806" name="Google Shape;5806;p70"/>
              <p:cNvGrpSpPr/>
              <p:nvPr/>
            </p:nvGrpSpPr>
            <p:grpSpPr>
              <a:xfrm>
                <a:off x="4000175" y="1462675"/>
                <a:ext cx="1917275" cy="1140875"/>
                <a:chOff x="4000175" y="1462675"/>
                <a:chExt cx="1917275" cy="1140875"/>
              </a:xfrm>
            </p:grpSpPr>
            <p:sp>
              <p:nvSpPr>
                <p:cNvPr id="5807" name="Google Shape;5807;p70"/>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5808" name="Google Shape;5808;p70"/>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812" name="Google Shape;5812;p70"/>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3" name="Google Shape;5813;p70"/>
            <p:cNvGrpSpPr/>
            <p:nvPr/>
          </p:nvGrpSpPr>
          <p:grpSpPr>
            <a:xfrm>
              <a:off x="3875768" y="2846704"/>
              <a:ext cx="44796" cy="47366"/>
              <a:chOff x="3960625" y="2587825"/>
              <a:chExt cx="94050" cy="104125"/>
            </a:xfrm>
          </p:grpSpPr>
          <p:sp>
            <p:nvSpPr>
              <p:cNvPr id="5814" name="Google Shape;5814;p70"/>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5815" name="Google Shape;5815;p70"/>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70"/>
            <p:cNvGrpSpPr/>
            <p:nvPr/>
          </p:nvGrpSpPr>
          <p:grpSpPr>
            <a:xfrm>
              <a:off x="3782759" y="2807162"/>
              <a:ext cx="82686" cy="85487"/>
              <a:chOff x="3765350" y="2500900"/>
              <a:chExt cx="173600" cy="187925"/>
            </a:xfrm>
          </p:grpSpPr>
          <p:sp>
            <p:nvSpPr>
              <p:cNvPr id="5817" name="Google Shape;5817;p70"/>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5818" name="Google Shape;5818;p70"/>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70"/>
            <p:cNvGrpSpPr/>
            <p:nvPr/>
          </p:nvGrpSpPr>
          <p:grpSpPr>
            <a:xfrm>
              <a:off x="3775674" y="2798496"/>
              <a:ext cx="40545" cy="23564"/>
              <a:chOff x="3750475" y="2481850"/>
              <a:chExt cx="85125" cy="51800"/>
            </a:xfrm>
          </p:grpSpPr>
          <p:sp>
            <p:nvSpPr>
              <p:cNvPr id="5824" name="Google Shape;5824;p70"/>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5826" name="Google Shape;5826;p70"/>
            <p:cNvGrpSpPr/>
            <p:nvPr/>
          </p:nvGrpSpPr>
          <p:grpSpPr>
            <a:xfrm>
              <a:off x="3716946" y="2776024"/>
              <a:ext cx="81971" cy="76912"/>
              <a:chOff x="3627175" y="2432450"/>
              <a:chExt cx="172100" cy="169075"/>
            </a:xfrm>
          </p:grpSpPr>
          <p:sp>
            <p:nvSpPr>
              <p:cNvPr id="5827" name="Google Shape;5827;p70"/>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5829" name="Google Shape;5829;p70"/>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5830" name="Google Shape;5830;p70"/>
            <p:cNvGrpSpPr/>
            <p:nvPr/>
          </p:nvGrpSpPr>
          <p:grpSpPr>
            <a:xfrm>
              <a:off x="3685682" y="2845624"/>
              <a:ext cx="29311" cy="45055"/>
              <a:chOff x="3561536" y="2585450"/>
              <a:chExt cx="61539" cy="99045"/>
            </a:xfrm>
          </p:grpSpPr>
          <p:sp>
            <p:nvSpPr>
              <p:cNvPr id="5831" name="Google Shape;5831;p70"/>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5833" name="Google Shape;5833;p70"/>
            <p:cNvGrpSpPr/>
            <p:nvPr/>
          </p:nvGrpSpPr>
          <p:grpSpPr>
            <a:xfrm>
              <a:off x="3849905" y="2572252"/>
              <a:ext cx="74339" cy="119559"/>
              <a:chOff x="3906325" y="1984500"/>
              <a:chExt cx="156075" cy="262825"/>
            </a:xfrm>
          </p:grpSpPr>
          <p:sp>
            <p:nvSpPr>
              <p:cNvPr id="5834" name="Google Shape;5834;p70"/>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5835" name="Google Shape;5835;p70"/>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70"/>
            <p:cNvGrpSpPr/>
            <p:nvPr/>
          </p:nvGrpSpPr>
          <p:grpSpPr>
            <a:xfrm>
              <a:off x="2654821" y="2414345"/>
              <a:ext cx="667570" cy="558731"/>
              <a:chOff x="1397225" y="1637375"/>
              <a:chExt cx="1401575" cy="1228250"/>
            </a:xfrm>
          </p:grpSpPr>
          <p:sp>
            <p:nvSpPr>
              <p:cNvPr id="5837" name="Google Shape;5837;p70"/>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5838" name="Google Shape;5838;p70"/>
              <p:cNvGrpSpPr/>
              <p:nvPr/>
            </p:nvGrpSpPr>
            <p:grpSpPr>
              <a:xfrm>
                <a:off x="1397225" y="1637375"/>
                <a:ext cx="1398775" cy="1228250"/>
                <a:chOff x="1397225" y="1637375"/>
                <a:chExt cx="1398775" cy="1228250"/>
              </a:xfrm>
            </p:grpSpPr>
            <p:sp>
              <p:nvSpPr>
                <p:cNvPr id="5839" name="Google Shape;5839;p70"/>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1" name="Google Shape;5841;p70"/>
            <p:cNvGrpSpPr/>
            <p:nvPr/>
          </p:nvGrpSpPr>
          <p:grpSpPr>
            <a:xfrm>
              <a:off x="3230417" y="3103734"/>
              <a:ext cx="282982" cy="280332"/>
              <a:chOff x="2605700" y="3152850"/>
              <a:chExt cx="594125" cy="616250"/>
            </a:xfrm>
          </p:grpSpPr>
          <p:sp>
            <p:nvSpPr>
              <p:cNvPr id="5842" name="Google Shape;5842;p70"/>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5843" name="Google Shape;5843;p70"/>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844" name="Google Shape;5844;p70"/>
            <p:cNvGrpSpPr/>
            <p:nvPr/>
          </p:nvGrpSpPr>
          <p:grpSpPr>
            <a:xfrm>
              <a:off x="3265985" y="3226989"/>
              <a:ext cx="87151" cy="346202"/>
              <a:chOff x="2680375" y="3423800"/>
              <a:chExt cx="182975" cy="761050"/>
            </a:xfrm>
          </p:grpSpPr>
          <p:sp>
            <p:nvSpPr>
              <p:cNvPr id="5845" name="Google Shape;5845;p70"/>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5846" name="Google Shape;5846;p70"/>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70"/>
            <p:cNvGrpSpPr/>
            <p:nvPr/>
          </p:nvGrpSpPr>
          <p:grpSpPr>
            <a:xfrm>
              <a:off x="3855466" y="3289811"/>
              <a:ext cx="112514" cy="94210"/>
              <a:chOff x="3918000" y="3561900"/>
              <a:chExt cx="236225" cy="207100"/>
            </a:xfrm>
          </p:grpSpPr>
          <p:sp>
            <p:nvSpPr>
              <p:cNvPr id="5848" name="Google Shape;5848;p70"/>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5849" name="Google Shape;5849;p70"/>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0" name="Google Shape;5850;p70"/>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853" name="Google Shape;5853;p70"/>
            <p:cNvGrpSpPr/>
            <p:nvPr/>
          </p:nvGrpSpPr>
          <p:grpSpPr>
            <a:xfrm>
              <a:off x="2905224" y="2311071"/>
              <a:ext cx="596721" cy="528992"/>
              <a:chOff x="1922950" y="1410350"/>
              <a:chExt cx="1252825" cy="1162875"/>
            </a:xfrm>
          </p:grpSpPr>
          <p:sp>
            <p:nvSpPr>
              <p:cNvPr id="5854" name="Google Shape;5854;p70"/>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870" name="Google Shape;5870;p70"/>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890" name="Google Shape;5890;p70"/>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891" name="Google Shape;5891;p70"/>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2" name="Google Shape;5892;p70"/>
            <p:cNvGrpSpPr/>
            <p:nvPr/>
          </p:nvGrpSpPr>
          <p:grpSpPr>
            <a:xfrm>
              <a:off x="3280929" y="3294542"/>
              <a:ext cx="109894" cy="272224"/>
              <a:chOff x="2711750" y="3572300"/>
              <a:chExt cx="230725" cy="598425"/>
            </a:xfrm>
          </p:grpSpPr>
          <p:sp>
            <p:nvSpPr>
              <p:cNvPr id="5893" name="Google Shape;5893;p70"/>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5" name="Google Shape;5895;p70"/>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6" name="Google Shape;5896;p70"/>
            <p:cNvGrpSpPr/>
            <p:nvPr/>
          </p:nvGrpSpPr>
          <p:grpSpPr>
            <a:xfrm>
              <a:off x="3790439" y="2408636"/>
              <a:ext cx="73017" cy="75684"/>
              <a:chOff x="3781475" y="1624825"/>
              <a:chExt cx="153300" cy="166375"/>
            </a:xfrm>
          </p:grpSpPr>
          <p:sp>
            <p:nvSpPr>
              <p:cNvPr id="5897" name="Google Shape;5897;p70"/>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1" name="Google Shape;5901;p70"/>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8" name="Google Shape;5908;p70"/>
            <p:cNvGrpSpPr/>
            <p:nvPr/>
          </p:nvGrpSpPr>
          <p:grpSpPr>
            <a:xfrm>
              <a:off x="4403342" y="3107749"/>
              <a:ext cx="316680" cy="101374"/>
              <a:chOff x="5068275" y="3161675"/>
              <a:chExt cx="664875" cy="222850"/>
            </a:xfrm>
          </p:grpSpPr>
          <p:sp>
            <p:nvSpPr>
              <p:cNvPr id="5909" name="Google Shape;5909;p70"/>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3" name="Google Shape;5913;p70"/>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2" name="Google Shape;5942;p70"/>
            <p:cNvGrpSpPr/>
            <p:nvPr/>
          </p:nvGrpSpPr>
          <p:grpSpPr>
            <a:xfrm>
              <a:off x="3697513" y="2707266"/>
              <a:ext cx="59549" cy="79733"/>
              <a:chOff x="3586375" y="2281300"/>
              <a:chExt cx="125025" cy="175275"/>
            </a:xfrm>
          </p:grpSpPr>
          <p:sp>
            <p:nvSpPr>
              <p:cNvPr id="5943" name="Google Shape;5943;p70"/>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5" name="Google Shape;5945;p70"/>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6" name="Google Shape;5946;p70"/>
            <p:cNvGrpSpPr/>
            <p:nvPr/>
          </p:nvGrpSpPr>
          <p:grpSpPr>
            <a:xfrm>
              <a:off x="4513224" y="3221724"/>
              <a:ext cx="274563" cy="280321"/>
              <a:chOff x="5298975" y="3412225"/>
              <a:chExt cx="576450" cy="616225"/>
            </a:xfrm>
          </p:grpSpPr>
          <p:sp>
            <p:nvSpPr>
              <p:cNvPr id="5947" name="Google Shape;5947;p70"/>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948" name="Google Shape;5948;p70"/>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9" name="Google Shape;5949;p70"/>
            <p:cNvGrpSpPr/>
            <p:nvPr/>
          </p:nvGrpSpPr>
          <p:grpSpPr>
            <a:xfrm>
              <a:off x="4824403" y="3421846"/>
              <a:ext cx="110132" cy="130647"/>
              <a:chOff x="5952300" y="3852150"/>
              <a:chExt cx="231225" cy="287200"/>
            </a:xfrm>
          </p:grpSpPr>
          <p:sp>
            <p:nvSpPr>
              <p:cNvPr id="5950" name="Google Shape;5950;p70"/>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2" name="Google Shape;5952;p70"/>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0" name="Google Shape;5960;p70"/>
            <p:cNvGrpSpPr/>
            <p:nvPr/>
          </p:nvGrpSpPr>
          <p:grpSpPr>
            <a:xfrm>
              <a:off x="4295710" y="3079670"/>
              <a:ext cx="14968" cy="27135"/>
              <a:chOff x="4842300" y="3099950"/>
              <a:chExt cx="31425" cy="59650"/>
            </a:xfrm>
          </p:grpSpPr>
          <p:sp>
            <p:nvSpPr>
              <p:cNvPr id="5961" name="Google Shape;5961;p70"/>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5" name="Google Shape;5965;p70"/>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3" name="Google Shape;5973;p70"/>
            <p:cNvGrpSpPr/>
            <p:nvPr/>
          </p:nvGrpSpPr>
          <p:grpSpPr>
            <a:xfrm>
              <a:off x="3831056" y="2816010"/>
              <a:ext cx="37378" cy="27612"/>
              <a:chOff x="3866750" y="2520350"/>
              <a:chExt cx="78475" cy="60700"/>
            </a:xfrm>
          </p:grpSpPr>
          <p:sp>
            <p:nvSpPr>
              <p:cNvPr id="5974" name="Google Shape;5974;p70"/>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8" name="Google Shape;5978;p70"/>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995" name="Google Shape;5995;p70"/>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007" name="Google Shape;6007;p70"/>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0" name="Google Shape;6020;p70"/>
            <p:cNvGrpSpPr/>
            <p:nvPr/>
          </p:nvGrpSpPr>
          <p:grpSpPr>
            <a:xfrm>
              <a:off x="3632736" y="3051591"/>
              <a:ext cx="63288" cy="45217"/>
              <a:chOff x="3450375" y="3038225"/>
              <a:chExt cx="132875" cy="99400"/>
            </a:xfrm>
          </p:grpSpPr>
          <p:sp>
            <p:nvSpPr>
              <p:cNvPr id="6021" name="Google Shape;6021;p70"/>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3" name="Google Shape;6023;p70"/>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032" name="Google Shape;6032;p70"/>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042" name="Google Shape;6042;p70"/>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6048" name="Google Shape;6048;p70"/>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70"/>
          <p:cNvGrpSpPr/>
          <p:nvPr/>
        </p:nvGrpSpPr>
        <p:grpSpPr>
          <a:xfrm>
            <a:off x="719115" y="2852867"/>
            <a:ext cx="2622876" cy="1333540"/>
            <a:chOff x="238125" y="1038125"/>
            <a:chExt cx="7146800" cy="3633625"/>
          </a:xfrm>
        </p:grpSpPr>
        <p:sp>
          <p:nvSpPr>
            <p:cNvPr id="6059" name="Google Shape;6059;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0"/>
          <p:cNvGrpSpPr/>
          <p:nvPr/>
        </p:nvGrpSpPr>
        <p:grpSpPr>
          <a:xfrm>
            <a:off x="5834043" y="994977"/>
            <a:ext cx="2590840" cy="1380235"/>
            <a:chOff x="233350" y="949250"/>
            <a:chExt cx="7137300" cy="3802300"/>
          </a:xfrm>
        </p:grpSpPr>
        <p:sp>
          <p:nvSpPr>
            <p:cNvPr id="7632" name="Google Shape;7632;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0"/>
          <p:cNvGrpSpPr/>
          <p:nvPr/>
        </p:nvGrpSpPr>
        <p:grpSpPr>
          <a:xfrm>
            <a:off x="7648472" y="3039750"/>
            <a:ext cx="104231" cy="320340"/>
            <a:chOff x="7564426" y="3224343"/>
            <a:chExt cx="119985" cy="368801"/>
          </a:xfrm>
        </p:grpSpPr>
        <p:sp>
          <p:nvSpPr>
            <p:cNvPr id="7684" name="Google Shape;7684;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70"/>
          <p:cNvGrpSpPr/>
          <p:nvPr/>
        </p:nvGrpSpPr>
        <p:grpSpPr>
          <a:xfrm>
            <a:off x="7347961" y="3033852"/>
            <a:ext cx="189489" cy="332132"/>
            <a:chOff x="8370831" y="3202002"/>
            <a:chExt cx="218129" cy="382376"/>
          </a:xfrm>
        </p:grpSpPr>
        <p:sp>
          <p:nvSpPr>
            <p:cNvPr id="7687" name="Google Shape;7687;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70"/>
          <p:cNvGrpSpPr/>
          <p:nvPr/>
        </p:nvGrpSpPr>
        <p:grpSpPr>
          <a:xfrm>
            <a:off x="8071350" y="3444984"/>
            <a:ext cx="309429" cy="267000"/>
            <a:chOff x="6742064" y="3750480"/>
            <a:chExt cx="399315" cy="344560"/>
          </a:xfrm>
        </p:grpSpPr>
        <p:sp>
          <p:nvSpPr>
            <p:cNvPr id="7690" name="Google Shape;7690;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0"/>
          <p:cNvGrpSpPr/>
          <p:nvPr/>
        </p:nvGrpSpPr>
        <p:grpSpPr>
          <a:xfrm>
            <a:off x="7610369" y="3796031"/>
            <a:ext cx="180437" cy="281608"/>
            <a:chOff x="7248525" y="3739696"/>
            <a:chExt cx="230531" cy="359790"/>
          </a:xfrm>
        </p:grpSpPr>
        <p:sp>
          <p:nvSpPr>
            <p:cNvPr id="7693" name="Google Shape;7693;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70"/>
          <p:cNvGrpSpPr/>
          <p:nvPr/>
        </p:nvGrpSpPr>
        <p:grpSpPr>
          <a:xfrm>
            <a:off x="7856288" y="3439255"/>
            <a:ext cx="162896" cy="278710"/>
            <a:chOff x="7601242" y="3729267"/>
            <a:chExt cx="222566" cy="380803"/>
          </a:xfrm>
        </p:grpSpPr>
        <p:sp>
          <p:nvSpPr>
            <p:cNvPr id="7696" name="Google Shape;7696;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8" name="Google Shape;7698;p70"/>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9" name="Google Shape;7699;p70"/>
          <p:cNvGrpSpPr/>
          <p:nvPr/>
        </p:nvGrpSpPr>
        <p:grpSpPr>
          <a:xfrm>
            <a:off x="7345934" y="3440396"/>
            <a:ext cx="193543" cy="275990"/>
            <a:chOff x="8304647" y="3738687"/>
            <a:chExt cx="225076" cy="320956"/>
          </a:xfrm>
        </p:grpSpPr>
        <p:sp>
          <p:nvSpPr>
            <p:cNvPr id="7700" name="Google Shape;7700;p70"/>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0"/>
          <p:cNvGrpSpPr/>
          <p:nvPr/>
        </p:nvGrpSpPr>
        <p:grpSpPr>
          <a:xfrm>
            <a:off x="7618426" y="3440396"/>
            <a:ext cx="178492" cy="275990"/>
            <a:chOff x="8615101" y="3738687"/>
            <a:chExt cx="207573" cy="320956"/>
          </a:xfrm>
        </p:grpSpPr>
        <p:sp>
          <p:nvSpPr>
            <p:cNvPr id="7704" name="Google Shape;7704;p70"/>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7" name="Google Shape;7707;p70"/>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8" name="Google Shape;7708;p70"/>
          <p:cNvGrpSpPr/>
          <p:nvPr/>
        </p:nvGrpSpPr>
        <p:grpSpPr>
          <a:xfrm>
            <a:off x="6013131" y="3561884"/>
            <a:ext cx="557670" cy="511283"/>
            <a:chOff x="6015419" y="3716859"/>
            <a:chExt cx="557671" cy="511283"/>
          </a:xfrm>
        </p:grpSpPr>
        <p:sp>
          <p:nvSpPr>
            <p:cNvPr id="7709" name="Google Shape;7709;p70"/>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0" name="Google Shape;7710;p70"/>
            <p:cNvGrpSpPr/>
            <p:nvPr/>
          </p:nvGrpSpPr>
          <p:grpSpPr>
            <a:xfrm>
              <a:off x="6036094" y="3716980"/>
              <a:ext cx="529860" cy="510468"/>
              <a:chOff x="6036094" y="3716980"/>
              <a:chExt cx="529860" cy="510468"/>
            </a:xfrm>
          </p:grpSpPr>
          <p:sp>
            <p:nvSpPr>
              <p:cNvPr id="7711" name="Google Shape;7711;p70"/>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1" name="Google Shape;7721;p70"/>
          <p:cNvGrpSpPr/>
          <p:nvPr/>
        </p:nvGrpSpPr>
        <p:grpSpPr>
          <a:xfrm>
            <a:off x="6642016" y="2918653"/>
            <a:ext cx="576302" cy="511871"/>
            <a:chOff x="6644304" y="3073628"/>
            <a:chExt cx="576302" cy="511871"/>
          </a:xfrm>
        </p:grpSpPr>
        <p:sp>
          <p:nvSpPr>
            <p:cNvPr id="7722" name="Google Shape;7722;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3" name="Google Shape;7723;p70"/>
            <p:cNvGrpSpPr/>
            <p:nvPr/>
          </p:nvGrpSpPr>
          <p:grpSpPr>
            <a:xfrm>
              <a:off x="6712169" y="3085440"/>
              <a:ext cx="481622" cy="494913"/>
              <a:chOff x="6712169" y="3085440"/>
              <a:chExt cx="481622" cy="494913"/>
            </a:xfrm>
          </p:grpSpPr>
          <p:sp>
            <p:nvSpPr>
              <p:cNvPr id="7724" name="Google Shape;7724;p70"/>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9" name="Google Shape;7729;p70"/>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2" name="Google Shape;7732;p70"/>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3" name="Google Shape;7733;p70"/>
          <p:cNvGrpSpPr/>
          <p:nvPr/>
        </p:nvGrpSpPr>
        <p:grpSpPr>
          <a:xfrm>
            <a:off x="6649867" y="3561648"/>
            <a:ext cx="560631" cy="511352"/>
            <a:chOff x="6652154" y="3716623"/>
            <a:chExt cx="560631" cy="511352"/>
          </a:xfrm>
        </p:grpSpPr>
        <p:sp>
          <p:nvSpPr>
            <p:cNvPr id="7734" name="Google Shape;7734;p70"/>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5" name="Google Shape;7735;p70"/>
            <p:cNvGrpSpPr/>
            <p:nvPr/>
          </p:nvGrpSpPr>
          <p:grpSpPr>
            <a:xfrm>
              <a:off x="6669657" y="3716715"/>
              <a:ext cx="466779" cy="464290"/>
              <a:chOff x="6669657" y="3716715"/>
              <a:chExt cx="466779" cy="464290"/>
            </a:xfrm>
          </p:grpSpPr>
          <p:sp>
            <p:nvSpPr>
              <p:cNvPr id="7736" name="Google Shape;7736;p70"/>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9" name="Google Shape;7749;p70"/>
          <p:cNvGrpSpPr/>
          <p:nvPr/>
        </p:nvGrpSpPr>
        <p:grpSpPr>
          <a:xfrm>
            <a:off x="7843958" y="3843056"/>
            <a:ext cx="187557" cy="187557"/>
            <a:chOff x="8565775" y="671075"/>
            <a:chExt cx="441000" cy="441000"/>
          </a:xfrm>
        </p:grpSpPr>
        <p:sp>
          <p:nvSpPr>
            <p:cNvPr id="7750" name="Google Shape;7750;p7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2" name="Google Shape;7752;p70"/>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4" name="Google Shape;7754;p70"/>
          <p:cNvGrpSpPr/>
          <p:nvPr/>
        </p:nvGrpSpPr>
        <p:grpSpPr>
          <a:xfrm>
            <a:off x="5997813" y="2921275"/>
            <a:ext cx="587871" cy="512373"/>
            <a:chOff x="6000100" y="3076250"/>
            <a:chExt cx="587871" cy="512373"/>
          </a:xfrm>
        </p:grpSpPr>
        <p:sp>
          <p:nvSpPr>
            <p:cNvPr id="7755" name="Google Shape;7755;p70"/>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6" name="Google Shape;7756;p70"/>
            <p:cNvGrpSpPr/>
            <p:nvPr/>
          </p:nvGrpSpPr>
          <p:grpSpPr>
            <a:xfrm>
              <a:off x="6031360" y="3076713"/>
              <a:ext cx="539107" cy="480965"/>
              <a:chOff x="6031360" y="3076713"/>
              <a:chExt cx="539107" cy="480965"/>
            </a:xfrm>
          </p:grpSpPr>
          <p:sp>
            <p:nvSpPr>
              <p:cNvPr id="7757" name="Google Shape;7757;p70"/>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4" name="Google Shape;7764;p70"/>
          <p:cNvGrpSpPr/>
          <p:nvPr/>
        </p:nvGrpSpPr>
        <p:grpSpPr>
          <a:xfrm>
            <a:off x="3369304" y="940638"/>
            <a:ext cx="2310381" cy="1488888"/>
            <a:chOff x="229225" y="549050"/>
            <a:chExt cx="7161750" cy="4615275"/>
          </a:xfrm>
        </p:grpSpPr>
        <p:sp>
          <p:nvSpPr>
            <p:cNvPr id="7765" name="Google Shape;7765;p70"/>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70"/>
          <p:cNvGrpSpPr/>
          <p:nvPr/>
        </p:nvGrpSpPr>
        <p:grpSpPr>
          <a:xfrm>
            <a:off x="3514722" y="2832485"/>
            <a:ext cx="2310282" cy="1374222"/>
            <a:chOff x="238125" y="732525"/>
            <a:chExt cx="7130500" cy="4241425"/>
          </a:xfrm>
        </p:grpSpPr>
        <p:sp>
          <p:nvSpPr>
            <p:cNvPr id="7883" name="Google Shape;7883;p70"/>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000"/>
        <p:cNvGrpSpPr/>
        <p:nvPr/>
      </p:nvGrpSpPr>
      <p:grpSpPr>
        <a:xfrm>
          <a:off x="0" y="0"/>
          <a:ext cx="0" cy="0"/>
          <a:chOff x="0" y="0"/>
          <a:chExt cx="0" cy="0"/>
        </a:xfrm>
      </p:grpSpPr>
      <p:grpSp>
        <p:nvGrpSpPr>
          <p:cNvPr id="8001" name="Google Shape;8001;p71"/>
          <p:cNvGrpSpPr/>
          <p:nvPr/>
        </p:nvGrpSpPr>
        <p:grpSpPr>
          <a:xfrm>
            <a:off x="729274" y="969771"/>
            <a:ext cx="2507799" cy="206239"/>
            <a:chOff x="106648" y="895722"/>
            <a:chExt cx="4481413" cy="374300"/>
          </a:xfrm>
        </p:grpSpPr>
        <p:grpSp>
          <p:nvGrpSpPr>
            <p:cNvPr id="8002" name="Google Shape;8002;p71"/>
            <p:cNvGrpSpPr/>
            <p:nvPr/>
          </p:nvGrpSpPr>
          <p:grpSpPr>
            <a:xfrm>
              <a:off x="2233276" y="895722"/>
              <a:ext cx="1082667" cy="223591"/>
              <a:chOff x="4808316" y="2800065"/>
              <a:chExt cx="1999386" cy="412910"/>
            </a:xfrm>
          </p:grpSpPr>
          <p:sp>
            <p:nvSpPr>
              <p:cNvPr id="8003" name="Google Shape;8003;p71"/>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4" name="Google Shape;8004;p71"/>
              <p:cNvGrpSpPr/>
              <p:nvPr/>
            </p:nvGrpSpPr>
            <p:grpSpPr>
              <a:xfrm>
                <a:off x="4808316" y="2800065"/>
                <a:ext cx="92400" cy="411825"/>
                <a:chOff x="845575" y="2563700"/>
                <a:chExt cx="92400" cy="411825"/>
              </a:xfrm>
            </p:grpSpPr>
            <p:cxnSp>
              <p:nvCxnSpPr>
                <p:cNvPr id="8005" name="Google Shape;800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06" name="Google Shape;800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7" name="Google Shape;8007;p71"/>
            <p:cNvGrpSpPr/>
            <p:nvPr/>
          </p:nvGrpSpPr>
          <p:grpSpPr>
            <a:xfrm>
              <a:off x="106648" y="895722"/>
              <a:ext cx="1088401" cy="223591"/>
              <a:chOff x="881025" y="2800065"/>
              <a:chExt cx="2009975" cy="412910"/>
            </a:xfrm>
          </p:grpSpPr>
          <p:sp>
            <p:nvSpPr>
              <p:cNvPr id="8008" name="Google Shape;8008;p71"/>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9" name="Google Shape;8009;p71"/>
              <p:cNvGrpSpPr/>
              <p:nvPr/>
            </p:nvGrpSpPr>
            <p:grpSpPr>
              <a:xfrm>
                <a:off x="881025" y="2800065"/>
                <a:ext cx="92400" cy="411825"/>
                <a:chOff x="845575" y="2563700"/>
                <a:chExt cx="92400" cy="411825"/>
              </a:xfrm>
            </p:grpSpPr>
            <p:cxnSp>
              <p:nvCxnSpPr>
                <p:cNvPr id="8010" name="Google Shape;8010;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11" name="Google Shape;8011;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2" name="Google Shape;8012;p71"/>
            <p:cNvGrpSpPr/>
            <p:nvPr/>
          </p:nvGrpSpPr>
          <p:grpSpPr>
            <a:xfrm>
              <a:off x="1172346" y="1047018"/>
              <a:ext cx="1083151" cy="223003"/>
              <a:chOff x="2849073" y="3079467"/>
              <a:chExt cx="2000279" cy="411825"/>
            </a:xfrm>
          </p:grpSpPr>
          <p:sp>
            <p:nvSpPr>
              <p:cNvPr id="8013" name="Google Shape;8013;p71"/>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4" name="Google Shape;8014;p71"/>
              <p:cNvGrpSpPr/>
              <p:nvPr/>
            </p:nvGrpSpPr>
            <p:grpSpPr>
              <a:xfrm rot="10800000">
                <a:off x="2849073" y="3079467"/>
                <a:ext cx="92400" cy="411825"/>
                <a:chOff x="2070100" y="2563700"/>
                <a:chExt cx="92400" cy="411825"/>
              </a:xfrm>
            </p:grpSpPr>
            <p:cxnSp>
              <p:nvCxnSpPr>
                <p:cNvPr id="8015" name="Google Shape;801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16" name="Google Shape;801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7" name="Google Shape;8017;p71"/>
            <p:cNvGrpSpPr/>
            <p:nvPr/>
          </p:nvGrpSpPr>
          <p:grpSpPr>
            <a:xfrm>
              <a:off x="3290132" y="1047018"/>
              <a:ext cx="1297929" cy="223003"/>
              <a:chOff x="6760035" y="3079467"/>
              <a:chExt cx="2396914" cy="411825"/>
            </a:xfrm>
          </p:grpSpPr>
          <p:sp>
            <p:nvSpPr>
              <p:cNvPr id="8018" name="Google Shape;8018;p71"/>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9" name="Google Shape;8019;p71"/>
              <p:cNvGrpSpPr/>
              <p:nvPr/>
            </p:nvGrpSpPr>
            <p:grpSpPr>
              <a:xfrm rot="10800000">
                <a:off x="6760035" y="3079467"/>
                <a:ext cx="92400" cy="411825"/>
                <a:chOff x="2070100" y="2563700"/>
                <a:chExt cx="92400" cy="411825"/>
              </a:xfrm>
            </p:grpSpPr>
            <p:cxnSp>
              <p:nvCxnSpPr>
                <p:cNvPr id="8020" name="Google Shape;802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21" name="Google Shape;802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22" name="Google Shape;8022;p71"/>
          <p:cNvGrpSpPr/>
          <p:nvPr/>
        </p:nvGrpSpPr>
        <p:grpSpPr>
          <a:xfrm>
            <a:off x="2147036" y="3369142"/>
            <a:ext cx="1086701" cy="799429"/>
            <a:chOff x="2183288" y="3555572"/>
            <a:chExt cx="1136241" cy="835873"/>
          </a:xfrm>
        </p:grpSpPr>
        <p:sp>
          <p:nvSpPr>
            <p:cNvPr id="8023" name="Google Shape;8023;p71"/>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4" name="Google Shape;8024;p71"/>
            <p:cNvGrpSpPr/>
            <p:nvPr/>
          </p:nvGrpSpPr>
          <p:grpSpPr>
            <a:xfrm>
              <a:off x="2205895" y="3637269"/>
              <a:ext cx="1089848" cy="724993"/>
              <a:chOff x="2205895" y="3637269"/>
              <a:chExt cx="1089848" cy="724993"/>
            </a:xfrm>
          </p:grpSpPr>
          <p:sp>
            <p:nvSpPr>
              <p:cNvPr id="8025" name="Google Shape;8025;p71"/>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1" name="Google Shape;8031;p71"/>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32" name="Google Shape;8032;p71"/>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8033" name="Google Shape;8033;p71"/>
            <p:cNvGrpSpPr/>
            <p:nvPr/>
          </p:nvGrpSpPr>
          <p:grpSpPr>
            <a:xfrm>
              <a:off x="3173850" y="3779426"/>
              <a:ext cx="145679" cy="70048"/>
              <a:chOff x="3173850" y="3779426"/>
              <a:chExt cx="145679" cy="70048"/>
            </a:xfrm>
          </p:grpSpPr>
          <p:cxnSp>
            <p:nvCxnSpPr>
              <p:cNvPr id="8034" name="Google Shape;8034;p71"/>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8035" name="Google Shape;8035;p71"/>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1"/>
            <p:cNvGrpSpPr/>
            <p:nvPr/>
          </p:nvGrpSpPr>
          <p:grpSpPr>
            <a:xfrm>
              <a:off x="2183288" y="4139483"/>
              <a:ext cx="145133" cy="70048"/>
              <a:chOff x="2183288" y="4139483"/>
              <a:chExt cx="145133" cy="70048"/>
            </a:xfrm>
          </p:grpSpPr>
          <p:cxnSp>
            <p:nvCxnSpPr>
              <p:cNvPr id="8037" name="Google Shape;8037;p71"/>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8038" name="Google Shape;8038;p71"/>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9" name="Google Shape;8039;p71"/>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40" name="Google Shape;8040;p71"/>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8041" name="Google Shape;8041;p71"/>
            <p:cNvGrpSpPr/>
            <p:nvPr/>
          </p:nvGrpSpPr>
          <p:grpSpPr>
            <a:xfrm>
              <a:off x="2943836" y="4268886"/>
              <a:ext cx="60717" cy="122559"/>
              <a:chOff x="2943836" y="4268886"/>
              <a:chExt cx="60717" cy="122559"/>
            </a:xfrm>
          </p:grpSpPr>
          <p:sp>
            <p:nvSpPr>
              <p:cNvPr id="8042" name="Google Shape;8042;p71"/>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43" name="Google Shape;8043;p71"/>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8044" name="Google Shape;8044;p71"/>
          <p:cNvGrpSpPr/>
          <p:nvPr/>
        </p:nvGrpSpPr>
        <p:grpSpPr>
          <a:xfrm>
            <a:off x="3409981" y="1290142"/>
            <a:ext cx="1675870" cy="758251"/>
            <a:chOff x="3530532" y="1496185"/>
            <a:chExt cx="1562000" cy="706730"/>
          </a:xfrm>
        </p:grpSpPr>
        <p:cxnSp>
          <p:nvCxnSpPr>
            <p:cNvPr id="8045" name="Google Shape;8045;p71"/>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8046" name="Google Shape;8046;p71"/>
            <p:cNvGrpSpPr/>
            <p:nvPr/>
          </p:nvGrpSpPr>
          <p:grpSpPr>
            <a:xfrm>
              <a:off x="3530532" y="1496185"/>
              <a:ext cx="323430" cy="463587"/>
              <a:chOff x="3530532" y="1496185"/>
              <a:chExt cx="323430" cy="463587"/>
            </a:xfrm>
          </p:grpSpPr>
          <p:grpSp>
            <p:nvGrpSpPr>
              <p:cNvPr id="8047" name="Google Shape;8047;p71"/>
              <p:cNvGrpSpPr/>
              <p:nvPr/>
            </p:nvGrpSpPr>
            <p:grpSpPr>
              <a:xfrm>
                <a:off x="3567462" y="1496185"/>
                <a:ext cx="286500" cy="361376"/>
                <a:chOff x="3567462" y="1496185"/>
                <a:chExt cx="286500" cy="361376"/>
              </a:xfrm>
            </p:grpSpPr>
            <p:cxnSp>
              <p:nvCxnSpPr>
                <p:cNvPr id="8048" name="Google Shape;8048;p71"/>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8049" name="Google Shape;8049;p71"/>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0" name="Google Shape;8050;p71"/>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71"/>
            <p:cNvGrpSpPr/>
            <p:nvPr/>
          </p:nvGrpSpPr>
          <p:grpSpPr>
            <a:xfrm>
              <a:off x="3891569" y="1779209"/>
              <a:ext cx="323945" cy="423706"/>
              <a:chOff x="3891569" y="1779209"/>
              <a:chExt cx="323945" cy="423706"/>
            </a:xfrm>
          </p:grpSpPr>
          <p:grpSp>
            <p:nvGrpSpPr>
              <p:cNvPr id="8052" name="Google Shape;8052;p71"/>
              <p:cNvGrpSpPr/>
              <p:nvPr/>
            </p:nvGrpSpPr>
            <p:grpSpPr>
              <a:xfrm>
                <a:off x="3929014" y="1881638"/>
                <a:ext cx="286500" cy="321278"/>
                <a:chOff x="3929014" y="1881638"/>
                <a:chExt cx="286500" cy="321278"/>
              </a:xfrm>
            </p:grpSpPr>
            <p:cxnSp>
              <p:nvCxnSpPr>
                <p:cNvPr id="8053" name="Google Shape;8053;p71"/>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8054" name="Google Shape;8054;p71"/>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5" name="Google Shape;8055;p71"/>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1"/>
            <p:cNvGrpSpPr/>
            <p:nvPr/>
          </p:nvGrpSpPr>
          <p:grpSpPr>
            <a:xfrm>
              <a:off x="4252606" y="1496185"/>
              <a:ext cx="324721" cy="463587"/>
              <a:chOff x="4252606" y="1496185"/>
              <a:chExt cx="324721" cy="463587"/>
            </a:xfrm>
          </p:grpSpPr>
          <p:grpSp>
            <p:nvGrpSpPr>
              <p:cNvPr id="8057" name="Google Shape;8057;p71"/>
              <p:cNvGrpSpPr/>
              <p:nvPr/>
            </p:nvGrpSpPr>
            <p:grpSpPr>
              <a:xfrm>
                <a:off x="4290828" y="1496185"/>
                <a:ext cx="286500" cy="361376"/>
                <a:chOff x="4290828" y="1496185"/>
                <a:chExt cx="286500" cy="361376"/>
              </a:xfrm>
            </p:grpSpPr>
            <p:cxnSp>
              <p:nvCxnSpPr>
                <p:cNvPr id="8058" name="Google Shape;8058;p71"/>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8059" name="Google Shape;8059;p71"/>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0" name="Google Shape;8060;p71"/>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1"/>
            <p:cNvGrpSpPr/>
            <p:nvPr/>
          </p:nvGrpSpPr>
          <p:grpSpPr>
            <a:xfrm>
              <a:off x="4613643" y="1763716"/>
              <a:ext cx="325308" cy="439200"/>
              <a:chOff x="4613643" y="1763716"/>
              <a:chExt cx="325308" cy="439200"/>
            </a:xfrm>
          </p:grpSpPr>
          <p:grpSp>
            <p:nvGrpSpPr>
              <p:cNvPr id="8062" name="Google Shape;8062;p71"/>
              <p:cNvGrpSpPr/>
              <p:nvPr/>
            </p:nvGrpSpPr>
            <p:grpSpPr>
              <a:xfrm>
                <a:off x="4652451" y="1879538"/>
                <a:ext cx="286500" cy="323378"/>
                <a:chOff x="4652451" y="1879538"/>
                <a:chExt cx="286500" cy="323378"/>
              </a:xfrm>
            </p:grpSpPr>
            <p:cxnSp>
              <p:nvCxnSpPr>
                <p:cNvPr id="8063" name="Google Shape;8063;p71"/>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8064" name="Google Shape;8064;p71"/>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5" name="Google Shape;8065;p71"/>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6" name="Google Shape;8066;p71"/>
          <p:cNvGrpSpPr/>
          <p:nvPr/>
        </p:nvGrpSpPr>
        <p:grpSpPr>
          <a:xfrm>
            <a:off x="3421841" y="2143768"/>
            <a:ext cx="1652173" cy="391517"/>
            <a:chOff x="3512551" y="2358270"/>
            <a:chExt cx="1597383" cy="378533"/>
          </a:xfrm>
        </p:grpSpPr>
        <p:cxnSp>
          <p:nvCxnSpPr>
            <p:cNvPr id="8067" name="Google Shape;8067;p71"/>
            <p:cNvCxnSpPr>
              <a:stCxn id="8068" idx="6"/>
              <a:endCxn id="806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8070" name="Google Shape;8070;p71"/>
            <p:cNvGrpSpPr/>
            <p:nvPr/>
          </p:nvGrpSpPr>
          <p:grpSpPr>
            <a:xfrm>
              <a:off x="3512551" y="2358270"/>
              <a:ext cx="225647" cy="307714"/>
              <a:chOff x="2182679" y="2004714"/>
              <a:chExt cx="792300" cy="1080458"/>
            </a:xfrm>
          </p:grpSpPr>
          <p:cxnSp>
            <p:nvCxnSpPr>
              <p:cNvPr id="8071" name="Google Shape;8071;p71"/>
              <p:cNvCxnSpPr>
                <a:stCxn id="807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8068" name="Google Shape;8068;p71"/>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71"/>
            <p:cNvGrpSpPr/>
            <p:nvPr/>
          </p:nvGrpSpPr>
          <p:grpSpPr>
            <a:xfrm>
              <a:off x="3969644" y="2440153"/>
              <a:ext cx="225853" cy="296651"/>
              <a:chOff x="3775710" y="1729289"/>
              <a:chExt cx="136500" cy="179289"/>
            </a:xfrm>
          </p:grpSpPr>
          <p:cxnSp>
            <p:nvCxnSpPr>
              <p:cNvPr id="8074" name="Google Shape;8074;p71"/>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8075" name="Google Shape;8075;p71"/>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71"/>
            <p:cNvGrpSpPr/>
            <p:nvPr/>
          </p:nvGrpSpPr>
          <p:grpSpPr>
            <a:xfrm>
              <a:off x="4427051" y="2358270"/>
              <a:ext cx="225647" cy="307714"/>
              <a:chOff x="5393704" y="2004714"/>
              <a:chExt cx="792300" cy="1080458"/>
            </a:xfrm>
          </p:grpSpPr>
          <p:cxnSp>
            <p:nvCxnSpPr>
              <p:cNvPr id="8078" name="Google Shape;8078;p71"/>
              <p:cNvCxnSpPr>
                <a:stCxn id="807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8080" name="Google Shape;8080;p71"/>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1"/>
            <p:cNvGrpSpPr/>
            <p:nvPr/>
          </p:nvGrpSpPr>
          <p:grpSpPr>
            <a:xfrm>
              <a:off x="4884287" y="2440252"/>
              <a:ext cx="225647" cy="296532"/>
              <a:chOff x="6999166" y="2292572"/>
              <a:chExt cx="792300" cy="1041192"/>
            </a:xfrm>
          </p:grpSpPr>
          <p:cxnSp>
            <p:nvCxnSpPr>
              <p:cNvPr id="8082" name="Google Shape;8082;p71"/>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8069" name="Google Shape;8069;p71"/>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4" name="Google Shape;8084;p71"/>
          <p:cNvGrpSpPr/>
          <p:nvPr/>
        </p:nvGrpSpPr>
        <p:grpSpPr>
          <a:xfrm>
            <a:off x="6842649" y="979967"/>
            <a:ext cx="1581844" cy="732818"/>
            <a:chOff x="634175" y="2986275"/>
            <a:chExt cx="3147949" cy="1458344"/>
          </a:xfrm>
        </p:grpSpPr>
        <p:cxnSp>
          <p:nvCxnSpPr>
            <p:cNvPr id="8085" name="Google Shape;8085;p71"/>
            <p:cNvCxnSpPr>
              <a:stCxn id="8086" idx="4"/>
              <a:endCxn id="808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8088" name="Google Shape;8088;p71"/>
            <p:cNvCxnSpPr>
              <a:stCxn id="8087" idx="0"/>
              <a:endCxn id="808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8090" name="Google Shape;8090;p71"/>
            <p:cNvCxnSpPr>
              <a:stCxn id="8089" idx="4"/>
              <a:endCxn id="809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8092" name="Google Shape;8092;p71"/>
            <p:cNvCxnSpPr>
              <a:stCxn id="8091" idx="0"/>
              <a:endCxn id="809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8093" name="Google Shape;8093;p71"/>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89" name="Google Shape;8089;p71"/>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86" name="Google Shape;8086;p71"/>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91" name="Google Shape;8091;p71"/>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87" name="Google Shape;8087;p71"/>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094" name="Google Shape;8094;p71"/>
          <p:cNvGrpSpPr/>
          <p:nvPr/>
        </p:nvGrpSpPr>
        <p:grpSpPr>
          <a:xfrm>
            <a:off x="3410364" y="2674277"/>
            <a:ext cx="1675128" cy="313674"/>
            <a:chOff x="998425" y="1182125"/>
            <a:chExt cx="1065400" cy="199500"/>
          </a:xfrm>
        </p:grpSpPr>
        <p:sp>
          <p:nvSpPr>
            <p:cNvPr id="8095" name="Google Shape;8095;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71"/>
          <p:cNvGrpSpPr/>
          <p:nvPr/>
        </p:nvGrpSpPr>
        <p:grpSpPr>
          <a:xfrm>
            <a:off x="3410363" y="3630244"/>
            <a:ext cx="1675129" cy="525345"/>
            <a:chOff x="5194708" y="3484366"/>
            <a:chExt cx="3148148" cy="987304"/>
          </a:xfrm>
        </p:grpSpPr>
        <p:grpSp>
          <p:nvGrpSpPr>
            <p:cNvPr id="8101" name="Google Shape;8101;p71"/>
            <p:cNvGrpSpPr/>
            <p:nvPr/>
          </p:nvGrpSpPr>
          <p:grpSpPr>
            <a:xfrm>
              <a:off x="7531521" y="3484366"/>
              <a:ext cx="811335" cy="987304"/>
              <a:chOff x="3379425" y="1617275"/>
              <a:chExt cx="1090650" cy="1327200"/>
            </a:xfrm>
          </p:grpSpPr>
          <p:sp>
            <p:nvSpPr>
              <p:cNvPr id="8102" name="Google Shape;8102;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71"/>
            <p:cNvGrpSpPr/>
            <p:nvPr/>
          </p:nvGrpSpPr>
          <p:grpSpPr>
            <a:xfrm>
              <a:off x="6752546" y="3484366"/>
              <a:ext cx="811428" cy="987304"/>
              <a:chOff x="2332275" y="1617275"/>
              <a:chExt cx="1090775" cy="1327200"/>
            </a:xfrm>
          </p:grpSpPr>
          <p:sp>
            <p:nvSpPr>
              <p:cNvPr id="8106" name="Google Shape;8106;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71"/>
            <p:cNvGrpSpPr/>
            <p:nvPr/>
          </p:nvGrpSpPr>
          <p:grpSpPr>
            <a:xfrm>
              <a:off x="5973664" y="3484366"/>
              <a:ext cx="811335" cy="987304"/>
              <a:chOff x="1285250" y="1617275"/>
              <a:chExt cx="1090650" cy="1327200"/>
            </a:xfrm>
          </p:grpSpPr>
          <p:sp>
            <p:nvSpPr>
              <p:cNvPr id="8110" name="Google Shape;8110;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71"/>
            <p:cNvGrpSpPr/>
            <p:nvPr/>
          </p:nvGrpSpPr>
          <p:grpSpPr>
            <a:xfrm>
              <a:off x="5194708" y="3484366"/>
              <a:ext cx="811409" cy="987304"/>
              <a:chOff x="238125" y="1617275"/>
              <a:chExt cx="1090750" cy="1327200"/>
            </a:xfrm>
          </p:grpSpPr>
          <p:sp>
            <p:nvSpPr>
              <p:cNvPr id="8114" name="Google Shape;8114;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7" name="Google Shape;8117;p71"/>
          <p:cNvGrpSpPr/>
          <p:nvPr/>
        </p:nvGrpSpPr>
        <p:grpSpPr>
          <a:xfrm>
            <a:off x="6844048" y="2276133"/>
            <a:ext cx="1579046" cy="522230"/>
            <a:chOff x="6853641" y="2534077"/>
            <a:chExt cx="1515545" cy="501229"/>
          </a:xfrm>
        </p:grpSpPr>
        <p:grpSp>
          <p:nvGrpSpPr>
            <p:cNvPr id="8118" name="Google Shape;8118;p71"/>
            <p:cNvGrpSpPr/>
            <p:nvPr/>
          </p:nvGrpSpPr>
          <p:grpSpPr>
            <a:xfrm>
              <a:off x="6853641" y="2618923"/>
              <a:ext cx="1515545" cy="324556"/>
              <a:chOff x="6853641" y="2618923"/>
              <a:chExt cx="1515545" cy="324556"/>
            </a:xfrm>
          </p:grpSpPr>
          <p:sp>
            <p:nvSpPr>
              <p:cNvPr id="8119" name="Google Shape;8119;p71"/>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1"/>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1"/>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4" name="Google Shape;8124;p71"/>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1"/>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71"/>
          <p:cNvGrpSpPr/>
          <p:nvPr/>
        </p:nvGrpSpPr>
        <p:grpSpPr>
          <a:xfrm>
            <a:off x="3438940" y="3151173"/>
            <a:ext cx="1617976" cy="346616"/>
            <a:chOff x="1808063" y="4294338"/>
            <a:chExt cx="3370782" cy="721817"/>
          </a:xfrm>
        </p:grpSpPr>
        <p:sp>
          <p:nvSpPr>
            <p:cNvPr id="8130" name="Google Shape;8130;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71"/>
          <p:cNvGrpSpPr/>
          <p:nvPr/>
        </p:nvGrpSpPr>
        <p:grpSpPr>
          <a:xfrm>
            <a:off x="5264936" y="3817923"/>
            <a:ext cx="1417067" cy="350605"/>
            <a:chOff x="4234950" y="2101012"/>
            <a:chExt cx="4219974" cy="1044090"/>
          </a:xfrm>
        </p:grpSpPr>
        <p:sp>
          <p:nvSpPr>
            <p:cNvPr id="8141" name="Google Shape;8141;p71"/>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1"/>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1"/>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1"/>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1"/>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1"/>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71"/>
          <p:cNvGrpSpPr/>
          <p:nvPr/>
        </p:nvGrpSpPr>
        <p:grpSpPr>
          <a:xfrm>
            <a:off x="6840408" y="1808681"/>
            <a:ext cx="1586327" cy="371557"/>
            <a:chOff x="1247650" y="2075423"/>
            <a:chExt cx="6648477" cy="1557238"/>
          </a:xfrm>
        </p:grpSpPr>
        <p:sp>
          <p:nvSpPr>
            <p:cNvPr id="8158" name="Google Shape;815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71"/>
          <p:cNvGrpSpPr/>
          <p:nvPr/>
        </p:nvGrpSpPr>
        <p:grpSpPr>
          <a:xfrm>
            <a:off x="5271678" y="961870"/>
            <a:ext cx="1415601" cy="1648533"/>
            <a:chOff x="1839112" y="2209163"/>
            <a:chExt cx="1918159" cy="2233784"/>
          </a:xfrm>
        </p:grpSpPr>
        <p:sp>
          <p:nvSpPr>
            <p:cNvPr id="8165" name="Google Shape;8165;p71"/>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1"/>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1"/>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8" name="Google Shape;8168;p71"/>
            <p:cNvCxnSpPr>
              <a:stCxn id="8165" idx="6"/>
              <a:endCxn id="816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169" name="Google Shape;8169;p71"/>
            <p:cNvCxnSpPr>
              <a:stCxn id="8166" idx="4"/>
              <a:endCxn id="817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8171" name="Google Shape;8171;p71"/>
            <p:cNvCxnSpPr>
              <a:stCxn id="8170" idx="6"/>
              <a:endCxn id="816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172" name="Google Shape;8172;p71"/>
            <p:cNvCxnSpPr>
              <a:stCxn id="8167" idx="4"/>
              <a:endCxn id="817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8170" name="Google Shape;8170;p71"/>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1"/>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1"/>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5" name="Google Shape;8175;p71"/>
            <p:cNvCxnSpPr>
              <a:endCxn id="817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8176" name="Google Shape;8176;p71"/>
          <p:cNvGrpSpPr/>
          <p:nvPr/>
        </p:nvGrpSpPr>
        <p:grpSpPr>
          <a:xfrm>
            <a:off x="3428944" y="979954"/>
            <a:ext cx="1637968" cy="154942"/>
            <a:chOff x="238125" y="2506075"/>
            <a:chExt cx="7115411" cy="673075"/>
          </a:xfrm>
        </p:grpSpPr>
        <p:sp>
          <p:nvSpPr>
            <p:cNvPr id="8177" name="Google Shape;8177;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71"/>
          <p:cNvGrpSpPr/>
          <p:nvPr/>
        </p:nvGrpSpPr>
        <p:grpSpPr>
          <a:xfrm>
            <a:off x="1969680" y="1294672"/>
            <a:ext cx="1262932" cy="785408"/>
            <a:chOff x="548861" y="389676"/>
            <a:chExt cx="3843371" cy="2390163"/>
          </a:xfrm>
        </p:grpSpPr>
        <p:cxnSp>
          <p:nvCxnSpPr>
            <p:cNvPr id="8183" name="Google Shape;8183;p71"/>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184" name="Google Shape;8184;p71"/>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185" name="Google Shape;8185;p71"/>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186" name="Google Shape;8186;p71"/>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8187" name="Google Shape;8187;p71"/>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88" name="Google Shape;8188;p71"/>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89" name="Google Shape;8189;p71"/>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90" name="Google Shape;8190;p71"/>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1"/>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1"/>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1"/>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1"/>
          <p:cNvGrpSpPr/>
          <p:nvPr/>
        </p:nvGrpSpPr>
        <p:grpSpPr>
          <a:xfrm>
            <a:off x="757812" y="2401550"/>
            <a:ext cx="1412054" cy="633562"/>
            <a:chOff x="1187400" y="2529299"/>
            <a:chExt cx="6769193" cy="2241903"/>
          </a:xfrm>
        </p:grpSpPr>
        <p:sp>
          <p:nvSpPr>
            <p:cNvPr id="8197" name="Google Shape;8197;p71"/>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198" name="Google Shape;8198;p71"/>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9" name="Google Shape;8199;p71"/>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0" name="Google Shape;8200;p71"/>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1" name="Google Shape;8201;p71"/>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2" name="Google Shape;8202;p71"/>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3" name="Google Shape;8203;p71"/>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8204" name="Google Shape;8204;p71"/>
            <p:cNvCxnSpPr>
              <a:stCxn id="8197" idx="2"/>
              <a:endCxn id="819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205" name="Google Shape;8205;p71"/>
            <p:cNvCxnSpPr>
              <a:stCxn id="8199" idx="0"/>
              <a:endCxn id="819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206" name="Google Shape;8206;p71"/>
            <p:cNvCxnSpPr>
              <a:stCxn id="8199" idx="2"/>
              <a:endCxn id="820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207" name="Google Shape;8207;p71"/>
            <p:cNvCxnSpPr>
              <a:stCxn id="8200" idx="0"/>
              <a:endCxn id="819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208" name="Google Shape;8208;p71"/>
            <p:cNvCxnSpPr>
              <a:stCxn id="8198" idx="2"/>
              <a:endCxn id="820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209" name="Google Shape;8209;p71"/>
            <p:cNvCxnSpPr>
              <a:stCxn id="8202" idx="0"/>
              <a:endCxn id="819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8210" name="Google Shape;8210;p71"/>
          <p:cNvGrpSpPr/>
          <p:nvPr/>
        </p:nvGrpSpPr>
        <p:grpSpPr>
          <a:xfrm>
            <a:off x="6844058" y="2894258"/>
            <a:ext cx="1579035" cy="540873"/>
            <a:chOff x="6895650" y="3126697"/>
            <a:chExt cx="1436662" cy="492105"/>
          </a:xfrm>
        </p:grpSpPr>
        <p:sp>
          <p:nvSpPr>
            <p:cNvPr id="8211" name="Google Shape;8211;p71"/>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1"/>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1"/>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6" name="Google Shape;8216;p71"/>
            <p:cNvGrpSpPr/>
            <p:nvPr/>
          </p:nvGrpSpPr>
          <p:grpSpPr>
            <a:xfrm>
              <a:off x="6995957" y="3335810"/>
              <a:ext cx="1230393" cy="71754"/>
              <a:chOff x="6995957" y="3287964"/>
              <a:chExt cx="1230393" cy="71754"/>
            </a:xfrm>
          </p:grpSpPr>
          <p:sp>
            <p:nvSpPr>
              <p:cNvPr id="8217" name="Google Shape;8217;p71"/>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1"/>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1"/>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2" name="Google Shape;8222;p71"/>
          <p:cNvGrpSpPr/>
          <p:nvPr/>
        </p:nvGrpSpPr>
        <p:grpSpPr>
          <a:xfrm>
            <a:off x="6842640" y="3531021"/>
            <a:ext cx="1581862" cy="650625"/>
            <a:chOff x="6777990" y="3710194"/>
            <a:chExt cx="1646915" cy="677382"/>
          </a:xfrm>
        </p:grpSpPr>
        <p:grpSp>
          <p:nvGrpSpPr>
            <p:cNvPr id="8223" name="Google Shape;8223;p71"/>
            <p:cNvGrpSpPr/>
            <p:nvPr/>
          </p:nvGrpSpPr>
          <p:grpSpPr>
            <a:xfrm>
              <a:off x="6777990" y="3874492"/>
              <a:ext cx="411129" cy="513083"/>
              <a:chOff x="6777990" y="3874492"/>
              <a:chExt cx="411129" cy="513083"/>
            </a:xfrm>
          </p:grpSpPr>
          <p:cxnSp>
            <p:nvCxnSpPr>
              <p:cNvPr id="8224" name="Google Shape;8224;p71"/>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225" name="Google Shape;8225;p71"/>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71"/>
            <p:cNvGrpSpPr/>
            <p:nvPr/>
          </p:nvGrpSpPr>
          <p:grpSpPr>
            <a:xfrm>
              <a:off x="7188425" y="3710194"/>
              <a:ext cx="411123" cy="520535"/>
              <a:chOff x="7188425" y="3710194"/>
              <a:chExt cx="411123" cy="520535"/>
            </a:xfrm>
          </p:grpSpPr>
          <p:cxnSp>
            <p:nvCxnSpPr>
              <p:cNvPr id="8227" name="Google Shape;8227;p71"/>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8228" name="Google Shape;8228;p71"/>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71"/>
            <p:cNvGrpSpPr/>
            <p:nvPr/>
          </p:nvGrpSpPr>
          <p:grpSpPr>
            <a:xfrm>
              <a:off x="7603341" y="3874492"/>
              <a:ext cx="411474" cy="513083"/>
              <a:chOff x="7603341" y="3874492"/>
              <a:chExt cx="411474" cy="513083"/>
            </a:xfrm>
          </p:grpSpPr>
          <p:cxnSp>
            <p:nvCxnSpPr>
              <p:cNvPr id="8230" name="Google Shape;8230;p71"/>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231" name="Google Shape;8231;p71"/>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71"/>
            <p:cNvGrpSpPr/>
            <p:nvPr/>
          </p:nvGrpSpPr>
          <p:grpSpPr>
            <a:xfrm>
              <a:off x="8013776" y="3722847"/>
              <a:ext cx="411129" cy="507881"/>
              <a:chOff x="8013776" y="3722847"/>
              <a:chExt cx="411129" cy="507881"/>
            </a:xfrm>
          </p:grpSpPr>
          <p:cxnSp>
            <p:nvCxnSpPr>
              <p:cNvPr id="8233" name="Google Shape;8233;p71"/>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8234" name="Google Shape;8234;p71"/>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5" name="Google Shape;8235;p71"/>
          <p:cNvGrpSpPr/>
          <p:nvPr/>
        </p:nvGrpSpPr>
        <p:grpSpPr>
          <a:xfrm>
            <a:off x="5262155" y="2703861"/>
            <a:ext cx="1421889" cy="1020603"/>
            <a:chOff x="5190863" y="2824811"/>
            <a:chExt cx="1544860" cy="1108869"/>
          </a:xfrm>
        </p:grpSpPr>
        <p:grpSp>
          <p:nvGrpSpPr>
            <p:cNvPr id="8236" name="Google Shape;8236;p71"/>
            <p:cNvGrpSpPr/>
            <p:nvPr/>
          </p:nvGrpSpPr>
          <p:grpSpPr>
            <a:xfrm>
              <a:off x="5938695" y="3176919"/>
              <a:ext cx="685761" cy="404739"/>
              <a:chOff x="5938695" y="3176919"/>
              <a:chExt cx="685761" cy="404739"/>
            </a:xfrm>
          </p:grpSpPr>
          <p:grpSp>
            <p:nvGrpSpPr>
              <p:cNvPr id="8237" name="Google Shape;8237;p71"/>
              <p:cNvGrpSpPr/>
              <p:nvPr/>
            </p:nvGrpSpPr>
            <p:grpSpPr>
              <a:xfrm>
                <a:off x="5938695" y="3176919"/>
                <a:ext cx="685761" cy="404739"/>
                <a:chOff x="5938695" y="3176919"/>
                <a:chExt cx="685761" cy="404739"/>
              </a:xfrm>
            </p:grpSpPr>
            <p:sp>
              <p:nvSpPr>
                <p:cNvPr id="8238" name="Google Shape;8238;p71"/>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1"/>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0" name="Google Shape;8240;p71"/>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71"/>
            <p:cNvGrpSpPr/>
            <p:nvPr/>
          </p:nvGrpSpPr>
          <p:grpSpPr>
            <a:xfrm>
              <a:off x="5305233" y="3176835"/>
              <a:ext cx="685971" cy="404655"/>
              <a:chOff x="5305233" y="3176835"/>
              <a:chExt cx="685971" cy="404655"/>
            </a:xfrm>
          </p:grpSpPr>
          <p:grpSp>
            <p:nvGrpSpPr>
              <p:cNvPr id="8242" name="Google Shape;8242;p71"/>
              <p:cNvGrpSpPr/>
              <p:nvPr/>
            </p:nvGrpSpPr>
            <p:grpSpPr>
              <a:xfrm>
                <a:off x="5305233" y="3176835"/>
                <a:ext cx="685971" cy="404655"/>
                <a:chOff x="5305233" y="3176835"/>
                <a:chExt cx="685971" cy="404655"/>
              </a:xfrm>
            </p:grpSpPr>
            <p:sp>
              <p:nvSpPr>
                <p:cNvPr id="8243" name="Google Shape;8243;p71"/>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1"/>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5" name="Google Shape;8245;p71"/>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6" name="Google Shape;8246;p71"/>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7" name="Google Shape;8247;p71"/>
            <p:cNvGrpSpPr/>
            <p:nvPr/>
          </p:nvGrpSpPr>
          <p:grpSpPr>
            <a:xfrm>
              <a:off x="5657361" y="2824811"/>
              <a:ext cx="1078361" cy="404655"/>
              <a:chOff x="5657361" y="2824811"/>
              <a:chExt cx="1078361" cy="404655"/>
            </a:xfrm>
          </p:grpSpPr>
          <p:grpSp>
            <p:nvGrpSpPr>
              <p:cNvPr id="8248" name="Google Shape;8248;p71"/>
              <p:cNvGrpSpPr/>
              <p:nvPr/>
            </p:nvGrpSpPr>
            <p:grpSpPr>
              <a:xfrm>
                <a:off x="5657361" y="2824811"/>
                <a:ext cx="1078361" cy="404655"/>
                <a:chOff x="5657361" y="2824811"/>
                <a:chExt cx="1078361" cy="404655"/>
              </a:xfrm>
            </p:grpSpPr>
            <p:grpSp>
              <p:nvGrpSpPr>
                <p:cNvPr id="8249" name="Google Shape;8249;p71"/>
                <p:cNvGrpSpPr/>
                <p:nvPr/>
              </p:nvGrpSpPr>
              <p:grpSpPr>
                <a:xfrm>
                  <a:off x="5938485" y="2824811"/>
                  <a:ext cx="797237" cy="404655"/>
                  <a:chOff x="5938485" y="2824811"/>
                  <a:chExt cx="797237" cy="404655"/>
                </a:xfrm>
              </p:grpSpPr>
              <p:sp>
                <p:nvSpPr>
                  <p:cNvPr id="8250" name="Google Shape;8250;p71"/>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1"/>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2" name="Google Shape;8252;p71"/>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3" name="Google Shape;8253;p71"/>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71"/>
            <p:cNvGrpSpPr/>
            <p:nvPr/>
          </p:nvGrpSpPr>
          <p:grpSpPr>
            <a:xfrm>
              <a:off x="5190863" y="3528942"/>
              <a:ext cx="1078026" cy="404739"/>
              <a:chOff x="5190863" y="3528942"/>
              <a:chExt cx="1078026" cy="404739"/>
            </a:xfrm>
          </p:grpSpPr>
          <p:sp>
            <p:nvSpPr>
              <p:cNvPr id="8255" name="Google Shape;8255;p71"/>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6" name="Google Shape;8256;p71"/>
              <p:cNvGrpSpPr/>
              <p:nvPr/>
            </p:nvGrpSpPr>
            <p:grpSpPr>
              <a:xfrm>
                <a:off x="5190863" y="3528942"/>
                <a:ext cx="1078026" cy="404739"/>
                <a:chOff x="5190863" y="3528942"/>
                <a:chExt cx="1078026" cy="404739"/>
              </a:xfrm>
            </p:grpSpPr>
            <p:sp>
              <p:nvSpPr>
                <p:cNvPr id="8257" name="Google Shape;8257;p71"/>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1"/>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59" name="Google Shape;8259;p71"/>
          <p:cNvGrpSpPr/>
          <p:nvPr/>
        </p:nvGrpSpPr>
        <p:grpSpPr>
          <a:xfrm>
            <a:off x="728162" y="1268329"/>
            <a:ext cx="1086719" cy="879487"/>
            <a:chOff x="803162" y="1474292"/>
            <a:chExt cx="1086719" cy="879487"/>
          </a:xfrm>
        </p:grpSpPr>
        <p:grpSp>
          <p:nvGrpSpPr>
            <p:cNvPr id="8260" name="Google Shape;8260;p71"/>
            <p:cNvGrpSpPr/>
            <p:nvPr/>
          </p:nvGrpSpPr>
          <p:grpSpPr>
            <a:xfrm>
              <a:off x="803162" y="1625948"/>
              <a:ext cx="445856" cy="576579"/>
              <a:chOff x="803162" y="1625948"/>
              <a:chExt cx="445856" cy="576579"/>
            </a:xfrm>
          </p:grpSpPr>
          <p:sp>
            <p:nvSpPr>
              <p:cNvPr id="8261" name="Google Shape;8261;p71"/>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2" name="Google Shape;8262;p71"/>
              <p:cNvGrpSpPr/>
              <p:nvPr/>
            </p:nvGrpSpPr>
            <p:grpSpPr>
              <a:xfrm>
                <a:off x="1056023" y="1625948"/>
                <a:ext cx="192995" cy="576579"/>
                <a:chOff x="1056023" y="1625948"/>
                <a:chExt cx="192995" cy="576579"/>
              </a:xfrm>
            </p:grpSpPr>
            <p:sp>
              <p:nvSpPr>
                <p:cNvPr id="8263" name="Google Shape;8263;p71"/>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1"/>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1"/>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1"/>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8" name="Google Shape;8268;p71"/>
            <p:cNvGrpSpPr/>
            <p:nvPr/>
          </p:nvGrpSpPr>
          <p:grpSpPr>
            <a:xfrm>
              <a:off x="1371406" y="1474292"/>
              <a:ext cx="518475" cy="879487"/>
              <a:chOff x="1398231" y="1474292"/>
              <a:chExt cx="518475" cy="879487"/>
            </a:xfrm>
          </p:grpSpPr>
          <p:grpSp>
            <p:nvGrpSpPr>
              <p:cNvPr id="8269" name="Google Shape;8269;p71"/>
              <p:cNvGrpSpPr/>
              <p:nvPr/>
            </p:nvGrpSpPr>
            <p:grpSpPr>
              <a:xfrm>
                <a:off x="1398231" y="1474292"/>
                <a:ext cx="518475" cy="341643"/>
                <a:chOff x="1398231" y="1474292"/>
                <a:chExt cx="518475" cy="341643"/>
              </a:xfrm>
            </p:grpSpPr>
            <p:sp>
              <p:nvSpPr>
                <p:cNvPr id="8270" name="Google Shape;8270;p71"/>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1" name="Google Shape;8271;p71"/>
                <p:cNvGrpSpPr/>
                <p:nvPr/>
              </p:nvGrpSpPr>
              <p:grpSpPr>
                <a:xfrm>
                  <a:off x="1616453" y="1474292"/>
                  <a:ext cx="300253" cy="341643"/>
                  <a:chOff x="1616453" y="1475379"/>
                  <a:chExt cx="300253" cy="341643"/>
                </a:xfrm>
              </p:grpSpPr>
              <p:sp>
                <p:nvSpPr>
                  <p:cNvPr id="8272" name="Google Shape;8272;p71"/>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1"/>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1"/>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1"/>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1"/>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9" name="Google Shape;8279;p71"/>
                  <p:cNvGrpSpPr/>
                  <p:nvPr/>
                </p:nvGrpSpPr>
                <p:grpSpPr>
                  <a:xfrm>
                    <a:off x="1839639" y="1475379"/>
                    <a:ext cx="77067" cy="341643"/>
                    <a:chOff x="1839639" y="1475379"/>
                    <a:chExt cx="77067" cy="341643"/>
                  </a:xfrm>
                </p:grpSpPr>
                <p:sp>
                  <p:nvSpPr>
                    <p:cNvPr id="8280" name="Google Shape;8280;p71"/>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1"/>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82" name="Google Shape;8282;p71"/>
              <p:cNvGrpSpPr/>
              <p:nvPr/>
            </p:nvGrpSpPr>
            <p:grpSpPr>
              <a:xfrm>
                <a:off x="1398451" y="2012951"/>
                <a:ext cx="518255" cy="340828"/>
                <a:chOff x="1398451" y="2012951"/>
                <a:chExt cx="518255" cy="340828"/>
              </a:xfrm>
            </p:grpSpPr>
            <p:sp>
              <p:nvSpPr>
                <p:cNvPr id="8283" name="Google Shape;8283;p71"/>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4" name="Google Shape;8284;p71"/>
                <p:cNvGrpSpPr/>
                <p:nvPr/>
              </p:nvGrpSpPr>
              <p:grpSpPr>
                <a:xfrm>
                  <a:off x="1616453" y="2012951"/>
                  <a:ext cx="300253" cy="340828"/>
                  <a:chOff x="1616453" y="2013538"/>
                  <a:chExt cx="300253" cy="340828"/>
                </a:xfrm>
              </p:grpSpPr>
              <p:sp>
                <p:nvSpPr>
                  <p:cNvPr id="8285" name="Google Shape;8285;p71"/>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1"/>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1"/>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2" name="Google Shape;8292;p71"/>
                  <p:cNvGrpSpPr/>
                  <p:nvPr/>
                </p:nvGrpSpPr>
                <p:grpSpPr>
                  <a:xfrm>
                    <a:off x="1839639" y="2013538"/>
                    <a:ext cx="77067" cy="340828"/>
                    <a:chOff x="1839639" y="2013538"/>
                    <a:chExt cx="77067" cy="340828"/>
                  </a:xfrm>
                </p:grpSpPr>
                <p:sp>
                  <p:nvSpPr>
                    <p:cNvPr id="8293" name="Google Shape;8293;p71"/>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295" name="Google Shape;8295;p71"/>
          <p:cNvGrpSpPr/>
          <p:nvPr/>
        </p:nvGrpSpPr>
        <p:grpSpPr>
          <a:xfrm>
            <a:off x="724986" y="3399516"/>
            <a:ext cx="1368681" cy="682918"/>
            <a:chOff x="724986" y="3605478"/>
            <a:chExt cx="1368681" cy="682918"/>
          </a:xfrm>
        </p:grpSpPr>
        <p:grpSp>
          <p:nvGrpSpPr>
            <p:cNvPr id="8296" name="Google Shape;8296;p71"/>
            <p:cNvGrpSpPr/>
            <p:nvPr/>
          </p:nvGrpSpPr>
          <p:grpSpPr>
            <a:xfrm>
              <a:off x="1289102" y="3823629"/>
              <a:ext cx="240442" cy="250435"/>
              <a:chOff x="-165066" y="3843615"/>
              <a:chExt cx="221259" cy="230455"/>
            </a:xfrm>
          </p:grpSpPr>
          <p:sp>
            <p:nvSpPr>
              <p:cNvPr id="8297" name="Google Shape;8297;p71"/>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1"/>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1"/>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1"/>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1"/>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1"/>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1"/>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1"/>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1"/>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71"/>
            <p:cNvGrpSpPr/>
            <p:nvPr/>
          </p:nvGrpSpPr>
          <p:grpSpPr>
            <a:xfrm>
              <a:off x="724986" y="3605478"/>
              <a:ext cx="1368681" cy="682918"/>
              <a:chOff x="724986" y="3605478"/>
              <a:chExt cx="1368681" cy="682918"/>
            </a:xfrm>
          </p:grpSpPr>
          <p:grpSp>
            <p:nvGrpSpPr>
              <p:cNvPr id="8318" name="Google Shape;8318;p71"/>
              <p:cNvGrpSpPr/>
              <p:nvPr/>
            </p:nvGrpSpPr>
            <p:grpSpPr>
              <a:xfrm>
                <a:off x="1498221" y="4047614"/>
                <a:ext cx="529172" cy="240783"/>
                <a:chOff x="1498221" y="4047614"/>
                <a:chExt cx="529172" cy="240783"/>
              </a:xfrm>
            </p:grpSpPr>
            <p:grpSp>
              <p:nvGrpSpPr>
                <p:cNvPr id="8319" name="Google Shape;8319;p71"/>
                <p:cNvGrpSpPr/>
                <p:nvPr/>
              </p:nvGrpSpPr>
              <p:grpSpPr>
                <a:xfrm>
                  <a:off x="1826655" y="4224370"/>
                  <a:ext cx="200738" cy="25631"/>
                  <a:chOff x="1826655" y="4224370"/>
                  <a:chExt cx="200738" cy="25631"/>
                </a:xfrm>
              </p:grpSpPr>
              <p:sp>
                <p:nvSpPr>
                  <p:cNvPr id="8320" name="Google Shape;8320;p71"/>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71"/>
                <p:cNvGrpSpPr/>
                <p:nvPr/>
              </p:nvGrpSpPr>
              <p:grpSpPr>
                <a:xfrm>
                  <a:off x="1498221" y="4047614"/>
                  <a:ext cx="328444" cy="240783"/>
                  <a:chOff x="1498221" y="4047614"/>
                  <a:chExt cx="328444" cy="240783"/>
                </a:xfrm>
              </p:grpSpPr>
              <p:sp>
                <p:nvSpPr>
                  <p:cNvPr id="8323" name="Google Shape;8323;p71"/>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4" name="Google Shape;8324;p71"/>
                  <p:cNvGrpSpPr/>
                  <p:nvPr/>
                </p:nvGrpSpPr>
                <p:grpSpPr>
                  <a:xfrm>
                    <a:off x="1498221" y="4047614"/>
                    <a:ext cx="150566" cy="190416"/>
                    <a:chOff x="1498221" y="4047614"/>
                    <a:chExt cx="150566" cy="190416"/>
                  </a:xfrm>
                </p:grpSpPr>
                <p:sp>
                  <p:nvSpPr>
                    <p:cNvPr id="8325" name="Google Shape;8325;p71"/>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27" name="Google Shape;8327;p71"/>
              <p:cNvGrpSpPr/>
              <p:nvPr/>
            </p:nvGrpSpPr>
            <p:grpSpPr>
              <a:xfrm>
                <a:off x="1560718" y="3800594"/>
                <a:ext cx="532948" cy="302090"/>
                <a:chOff x="1560718" y="3800594"/>
                <a:chExt cx="532948" cy="302090"/>
              </a:xfrm>
            </p:grpSpPr>
            <p:grpSp>
              <p:nvGrpSpPr>
                <p:cNvPr id="8328" name="Google Shape;8328;p71"/>
                <p:cNvGrpSpPr/>
                <p:nvPr/>
              </p:nvGrpSpPr>
              <p:grpSpPr>
                <a:xfrm>
                  <a:off x="1912179" y="3827344"/>
                  <a:ext cx="181487" cy="25631"/>
                  <a:chOff x="1912179" y="3827344"/>
                  <a:chExt cx="181487" cy="25631"/>
                </a:xfrm>
              </p:grpSpPr>
              <p:sp>
                <p:nvSpPr>
                  <p:cNvPr id="8329" name="Google Shape;8329;p71"/>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71"/>
                <p:cNvGrpSpPr/>
                <p:nvPr/>
              </p:nvGrpSpPr>
              <p:grpSpPr>
                <a:xfrm>
                  <a:off x="1912179" y="4044505"/>
                  <a:ext cx="181487" cy="25622"/>
                  <a:chOff x="1912179" y="4044506"/>
                  <a:chExt cx="181487" cy="25622"/>
                </a:xfrm>
              </p:grpSpPr>
              <p:sp>
                <p:nvSpPr>
                  <p:cNvPr id="8332" name="Google Shape;8332;p71"/>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71"/>
                <p:cNvGrpSpPr/>
                <p:nvPr/>
              </p:nvGrpSpPr>
              <p:grpSpPr>
                <a:xfrm>
                  <a:off x="1560718" y="3800594"/>
                  <a:ext cx="351472" cy="302090"/>
                  <a:chOff x="1560718" y="3800594"/>
                  <a:chExt cx="351472" cy="302090"/>
                </a:xfrm>
              </p:grpSpPr>
              <p:grpSp>
                <p:nvGrpSpPr>
                  <p:cNvPr id="8335" name="Google Shape;8335;p71"/>
                  <p:cNvGrpSpPr/>
                  <p:nvPr/>
                </p:nvGrpSpPr>
                <p:grpSpPr>
                  <a:xfrm>
                    <a:off x="1560718" y="3842857"/>
                    <a:ext cx="173586" cy="217131"/>
                    <a:chOff x="1560718" y="3842857"/>
                    <a:chExt cx="173586" cy="217131"/>
                  </a:xfrm>
                </p:grpSpPr>
                <p:sp>
                  <p:nvSpPr>
                    <p:cNvPr id="8336" name="Google Shape;8336;p71"/>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9" name="Google Shape;8339;p71"/>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41" name="Google Shape;8341;p71"/>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2" name="Google Shape;8342;p71"/>
              <p:cNvGrpSpPr/>
              <p:nvPr/>
            </p:nvGrpSpPr>
            <p:grpSpPr>
              <a:xfrm>
                <a:off x="785350" y="3605478"/>
                <a:ext cx="535311" cy="249245"/>
                <a:chOff x="785350" y="3605478"/>
                <a:chExt cx="535311" cy="249245"/>
              </a:xfrm>
            </p:grpSpPr>
            <p:grpSp>
              <p:nvGrpSpPr>
                <p:cNvPr id="8343" name="Google Shape;8343;p71"/>
                <p:cNvGrpSpPr/>
                <p:nvPr/>
              </p:nvGrpSpPr>
              <p:grpSpPr>
                <a:xfrm>
                  <a:off x="785350" y="3605478"/>
                  <a:ext cx="376191" cy="102736"/>
                  <a:chOff x="785350" y="3605478"/>
                  <a:chExt cx="376191" cy="102736"/>
                </a:xfrm>
              </p:grpSpPr>
              <p:sp>
                <p:nvSpPr>
                  <p:cNvPr id="8344" name="Google Shape;8344;p71"/>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71"/>
                <p:cNvGrpSpPr/>
                <p:nvPr/>
              </p:nvGrpSpPr>
              <p:grpSpPr>
                <a:xfrm>
                  <a:off x="1161530" y="3655851"/>
                  <a:ext cx="159131" cy="198872"/>
                  <a:chOff x="1161530" y="3655851"/>
                  <a:chExt cx="159131" cy="198872"/>
                </a:xfrm>
              </p:grpSpPr>
              <p:sp>
                <p:nvSpPr>
                  <p:cNvPr id="8348" name="Google Shape;8348;p71"/>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1"/>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0" name="Google Shape;8350;p71"/>
              <p:cNvGrpSpPr/>
              <p:nvPr/>
            </p:nvGrpSpPr>
            <p:grpSpPr>
              <a:xfrm>
                <a:off x="785350" y="4047614"/>
                <a:ext cx="535311" cy="240783"/>
                <a:chOff x="785350" y="4047614"/>
                <a:chExt cx="535311" cy="240783"/>
              </a:xfrm>
            </p:grpSpPr>
            <p:grpSp>
              <p:nvGrpSpPr>
                <p:cNvPr id="8351" name="Google Shape;8351;p71"/>
                <p:cNvGrpSpPr/>
                <p:nvPr/>
              </p:nvGrpSpPr>
              <p:grpSpPr>
                <a:xfrm>
                  <a:off x="1161636" y="4047614"/>
                  <a:ext cx="159025" cy="190415"/>
                  <a:chOff x="1161636" y="4047614"/>
                  <a:chExt cx="159025" cy="190415"/>
                </a:xfrm>
              </p:grpSpPr>
              <p:sp>
                <p:nvSpPr>
                  <p:cNvPr id="8352" name="Google Shape;8352;p71"/>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71"/>
                <p:cNvGrpSpPr/>
                <p:nvPr/>
              </p:nvGrpSpPr>
              <p:grpSpPr>
                <a:xfrm>
                  <a:off x="785350" y="4185661"/>
                  <a:ext cx="376191" cy="102736"/>
                  <a:chOff x="785350" y="4185661"/>
                  <a:chExt cx="376191" cy="102736"/>
                </a:xfrm>
              </p:grpSpPr>
              <p:sp>
                <p:nvSpPr>
                  <p:cNvPr id="8355" name="Google Shape;8355;p71"/>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1"/>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8" name="Google Shape;8358;p71"/>
              <p:cNvGrpSpPr/>
              <p:nvPr/>
            </p:nvGrpSpPr>
            <p:grpSpPr>
              <a:xfrm>
                <a:off x="1501054" y="3605478"/>
                <a:ext cx="526340" cy="249240"/>
                <a:chOff x="1501054" y="3605478"/>
                <a:chExt cx="526340" cy="249240"/>
              </a:xfrm>
            </p:grpSpPr>
            <p:grpSp>
              <p:nvGrpSpPr>
                <p:cNvPr id="8359" name="Google Shape;8359;p71"/>
                <p:cNvGrpSpPr/>
                <p:nvPr/>
              </p:nvGrpSpPr>
              <p:grpSpPr>
                <a:xfrm>
                  <a:off x="1834208" y="3643867"/>
                  <a:ext cx="193185" cy="25622"/>
                  <a:chOff x="1834208" y="3643867"/>
                  <a:chExt cx="193185" cy="25622"/>
                </a:xfrm>
              </p:grpSpPr>
              <p:sp>
                <p:nvSpPr>
                  <p:cNvPr id="8360" name="Google Shape;8360;p71"/>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1"/>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71"/>
                <p:cNvGrpSpPr/>
                <p:nvPr/>
              </p:nvGrpSpPr>
              <p:grpSpPr>
                <a:xfrm>
                  <a:off x="1501054" y="3605478"/>
                  <a:ext cx="333165" cy="249240"/>
                  <a:chOff x="1501054" y="3605478"/>
                  <a:chExt cx="333165" cy="249240"/>
                </a:xfrm>
              </p:grpSpPr>
              <p:sp>
                <p:nvSpPr>
                  <p:cNvPr id="8363" name="Google Shape;8363;p71"/>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4" name="Google Shape;8364;p71"/>
                  <p:cNvGrpSpPr/>
                  <p:nvPr/>
                </p:nvGrpSpPr>
                <p:grpSpPr>
                  <a:xfrm>
                    <a:off x="1501054" y="3655851"/>
                    <a:ext cx="155286" cy="198867"/>
                    <a:chOff x="1501054" y="3655851"/>
                    <a:chExt cx="155286" cy="198867"/>
                  </a:xfrm>
                </p:grpSpPr>
                <p:sp>
                  <p:nvSpPr>
                    <p:cNvPr id="8365" name="Google Shape;8365;p71"/>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67" name="Google Shape;8367;p71"/>
              <p:cNvGrpSpPr/>
              <p:nvPr/>
            </p:nvGrpSpPr>
            <p:grpSpPr>
              <a:xfrm>
                <a:off x="724986" y="3800594"/>
                <a:ext cx="532950" cy="302090"/>
                <a:chOff x="724986" y="3800594"/>
                <a:chExt cx="532950" cy="302090"/>
              </a:xfrm>
            </p:grpSpPr>
            <p:grpSp>
              <p:nvGrpSpPr>
                <p:cNvPr id="8368" name="Google Shape;8368;p71"/>
                <p:cNvGrpSpPr/>
                <p:nvPr/>
              </p:nvGrpSpPr>
              <p:grpSpPr>
                <a:xfrm>
                  <a:off x="724986" y="4044367"/>
                  <a:ext cx="181314" cy="25626"/>
                  <a:chOff x="724986" y="4044367"/>
                  <a:chExt cx="181314" cy="25626"/>
                </a:xfrm>
              </p:grpSpPr>
              <p:sp>
                <p:nvSpPr>
                  <p:cNvPr id="8369" name="Google Shape;8369;p71"/>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71"/>
                <p:cNvGrpSpPr/>
                <p:nvPr/>
              </p:nvGrpSpPr>
              <p:grpSpPr>
                <a:xfrm>
                  <a:off x="906290" y="3800594"/>
                  <a:ext cx="351646" cy="302090"/>
                  <a:chOff x="906290" y="3800594"/>
                  <a:chExt cx="351646" cy="302090"/>
                </a:xfrm>
              </p:grpSpPr>
              <p:grpSp>
                <p:nvGrpSpPr>
                  <p:cNvPr id="8372" name="Google Shape;8372;p71"/>
                  <p:cNvGrpSpPr/>
                  <p:nvPr/>
                </p:nvGrpSpPr>
                <p:grpSpPr>
                  <a:xfrm>
                    <a:off x="1084172" y="3842857"/>
                    <a:ext cx="173764" cy="217131"/>
                    <a:chOff x="1084172" y="3842857"/>
                    <a:chExt cx="173764" cy="217131"/>
                  </a:xfrm>
                </p:grpSpPr>
                <p:grpSp>
                  <p:nvGrpSpPr>
                    <p:cNvPr id="8373" name="Google Shape;8373;p71"/>
                    <p:cNvGrpSpPr/>
                    <p:nvPr/>
                  </p:nvGrpSpPr>
                  <p:grpSpPr>
                    <a:xfrm>
                      <a:off x="1156862" y="3936509"/>
                      <a:ext cx="101073" cy="25622"/>
                      <a:chOff x="1156862" y="3936509"/>
                      <a:chExt cx="101073" cy="25622"/>
                    </a:xfrm>
                  </p:grpSpPr>
                  <p:sp>
                    <p:nvSpPr>
                      <p:cNvPr id="8374" name="Google Shape;8374;p71"/>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1"/>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6" name="Google Shape;8376;p71"/>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7" name="Google Shape;8377;p71"/>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1"/>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71"/>
                <p:cNvGrpSpPr/>
                <p:nvPr/>
              </p:nvGrpSpPr>
              <p:grpSpPr>
                <a:xfrm>
                  <a:off x="724986" y="3830189"/>
                  <a:ext cx="189533" cy="25626"/>
                  <a:chOff x="724986" y="3830189"/>
                  <a:chExt cx="189533" cy="25626"/>
                </a:xfrm>
              </p:grpSpPr>
              <p:sp>
                <p:nvSpPr>
                  <p:cNvPr id="8380" name="Google Shape;8380;p71"/>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1"/>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382" name="Google Shape;8382;p71"/>
          <p:cNvGrpSpPr/>
          <p:nvPr/>
        </p:nvGrpSpPr>
        <p:grpSpPr>
          <a:xfrm>
            <a:off x="2253298" y="2249677"/>
            <a:ext cx="948701" cy="935378"/>
            <a:chOff x="2253298" y="2428317"/>
            <a:chExt cx="948701" cy="935378"/>
          </a:xfrm>
        </p:grpSpPr>
        <p:sp>
          <p:nvSpPr>
            <p:cNvPr id="8383" name="Google Shape;8383;p71"/>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1"/>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1"/>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1"/>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1"/>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1"/>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1"/>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1"/>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1"/>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1"/>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1"/>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1"/>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1"/>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1"/>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1"/>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1"/>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1"/>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1"/>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1"/>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1"/>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1"/>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1"/>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1"/>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419"/>
        <p:cNvGrpSpPr/>
        <p:nvPr/>
      </p:nvGrpSpPr>
      <p:grpSpPr>
        <a:xfrm>
          <a:off x="0" y="0"/>
          <a:ext cx="0" cy="0"/>
          <a:chOff x="0" y="0"/>
          <a:chExt cx="0" cy="0"/>
        </a:xfrm>
      </p:grpSpPr>
      <p:grpSp>
        <p:nvGrpSpPr>
          <p:cNvPr id="8420" name="Google Shape;8420;p72"/>
          <p:cNvGrpSpPr/>
          <p:nvPr/>
        </p:nvGrpSpPr>
        <p:grpSpPr>
          <a:xfrm>
            <a:off x="3339744" y="952977"/>
            <a:ext cx="2363393" cy="1017867"/>
            <a:chOff x="3292400" y="1219146"/>
            <a:chExt cx="2615240" cy="1110239"/>
          </a:xfrm>
        </p:grpSpPr>
        <p:sp>
          <p:nvSpPr>
            <p:cNvPr id="8421" name="Google Shape;8421;p72"/>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8422" name="Google Shape;8422;p72"/>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23" name="Google Shape;8423;p72"/>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424" name="Google Shape;8424;p72"/>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425" name="Google Shape;8425;p72"/>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426" name="Google Shape;8426;p72"/>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427" name="Google Shape;8427;p72"/>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428" name="Google Shape;8428;p72"/>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429" name="Google Shape;8429;p72"/>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430" name="Google Shape;8430;p72"/>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431" name="Google Shape;8431;p72"/>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432" name="Google Shape;8432;p72"/>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433" name="Google Shape;8433;p72"/>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434" name="Google Shape;8434;p72"/>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435" name="Google Shape;8435;p72"/>
            <p:cNvGrpSpPr/>
            <p:nvPr/>
          </p:nvGrpSpPr>
          <p:grpSpPr>
            <a:xfrm>
              <a:off x="3748438" y="1378608"/>
              <a:ext cx="2159202" cy="903971"/>
              <a:chOff x="1683525" y="2179850"/>
              <a:chExt cx="4519050" cy="2134525"/>
            </a:xfrm>
          </p:grpSpPr>
          <p:sp>
            <p:nvSpPr>
              <p:cNvPr id="8436" name="Google Shape;8436;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37" name="Google Shape;8437;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38" name="Google Shape;8438;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39" name="Google Shape;8439;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40" name="Google Shape;8440;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41" name="Google Shape;8441;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42" name="Google Shape;8442;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43" name="Google Shape;8443;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44" name="Google Shape;8444;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45" name="Google Shape;8445;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46" name="Google Shape;8446;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47" name="Google Shape;8447;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8448" name="Google Shape;8448;p72"/>
          <p:cNvGraphicFramePr/>
          <p:nvPr/>
        </p:nvGraphicFramePr>
        <p:xfrm>
          <a:off x="5935838" y="2130450"/>
          <a:ext cx="2491300" cy="868600"/>
        </p:xfrm>
        <a:graphic>
          <a:graphicData uri="http://schemas.openxmlformats.org/drawingml/2006/table">
            <a:tbl>
              <a:tblPr>
                <a:noFill/>
                <a:tableStyleId>{D2A80A9B-DC3D-4EB1-9627-16CFE8977D78}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449" name="Google Shape;8449;p72"/>
          <p:cNvGrpSpPr/>
          <p:nvPr/>
        </p:nvGrpSpPr>
        <p:grpSpPr>
          <a:xfrm>
            <a:off x="5913087" y="3189047"/>
            <a:ext cx="2519825" cy="1001454"/>
            <a:chOff x="1906114" y="789980"/>
            <a:chExt cx="1487676" cy="606868"/>
          </a:xfrm>
        </p:grpSpPr>
        <p:cxnSp>
          <p:nvCxnSpPr>
            <p:cNvPr id="8450" name="Google Shape;8450;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51" name="Google Shape;8451;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52" name="Google Shape;8452;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453" name="Google Shape;8453;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454" name="Google Shape;8454;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455" name="Google Shape;8455;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456" name="Google Shape;8456;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457" name="Google Shape;8457;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464" name="Google Shape;8464;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465" name="Google Shape;8465;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466" name="Google Shape;8466;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2"/>
          <p:cNvGrpSpPr/>
          <p:nvPr/>
        </p:nvGrpSpPr>
        <p:grpSpPr>
          <a:xfrm>
            <a:off x="712562" y="998005"/>
            <a:ext cx="2394370" cy="976502"/>
            <a:chOff x="749309" y="1112739"/>
            <a:chExt cx="2371603" cy="976502"/>
          </a:xfrm>
        </p:grpSpPr>
        <p:sp>
          <p:nvSpPr>
            <p:cNvPr id="8468" name="Google Shape;8468;p72"/>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2"/>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2"/>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500" name="Google Shape;8500;p72"/>
          <p:cNvGraphicFramePr/>
          <p:nvPr/>
        </p:nvGraphicFramePr>
        <p:xfrm>
          <a:off x="5935863" y="996300"/>
          <a:ext cx="2491300" cy="976425"/>
        </p:xfrm>
        <a:graphic>
          <a:graphicData uri="http://schemas.openxmlformats.org/drawingml/2006/table">
            <a:tbl>
              <a:tblPr>
                <a:noFill/>
                <a:tableStyleId>{D2A80A9B-DC3D-4EB1-9627-16CFE8977D78}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8501" name="Google Shape;8501;p72"/>
          <p:cNvGraphicFramePr/>
          <p:nvPr/>
        </p:nvGraphicFramePr>
        <p:xfrm>
          <a:off x="3342575" y="2130450"/>
          <a:ext cx="2363400" cy="868575"/>
        </p:xfrm>
        <a:graphic>
          <a:graphicData uri="http://schemas.openxmlformats.org/drawingml/2006/table">
            <a:tbl>
              <a:tblPr>
                <a:noFill/>
                <a:tableStyleId>{D2A80A9B-DC3D-4EB1-9627-16CFE8977D78}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502" name="Google Shape;8502;p72"/>
          <p:cNvGrpSpPr/>
          <p:nvPr/>
        </p:nvGrpSpPr>
        <p:grpSpPr>
          <a:xfrm>
            <a:off x="4086504" y="2517093"/>
            <a:ext cx="1517436" cy="74460"/>
            <a:chOff x="3980086" y="2804397"/>
            <a:chExt cx="1227600" cy="66900"/>
          </a:xfrm>
        </p:grpSpPr>
        <p:sp>
          <p:nvSpPr>
            <p:cNvPr id="8503" name="Google Shape;8503;p72"/>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72"/>
          <p:cNvGrpSpPr/>
          <p:nvPr/>
        </p:nvGrpSpPr>
        <p:grpSpPr>
          <a:xfrm>
            <a:off x="4711569" y="2809680"/>
            <a:ext cx="892956" cy="74460"/>
            <a:chOff x="3980086" y="2804397"/>
            <a:chExt cx="1227600" cy="66900"/>
          </a:xfrm>
        </p:grpSpPr>
        <p:sp>
          <p:nvSpPr>
            <p:cNvPr id="8506" name="Google Shape;8506;p72"/>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2"/>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72"/>
          <p:cNvGrpSpPr/>
          <p:nvPr/>
        </p:nvGrpSpPr>
        <p:grpSpPr>
          <a:xfrm>
            <a:off x="3344661" y="3168563"/>
            <a:ext cx="2363244" cy="1005943"/>
            <a:chOff x="3358415" y="3361302"/>
            <a:chExt cx="2363244" cy="1024695"/>
          </a:xfrm>
        </p:grpSpPr>
        <p:grpSp>
          <p:nvGrpSpPr>
            <p:cNvPr id="8509" name="Google Shape;8509;p72"/>
            <p:cNvGrpSpPr/>
            <p:nvPr/>
          </p:nvGrpSpPr>
          <p:grpSpPr>
            <a:xfrm>
              <a:off x="3358415" y="3361302"/>
              <a:ext cx="441300" cy="1024695"/>
              <a:chOff x="3358415" y="3361302"/>
              <a:chExt cx="441300" cy="1024695"/>
            </a:xfrm>
          </p:grpSpPr>
          <p:sp>
            <p:nvSpPr>
              <p:cNvPr id="8510" name="Google Shape;8510;p72"/>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2"/>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2"/>
            <p:cNvGrpSpPr/>
            <p:nvPr/>
          </p:nvGrpSpPr>
          <p:grpSpPr>
            <a:xfrm>
              <a:off x="3838901" y="3361302"/>
              <a:ext cx="441300" cy="1024695"/>
              <a:chOff x="3838901" y="3361302"/>
              <a:chExt cx="441300" cy="1024695"/>
            </a:xfrm>
          </p:grpSpPr>
          <p:sp>
            <p:nvSpPr>
              <p:cNvPr id="8517" name="Google Shape;8517;p72"/>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2"/>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2"/>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2"/>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72"/>
            <p:cNvGrpSpPr/>
            <p:nvPr/>
          </p:nvGrpSpPr>
          <p:grpSpPr>
            <a:xfrm>
              <a:off x="4319387" y="3361302"/>
              <a:ext cx="441300" cy="1024695"/>
              <a:chOff x="4319387" y="3361302"/>
              <a:chExt cx="441300" cy="1024695"/>
            </a:xfrm>
          </p:grpSpPr>
          <p:sp>
            <p:nvSpPr>
              <p:cNvPr id="8524" name="Google Shape;8524;p72"/>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2"/>
            <p:cNvGrpSpPr/>
            <p:nvPr/>
          </p:nvGrpSpPr>
          <p:grpSpPr>
            <a:xfrm>
              <a:off x="4799873" y="3361302"/>
              <a:ext cx="441300" cy="1024695"/>
              <a:chOff x="4799873" y="3361302"/>
              <a:chExt cx="441300" cy="1024695"/>
            </a:xfrm>
          </p:grpSpPr>
          <p:sp>
            <p:nvSpPr>
              <p:cNvPr id="8531" name="Google Shape;8531;p72"/>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72"/>
            <p:cNvGrpSpPr/>
            <p:nvPr/>
          </p:nvGrpSpPr>
          <p:grpSpPr>
            <a:xfrm>
              <a:off x="5280360" y="3361302"/>
              <a:ext cx="441300" cy="1024695"/>
              <a:chOff x="5280360" y="3361302"/>
              <a:chExt cx="441300" cy="1024695"/>
            </a:xfrm>
          </p:grpSpPr>
          <p:sp>
            <p:nvSpPr>
              <p:cNvPr id="8538" name="Google Shape;8538;p72"/>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2"/>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2"/>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44" name="Google Shape;8544;p72"/>
          <p:cNvGraphicFramePr/>
          <p:nvPr/>
        </p:nvGraphicFramePr>
        <p:xfrm>
          <a:off x="711088" y="2130450"/>
          <a:ext cx="2403600" cy="881400"/>
        </p:xfrm>
        <a:graphic>
          <a:graphicData uri="http://schemas.openxmlformats.org/drawingml/2006/table">
            <a:tbl>
              <a:tblPr>
                <a:noFill/>
                <a:tableStyleId>{D2A80A9B-DC3D-4EB1-9627-16CFE8977D78}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545" name="Google Shape;8545;p72"/>
          <p:cNvGrpSpPr/>
          <p:nvPr/>
        </p:nvGrpSpPr>
        <p:grpSpPr>
          <a:xfrm>
            <a:off x="712613" y="3180175"/>
            <a:ext cx="2403614" cy="1005900"/>
            <a:chOff x="726450" y="3372825"/>
            <a:chExt cx="2403614" cy="1005900"/>
          </a:xfrm>
        </p:grpSpPr>
        <p:grpSp>
          <p:nvGrpSpPr>
            <p:cNvPr id="8546" name="Google Shape;8546;p72"/>
            <p:cNvGrpSpPr/>
            <p:nvPr/>
          </p:nvGrpSpPr>
          <p:grpSpPr>
            <a:xfrm>
              <a:off x="726450" y="3696000"/>
              <a:ext cx="2403614" cy="500898"/>
              <a:chOff x="726450" y="3696000"/>
              <a:chExt cx="2403614" cy="500898"/>
            </a:xfrm>
          </p:grpSpPr>
          <p:sp>
            <p:nvSpPr>
              <p:cNvPr id="8547" name="Google Shape;8547;p72"/>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48" name="Google Shape;8548;p72"/>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49" name="Google Shape;8549;p72"/>
            <p:cNvGrpSpPr/>
            <p:nvPr/>
          </p:nvGrpSpPr>
          <p:grpSpPr>
            <a:xfrm>
              <a:off x="1348050" y="3372825"/>
              <a:ext cx="1720425" cy="1005900"/>
              <a:chOff x="1348050" y="3372825"/>
              <a:chExt cx="1720425" cy="1005900"/>
            </a:xfrm>
          </p:grpSpPr>
          <p:sp>
            <p:nvSpPr>
              <p:cNvPr id="8550" name="Google Shape;8550;p72"/>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51" name="Google Shape;8551;p72"/>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52" name="Google Shape;8552;p72"/>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53" name="Google Shape;8553;p72"/>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54" name="Google Shape;8554;p72"/>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55" name="Google Shape;8555;p72"/>
            <p:cNvGrpSpPr/>
            <p:nvPr/>
          </p:nvGrpSpPr>
          <p:grpSpPr>
            <a:xfrm>
              <a:off x="1455707" y="3731058"/>
              <a:ext cx="1491150" cy="417657"/>
              <a:chOff x="1455707" y="3731058"/>
              <a:chExt cx="1491150" cy="417657"/>
            </a:xfrm>
          </p:grpSpPr>
          <p:grpSp>
            <p:nvGrpSpPr>
              <p:cNvPr id="8556" name="Google Shape;8556;p72"/>
              <p:cNvGrpSpPr/>
              <p:nvPr/>
            </p:nvGrpSpPr>
            <p:grpSpPr>
              <a:xfrm>
                <a:off x="1472938" y="3745828"/>
                <a:ext cx="72126" cy="53788"/>
                <a:chOff x="1472938" y="3745828"/>
                <a:chExt cx="72126" cy="53788"/>
              </a:xfrm>
            </p:grpSpPr>
            <p:sp>
              <p:nvSpPr>
                <p:cNvPr id="8557" name="Google Shape;8557;p72"/>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72"/>
              <p:cNvGrpSpPr/>
              <p:nvPr/>
            </p:nvGrpSpPr>
            <p:grpSpPr>
              <a:xfrm>
                <a:off x="1819181" y="4089633"/>
                <a:ext cx="72126" cy="53788"/>
                <a:chOff x="1819181" y="4089633"/>
                <a:chExt cx="72126" cy="53788"/>
              </a:xfrm>
            </p:grpSpPr>
            <p:sp>
              <p:nvSpPr>
                <p:cNvPr id="8560" name="Google Shape;8560;p72"/>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2"/>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72"/>
              <p:cNvGrpSpPr/>
              <p:nvPr/>
            </p:nvGrpSpPr>
            <p:grpSpPr>
              <a:xfrm>
                <a:off x="1455707" y="4084171"/>
                <a:ext cx="64321" cy="64544"/>
                <a:chOff x="1455707" y="4084171"/>
                <a:chExt cx="64321" cy="64544"/>
              </a:xfrm>
            </p:grpSpPr>
            <p:sp>
              <p:nvSpPr>
                <p:cNvPr id="8563" name="Google Shape;8563;p72"/>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72"/>
              <p:cNvGrpSpPr/>
              <p:nvPr/>
            </p:nvGrpSpPr>
            <p:grpSpPr>
              <a:xfrm>
                <a:off x="1818610" y="3731058"/>
                <a:ext cx="64321" cy="64544"/>
                <a:chOff x="1818610" y="3731058"/>
                <a:chExt cx="64321" cy="64544"/>
              </a:xfrm>
            </p:grpSpPr>
            <p:sp>
              <p:nvSpPr>
                <p:cNvPr id="8566" name="Google Shape;8566;p72"/>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2"/>
              <p:cNvGrpSpPr/>
              <p:nvPr/>
            </p:nvGrpSpPr>
            <p:grpSpPr>
              <a:xfrm>
                <a:off x="2172491" y="4089633"/>
                <a:ext cx="72126" cy="53788"/>
                <a:chOff x="2172491" y="4089633"/>
                <a:chExt cx="72126" cy="53788"/>
              </a:xfrm>
            </p:grpSpPr>
            <p:sp>
              <p:nvSpPr>
                <p:cNvPr id="8569" name="Google Shape;8569;p72"/>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72"/>
              <p:cNvGrpSpPr/>
              <p:nvPr/>
            </p:nvGrpSpPr>
            <p:grpSpPr>
              <a:xfrm>
                <a:off x="2171920" y="3731058"/>
                <a:ext cx="64321" cy="64544"/>
                <a:chOff x="2171920" y="3731058"/>
                <a:chExt cx="64321" cy="64544"/>
              </a:xfrm>
            </p:grpSpPr>
            <p:sp>
              <p:nvSpPr>
                <p:cNvPr id="8572" name="Google Shape;8572;p72"/>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2"/>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72"/>
              <p:cNvGrpSpPr/>
              <p:nvPr/>
            </p:nvGrpSpPr>
            <p:grpSpPr>
              <a:xfrm>
                <a:off x="2874730" y="3745828"/>
                <a:ext cx="72126" cy="53788"/>
                <a:chOff x="2874730" y="3745828"/>
                <a:chExt cx="72126" cy="53788"/>
              </a:xfrm>
            </p:grpSpPr>
            <p:sp>
              <p:nvSpPr>
                <p:cNvPr id="8575" name="Google Shape;8575;p72"/>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2"/>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72"/>
              <p:cNvGrpSpPr/>
              <p:nvPr/>
            </p:nvGrpSpPr>
            <p:grpSpPr>
              <a:xfrm>
                <a:off x="2878589" y="4081481"/>
                <a:ext cx="64321" cy="64544"/>
                <a:chOff x="2878589" y="4081481"/>
                <a:chExt cx="64321" cy="64544"/>
              </a:xfrm>
            </p:grpSpPr>
            <p:sp>
              <p:nvSpPr>
                <p:cNvPr id="8578" name="Google Shape;8578;p72"/>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72"/>
              <p:cNvGrpSpPr/>
              <p:nvPr/>
            </p:nvGrpSpPr>
            <p:grpSpPr>
              <a:xfrm>
                <a:off x="2525796" y="4089633"/>
                <a:ext cx="72126" cy="53788"/>
                <a:chOff x="2525796" y="4089633"/>
                <a:chExt cx="72126" cy="53788"/>
              </a:xfrm>
            </p:grpSpPr>
            <p:sp>
              <p:nvSpPr>
                <p:cNvPr id="8581" name="Google Shape;8581;p72"/>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2"/>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72"/>
              <p:cNvGrpSpPr/>
              <p:nvPr/>
            </p:nvGrpSpPr>
            <p:grpSpPr>
              <a:xfrm>
                <a:off x="2525225" y="3731058"/>
                <a:ext cx="64321" cy="64544"/>
                <a:chOff x="2525225" y="3731058"/>
                <a:chExt cx="64321" cy="64544"/>
              </a:xfrm>
            </p:grpSpPr>
            <p:sp>
              <p:nvSpPr>
                <p:cNvPr id="8584" name="Google Shape;8584;p72"/>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589"/>
        <p:cNvGrpSpPr/>
        <p:nvPr/>
      </p:nvGrpSpPr>
      <p:grpSpPr>
        <a:xfrm>
          <a:off x="0" y="0"/>
          <a:ext cx="0" cy="0"/>
          <a:chOff x="0" y="0"/>
          <a:chExt cx="0" cy="0"/>
        </a:xfrm>
      </p:grpSpPr>
      <p:grpSp>
        <p:nvGrpSpPr>
          <p:cNvPr id="8590" name="Google Shape;8590;p73"/>
          <p:cNvGrpSpPr/>
          <p:nvPr/>
        </p:nvGrpSpPr>
        <p:grpSpPr>
          <a:xfrm>
            <a:off x="5780148" y="1859605"/>
            <a:ext cx="671400" cy="674856"/>
            <a:chOff x="5780148" y="1859605"/>
            <a:chExt cx="671400" cy="674856"/>
          </a:xfrm>
        </p:grpSpPr>
        <p:sp>
          <p:nvSpPr>
            <p:cNvPr id="8591" name="Google Shape;8591;p73"/>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73"/>
          <p:cNvGrpSpPr/>
          <p:nvPr/>
        </p:nvGrpSpPr>
        <p:grpSpPr>
          <a:xfrm>
            <a:off x="716991" y="971306"/>
            <a:ext cx="845921" cy="690752"/>
            <a:chOff x="732428" y="1198513"/>
            <a:chExt cx="845921" cy="690752"/>
          </a:xfrm>
        </p:grpSpPr>
        <p:grpSp>
          <p:nvGrpSpPr>
            <p:cNvPr id="8596" name="Google Shape;8596;p73"/>
            <p:cNvGrpSpPr/>
            <p:nvPr/>
          </p:nvGrpSpPr>
          <p:grpSpPr>
            <a:xfrm>
              <a:off x="823030" y="1198513"/>
              <a:ext cx="755319" cy="690752"/>
              <a:chOff x="823030" y="1198513"/>
              <a:chExt cx="755319" cy="690752"/>
            </a:xfrm>
          </p:grpSpPr>
          <p:sp>
            <p:nvSpPr>
              <p:cNvPr id="8597" name="Google Shape;8597;p73"/>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3"/>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73"/>
            <p:cNvGrpSpPr/>
            <p:nvPr/>
          </p:nvGrpSpPr>
          <p:grpSpPr>
            <a:xfrm>
              <a:off x="732428" y="1239937"/>
              <a:ext cx="739912" cy="607886"/>
              <a:chOff x="732428" y="1239937"/>
              <a:chExt cx="739912" cy="607886"/>
            </a:xfrm>
          </p:grpSpPr>
          <p:sp>
            <p:nvSpPr>
              <p:cNvPr id="8600" name="Google Shape;8600;p73"/>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3"/>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3"/>
            <p:cNvGrpSpPr/>
            <p:nvPr/>
          </p:nvGrpSpPr>
          <p:grpSpPr>
            <a:xfrm>
              <a:off x="732428" y="1277018"/>
              <a:ext cx="702832" cy="533758"/>
              <a:chOff x="732428" y="1277018"/>
              <a:chExt cx="702832" cy="533758"/>
            </a:xfrm>
          </p:grpSpPr>
          <p:sp>
            <p:nvSpPr>
              <p:cNvPr id="8603" name="Google Shape;8603;p73"/>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73"/>
            <p:cNvGrpSpPr/>
            <p:nvPr/>
          </p:nvGrpSpPr>
          <p:grpSpPr>
            <a:xfrm>
              <a:off x="931170" y="1306653"/>
              <a:ext cx="647179" cy="474455"/>
              <a:chOff x="931170" y="1306653"/>
              <a:chExt cx="647179" cy="474455"/>
            </a:xfrm>
          </p:grpSpPr>
          <p:sp>
            <p:nvSpPr>
              <p:cNvPr id="8606" name="Google Shape;8606;p73"/>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3"/>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8" name="Google Shape;8608;p73"/>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73"/>
          <p:cNvGrpSpPr/>
          <p:nvPr/>
        </p:nvGrpSpPr>
        <p:grpSpPr>
          <a:xfrm>
            <a:off x="3948600" y="971313"/>
            <a:ext cx="634656" cy="699982"/>
            <a:chOff x="5985650" y="2860025"/>
            <a:chExt cx="1396075" cy="1539775"/>
          </a:xfrm>
        </p:grpSpPr>
        <p:sp>
          <p:nvSpPr>
            <p:cNvPr id="8610" name="Google Shape;8610;p73"/>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3"/>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3"/>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3"/>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3"/>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3"/>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3"/>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3"/>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3"/>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3"/>
          <p:cNvGrpSpPr/>
          <p:nvPr/>
        </p:nvGrpSpPr>
        <p:grpSpPr>
          <a:xfrm>
            <a:off x="4704250" y="971306"/>
            <a:ext cx="725845" cy="699975"/>
            <a:chOff x="4249973" y="1201875"/>
            <a:chExt cx="1958568" cy="1888762"/>
          </a:xfrm>
        </p:grpSpPr>
        <p:sp>
          <p:nvSpPr>
            <p:cNvPr id="8643" name="Google Shape;8643;p73"/>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4" name="Google Shape;8644;p73"/>
            <p:cNvGrpSpPr/>
            <p:nvPr/>
          </p:nvGrpSpPr>
          <p:grpSpPr>
            <a:xfrm>
              <a:off x="5853086" y="1789142"/>
              <a:ext cx="355454" cy="1048099"/>
              <a:chOff x="5576108" y="2016725"/>
              <a:chExt cx="565200" cy="1666560"/>
            </a:xfrm>
          </p:grpSpPr>
          <p:sp>
            <p:nvSpPr>
              <p:cNvPr id="8645" name="Google Shape;8645;p73"/>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46" name="Google Shape;8646;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73"/>
            <p:cNvGrpSpPr/>
            <p:nvPr/>
          </p:nvGrpSpPr>
          <p:grpSpPr>
            <a:xfrm>
              <a:off x="4869455" y="2691676"/>
              <a:ext cx="1013897" cy="398961"/>
              <a:chOff x="4012057" y="3451825"/>
              <a:chExt cx="1612175" cy="634379"/>
            </a:xfrm>
          </p:grpSpPr>
          <p:sp>
            <p:nvSpPr>
              <p:cNvPr id="8648" name="Google Shape;8648;p73"/>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49" name="Google Shape;8649;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3"/>
            <p:cNvGrpSpPr/>
            <p:nvPr/>
          </p:nvGrpSpPr>
          <p:grpSpPr>
            <a:xfrm>
              <a:off x="4276937" y="2155961"/>
              <a:ext cx="651965" cy="891358"/>
              <a:chOff x="3069908" y="2599997"/>
              <a:chExt cx="1036675" cy="1417328"/>
            </a:xfrm>
          </p:grpSpPr>
          <p:sp>
            <p:nvSpPr>
              <p:cNvPr id="8651" name="Google Shape;8651;p73"/>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52" name="Google Shape;8652;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3" name="Google Shape;8653;p73"/>
            <p:cNvGrpSpPr/>
            <p:nvPr/>
          </p:nvGrpSpPr>
          <p:grpSpPr>
            <a:xfrm>
              <a:off x="5054918" y="1201875"/>
              <a:ext cx="999548" cy="602711"/>
              <a:chOff x="4306958" y="1082925"/>
              <a:chExt cx="1589359" cy="958358"/>
            </a:xfrm>
          </p:grpSpPr>
          <p:sp>
            <p:nvSpPr>
              <p:cNvPr id="8654" name="Google Shape;8654;p73"/>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55" name="Google Shape;8655;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73"/>
            <p:cNvGrpSpPr/>
            <p:nvPr/>
          </p:nvGrpSpPr>
          <p:grpSpPr>
            <a:xfrm>
              <a:off x="4249973" y="1303451"/>
              <a:ext cx="799317" cy="841334"/>
              <a:chOff x="3027033" y="1244439"/>
              <a:chExt cx="1270977" cy="1337786"/>
            </a:xfrm>
          </p:grpSpPr>
          <p:sp>
            <p:nvSpPr>
              <p:cNvPr id="8657" name="Google Shape;8657;p73"/>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58" name="Google Shape;8658;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9" name="Google Shape;8659;p73"/>
          <p:cNvGrpSpPr/>
          <p:nvPr/>
        </p:nvGrpSpPr>
        <p:grpSpPr>
          <a:xfrm>
            <a:off x="4057114" y="1858087"/>
            <a:ext cx="750769" cy="683784"/>
            <a:chOff x="4204684" y="2104422"/>
            <a:chExt cx="699822" cy="637382"/>
          </a:xfrm>
        </p:grpSpPr>
        <p:grpSp>
          <p:nvGrpSpPr>
            <p:cNvPr id="8660" name="Google Shape;8660;p73"/>
            <p:cNvGrpSpPr/>
            <p:nvPr/>
          </p:nvGrpSpPr>
          <p:grpSpPr>
            <a:xfrm>
              <a:off x="4204684" y="2430067"/>
              <a:ext cx="342957" cy="311738"/>
              <a:chOff x="4204684" y="2430067"/>
              <a:chExt cx="342957" cy="311738"/>
            </a:xfrm>
          </p:grpSpPr>
          <p:sp>
            <p:nvSpPr>
              <p:cNvPr id="8661" name="Google Shape;8661;p73"/>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3"/>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73"/>
            <p:cNvGrpSpPr/>
            <p:nvPr/>
          </p:nvGrpSpPr>
          <p:grpSpPr>
            <a:xfrm>
              <a:off x="4561586" y="2430067"/>
              <a:ext cx="342920" cy="311738"/>
              <a:chOff x="4561586" y="2430067"/>
              <a:chExt cx="342920" cy="311738"/>
            </a:xfrm>
          </p:grpSpPr>
          <p:sp>
            <p:nvSpPr>
              <p:cNvPr id="8664" name="Google Shape;8664;p73"/>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73"/>
            <p:cNvGrpSpPr/>
            <p:nvPr/>
          </p:nvGrpSpPr>
          <p:grpSpPr>
            <a:xfrm>
              <a:off x="4561586" y="2104422"/>
              <a:ext cx="342920" cy="311738"/>
              <a:chOff x="4561586" y="2104422"/>
              <a:chExt cx="342920" cy="311738"/>
            </a:xfrm>
          </p:grpSpPr>
          <p:sp>
            <p:nvSpPr>
              <p:cNvPr id="8667" name="Google Shape;8667;p73"/>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3"/>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73"/>
            <p:cNvGrpSpPr/>
            <p:nvPr/>
          </p:nvGrpSpPr>
          <p:grpSpPr>
            <a:xfrm>
              <a:off x="4204684" y="2104422"/>
              <a:ext cx="342957" cy="311664"/>
              <a:chOff x="4204684" y="2104422"/>
              <a:chExt cx="342957" cy="311664"/>
            </a:xfrm>
          </p:grpSpPr>
          <p:sp>
            <p:nvSpPr>
              <p:cNvPr id="8670" name="Google Shape;8670;p73"/>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2" name="Google Shape;8672;p73"/>
          <p:cNvGrpSpPr/>
          <p:nvPr/>
        </p:nvGrpSpPr>
        <p:grpSpPr>
          <a:xfrm>
            <a:off x="5521547" y="971301"/>
            <a:ext cx="660591" cy="688867"/>
            <a:chOff x="5830645" y="1267368"/>
            <a:chExt cx="530340" cy="553040"/>
          </a:xfrm>
        </p:grpSpPr>
        <p:sp>
          <p:nvSpPr>
            <p:cNvPr id="8673" name="Google Shape;8673;p73"/>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4" name="Google Shape;8674;p73"/>
            <p:cNvGrpSpPr/>
            <p:nvPr/>
          </p:nvGrpSpPr>
          <p:grpSpPr>
            <a:xfrm>
              <a:off x="5830645" y="1267368"/>
              <a:ext cx="259743" cy="269909"/>
              <a:chOff x="5830645" y="1267368"/>
              <a:chExt cx="259743" cy="269909"/>
            </a:xfrm>
          </p:grpSpPr>
          <p:sp>
            <p:nvSpPr>
              <p:cNvPr id="8675" name="Google Shape;8675;p73"/>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73"/>
            <p:cNvGrpSpPr/>
            <p:nvPr/>
          </p:nvGrpSpPr>
          <p:grpSpPr>
            <a:xfrm>
              <a:off x="6101293" y="1267368"/>
              <a:ext cx="259692" cy="269909"/>
              <a:chOff x="6101293" y="1267368"/>
              <a:chExt cx="259692" cy="269909"/>
            </a:xfrm>
          </p:grpSpPr>
          <p:sp>
            <p:nvSpPr>
              <p:cNvPr id="8678" name="Google Shape;8678;p73"/>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73"/>
            <p:cNvGrpSpPr/>
            <p:nvPr/>
          </p:nvGrpSpPr>
          <p:grpSpPr>
            <a:xfrm>
              <a:off x="5830645" y="1550500"/>
              <a:ext cx="259692" cy="269909"/>
              <a:chOff x="5830645" y="1550500"/>
              <a:chExt cx="259692" cy="269909"/>
            </a:xfrm>
          </p:grpSpPr>
          <p:sp>
            <p:nvSpPr>
              <p:cNvPr id="8681" name="Google Shape;8681;p73"/>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73"/>
            <p:cNvGrpSpPr/>
            <p:nvPr/>
          </p:nvGrpSpPr>
          <p:grpSpPr>
            <a:xfrm>
              <a:off x="6101293" y="1550500"/>
              <a:ext cx="259692" cy="269909"/>
              <a:chOff x="6101293" y="1550500"/>
              <a:chExt cx="259692" cy="269909"/>
            </a:xfrm>
          </p:grpSpPr>
          <p:sp>
            <p:nvSpPr>
              <p:cNvPr id="8684" name="Google Shape;8684;p73"/>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3"/>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6" name="Google Shape;8686;p73"/>
          <p:cNvGrpSpPr/>
          <p:nvPr/>
        </p:nvGrpSpPr>
        <p:grpSpPr>
          <a:xfrm>
            <a:off x="723700" y="1861760"/>
            <a:ext cx="697154" cy="679574"/>
            <a:chOff x="2679875" y="2361475"/>
            <a:chExt cx="780425" cy="760575"/>
          </a:xfrm>
        </p:grpSpPr>
        <p:sp>
          <p:nvSpPr>
            <p:cNvPr id="8687" name="Google Shape;8687;p73"/>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73"/>
          <p:cNvGrpSpPr/>
          <p:nvPr/>
        </p:nvGrpSpPr>
        <p:grpSpPr>
          <a:xfrm>
            <a:off x="3122859" y="971352"/>
            <a:ext cx="735829" cy="684547"/>
            <a:chOff x="3351965" y="1148808"/>
            <a:chExt cx="750770" cy="698375"/>
          </a:xfrm>
        </p:grpSpPr>
        <p:grpSp>
          <p:nvGrpSpPr>
            <p:cNvPr id="8694" name="Google Shape;8694;p73"/>
            <p:cNvGrpSpPr/>
            <p:nvPr/>
          </p:nvGrpSpPr>
          <p:grpSpPr>
            <a:xfrm>
              <a:off x="3586796" y="1148808"/>
              <a:ext cx="294857" cy="286830"/>
              <a:chOff x="3750225" y="1774000"/>
              <a:chExt cx="149575" cy="145525"/>
            </a:xfrm>
          </p:grpSpPr>
          <p:sp>
            <p:nvSpPr>
              <p:cNvPr id="8695" name="Google Shape;8695;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73"/>
            <p:cNvGrpSpPr/>
            <p:nvPr/>
          </p:nvGrpSpPr>
          <p:grpSpPr>
            <a:xfrm>
              <a:off x="3779245" y="1375768"/>
              <a:ext cx="323490" cy="286978"/>
              <a:chOff x="3847850" y="1889150"/>
              <a:chExt cx="164100" cy="145600"/>
            </a:xfrm>
          </p:grpSpPr>
          <p:sp>
            <p:nvSpPr>
              <p:cNvPr id="8698" name="Google Shape;8698;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73"/>
            <p:cNvGrpSpPr/>
            <p:nvPr/>
          </p:nvGrpSpPr>
          <p:grpSpPr>
            <a:xfrm>
              <a:off x="3351965" y="1330435"/>
              <a:ext cx="295449" cy="285401"/>
              <a:chOff x="3631100" y="1866150"/>
              <a:chExt cx="149875" cy="144800"/>
            </a:xfrm>
          </p:grpSpPr>
          <p:sp>
            <p:nvSpPr>
              <p:cNvPr id="8701" name="Google Shape;8701;p73"/>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3"/>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73"/>
            <p:cNvGrpSpPr/>
            <p:nvPr/>
          </p:nvGrpSpPr>
          <p:grpSpPr>
            <a:xfrm>
              <a:off x="3548208" y="1560352"/>
              <a:ext cx="294808" cy="286830"/>
              <a:chOff x="3730650" y="1982800"/>
              <a:chExt cx="149550" cy="145525"/>
            </a:xfrm>
          </p:grpSpPr>
          <p:sp>
            <p:nvSpPr>
              <p:cNvPr id="8704" name="Google Shape;870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6" name="Google Shape;8706;p73"/>
          <p:cNvGrpSpPr/>
          <p:nvPr/>
        </p:nvGrpSpPr>
        <p:grpSpPr>
          <a:xfrm>
            <a:off x="7624512" y="971306"/>
            <a:ext cx="804565" cy="677795"/>
            <a:chOff x="7636443" y="1204988"/>
            <a:chExt cx="804565" cy="677795"/>
          </a:xfrm>
        </p:grpSpPr>
        <p:grpSp>
          <p:nvGrpSpPr>
            <p:cNvPr id="8707" name="Google Shape;8707;p73"/>
            <p:cNvGrpSpPr/>
            <p:nvPr/>
          </p:nvGrpSpPr>
          <p:grpSpPr>
            <a:xfrm>
              <a:off x="7636443" y="1509705"/>
              <a:ext cx="804565" cy="373078"/>
              <a:chOff x="7636443" y="1509705"/>
              <a:chExt cx="804565" cy="373078"/>
            </a:xfrm>
          </p:grpSpPr>
          <p:sp>
            <p:nvSpPr>
              <p:cNvPr id="8708" name="Google Shape;8708;p73"/>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73"/>
            <p:cNvGrpSpPr/>
            <p:nvPr/>
          </p:nvGrpSpPr>
          <p:grpSpPr>
            <a:xfrm>
              <a:off x="7636443" y="1408133"/>
              <a:ext cx="804565" cy="373078"/>
              <a:chOff x="7636443" y="1408133"/>
              <a:chExt cx="804565" cy="373078"/>
            </a:xfrm>
          </p:grpSpPr>
          <p:sp>
            <p:nvSpPr>
              <p:cNvPr id="8711" name="Google Shape;8711;p73"/>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73"/>
            <p:cNvGrpSpPr/>
            <p:nvPr/>
          </p:nvGrpSpPr>
          <p:grpSpPr>
            <a:xfrm>
              <a:off x="7636443" y="1306560"/>
              <a:ext cx="804565" cy="373078"/>
              <a:chOff x="7636443" y="1306560"/>
              <a:chExt cx="804565" cy="373078"/>
            </a:xfrm>
          </p:grpSpPr>
          <p:sp>
            <p:nvSpPr>
              <p:cNvPr id="8714" name="Google Shape;8714;p73"/>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3"/>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73"/>
            <p:cNvGrpSpPr/>
            <p:nvPr/>
          </p:nvGrpSpPr>
          <p:grpSpPr>
            <a:xfrm>
              <a:off x="7636443" y="1204988"/>
              <a:ext cx="804565" cy="373078"/>
              <a:chOff x="7636443" y="1204988"/>
              <a:chExt cx="804565" cy="373078"/>
            </a:xfrm>
          </p:grpSpPr>
          <p:sp>
            <p:nvSpPr>
              <p:cNvPr id="8717" name="Google Shape;8717;p73"/>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9" name="Google Shape;8719;p73"/>
          <p:cNvGrpSpPr/>
          <p:nvPr/>
        </p:nvGrpSpPr>
        <p:grpSpPr>
          <a:xfrm>
            <a:off x="4963358" y="1878721"/>
            <a:ext cx="661339" cy="661188"/>
            <a:chOff x="3990000" y="975400"/>
            <a:chExt cx="3934200" cy="3933300"/>
          </a:xfrm>
        </p:grpSpPr>
        <p:sp>
          <p:nvSpPr>
            <p:cNvPr id="8720" name="Google Shape;8720;p73"/>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3"/>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3"/>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73"/>
          <p:cNvGrpSpPr/>
          <p:nvPr/>
        </p:nvGrpSpPr>
        <p:grpSpPr>
          <a:xfrm>
            <a:off x="6607006" y="1857359"/>
            <a:ext cx="868881" cy="684241"/>
            <a:chOff x="6598259" y="2078634"/>
            <a:chExt cx="868881" cy="684241"/>
          </a:xfrm>
        </p:grpSpPr>
        <p:sp>
          <p:nvSpPr>
            <p:cNvPr id="8725" name="Google Shape;8725;p73"/>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3"/>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3"/>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3"/>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3"/>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1" name="Google Shape;8731;p73"/>
            <p:cNvGrpSpPr/>
            <p:nvPr/>
          </p:nvGrpSpPr>
          <p:grpSpPr>
            <a:xfrm>
              <a:off x="6808175" y="2078634"/>
              <a:ext cx="452229" cy="684241"/>
              <a:chOff x="6808175" y="2078634"/>
              <a:chExt cx="452229" cy="684241"/>
            </a:xfrm>
          </p:grpSpPr>
          <p:sp>
            <p:nvSpPr>
              <p:cNvPr id="8732" name="Google Shape;8732;p73"/>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3"/>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3"/>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3"/>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3"/>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8" name="Google Shape;8738;p73"/>
              <p:cNvGrpSpPr/>
              <p:nvPr/>
            </p:nvGrpSpPr>
            <p:grpSpPr>
              <a:xfrm>
                <a:off x="6821586" y="2078634"/>
                <a:ext cx="426871" cy="684241"/>
                <a:chOff x="6821586" y="2078634"/>
                <a:chExt cx="426871" cy="684241"/>
              </a:xfrm>
            </p:grpSpPr>
            <p:grpSp>
              <p:nvGrpSpPr>
                <p:cNvPr id="8739" name="Google Shape;8739;p73"/>
                <p:cNvGrpSpPr/>
                <p:nvPr/>
              </p:nvGrpSpPr>
              <p:grpSpPr>
                <a:xfrm>
                  <a:off x="6821586" y="2078634"/>
                  <a:ext cx="426871" cy="684241"/>
                  <a:chOff x="6821586" y="2078634"/>
                  <a:chExt cx="426871" cy="684241"/>
                </a:xfrm>
              </p:grpSpPr>
              <p:sp>
                <p:nvSpPr>
                  <p:cNvPr id="8740" name="Google Shape;8740;p73"/>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3"/>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3"/>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3"/>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3"/>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3"/>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3"/>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3"/>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3"/>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3"/>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3"/>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3"/>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3"/>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3"/>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3"/>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3"/>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3"/>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9" name="Google Shape;8759;p73"/>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65" name="Google Shape;8765;p73"/>
          <p:cNvGrpSpPr/>
          <p:nvPr/>
        </p:nvGrpSpPr>
        <p:grpSpPr>
          <a:xfrm>
            <a:off x="716989" y="3531368"/>
            <a:ext cx="1340789" cy="640830"/>
            <a:chOff x="238125" y="1151100"/>
            <a:chExt cx="7139450" cy="3412300"/>
          </a:xfrm>
        </p:grpSpPr>
        <p:sp>
          <p:nvSpPr>
            <p:cNvPr id="8766" name="Google Shape;8766;p73"/>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3"/>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3"/>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3"/>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3"/>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3"/>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3"/>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3"/>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3"/>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3"/>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3"/>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73"/>
          <p:cNvGrpSpPr/>
          <p:nvPr/>
        </p:nvGrpSpPr>
        <p:grpSpPr>
          <a:xfrm>
            <a:off x="5584212" y="2734649"/>
            <a:ext cx="985357" cy="585764"/>
            <a:chOff x="5145061" y="2881789"/>
            <a:chExt cx="1107641" cy="658458"/>
          </a:xfrm>
        </p:grpSpPr>
        <p:grpSp>
          <p:nvGrpSpPr>
            <p:cNvPr id="8779" name="Google Shape;8779;p73"/>
            <p:cNvGrpSpPr/>
            <p:nvPr/>
          </p:nvGrpSpPr>
          <p:grpSpPr>
            <a:xfrm>
              <a:off x="5722989" y="3244587"/>
              <a:ext cx="529713" cy="295659"/>
              <a:chOff x="5722989" y="3244587"/>
              <a:chExt cx="529713" cy="295659"/>
            </a:xfrm>
          </p:grpSpPr>
          <p:sp>
            <p:nvSpPr>
              <p:cNvPr id="8780" name="Google Shape;8780;p73"/>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81" name="Google Shape;8781;p73"/>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82" name="Google Shape;8782;p73"/>
            <p:cNvGrpSpPr/>
            <p:nvPr/>
          </p:nvGrpSpPr>
          <p:grpSpPr>
            <a:xfrm>
              <a:off x="5145061" y="3244587"/>
              <a:ext cx="536807" cy="295659"/>
              <a:chOff x="5145061" y="3244587"/>
              <a:chExt cx="536807" cy="295659"/>
            </a:xfrm>
          </p:grpSpPr>
          <p:sp>
            <p:nvSpPr>
              <p:cNvPr id="8783" name="Google Shape;8783;p73"/>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84" name="Google Shape;8784;p73"/>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85" name="Google Shape;8785;p73"/>
            <p:cNvGrpSpPr/>
            <p:nvPr/>
          </p:nvGrpSpPr>
          <p:grpSpPr>
            <a:xfrm>
              <a:off x="5341327" y="2898245"/>
              <a:ext cx="532309" cy="614891"/>
              <a:chOff x="5341327" y="2898245"/>
              <a:chExt cx="532309" cy="614891"/>
            </a:xfrm>
          </p:grpSpPr>
          <p:sp>
            <p:nvSpPr>
              <p:cNvPr id="8786" name="Google Shape;8786;p73"/>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87" name="Google Shape;8787;p73"/>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88" name="Google Shape;8788;p73"/>
            <p:cNvGrpSpPr/>
            <p:nvPr/>
          </p:nvGrpSpPr>
          <p:grpSpPr>
            <a:xfrm>
              <a:off x="5532290" y="2881789"/>
              <a:ext cx="620516" cy="305456"/>
              <a:chOff x="5532290" y="2881789"/>
              <a:chExt cx="620516" cy="305456"/>
            </a:xfrm>
          </p:grpSpPr>
          <p:sp>
            <p:nvSpPr>
              <p:cNvPr id="8789" name="Google Shape;8789;p73"/>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90" name="Google Shape;8790;p73"/>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791" name="Google Shape;8791;p73"/>
          <p:cNvGrpSpPr/>
          <p:nvPr/>
        </p:nvGrpSpPr>
        <p:grpSpPr>
          <a:xfrm>
            <a:off x="8163135" y="3526707"/>
            <a:ext cx="269068" cy="645491"/>
            <a:chOff x="7026852" y="3311869"/>
            <a:chExt cx="434331" cy="1041954"/>
          </a:xfrm>
        </p:grpSpPr>
        <p:sp>
          <p:nvSpPr>
            <p:cNvPr id="8792" name="Google Shape;8792;p73"/>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73"/>
          <p:cNvGrpSpPr/>
          <p:nvPr/>
        </p:nvGrpSpPr>
        <p:grpSpPr>
          <a:xfrm>
            <a:off x="6179716" y="3565945"/>
            <a:ext cx="293882" cy="293836"/>
            <a:chOff x="4873519" y="3311869"/>
            <a:chExt cx="499374" cy="499296"/>
          </a:xfrm>
        </p:grpSpPr>
        <p:sp>
          <p:nvSpPr>
            <p:cNvPr id="8796" name="Google Shape;8796;p73"/>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73"/>
          <p:cNvGrpSpPr/>
          <p:nvPr/>
        </p:nvGrpSpPr>
        <p:grpSpPr>
          <a:xfrm>
            <a:off x="6179716" y="3878316"/>
            <a:ext cx="293882" cy="293882"/>
            <a:chOff x="4873519" y="3875839"/>
            <a:chExt cx="499374" cy="499374"/>
          </a:xfrm>
        </p:grpSpPr>
        <p:sp>
          <p:nvSpPr>
            <p:cNvPr id="8799" name="Google Shape;8799;p73"/>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3"/>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73"/>
          <p:cNvGrpSpPr/>
          <p:nvPr/>
        </p:nvGrpSpPr>
        <p:grpSpPr>
          <a:xfrm>
            <a:off x="2410244" y="1850269"/>
            <a:ext cx="698104" cy="698208"/>
            <a:chOff x="2565073" y="2075876"/>
            <a:chExt cx="672482" cy="672518"/>
          </a:xfrm>
        </p:grpSpPr>
        <p:sp>
          <p:nvSpPr>
            <p:cNvPr id="8802" name="Google Shape;8802;p73"/>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3"/>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3"/>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3"/>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73"/>
          <p:cNvGrpSpPr/>
          <p:nvPr/>
        </p:nvGrpSpPr>
        <p:grpSpPr>
          <a:xfrm>
            <a:off x="5633655" y="3534869"/>
            <a:ext cx="438354" cy="637329"/>
            <a:chOff x="1697726" y="3244179"/>
            <a:chExt cx="788124" cy="1146069"/>
          </a:xfrm>
        </p:grpSpPr>
        <p:sp>
          <p:nvSpPr>
            <p:cNvPr id="8809" name="Google Shape;880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1" name="Google Shape;8811;p73"/>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2" name="Google Shape;8812;p73"/>
          <p:cNvGrpSpPr/>
          <p:nvPr/>
        </p:nvGrpSpPr>
        <p:grpSpPr>
          <a:xfrm>
            <a:off x="7634869" y="1863232"/>
            <a:ext cx="799565" cy="670282"/>
            <a:chOff x="7617850" y="2063282"/>
            <a:chExt cx="799565" cy="670282"/>
          </a:xfrm>
        </p:grpSpPr>
        <p:cxnSp>
          <p:nvCxnSpPr>
            <p:cNvPr id="8813" name="Google Shape;8813;p73"/>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14" name="Google Shape;8814;p73"/>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15" name="Google Shape;8815;p73"/>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16" name="Google Shape;8816;p73"/>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17" name="Google Shape;8817;p73"/>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818" name="Google Shape;8818;p73"/>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819" name="Google Shape;8819;p73"/>
            <p:cNvGrpSpPr/>
            <p:nvPr/>
          </p:nvGrpSpPr>
          <p:grpSpPr>
            <a:xfrm>
              <a:off x="7734309" y="2063282"/>
              <a:ext cx="570957" cy="620095"/>
              <a:chOff x="7734309" y="2063282"/>
              <a:chExt cx="570957" cy="620095"/>
            </a:xfrm>
          </p:grpSpPr>
          <p:grpSp>
            <p:nvGrpSpPr>
              <p:cNvPr id="8820" name="Google Shape;8820;p73"/>
              <p:cNvGrpSpPr/>
              <p:nvPr/>
            </p:nvGrpSpPr>
            <p:grpSpPr>
              <a:xfrm>
                <a:off x="8031573" y="2063282"/>
                <a:ext cx="273693" cy="620095"/>
                <a:chOff x="8031573" y="2063282"/>
                <a:chExt cx="273693" cy="620095"/>
              </a:xfrm>
            </p:grpSpPr>
            <p:sp>
              <p:nvSpPr>
                <p:cNvPr id="8821" name="Google Shape;8821;p73"/>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3"/>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3"/>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3"/>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73"/>
              <p:cNvGrpSpPr/>
              <p:nvPr/>
            </p:nvGrpSpPr>
            <p:grpSpPr>
              <a:xfrm flipH="1">
                <a:off x="7734309" y="2063282"/>
                <a:ext cx="273693" cy="620095"/>
                <a:chOff x="8031573" y="2063282"/>
                <a:chExt cx="273693" cy="620095"/>
              </a:xfrm>
            </p:grpSpPr>
            <p:sp>
              <p:nvSpPr>
                <p:cNvPr id="8826" name="Google Shape;8826;p73"/>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3"/>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830" name="Google Shape;8830;p73"/>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3"/>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2" name="Google Shape;8832;p73"/>
          <p:cNvGrpSpPr/>
          <p:nvPr/>
        </p:nvGrpSpPr>
        <p:grpSpPr>
          <a:xfrm>
            <a:off x="7821475" y="2716715"/>
            <a:ext cx="602567" cy="601884"/>
            <a:chOff x="1186975" y="238125"/>
            <a:chExt cx="5244275" cy="5238325"/>
          </a:xfrm>
        </p:grpSpPr>
        <p:sp>
          <p:nvSpPr>
            <p:cNvPr id="8833" name="Google Shape;8833;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3"/>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3"/>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73"/>
          <p:cNvGrpSpPr/>
          <p:nvPr/>
        </p:nvGrpSpPr>
        <p:grpSpPr>
          <a:xfrm>
            <a:off x="3264213" y="1856199"/>
            <a:ext cx="651848" cy="687338"/>
            <a:chOff x="3400515" y="2056248"/>
            <a:chExt cx="698134" cy="735987"/>
          </a:xfrm>
        </p:grpSpPr>
        <p:grpSp>
          <p:nvGrpSpPr>
            <p:cNvPr id="8838" name="Google Shape;8838;p73"/>
            <p:cNvGrpSpPr/>
            <p:nvPr/>
          </p:nvGrpSpPr>
          <p:grpSpPr>
            <a:xfrm>
              <a:off x="3400515" y="2283913"/>
              <a:ext cx="312919" cy="219900"/>
              <a:chOff x="3400515" y="2283913"/>
              <a:chExt cx="312919" cy="219900"/>
            </a:xfrm>
          </p:grpSpPr>
          <p:sp>
            <p:nvSpPr>
              <p:cNvPr id="8839" name="Google Shape;8839;p73"/>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40" name="Google Shape;8840;p73"/>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841" name="Google Shape;8841;p73"/>
            <p:cNvGrpSpPr/>
            <p:nvPr/>
          </p:nvGrpSpPr>
          <p:grpSpPr>
            <a:xfrm>
              <a:off x="3547823" y="2461089"/>
              <a:ext cx="219900" cy="331146"/>
              <a:chOff x="3547823" y="2461089"/>
              <a:chExt cx="219900" cy="331146"/>
            </a:xfrm>
          </p:grpSpPr>
          <p:sp>
            <p:nvSpPr>
              <p:cNvPr id="8842" name="Google Shape;8842;p73"/>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43" name="Google Shape;8843;p73"/>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844" name="Google Shape;8844;p73"/>
            <p:cNvGrpSpPr/>
            <p:nvPr/>
          </p:nvGrpSpPr>
          <p:grpSpPr>
            <a:xfrm>
              <a:off x="3734138" y="2461089"/>
              <a:ext cx="219900" cy="331146"/>
              <a:chOff x="3734138" y="2461089"/>
              <a:chExt cx="219900" cy="331146"/>
            </a:xfrm>
          </p:grpSpPr>
          <p:sp>
            <p:nvSpPr>
              <p:cNvPr id="8845" name="Google Shape;8845;p73"/>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46" name="Google Shape;8846;p73"/>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847" name="Google Shape;8847;p73"/>
            <p:cNvGrpSpPr/>
            <p:nvPr/>
          </p:nvGrpSpPr>
          <p:grpSpPr>
            <a:xfrm>
              <a:off x="3787560" y="2281742"/>
              <a:ext cx="311089" cy="219900"/>
              <a:chOff x="3787560" y="2281742"/>
              <a:chExt cx="311089" cy="219900"/>
            </a:xfrm>
          </p:grpSpPr>
          <p:sp>
            <p:nvSpPr>
              <p:cNvPr id="8848" name="Google Shape;8848;p73"/>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49" name="Google Shape;8849;p73"/>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850" name="Google Shape;8850;p73"/>
            <p:cNvGrpSpPr/>
            <p:nvPr/>
          </p:nvGrpSpPr>
          <p:grpSpPr>
            <a:xfrm>
              <a:off x="3637290" y="2056248"/>
              <a:ext cx="219900" cy="330736"/>
              <a:chOff x="3637290" y="2056248"/>
              <a:chExt cx="219900" cy="330736"/>
            </a:xfrm>
          </p:grpSpPr>
          <p:sp>
            <p:nvSpPr>
              <p:cNvPr id="8851" name="Google Shape;8851;p73"/>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852" name="Google Shape;8852;p73"/>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853" name="Google Shape;8853;p73"/>
          <p:cNvGrpSpPr/>
          <p:nvPr/>
        </p:nvGrpSpPr>
        <p:grpSpPr>
          <a:xfrm>
            <a:off x="2555919" y="2726205"/>
            <a:ext cx="1268144" cy="592394"/>
            <a:chOff x="238125" y="1188750"/>
            <a:chExt cx="7140450" cy="3335550"/>
          </a:xfrm>
        </p:grpSpPr>
        <p:sp>
          <p:nvSpPr>
            <p:cNvPr id="8854" name="Google Shape;8854;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3"/>
          <p:cNvGrpSpPr/>
          <p:nvPr/>
        </p:nvGrpSpPr>
        <p:grpSpPr>
          <a:xfrm>
            <a:off x="6663819" y="2728360"/>
            <a:ext cx="1053944" cy="590147"/>
            <a:chOff x="238125" y="1335475"/>
            <a:chExt cx="5418735" cy="3034175"/>
          </a:xfrm>
        </p:grpSpPr>
        <p:sp>
          <p:nvSpPr>
            <p:cNvPr id="8860" name="Google Shape;8860;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73"/>
          <p:cNvGrpSpPr/>
          <p:nvPr/>
        </p:nvGrpSpPr>
        <p:grpSpPr>
          <a:xfrm>
            <a:off x="4094628" y="3533259"/>
            <a:ext cx="1268207" cy="638939"/>
            <a:chOff x="3967651" y="3645904"/>
            <a:chExt cx="1479304" cy="745292"/>
          </a:xfrm>
        </p:grpSpPr>
        <p:grpSp>
          <p:nvGrpSpPr>
            <p:cNvPr id="8864" name="Google Shape;8864;p73"/>
            <p:cNvGrpSpPr/>
            <p:nvPr/>
          </p:nvGrpSpPr>
          <p:grpSpPr>
            <a:xfrm>
              <a:off x="3967651" y="4009026"/>
              <a:ext cx="1479304" cy="382170"/>
              <a:chOff x="3967651" y="4009026"/>
              <a:chExt cx="1479304" cy="382170"/>
            </a:xfrm>
          </p:grpSpPr>
          <p:grpSp>
            <p:nvGrpSpPr>
              <p:cNvPr id="8865" name="Google Shape;8865;p73"/>
              <p:cNvGrpSpPr/>
              <p:nvPr/>
            </p:nvGrpSpPr>
            <p:grpSpPr>
              <a:xfrm>
                <a:off x="4892216" y="4195630"/>
                <a:ext cx="554739" cy="195566"/>
                <a:chOff x="3604375" y="4892160"/>
                <a:chExt cx="1651500" cy="582215"/>
              </a:xfrm>
            </p:grpSpPr>
            <p:sp>
              <p:nvSpPr>
                <p:cNvPr id="8866" name="Google Shape;8866;p73"/>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3"/>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73"/>
              <p:cNvGrpSpPr/>
              <p:nvPr/>
            </p:nvGrpSpPr>
            <p:grpSpPr>
              <a:xfrm>
                <a:off x="3967651" y="4146303"/>
                <a:ext cx="579402" cy="244893"/>
                <a:chOff x="851875" y="4745310"/>
                <a:chExt cx="1724925" cy="729065"/>
              </a:xfrm>
            </p:grpSpPr>
            <p:sp>
              <p:nvSpPr>
                <p:cNvPr id="8869" name="Google Shape;8869;p73"/>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3"/>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73"/>
              <p:cNvGrpSpPr/>
              <p:nvPr/>
            </p:nvGrpSpPr>
            <p:grpSpPr>
              <a:xfrm>
                <a:off x="4460753" y="4009026"/>
                <a:ext cx="493110" cy="382170"/>
                <a:chOff x="2319875" y="4336625"/>
                <a:chExt cx="1468025" cy="1137750"/>
              </a:xfrm>
            </p:grpSpPr>
            <p:sp>
              <p:nvSpPr>
                <p:cNvPr id="8872" name="Google Shape;8872;p73"/>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3"/>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4" name="Google Shape;8874;p73"/>
            <p:cNvGrpSpPr/>
            <p:nvPr/>
          </p:nvGrpSpPr>
          <p:grpSpPr>
            <a:xfrm>
              <a:off x="4479443" y="3645904"/>
              <a:ext cx="455965" cy="388789"/>
              <a:chOff x="2957425" y="238100"/>
              <a:chExt cx="1910200" cy="1628775"/>
            </a:xfrm>
          </p:grpSpPr>
          <p:sp>
            <p:nvSpPr>
              <p:cNvPr id="8875" name="Google Shape;8875;p73"/>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3"/>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3"/>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3"/>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3"/>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3"/>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3"/>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3"/>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3"/>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5" name="Google Shape;8885;p73"/>
          <p:cNvGrpSpPr/>
          <p:nvPr/>
        </p:nvGrpSpPr>
        <p:grpSpPr>
          <a:xfrm>
            <a:off x="2480742" y="3534460"/>
            <a:ext cx="1243128" cy="637739"/>
            <a:chOff x="2496310" y="3693351"/>
            <a:chExt cx="1342906" cy="688926"/>
          </a:xfrm>
        </p:grpSpPr>
        <p:grpSp>
          <p:nvGrpSpPr>
            <p:cNvPr id="8886" name="Google Shape;8886;p73"/>
            <p:cNvGrpSpPr/>
            <p:nvPr/>
          </p:nvGrpSpPr>
          <p:grpSpPr>
            <a:xfrm>
              <a:off x="2496310" y="3693351"/>
              <a:ext cx="1342906" cy="688875"/>
              <a:chOff x="2496310" y="3693351"/>
              <a:chExt cx="1342906" cy="688875"/>
            </a:xfrm>
          </p:grpSpPr>
          <p:sp>
            <p:nvSpPr>
              <p:cNvPr id="8887" name="Google Shape;8887;p73"/>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3"/>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3"/>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3"/>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3"/>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3"/>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3" name="Google Shape;8893;p73"/>
              <p:cNvCxnSpPr>
                <a:stCxn id="889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894" name="Google Shape;8894;p73"/>
              <p:cNvCxnSpPr>
                <a:stCxn id="888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895" name="Google Shape;8895;p73"/>
              <p:cNvCxnSpPr>
                <a:stCxn id="888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896" name="Google Shape;8896;p73"/>
              <p:cNvCxnSpPr>
                <a:stCxn id="889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897" name="Google Shape;8897;p73"/>
              <p:cNvCxnSpPr>
                <a:stCxn id="889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98" name="Google Shape;8898;p73"/>
            <p:cNvGrpSpPr/>
            <p:nvPr/>
          </p:nvGrpSpPr>
          <p:grpSpPr>
            <a:xfrm>
              <a:off x="2675275" y="3930557"/>
              <a:ext cx="1003306" cy="451719"/>
              <a:chOff x="2675275" y="4174282"/>
              <a:chExt cx="1003306" cy="451719"/>
            </a:xfrm>
          </p:grpSpPr>
          <p:sp>
            <p:nvSpPr>
              <p:cNvPr id="8899" name="Google Shape;8899;p73"/>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3"/>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3"/>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2" name="Google Shape;8902;p73"/>
          <p:cNvGrpSpPr/>
          <p:nvPr/>
        </p:nvGrpSpPr>
        <p:grpSpPr>
          <a:xfrm>
            <a:off x="1654412" y="971306"/>
            <a:ext cx="574511" cy="874709"/>
            <a:chOff x="1715404" y="1112080"/>
            <a:chExt cx="642270" cy="977984"/>
          </a:xfrm>
        </p:grpSpPr>
        <p:grpSp>
          <p:nvGrpSpPr>
            <p:cNvPr id="8903" name="Google Shape;8903;p73"/>
            <p:cNvGrpSpPr/>
            <p:nvPr/>
          </p:nvGrpSpPr>
          <p:grpSpPr>
            <a:xfrm>
              <a:off x="1715404" y="1112080"/>
              <a:ext cx="642270" cy="977984"/>
              <a:chOff x="1715404" y="1112080"/>
              <a:chExt cx="642270" cy="977984"/>
            </a:xfrm>
          </p:grpSpPr>
          <p:sp>
            <p:nvSpPr>
              <p:cNvPr id="8904" name="Google Shape;8904;p73"/>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3"/>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73"/>
            <p:cNvGrpSpPr/>
            <p:nvPr/>
          </p:nvGrpSpPr>
          <p:grpSpPr>
            <a:xfrm>
              <a:off x="1768927" y="1165603"/>
              <a:ext cx="535225" cy="851367"/>
              <a:chOff x="1768927" y="1165603"/>
              <a:chExt cx="535225" cy="851367"/>
            </a:xfrm>
          </p:grpSpPr>
          <p:sp>
            <p:nvSpPr>
              <p:cNvPr id="8907" name="Google Shape;8907;p73"/>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3"/>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73"/>
            <p:cNvGrpSpPr/>
            <p:nvPr/>
          </p:nvGrpSpPr>
          <p:grpSpPr>
            <a:xfrm>
              <a:off x="1822449" y="1219125"/>
              <a:ext cx="428180" cy="718859"/>
              <a:chOff x="1822449" y="1219125"/>
              <a:chExt cx="428180" cy="718859"/>
            </a:xfrm>
          </p:grpSpPr>
          <p:sp>
            <p:nvSpPr>
              <p:cNvPr id="8910" name="Google Shape;8910;p73"/>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3"/>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73"/>
            <p:cNvGrpSpPr/>
            <p:nvPr/>
          </p:nvGrpSpPr>
          <p:grpSpPr>
            <a:xfrm>
              <a:off x="1875972" y="1272648"/>
              <a:ext cx="321135" cy="586939"/>
              <a:chOff x="1875972" y="1272648"/>
              <a:chExt cx="321135" cy="586939"/>
            </a:xfrm>
          </p:grpSpPr>
          <p:sp>
            <p:nvSpPr>
              <p:cNvPr id="8913" name="Google Shape;8913;p73"/>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3"/>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5" name="Google Shape;8915;p73"/>
          <p:cNvGrpSpPr/>
          <p:nvPr/>
        </p:nvGrpSpPr>
        <p:grpSpPr>
          <a:xfrm>
            <a:off x="7761573" y="3528028"/>
            <a:ext cx="293855" cy="644170"/>
            <a:chOff x="241025" y="3151575"/>
            <a:chExt cx="293855" cy="644170"/>
          </a:xfrm>
        </p:grpSpPr>
        <p:sp>
          <p:nvSpPr>
            <p:cNvPr id="8916" name="Google Shape;8916;p73"/>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3"/>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73"/>
          <p:cNvGrpSpPr/>
          <p:nvPr/>
        </p:nvGrpSpPr>
        <p:grpSpPr>
          <a:xfrm>
            <a:off x="709557" y="2728028"/>
            <a:ext cx="1779649" cy="591620"/>
            <a:chOff x="246070" y="1983375"/>
            <a:chExt cx="1855347" cy="616849"/>
          </a:xfrm>
        </p:grpSpPr>
        <p:sp>
          <p:nvSpPr>
            <p:cNvPr id="8919" name="Google Shape;8919;p73"/>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3"/>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3"/>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3"/>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3"/>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3"/>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3"/>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3"/>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73"/>
          <p:cNvGrpSpPr/>
          <p:nvPr/>
        </p:nvGrpSpPr>
        <p:grpSpPr>
          <a:xfrm>
            <a:off x="2320424" y="971306"/>
            <a:ext cx="711055" cy="745993"/>
            <a:chOff x="2496269" y="1171698"/>
            <a:chExt cx="761953" cy="799392"/>
          </a:xfrm>
        </p:grpSpPr>
        <p:grpSp>
          <p:nvGrpSpPr>
            <p:cNvPr id="8929" name="Google Shape;8929;p73"/>
            <p:cNvGrpSpPr/>
            <p:nvPr/>
          </p:nvGrpSpPr>
          <p:grpSpPr>
            <a:xfrm>
              <a:off x="2496269" y="1171698"/>
              <a:ext cx="761953" cy="723022"/>
              <a:chOff x="2496269" y="1171698"/>
              <a:chExt cx="761953" cy="723022"/>
            </a:xfrm>
          </p:grpSpPr>
          <p:sp>
            <p:nvSpPr>
              <p:cNvPr id="8930" name="Google Shape;8930;p73"/>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2" name="Google Shape;8932;p73"/>
              <p:cNvGrpSpPr/>
              <p:nvPr/>
            </p:nvGrpSpPr>
            <p:grpSpPr>
              <a:xfrm>
                <a:off x="2496269" y="1171698"/>
                <a:ext cx="761953" cy="723022"/>
                <a:chOff x="2496269" y="1120652"/>
                <a:chExt cx="761953" cy="723022"/>
              </a:xfrm>
            </p:grpSpPr>
            <p:grpSp>
              <p:nvGrpSpPr>
                <p:cNvPr id="8933" name="Google Shape;8933;p73"/>
                <p:cNvGrpSpPr/>
                <p:nvPr/>
              </p:nvGrpSpPr>
              <p:grpSpPr>
                <a:xfrm>
                  <a:off x="2496269" y="1120652"/>
                  <a:ext cx="761953" cy="723022"/>
                  <a:chOff x="2496269" y="1120652"/>
                  <a:chExt cx="761953" cy="723022"/>
                </a:xfrm>
              </p:grpSpPr>
              <p:grpSp>
                <p:nvGrpSpPr>
                  <p:cNvPr id="8934" name="Google Shape;8934;p73"/>
                  <p:cNvGrpSpPr/>
                  <p:nvPr/>
                </p:nvGrpSpPr>
                <p:grpSpPr>
                  <a:xfrm>
                    <a:off x="2496269" y="1304589"/>
                    <a:ext cx="407089" cy="305057"/>
                    <a:chOff x="2496269" y="1304589"/>
                    <a:chExt cx="407089" cy="305057"/>
                  </a:xfrm>
                </p:grpSpPr>
                <p:sp>
                  <p:nvSpPr>
                    <p:cNvPr id="8935" name="Google Shape;8935;p73"/>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73"/>
                  <p:cNvGrpSpPr/>
                  <p:nvPr/>
                </p:nvGrpSpPr>
                <p:grpSpPr>
                  <a:xfrm>
                    <a:off x="2586468" y="1493376"/>
                    <a:ext cx="358850" cy="349656"/>
                    <a:chOff x="2586468" y="1493376"/>
                    <a:chExt cx="358850" cy="349656"/>
                  </a:xfrm>
                </p:grpSpPr>
                <p:sp>
                  <p:nvSpPr>
                    <p:cNvPr id="8938" name="Google Shape;8938;p73"/>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3"/>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73"/>
                  <p:cNvGrpSpPr/>
                  <p:nvPr/>
                </p:nvGrpSpPr>
                <p:grpSpPr>
                  <a:xfrm>
                    <a:off x="2807939" y="1494024"/>
                    <a:ext cx="358857" cy="349650"/>
                    <a:chOff x="2807939" y="1494024"/>
                    <a:chExt cx="358857" cy="349650"/>
                  </a:xfrm>
                </p:grpSpPr>
                <p:sp>
                  <p:nvSpPr>
                    <p:cNvPr id="8941" name="Google Shape;8941;p73"/>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73"/>
                  <p:cNvGrpSpPr/>
                  <p:nvPr/>
                </p:nvGrpSpPr>
                <p:grpSpPr>
                  <a:xfrm>
                    <a:off x="2851133" y="1305635"/>
                    <a:ext cx="407089" cy="305057"/>
                    <a:chOff x="2851133" y="1305635"/>
                    <a:chExt cx="407089" cy="305057"/>
                  </a:xfrm>
                </p:grpSpPr>
                <p:sp>
                  <p:nvSpPr>
                    <p:cNvPr id="8944" name="Google Shape;8944;p73"/>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3"/>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73"/>
                  <p:cNvGrpSpPr/>
                  <p:nvPr/>
                </p:nvGrpSpPr>
                <p:grpSpPr>
                  <a:xfrm>
                    <a:off x="2727495" y="1120652"/>
                    <a:ext cx="300271" cy="396358"/>
                    <a:chOff x="2727495" y="1120652"/>
                    <a:chExt cx="300271" cy="396358"/>
                  </a:xfrm>
                </p:grpSpPr>
                <p:sp>
                  <p:nvSpPr>
                    <p:cNvPr id="8947" name="Google Shape;8947;p73"/>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9" name="Google Shape;8949;p73"/>
                <p:cNvGrpSpPr/>
                <p:nvPr/>
              </p:nvGrpSpPr>
              <p:grpSpPr>
                <a:xfrm>
                  <a:off x="2722305" y="1350460"/>
                  <a:ext cx="308357" cy="308344"/>
                  <a:chOff x="2722305" y="1350460"/>
                  <a:chExt cx="308357" cy="308344"/>
                </a:xfrm>
              </p:grpSpPr>
              <p:sp>
                <p:nvSpPr>
                  <p:cNvPr id="8950" name="Google Shape;8950;p73"/>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1" name="Google Shape;8951;p73"/>
                  <p:cNvGrpSpPr/>
                  <p:nvPr/>
                </p:nvGrpSpPr>
                <p:grpSpPr>
                  <a:xfrm>
                    <a:off x="2725064" y="1364529"/>
                    <a:ext cx="297954" cy="280182"/>
                    <a:chOff x="2725064" y="1364529"/>
                    <a:chExt cx="297954" cy="280182"/>
                  </a:xfrm>
                </p:grpSpPr>
                <p:sp>
                  <p:nvSpPr>
                    <p:cNvPr id="8952" name="Google Shape;8952;p73"/>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957" name="Google Shape;8957;p73"/>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3"/>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73"/>
          <p:cNvGrpSpPr/>
          <p:nvPr/>
        </p:nvGrpSpPr>
        <p:grpSpPr>
          <a:xfrm>
            <a:off x="3909124" y="2727412"/>
            <a:ext cx="1569144" cy="591015"/>
            <a:chOff x="3820100" y="3023049"/>
            <a:chExt cx="1303926" cy="491162"/>
          </a:xfrm>
        </p:grpSpPr>
        <p:grpSp>
          <p:nvGrpSpPr>
            <p:cNvPr id="8963" name="Google Shape;8963;p73"/>
            <p:cNvGrpSpPr/>
            <p:nvPr/>
          </p:nvGrpSpPr>
          <p:grpSpPr>
            <a:xfrm>
              <a:off x="3820100" y="3023072"/>
              <a:ext cx="1303926" cy="491139"/>
              <a:chOff x="3820100" y="3023072"/>
              <a:chExt cx="1303926" cy="491139"/>
            </a:xfrm>
          </p:grpSpPr>
          <p:sp>
            <p:nvSpPr>
              <p:cNvPr id="8964" name="Google Shape;8964;p73"/>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73"/>
            <p:cNvGrpSpPr/>
            <p:nvPr/>
          </p:nvGrpSpPr>
          <p:grpSpPr>
            <a:xfrm>
              <a:off x="4132439" y="3023645"/>
              <a:ext cx="393633" cy="177096"/>
              <a:chOff x="4132439" y="3023645"/>
              <a:chExt cx="393633" cy="177096"/>
            </a:xfrm>
          </p:grpSpPr>
          <p:sp>
            <p:nvSpPr>
              <p:cNvPr id="8967" name="Google Shape;8967;p73"/>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73"/>
            <p:cNvGrpSpPr/>
            <p:nvPr/>
          </p:nvGrpSpPr>
          <p:grpSpPr>
            <a:xfrm>
              <a:off x="3921811" y="3023049"/>
              <a:ext cx="1002397" cy="388943"/>
              <a:chOff x="3921811" y="3023049"/>
              <a:chExt cx="1002397" cy="388943"/>
            </a:xfrm>
          </p:grpSpPr>
          <p:sp>
            <p:nvSpPr>
              <p:cNvPr id="8970" name="Google Shape;8970;p73"/>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3"/>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73"/>
            <p:cNvGrpSpPr/>
            <p:nvPr/>
          </p:nvGrpSpPr>
          <p:grpSpPr>
            <a:xfrm>
              <a:off x="4023645" y="3023049"/>
              <a:ext cx="683032" cy="286722"/>
              <a:chOff x="4023645" y="3023049"/>
              <a:chExt cx="683032" cy="286722"/>
            </a:xfrm>
          </p:grpSpPr>
          <p:sp>
            <p:nvSpPr>
              <p:cNvPr id="8973" name="Google Shape;8973;p73"/>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5" name="Google Shape;8975;p73"/>
          <p:cNvGrpSpPr/>
          <p:nvPr/>
        </p:nvGrpSpPr>
        <p:grpSpPr>
          <a:xfrm>
            <a:off x="1541246" y="1854257"/>
            <a:ext cx="713522" cy="688025"/>
            <a:chOff x="1706078" y="2092648"/>
            <a:chExt cx="660913" cy="637296"/>
          </a:xfrm>
        </p:grpSpPr>
        <p:sp>
          <p:nvSpPr>
            <p:cNvPr id="8976" name="Google Shape;8976;p73"/>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7" name="Google Shape;8977;p73"/>
            <p:cNvGrpSpPr/>
            <p:nvPr/>
          </p:nvGrpSpPr>
          <p:grpSpPr>
            <a:xfrm>
              <a:off x="1706078" y="2092648"/>
              <a:ext cx="660913" cy="575241"/>
              <a:chOff x="1706078" y="2092648"/>
              <a:chExt cx="660913" cy="575241"/>
            </a:xfrm>
          </p:grpSpPr>
          <p:sp>
            <p:nvSpPr>
              <p:cNvPr id="8978" name="Google Shape;8978;p73"/>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3"/>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3"/>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1" name="Google Shape;8981;p73"/>
          <p:cNvGrpSpPr/>
          <p:nvPr/>
        </p:nvGrpSpPr>
        <p:grpSpPr>
          <a:xfrm>
            <a:off x="6303104" y="971806"/>
            <a:ext cx="1317459" cy="684168"/>
            <a:chOff x="238125" y="999450"/>
            <a:chExt cx="7140700" cy="3708225"/>
          </a:xfrm>
        </p:grpSpPr>
        <p:sp>
          <p:nvSpPr>
            <p:cNvPr id="8982" name="Google Shape;8982;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994"/>
        <p:cNvGrpSpPr/>
        <p:nvPr/>
      </p:nvGrpSpPr>
      <p:grpSpPr>
        <a:xfrm>
          <a:off x="0" y="0"/>
          <a:ext cx="0" cy="0"/>
          <a:chOff x="0" y="0"/>
          <a:chExt cx="0" cy="0"/>
        </a:xfrm>
      </p:grpSpPr>
      <p:grpSp>
        <p:nvGrpSpPr>
          <p:cNvPr id="8995" name="Google Shape;8995;p74"/>
          <p:cNvGrpSpPr/>
          <p:nvPr/>
        </p:nvGrpSpPr>
        <p:grpSpPr>
          <a:xfrm>
            <a:off x="717025" y="967615"/>
            <a:ext cx="1636117" cy="1526144"/>
            <a:chOff x="729238" y="1179665"/>
            <a:chExt cx="1636117" cy="1526144"/>
          </a:xfrm>
        </p:grpSpPr>
        <p:grpSp>
          <p:nvGrpSpPr>
            <p:cNvPr id="8996" name="Google Shape;8996;p74"/>
            <p:cNvGrpSpPr/>
            <p:nvPr/>
          </p:nvGrpSpPr>
          <p:grpSpPr>
            <a:xfrm>
              <a:off x="729238" y="1179665"/>
              <a:ext cx="80700" cy="1526144"/>
              <a:chOff x="729238" y="1179665"/>
              <a:chExt cx="80700" cy="1526144"/>
            </a:xfrm>
          </p:grpSpPr>
          <p:sp>
            <p:nvSpPr>
              <p:cNvPr id="8997" name="Google Shape;8997;p74"/>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4"/>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4"/>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4"/>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4"/>
            <p:cNvGrpSpPr/>
            <p:nvPr/>
          </p:nvGrpSpPr>
          <p:grpSpPr>
            <a:xfrm>
              <a:off x="903098" y="1179665"/>
              <a:ext cx="80700" cy="1526144"/>
              <a:chOff x="903098" y="1179665"/>
              <a:chExt cx="80700" cy="1526144"/>
            </a:xfrm>
          </p:grpSpPr>
          <p:sp>
            <p:nvSpPr>
              <p:cNvPr id="9008" name="Google Shape;9008;p74"/>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4"/>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4"/>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4"/>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4"/>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4"/>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74"/>
            <p:cNvGrpSpPr/>
            <p:nvPr/>
          </p:nvGrpSpPr>
          <p:grpSpPr>
            <a:xfrm>
              <a:off x="1076958" y="1179665"/>
              <a:ext cx="80700" cy="1526144"/>
              <a:chOff x="1076958" y="1179665"/>
              <a:chExt cx="80700" cy="1526144"/>
            </a:xfrm>
          </p:grpSpPr>
          <p:sp>
            <p:nvSpPr>
              <p:cNvPr id="9019" name="Google Shape;9019;p74"/>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4"/>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4"/>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4"/>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4"/>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4"/>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4"/>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74"/>
            <p:cNvGrpSpPr/>
            <p:nvPr/>
          </p:nvGrpSpPr>
          <p:grpSpPr>
            <a:xfrm>
              <a:off x="1247707" y="1179665"/>
              <a:ext cx="80700" cy="1526144"/>
              <a:chOff x="1247707" y="1179665"/>
              <a:chExt cx="80700" cy="1526144"/>
            </a:xfrm>
          </p:grpSpPr>
          <p:sp>
            <p:nvSpPr>
              <p:cNvPr id="9030" name="Google Shape;9030;p74"/>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4"/>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4"/>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74"/>
            <p:cNvGrpSpPr/>
            <p:nvPr/>
          </p:nvGrpSpPr>
          <p:grpSpPr>
            <a:xfrm>
              <a:off x="1421567" y="1179665"/>
              <a:ext cx="80700" cy="1526144"/>
              <a:chOff x="1421567" y="1179665"/>
              <a:chExt cx="80700" cy="1526144"/>
            </a:xfrm>
          </p:grpSpPr>
          <p:sp>
            <p:nvSpPr>
              <p:cNvPr id="9041" name="Google Shape;9041;p74"/>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4"/>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4"/>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4"/>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4"/>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4"/>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4"/>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4"/>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74"/>
            <p:cNvGrpSpPr/>
            <p:nvPr/>
          </p:nvGrpSpPr>
          <p:grpSpPr>
            <a:xfrm>
              <a:off x="1592327" y="1179665"/>
              <a:ext cx="80700" cy="1526144"/>
              <a:chOff x="1592327" y="1179665"/>
              <a:chExt cx="80700" cy="1526144"/>
            </a:xfrm>
          </p:grpSpPr>
          <p:sp>
            <p:nvSpPr>
              <p:cNvPr id="9052" name="Google Shape;9052;p74"/>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4"/>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4"/>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4"/>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4"/>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4"/>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74"/>
            <p:cNvGrpSpPr/>
            <p:nvPr/>
          </p:nvGrpSpPr>
          <p:grpSpPr>
            <a:xfrm>
              <a:off x="1766187" y="1179665"/>
              <a:ext cx="80700" cy="1526144"/>
              <a:chOff x="1766187" y="1179665"/>
              <a:chExt cx="80700" cy="1526144"/>
            </a:xfrm>
          </p:grpSpPr>
          <p:sp>
            <p:nvSpPr>
              <p:cNvPr id="9063" name="Google Shape;9063;p74"/>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4"/>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4"/>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4"/>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4"/>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4"/>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4"/>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4"/>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74"/>
            <p:cNvGrpSpPr/>
            <p:nvPr/>
          </p:nvGrpSpPr>
          <p:grpSpPr>
            <a:xfrm>
              <a:off x="1936935" y="1179665"/>
              <a:ext cx="80700" cy="1526144"/>
              <a:chOff x="1936935" y="1179665"/>
              <a:chExt cx="80700" cy="1526144"/>
            </a:xfrm>
          </p:grpSpPr>
          <p:sp>
            <p:nvSpPr>
              <p:cNvPr id="9074" name="Google Shape;9074;p74"/>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4"/>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4"/>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4"/>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4"/>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74"/>
            <p:cNvGrpSpPr/>
            <p:nvPr/>
          </p:nvGrpSpPr>
          <p:grpSpPr>
            <a:xfrm>
              <a:off x="2110795" y="1179665"/>
              <a:ext cx="80700" cy="1526144"/>
              <a:chOff x="2110795" y="1179665"/>
              <a:chExt cx="80700" cy="1526144"/>
            </a:xfrm>
          </p:grpSpPr>
          <p:sp>
            <p:nvSpPr>
              <p:cNvPr id="9085" name="Google Shape;9085;p74"/>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4"/>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4"/>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4"/>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74"/>
            <p:cNvGrpSpPr/>
            <p:nvPr/>
          </p:nvGrpSpPr>
          <p:grpSpPr>
            <a:xfrm>
              <a:off x="2284655" y="1179665"/>
              <a:ext cx="80700" cy="1526144"/>
              <a:chOff x="2284655" y="1179665"/>
              <a:chExt cx="80700" cy="1526144"/>
            </a:xfrm>
          </p:grpSpPr>
          <p:sp>
            <p:nvSpPr>
              <p:cNvPr id="9096" name="Google Shape;9096;p74"/>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4"/>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4"/>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4"/>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4"/>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4"/>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6" name="Google Shape;9106;p74"/>
          <p:cNvGrpSpPr/>
          <p:nvPr/>
        </p:nvGrpSpPr>
        <p:grpSpPr>
          <a:xfrm>
            <a:off x="2611692" y="986753"/>
            <a:ext cx="1364248" cy="1102133"/>
            <a:chOff x="2623904" y="1198803"/>
            <a:chExt cx="1364248" cy="1102133"/>
          </a:xfrm>
        </p:grpSpPr>
        <p:grpSp>
          <p:nvGrpSpPr>
            <p:cNvPr id="9107" name="Google Shape;9107;p74"/>
            <p:cNvGrpSpPr/>
            <p:nvPr/>
          </p:nvGrpSpPr>
          <p:grpSpPr>
            <a:xfrm>
              <a:off x="2623907" y="1198803"/>
              <a:ext cx="1364245" cy="273000"/>
              <a:chOff x="2623907" y="1198803"/>
              <a:chExt cx="1364245" cy="273000"/>
            </a:xfrm>
          </p:grpSpPr>
          <p:sp>
            <p:nvSpPr>
              <p:cNvPr id="9108" name="Google Shape;9108;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4"/>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74"/>
            <p:cNvGrpSpPr/>
            <p:nvPr/>
          </p:nvGrpSpPr>
          <p:grpSpPr>
            <a:xfrm>
              <a:off x="2623904" y="1476964"/>
              <a:ext cx="1364245" cy="273000"/>
              <a:chOff x="2623904" y="1476964"/>
              <a:chExt cx="1364245" cy="273000"/>
            </a:xfrm>
          </p:grpSpPr>
          <p:sp>
            <p:nvSpPr>
              <p:cNvPr id="9114" name="Google Shape;9114;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4"/>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4"/>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4"/>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74"/>
            <p:cNvGrpSpPr/>
            <p:nvPr/>
          </p:nvGrpSpPr>
          <p:grpSpPr>
            <a:xfrm>
              <a:off x="2623907" y="1749775"/>
              <a:ext cx="1364245" cy="273000"/>
              <a:chOff x="2623907" y="1749775"/>
              <a:chExt cx="1364245" cy="273000"/>
            </a:xfrm>
          </p:grpSpPr>
          <p:sp>
            <p:nvSpPr>
              <p:cNvPr id="9120" name="Google Shape;9120;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4"/>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4"/>
            <p:cNvGrpSpPr/>
            <p:nvPr/>
          </p:nvGrpSpPr>
          <p:grpSpPr>
            <a:xfrm>
              <a:off x="2623904" y="2027936"/>
              <a:ext cx="1364245" cy="273000"/>
              <a:chOff x="2623904" y="2027936"/>
              <a:chExt cx="1364245" cy="273000"/>
            </a:xfrm>
          </p:grpSpPr>
          <p:sp>
            <p:nvSpPr>
              <p:cNvPr id="9126" name="Google Shape;912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31" name="Google Shape;9131;p74"/>
          <p:cNvGrpSpPr/>
          <p:nvPr/>
        </p:nvGrpSpPr>
        <p:grpSpPr>
          <a:xfrm>
            <a:off x="2601153" y="2445826"/>
            <a:ext cx="1387541" cy="159124"/>
            <a:chOff x="3200660" y="2180272"/>
            <a:chExt cx="2563824" cy="378237"/>
          </a:xfrm>
        </p:grpSpPr>
        <p:sp>
          <p:nvSpPr>
            <p:cNvPr id="9132" name="Google Shape;913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74"/>
          <p:cNvGrpSpPr/>
          <p:nvPr/>
        </p:nvGrpSpPr>
        <p:grpSpPr>
          <a:xfrm>
            <a:off x="2597677" y="2723590"/>
            <a:ext cx="1390502" cy="159625"/>
            <a:chOff x="3530150" y="2790075"/>
            <a:chExt cx="1962600" cy="225300"/>
          </a:xfrm>
        </p:grpSpPr>
        <p:sp>
          <p:nvSpPr>
            <p:cNvPr id="9151" name="Google Shape;9151;p74"/>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4"/>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74"/>
          <p:cNvGrpSpPr/>
          <p:nvPr/>
        </p:nvGrpSpPr>
        <p:grpSpPr>
          <a:xfrm>
            <a:off x="2597735" y="3001855"/>
            <a:ext cx="1411629" cy="154175"/>
            <a:chOff x="3558802" y="4011244"/>
            <a:chExt cx="1866000" cy="111600"/>
          </a:xfrm>
        </p:grpSpPr>
        <p:sp>
          <p:nvSpPr>
            <p:cNvPr id="9154" name="Google Shape;9154;p74"/>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4"/>
          <p:cNvGrpSpPr/>
          <p:nvPr/>
        </p:nvGrpSpPr>
        <p:grpSpPr>
          <a:xfrm>
            <a:off x="2598023" y="2207425"/>
            <a:ext cx="1383503" cy="119761"/>
            <a:chOff x="3465975" y="2270258"/>
            <a:chExt cx="1986364" cy="171947"/>
          </a:xfrm>
        </p:grpSpPr>
        <p:sp>
          <p:nvSpPr>
            <p:cNvPr id="9157" name="Google Shape;915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4"/>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4"/>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4"/>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4"/>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74"/>
          <p:cNvGrpSpPr/>
          <p:nvPr/>
        </p:nvGrpSpPr>
        <p:grpSpPr>
          <a:xfrm>
            <a:off x="2609030" y="3571198"/>
            <a:ext cx="1369531" cy="195460"/>
            <a:chOff x="723300" y="4253549"/>
            <a:chExt cx="2276482" cy="324900"/>
          </a:xfrm>
        </p:grpSpPr>
        <p:sp>
          <p:nvSpPr>
            <p:cNvPr id="9166" name="Google Shape;916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4"/>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74"/>
          <p:cNvGrpSpPr/>
          <p:nvPr/>
        </p:nvGrpSpPr>
        <p:grpSpPr>
          <a:xfrm>
            <a:off x="2598591" y="3272439"/>
            <a:ext cx="1389066" cy="180119"/>
            <a:chOff x="705948" y="3788465"/>
            <a:chExt cx="2308953" cy="299400"/>
          </a:xfrm>
        </p:grpSpPr>
        <p:sp>
          <p:nvSpPr>
            <p:cNvPr id="9172" name="Google Shape;917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4"/>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4"/>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74"/>
          <p:cNvGrpSpPr/>
          <p:nvPr/>
        </p:nvGrpSpPr>
        <p:grpSpPr>
          <a:xfrm>
            <a:off x="4195581" y="1876393"/>
            <a:ext cx="1433821" cy="191501"/>
            <a:chOff x="4273350" y="2088443"/>
            <a:chExt cx="1433821" cy="191501"/>
          </a:xfrm>
        </p:grpSpPr>
        <p:grpSp>
          <p:nvGrpSpPr>
            <p:cNvPr id="9178" name="Google Shape;9178;p74"/>
            <p:cNvGrpSpPr/>
            <p:nvPr/>
          </p:nvGrpSpPr>
          <p:grpSpPr>
            <a:xfrm>
              <a:off x="4273350" y="2088443"/>
              <a:ext cx="1433821" cy="0"/>
              <a:chOff x="5224975" y="2962250"/>
              <a:chExt cx="1544400" cy="0"/>
            </a:xfrm>
          </p:grpSpPr>
          <p:cxnSp>
            <p:nvCxnSpPr>
              <p:cNvPr id="9179" name="Google Shape;9179;p74"/>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180" name="Google Shape;9180;p74"/>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9181" name="Google Shape;9181;p74"/>
            <p:cNvGrpSpPr/>
            <p:nvPr/>
          </p:nvGrpSpPr>
          <p:grpSpPr>
            <a:xfrm>
              <a:off x="4273350" y="2279944"/>
              <a:ext cx="1433821" cy="0"/>
              <a:chOff x="5224975" y="2962250"/>
              <a:chExt cx="1544400" cy="0"/>
            </a:xfrm>
          </p:grpSpPr>
          <p:cxnSp>
            <p:nvCxnSpPr>
              <p:cNvPr id="9182" name="Google Shape;9182;p74"/>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183" name="Google Shape;9183;p74"/>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9184" name="Google Shape;9184;p74"/>
          <p:cNvGrpSpPr/>
          <p:nvPr/>
        </p:nvGrpSpPr>
        <p:grpSpPr>
          <a:xfrm>
            <a:off x="2646528" y="3885297"/>
            <a:ext cx="1304609" cy="294074"/>
            <a:chOff x="2658741" y="4097347"/>
            <a:chExt cx="1304609" cy="294074"/>
          </a:xfrm>
        </p:grpSpPr>
        <p:grpSp>
          <p:nvGrpSpPr>
            <p:cNvPr id="9185" name="Google Shape;9185;p74"/>
            <p:cNvGrpSpPr/>
            <p:nvPr/>
          </p:nvGrpSpPr>
          <p:grpSpPr>
            <a:xfrm>
              <a:off x="2658741" y="4097347"/>
              <a:ext cx="118572" cy="294074"/>
              <a:chOff x="3343310" y="4475555"/>
              <a:chExt cx="127717" cy="316753"/>
            </a:xfrm>
          </p:grpSpPr>
          <p:sp>
            <p:nvSpPr>
              <p:cNvPr id="9186" name="Google Shape;9186;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4"/>
            <p:cNvGrpSpPr/>
            <p:nvPr/>
          </p:nvGrpSpPr>
          <p:grpSpPr>
            <a:xfrm>
              <a:off x="3815519" y="4098388"/>
              <a:ext cx="147831" cy="291991"/>
              <a:chOff x="3527539" y="4476677"/>
              <a:chExt cx="159232" cy="314510"/>
            </a:xfrm>
          </p:grpSpPr>
          <p:sp>
            <p:nvSpPr>
              <p:cNvPr id="9189" name="Google Shape;9189;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74"/>
            <p:cNvGrpSpPr/>
            <p:nvPr/>
          </p:nvGrpSpPr>
          <p:grpSpPr>
            <a:xfrm>
              <a:off x="3511696" y="4098388"/>
              <a:ext cx="147831" cy="291991"/>
              <a:chOff x="3527539" y="4476677"/>
              <a:chExt cx="159232" cy="314510"/>
            </a:xfrm>
          </p:grpSpPr>
          <p:sp>
            <p:nvSpPr>
              <p:cNvPr id="9192" name="Google Shape;919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74"/>
            <p:cNvGrpSpPr/>
            <p:nvPr/>
          </p:nvGrpSpPr>
          <p:grpSpPr>
            <a:xfrm>
              <a:off x="3207874" y="4098388"/>
              <a:ext cx="147831" cy="291991"/>
              <a:chOff x="3527539" y="4476677"/>
              <a:chExt cx="159232" cy="314510"/>
            </a:xfrm>
          </p:grpSpPr>
          <p:sp>
            <p:nvSpPr>
              <p:cNvPr id="9195" name="Google Shape;919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74"/>
            <p:cNvGrpSpPr/>
            <p:nvPr/>
          </p:nvGrpSpPr>
          <p:grpSpPr>
            <a:xfrm>
              <a:off x="2933305" y="4097347"/>
              <a:ext cx="118572" cy="294074"/>
              <a:chOff x="3343310" y="4475555"/>
              <a:chExt cx="127717" cy="316753"/>
            </a:xfrm>
          </p:grpSpPr>
          <p:sp>
            <p:nvSpPr>
              <p:cNvPr id="9198" name="Google Shape;9198;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0" name="Google Shape;9200;p74"/>
          <p:cNvGrpSpPr/>
          <p:nvPr/>
        </p:nvGrpSpPr>
        <p:grpSpPr>
          <a:xfrm>
            <a:off x="4197136" y="963991"/>
            <a:ext cx="1430711" cy="751237"/>
            <a:chOff x="5159450" y="1919950"/>
            <a:chExt cx="1541050" cy="862500"/>
          </a:xfrm>
        </p:grpSpPr>
        <p:sp>
          <p:nvSpPr>
            <p:cNvPr id="9201" name="Google Shape;920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202" name="Google Shape;9202;p74"/>
            <p:cNvGrpSpPr/>
            <p:nvPr/>
          </p:nvGrpSpPr>
          <p:grpSpPr>
            <a:xfrm>
              <a:off x="5159450" y="1919950"/>
              <a:ext cx="1541050" cy="862500"/>
              <a:chOff x="5159450" y="1919950"/>
              <a:chExt cx="1541050" cy="862500"/>
            </a:xfrm>
          </p:grpSpPr>
          <p:cxnSp>
            <p:nvCxnSpPr>
              <p:cNvPr id="9203" name="Google Shape;920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204" name="Google Shape;920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205" name="Google Shape;9205;p74"/>
          <p:cNvGrpSpPr/>
          <p:nvPr/>
        </p:nvGrpSpPr>
        <p:grpSpPr>
          <a:xfrm>
            <a:off x="4245274" y="2227761"/>
            <a:ext cx="1334436" cy="967914"/>
            <a:chOff x="4294923" y="2439811"/>
            <a:chExt cx="1334436" cy="967914"/>
          </a:xfrm>
        </p:grpSpPr>
        <p:grpSp>
          <p:nvGrpSpPr>
            <p:cNvPr id="9206" name="Google Shape;9206;p74"/>
            <p:cNvGrpSpPr/>
            <p:nvPr/>
          </p:nvGrpSpPr>
          <p:grpSpPr>
            <a:xfrm>
              <a:off x="4960455" y="2469658"/>
              <a:ext cx="668904" cy="885524"/>
              <a:chOff x="4960455" y="2469658"/>
              <a:chExt cx="668904" cy="885524"/>
            </a:xfrm>
          </p:grpSpPr>
          <p:sp>
            <p:nvSpPr>
              <p:cNvPr id="9207" name="Google Shape;9207;p74"/>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4"/>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4"/>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4"/>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4"/>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74"/>
            <p:cNvGrpSpPr/>
            <p:nvPr/>
          </p:nvGrpSpPr>
          <p:grpSpPr>
            <a:xfrm>
              <a:off x="4294923" y="2469658"/>
              <a:ext cx="668951" cy="885524"/>
              <a:chOff x="4294923" y="2469658"/>
              <a:chExt cx="668951" cy="885524"/>
            </a:xfrm>
          </p:grpSpPr>
          <p:sp>
            <p:nvSpPr>
              <p:cNvPr id="9214" name="Google Shape;9214;p74"/>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0" name="Google Shape;9220;p74"/>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74"/>
          <p:cNvGrpSpPr/>
          <p:nvPr/>
        </p:nvGrpSpPr>
        <p:grpSpPr>
          <a:xfrm>
            <a:off x="4231477" y="3282206"/>
            <a:ext cx="1430949" cy="897289"/>
            <a:chOff x="4351371" y="3547942"/>
            <a:chExt cx="1345130" cy="843475"/>
          </a:xfrm>
        </p:grpSpPr>
        <p:grpSp>
          <p:nvGrpSpPr>
            <p:cNvPr id="9222" name="Google Shape;9222;p74"/>
            <p:cNvGrpSpPr/>
            <p:nvPr/>
          </p:nvGrpSpPr>
          <p:grpSpPr>
            <a:xfrm>
              <a:off x="4351371" y="4209917"/>
              <a:ext cx="1345130" cy="181500"/>
              <a:chOff x="4351371" y="4209917"/>
              <a:chExt cx="1345130" cy="181500"/>
            </a:xfrm>
          </p:grpSpPr>
          <p:sp>
            <p:nvSpPr>
              <p:cNvPr id="9223" name="Google Shape;9223;p74"/>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4" name="Google Shape;9224;p74"/>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9225" name="Google Shape;9225;p74"/>
            <p:cNvGrpSpPr/>
            <p:nvPr/>
          </p:nvGrpSpPr>
          <p:grpSpPr>
            <a:xfrm>
              <a:off x="4403010" y="3985221"/>
              <a:ext cx="1109518" cy="181500"/>
              <a:chOff x="4403010" y="3985221"/>
              <a:chExt cx="1109518" cy="181500"/>
            </a:xfrm>
          </p:grpSpPr>
          <p:sp>
            <p:nvSpPr>
              <p:cNvPr id="9226" name="Google Shape;9226;p74"/>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7" name="Google Shape;9227;p74"/>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9228" name="Google Shape;9228;p74"/>
            <p:cNvGrpSpPr/>
            <p:nvPr/>
          </p:nvGrpSpPr>
          <p:grpSpPr>
            <a:xfrm>
              <a:off x="4618704" y="3766582"/>
              <a:ext cx="807858" cy="181500"/>
              <a:chOff x="4618704" y="3766582"/>
              <a:chExt cx="807858" cy="181500"/>
            </a:xfrm>
          </p:grpSpPr>
          <p:sp>
            <p:nvSpPr>
              <p:cNvPr id="9229" name="Google Shape;9229;p74"/>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0" name="Google Shape;9230;p74"/>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9231" name="Google Shape;9231;p74"/>
            <p:cNvGrpSpPr/>
            <p:nvPr/>
          </p:nvGrpSpPr>
          <p:grpSpPr>
            <a:xfrm>
              <a:off x="4735238" y="3547942"/>
              <a:ext cx="462839" cy="181500"/>
              <a:chOff x="4735238" y="3547942"/>
              <a:chExt cx="462839" cy="181500"/>
            </a:xfrm>
          </p:grpSpPr>
          <p:sp>
            <p:nvSpPr>
              <p:cNvPr id="9232" name="Google Shape;9232;p74"/>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3" name="Google Shape;9233;p74"/>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9234" name="Google Shape;9234;p74"/>
          <p:cNvGrpSpPr/>
          <p:nvPr/>
        </p:nvGrpSpPr>
        <p:grpSpPr>
          <a:xfrm>
            <a:off x="7407835" y="2217530"/>
            <a:ext cx="1020955" cy="928853"/>
            <a:chOff x="926675" y="238125"/>
            <a:chExt cx="5755100" cy="5232975"/>
          </a:xfrm>
        </p:grpSpPr>
        <p:sp>
          <p:nvSpPr>
            <p:cNvPr id="9235" name="Google Shape;9235;p74"/>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4"/>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9" name="Google Shape;9239;p74"/>
          <p:cNvGrpSpPr/>
          <p:nvPr/>
        </p:nvGrpSpPr>
        <p:grpSpPr>
          <a:xfrm>
            <a:off x="715208" y="2616265"/>
            <a:ext cx="1695374" cy="1560837"/>
            <a:chOff x="727421" y="2828315"/>
            <a:chExt cx="1695374" cy="1560837"/>
          </a:xfrm>
        </p:grpSpPr>
        <p:grpSp>
          <p:nvGrpSpPr>
            <p:cNvPr id="9240" name="Google Shape;9240;p74"/>
            <p:cNvGrpSpPr/>
            <p:nvPr/>
          </p:nvGrpSpPr>
          <p:grpSpPr>
            <a:xfrm>
              <a:off x="727421" y="2828315"/>
              <a:ext cx="1695374" cy="1560837"/>
              <a:chOff x="734799" y="2782450"/>
              <a:chExt cx="1571100" cy="1577400"/>
            </a:xfrm>
          </p:grpSpPr>
          <p:cxnSp>
            <p:nvCxnSpPr>
              <p:cNvPr id="9241" name="Google Shape;9241;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242" name="Google Shape;9242;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243" name="Google Shape;9243;p74"/>
            <p:cNvGrpSpPr/>
            <p:nvPr/>
          </p:nvGrpSpPr>
          <p:grpSpPr>
            <a:xfrm>
              <a:off x="819108" y="2882501"/>
              <a:ext cx="1556791" cy="1426186"/>
              <a:chOff x="819108" y="2882501"/>
              <a:chExt cx="1556791" cy="1426186"/>
            </a:xfrm>
          </p:grpSpPr>
          <p:grpSp>
            <p:nvGrpSpPr>
              <p:cNvPr id="9244" name="Google Shape;9244;p74"/>
              <p:cNvGrpSpPr/>
              <p:nvPr/>
            </p:nvGrpSpPr>
            <p:grpSpPr>
              <a:xfrm>
                <a:off x="819108" y="2882501"/>
                <a:ext cx="103104" cy="1426186"/>
                <a:chOff x="4674013" y="3100904"/>
                <a:chExt cx="122758" cy="1698043"/>
              </a:xfrm>
            </p:grpSpPr>
            <p:sp>
              <p:nvSpPr>
                <p:cNvPr id="9245" name="Google Shape;924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74"/>
              <p:cNvGrpSpPr/>
              <p:nvPr/>
            </p:nvGrpSpPr>
            <p:grpSpPr>
              <a:xfrm>
                <a:off x="1062475" y="2882501"/>
                <a:ext cx="103104" cy="1426186"/>
                <a:chOff x="4940438" y="3100904"/>
                <a:chExt cx="122758" cy="1698043"/>
              </a:xfrm>
            </p:grpSpPr>
            <p:sp>
              <p:nvSpPr>
                <p:cNvPr id="9253" name="Google Shape;925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74"/>
              <p:cNvGrpSpPr/>
              <p:nvPr/>
            </p:nvGrpSpPr>
            <p:grpSpPr>
              <a:xfrm>
                <a:off x="1299324" y="2882501"/>
                <a:ext cx="103104" cy="1426186"/>
                <a:chOff x="5206863" y="3100904"/>
                <a:chExt cx="122758" cy="1698043"/>
              </a:xfrm>
            </p:grpSpPr>
            <p:sp>
              <p:nvSpPr>
                <p:cNvPr id="9261" name="Google Shape;926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74"/>
              <p:cNvGrpSpPr/>
              <p:nvPr/>
            </p:nvGrpSpPr>
            <p:grpSpPr>
              <a:xfrm>
                <a:off x="1786057" y="2882501"/>
                <a:ext cx="103104" cy="1426186"/>
                <a:chOff x="6006138" y="3143629"/>
                <a:chExt cx="122758" cy="1698043"/>
              </a:xfrm>
            </p:grpSpPr>
            <p:sp>
              <p:nvSpPr>
                <p:cNvPr id="9269" name="Google Shape;926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74"/>
              <p:cNvGrpSpPr/>
              <p:nvPr/>
            </p:nvGrpSpPr>
            <p:grpSpPr>
              <a:xfrm>
                <a:off x="2029422" y="2882501"/>
                <a:ext cx="103104" cy="1426186"/>
                <a:chOff x="6805413" y="3100904"/>
                <a:chExt cx="122758" cy="1698043"/>
              </a:xfrm>
            </p:grpSpPr>
            <p:sp>
              <p:nvSpPr>
                <p:cNvPr id="9277" name="Google Shape;927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74"/>
              <p:cNvGrpSpPr/>
              <p:nvPr/>
            </p:nvGrpSpPr>
            <p:grpSpPr>
              <a:xfrm>
                <a:off x="2272795" y="2882501"/>
                <a:ext cx="103104" cy="1426186"/>
                <a:chOff x="5206863" y="3100904"/>
                <a:chExt cx="122758" cy="1698043"/>
              </a:xfrm>
            </p:grpSpPr>
            <p:sp>
              <p:nvSpPr>
                <p:cNvPr id="9285" name="Google Shape;9285;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74"/>
              <p:cNvGrpSpPr/>
              <p:nvPr/>
            </p:nvGrpSpPr>
            <p:grpSpPr>
              <a:xfrm>
                <a:off x="1542694" y="2882501"/>
                <a:ext cx="103104" cy="1426186"/>
                <a:chOff x="6006138" y="3143629"/>
                <a:chExt cx="122758" cy="1698043"/>
              </a:xfrm>
            </p:grpSpPr>
            <p:sp>
              <p:nvSpPr>
                <p:cNvPr id="9293" name="Google Shape;9293;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00" name="Google Shape;9300;p74"/>
          <p:cNvGrpSpPr/>
          <p:nvPr/>
        </p:nvGrpSpPr>
        <p:grpSpPr>
          <a:xfrm>
            <a:off x="5671259" y="3305987"/>
            <a:ext cx="2749952" cy="870677"/>
            <a:chOff x="238125" y="1725700"/>
            <a:chExt cx="7139025" cy="2260325"/>
          </a:xfrm>
        </p:grpSpPr>
        <p:sp>
          <p:nvSpPr>
            <p:cNvPr id="9301" name="Google Shape;9301;p74"/>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4"/>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4"/>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4"/>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4"/>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4"/>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4"/>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4"/>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4"/>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4"/>
          <p:cNvGrpSpPr/>
          <p:nvPr/>
        </p:nvGrpSpPr>
        <p:grpSpPr>
          <a:xfrm>
            <a:off x="5941423" y="2247733"/>
            <a:ext cx="1105452" cy="916747"/>
            <a:chOff x="5249100" y="1210600"/>
            <a:chExt cx="3502700" cy="2904775"/>
          </a:xfrm>
        </p:grpSpPr>
        <p:sp>
          <p:nvSpPr>
            <p:cNvPr id="9312" name="Google Shape;9312;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6" name="Google Shape;9316;p74"/>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9317" name="Google Shape;9317;p74"/>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9318" name="Google Shape;9318;p74"/>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9319" name="Google Shape;9319;p74"/>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9320" name="Google Shape;9320;p74"/>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4"/>
          <p:cNvGrpSpPr/>
          <p:nvPr/>
        </p:nvGrpSpPr>
        <p:grpSpPr>
          <a:xfrm>
            <a:off x="7123971" y="967151"/>
            <a:ext cx="1304650" cy="1124856"/>
            <a:chOff x="7287122" y="1165658"/>
            <a:chExt cx="1219413" cy="1051365"/>
          </a:xfrm>
        </p:grpSpPr>
        <p:grpSp>
          <p:nvGrpSpPr>
            <p:cNvPr id="9322" name="Google Shape;9322;p74"/>
            <p:cNvGrpSpPr/>
            <p:nvPr/>
          </p:nvGrpSpPr>
          <p:grpSpPr>
            <a:xfrm>
              <a:off x="7287122" y="1969723"/>
              <a:ext cx="1219413" cy="247300"/>
              <a:chOff x="7287122" y="1969723"/>
              <a:chExt cx="1219413" cy="247300"/>
            </a:xfrm>
          </p:grpSpPr>
          <p:sp>
            <p:nvSpPr>
              <p:cNvPr id="9323" name="Google Shape;932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4" name="Google Shape;9324;p74"/>
              <p:cNvGrpSpPr/>
              <p:nvPr/>
            </p:nvGrpSpPr>
            <p:grpSpPr>
              <a:xfrm>
                <a:off x="7287122" y="2063892"/>
                <a:ext cx="1151753" cy="73428"/>
                <a:chOff x="7287122" y="2063892"/>
                <a:chExt cx="1151753" cy="73428"/>
              </a:xfrm>
            </p:grpSpPr>
            <p:sp>
              <p:nvSpPr>
                <p:cNvPr id="9325" name="Google Shape;932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6" name="Google Shape;932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327" name="Google Shape;9327;p74"/>
            <p:cNvGrpSpPr/>
            <p:nvPr/>
          </p:nvGrpSpPr>
          <p:grpSpPr>
            <a:xfrm>
              <a:off x="7287122" y="1712201"/>
              <a:ext cx="1219403" cy="246767"/>
              <a:chOff x="7287122" y="1712201"/>
              <a:chExt cx="1219403" cy="246767"/>
            </a:xfrm>
          </p:grpSpPr>
          <p:sp>
            <p:nvSpPr>
              <p:cNvPr id="9328" name="Google Shape;932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4"/>
              <p:cNvGrpSpPr/>
              <p:nvPr/>
            </p:nvGrpSpPr>
            <p:grpSpPr>
              <a:xfrm>
                <a:off x="7287122" y="1842861"/>
                <a:ext cx="1005303" cy="73419"/>
                <a:chOff x="7287122" y="1842861"/>
                <a:chExt cx="1005303" cy="73419"/>
              </a:xfrm>
            </p:grpSpPr>
            <p:sp>
              <p:nvSpPr>
                <p:cNvPr id="9330" name="Google Shape;933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1" name="Google Shape;933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332" name="Google Shape;9332;p74"/>
            <p:cNvGrpSpPr/>
            <p:nvPr/>
          </p:nvGrpSpPr>
          <p:grpSpPr>
            <a:xfrm>
              <a:off x="7287122" y="1447520"/>
              <a:ext cx="1219403" cy="286667"/>
              <a:chOff x="7287122" y="1447520"/>
              <a:chExt cx="1219403" cy="286667"/>
            </a:xfrm>
          </p:grpSpPr>
          <p:sp>
            <p:nvSpPr>
              <p:cNvPr id="9333" name="Google Shape;933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74"/>
              <p:cNvGrpSpPr/>
              <p:nvPr/>
            </p:nvGrpSpPr>
            <p:grpSpPr>
              <a:xfrm>
                <a:off x="7287122" y="1581977"/>
                <a:ext cx="852803" cy="73428"/>
                <a:chOff x="7287122" y="1581977"/>
                <a:chExt cx="852803" cy="73428"/>
              </a:xfrm>
            </p:grpSpPr>
            <p:sp>
              <p:nvSpPr>
                <p:cNvPr id="9335" name="Google Shape;933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6" name="Google Shape;933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337" name="Google Shape;9337;p74"/>
            <p:cNvGrpSpPr/>
            <p:nvPr/>
          </p:nvGrpSpPr>
          <p:grpSpPr>
            <a:xfrm>
              <a:off x="7287122" y="1165658"/>
              <a:ext cx="1219403" cy="344253"/>
              <a:chOff x="7287122" y="1165658"/>
              <a:chExt cx="1219403" cy="344253"/>
            </a:xfrm>
          </p:grpSpPr>
          <p:sp>
            <p:nvSpPr>
              <p:cNvPr id="9338" name="Google Shape;933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9" name="Google Shape;9339;p74"/>
              <p:cNvGrpSpPr/>
              <p:nvPr/>
            </p:nvGrpSpPr>
            <p:grpSpPr>
              <a:xfrm>
                <a:off x="7287122" y="1341025"/>
                <a:ext cx="695703" cy="73419"/>
                <a:chOff x="7287122" y="1341025"/>
                <a:chExt cx="695703" cy="73419"/>
              </a:xfrm>
            </p:grpSpPr>
            <p:sp>
              <p:nvSpPr>
                <p:cNvPr id="9340" name="Google Shape;934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1" name="Google Shape;934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9342" name="Google Shape;9342;p74"/>
          <p:cNvGrpSpPr/>
          <p:nvPr/>
        </p:nvGrpSpPr>
        <p:grpSpPr>
          <a:xfrm>
            <a:off x="5790463" y="973174"/>
            <a:ext cx="1397729" cy="1098540"/>
            <a:chOff x="5900602" y="1193063"/>
            <a:chExt cx="1299851" cy="1021707"/>
          </a:xfrm>
        </p:grpSpPr>
        <p:grpSp>
          <p:nvGrpSpPr>
            <p:cNvPr id="9343" name="Google Shape;9343;p74"/>
            <p:cNvGrpSpPr/>
            <p:nvPr/>
          </p:nvGrpSpPr>
          <p:grpSpPr>
            <a:xfrm>
              <a:off x="6520337" y="1193063"/>
              <a:ext cx="341815" cy="799959"/>
              <a:chOff x="6520337" y="1193063"/>
              <a:chExt cx="341815" cy="799959"/>
            </a:xfrm>
          </p:grpSpPr>
          <p:grpSp>
            <p:nvGrpSpPr>
              <p:cNvPr id="9344" name="Google Shape;9344;p74"/>
              <p:cNvGrpSpPr/>
              <p:nvPr/>
            </p:nvGrpSpPr>
            <p:grpSpPr>
              <a:xfrm>
                <a:off x="6520337" y="1589527"/>
                <a:ext cx="213950" cy="403494"/>
                <a:chOff x="6520337" y="1589527"/>
                <a:chExt cx="213950" cy="403494"/>
              </a:xfrm>
            </p:grpSpPr>
            <p:sp>
              <p:nvSpPr>
                <p:cNvPr id="9345" name="Google Shape;9345;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4"/>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74"/>
              <p:cNvGrpSpPr/>
              <p:nvPr/>
            </p:nvGrpSpPr>
            <p:grpSpPr>
              <a:xfrm>
                <a:off x="6577204" y="1193063"/>
                <a:ext cx="284947" cy="464512"/>
                <a:chOff x="6577204" y="1193063"/>
                <a:chExt cx="284947" cy="464512"/>
              </a:xfrm>
            </p:grpSpPr>
            <p:sp>
              <p:nvSpPr>
                <p:cNvPr id="9348" name="Google Shape;9348;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9" name="Google Shape;9349;p74"/>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9350" name="Google Shape;9350;p74"/>
            <p:cNvGrpSpPr/>
            <p:nvPr/>
          </p:nvGrpSpPr>
          <p:grpSpPr>
            <a:xfrm>
              <a:off x="6238903" y="1193063"/>
              <a:ext cx="300475" cy="900152"/>
              <a:chOff x="6238903" y="1193063"/>
              <a:chExt cx="300475" cy="900152"/>
            </a:xfrm>
          </p:grpSpPr>
          <p:grpSp>
            <p:nvGrpSpPr>
              <p:cNvPr id="9351" name="Google Shape;9351;p74"/>
              <p:cNvGrpSpPr/>
              <p:nvPr/>
            </p:nvGrpSpPr>
            <p:grpSpPr>
              <a:xfrm>
                <a:off x="6290865" y="1489315"/>
                <a:ext cx="248514" cy="603900"/>
                <a:chOff x="6290865" y="1489315"/>
                <a:chExt cx="248514" cy="603900"/>
              </a:xfrm>
            </p:grpSpPr>
            <p:sp>
              <p:nvSpPr>
                <p:cNvPr id="9352" name="Google Shape;9352;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4"/>
              <p:cNvGrpSpPr/>
              <p:nvPr/>
            </p:nvGrpSpPr>
            <p:grpSpPr>
              <a:xfrm>
                <a:off x="6238903" y="1193063"/>
                <a:ext cx="284947" cy="333087"/>
                <a:chOff x="6238903" y="1193063"/>
                <a:chExt cx="284947" cy="333087"/>
              </a:xfrm>
            </p:grpSpPr>
            <p:sp>
              <p:nvSpPr>
                <p:cNvPr id="9355" name="Google Shape;9355;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56" name="Google Shape;9356;p74"/>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9357" name="Google Shape;9357;p74"/>
            <p:cNvGrpSpPr/>
            <p:nvPr/>
          </p:nvGrpSpPr>
          <p:grpSpPr>
            <a:xfrm>
              <a:off x="5900602" y="1193063"/>
              <a:ext cx="444345" cy="1021707"/>
              <a:chOff x="5900602" y="1193063"/>
              <a:chExt cx="444345" cy="1021707"/>
            </a:xfrm>
          </p:grpSpPr>
          <p:grpSp>
            <p:nvGrpSpPr>
              <p:cNvPr id="9358" name="Google Shape;9358;p74"/>
              <p:cNvGrpSpPr/>
              <p:nvPr/>
            </p:nvGrpSpPr>
            <p:grpSpPr>
              <a:xfrm>
                <a:off x="6046501" y="1367785"/>
                <a:ext cx="298446" cy="846986"/>
                <a:chOff x="6046501" y="1367785"/>
                <a:chExt cx="298446" cy="846986"/>
              </a:xfrm>
            </p:grpSpPr>
            <p:sp>
              <p:nvSpPr>
                <p:cNvPr id="9359" name="Google Shape;9359;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74"/>
              <p:cNvGrpSpPr/>
              <p:nvPr/>
            </p:nvGrpSpPr>
            <p:grpSpPr>
              <a:xfrm>
                <a:off x="5900602" y="1193063"/>
                <a:ext cx="284947" cy="182312"/>
                <a:chOff x="5900602" y="1193063"/>
                <a:chExt cx="284947" cy="182312"/>
              </a:xfrm>
            </p:grpSpPr>
            <p:sp>
              <p:nvSpPr>
                <p:cNvPr id="9362" name="Google Shape;9362;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3" name="Google Shape;9363;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9364" name="Google Shape;9364;p74"/>
            <p:cNvGrpSpPr/>
            <p:nvPr/>
          </p:nvGrpSpPr>
          <p:grpSpPr>
            <a:xfrm>
              <a:off x="6738300" y="1193063"/>
              <a:ext cx="462153" cy="707634"/>
              <a:chOff x="6738300" y="1193063"/>
              <a:chExt cx="462153" cy="707634"/>
            </a:xfrm>
          </p:grpSpPr>
          <p:grpSp>
            <p:nvGrpSpPr>
              <p:cNvPr id="9365" name="Google Shape;9365;p74"/>
              <p:cNvGrpSpPr/>
              <p:nvPr/>
            </p:nvGrpSpPr>
            <p:grpSpPr>
              <a:xfrm>
                <a:off x="6915505" y="1193063"/>
                <a:ext cx="284947" cy="597387"/>
                <a:chOff x="6915505" y="1193063"/>
                <a:chExt cx="284947" cy="597387"/>
              </a:xfrm>
            </p:grpSpPr>
            <p:sp>
              <p:nvSpPr>
                <p:cNvPr id="9366" name="Google Shape;9366;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7" name="Google Shape;9367;p74"/>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9368" name="Google Shape;9368;p74"/>
              <p:cNvGrpSpPr/>
              <p:nvPr/>
            </p:nvGrpSpPr>
            <p:grpSpPr>
              <a:xfrm>
                <a:off x="6738300" y="1684725"/>
                <a:ext cx="230066" cy="215971"/>
                <a:chOff x="6738300" y="1684725"/>
                <a:chExt cx="230066" cy="215971"/>
              </a:xfrm>
            </p:grpSpPr>
            <p:sp>
              <p:nvSpPr>
                <p:cNvPr id="9369" name="Google Shape;9369;p74"/>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4"/>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74"/>
        <p:cNvGrpSpPr/>
        <p:nvPr/>
      </p:nvGrpSpPr>
      <p:grpSpPr>
        <a:xfrm>
          <a:off x="0" y="0"/>
          <a:ext cx="0" cy="0"/>
          <a:chOff x="0" y="0"/>
          <a:chExt cx="0" cy="0"/>
        </a:xfrm>
      </p:grpSpPr>
      <p:grpSp>
        <p:nvGrpSpPr>
          <p:cNvPr id="9375" name="Google Shape;9375;p75"/>
          <p:cNvGrpSpPr/>
          <p:nvPr/>
        </p:nvGrpSpPr>
        <p:grpSpPr>
          <a:xfrm>
            <a:off x="829359" y="2307635"/>
            <a:ext cx="339235" cy="298186"/>
            <a:chOff x="898875" y="244725"/>
            <a:chExt cx="481800" cy="423500"/>
          </a:xfrm>
        </p:grpSpPr>
        <p:sp>
          <p:nvSpPr>
            <p:cNvPr id="9376" name="Google Shape;9376;p75"/>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7" name="Google Shape;9377;p75"/>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75"/>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75"/>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0" name="Google Shape;9380;p75"/>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1" name="Google Shape;9381;p75"/>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2" name="Google Shape;9382;p75"/>
          <p:cNvGrpSpPr/>
          <p:nvPr/>
        </p:nvGrpSpPr>
        <p:grpSpPr>
          <a:xfrm>
            <a:off x="1267741" y="2287103"/>
            <a:ext cx="298169" cy="339253"/>
            <a:chOff x="1529350" y="258825"/>
            <a:chExt cx="423475" cy="481825"/>
          </a:xfrm>
        </p:grpSpPr>
        <p:sp>
          <p:nvSpPr>
            <p:cNvPr id="9383" name="Google Shape;9383;p75"/>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4" name="Google Shape;9384;p75"/>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5" name="Google Shape;9385;p75"/>
          <p:cNvGrpSpPr/>
          <p:nvPr/>
        </p:nvGrpSpPr>
        <p:grpSpPr>
          <a:xfrm>
            <a:off x="1660716" y="2367273"/>
            <a:ext cx="340890" cy="178912"/>
            <a:chOff x="2084325" y="363300"/>
            <a:chExt cx="484150" cy="254100"/>
          </a:xfrm>
        </p:grpSpPr>
        <p:sp>
          <p:nvSpPr>
            <p:cNvPr id="9386" name="Google Shape;9386;p75"/>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7" name="Google Shape;9387;p75"/>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8" name="Google Shape;9388;p75"/>
          <p:cNvGrpSpPr/>
          <p:nvPr/>
        </p:nvGrpSpPr>
        <p:grpSpPr>
          <a:xfrm>
            <a:off x="2110011" y="2287102"/>
            <a:ext cx="298169" cy="339253"/>
            <a:chOff x="2707500" y="249400"/>
            <a:chExt cx="423475" cy="481825"/>
          </a:xfrm>
        </p:grpSpPr>
        <p:sp>
          <p:nvSpPr>
            <p:cNvPr id="9389" name="Google Shape;9389;p75"/>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0" name="Google Shape;9390;p75"/>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1" name="Google Shape;9391;p75"/>
          <p:cNvGrpSpPr/>
          <p:nvPr/>
        </p:nvGrpSpPr>
        <p:grpSpPr>
          <a:xfrm>
            <a:off x="2523626" y="2287428"/>
            <a:ext cx="305386" cy="338602"/>
            <a:chOff x="3300325" y="249875"/>
            <a:chExt cx="433725" cy="480900"/>
          </a:xfrm>
        </p:grpSpPr>
        <p:sp>
          <p:nvSpPr>
            <p:cNvPr id="9392" name="Google Shape;9392;p75"/>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3" name="Google Shape;9393;p75"/>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4" name="Google Shape;9394;p75"/>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5" name="Google Shape;9395;p75"/>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6" name="Google Shape;9396;p75"/>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75"/>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8" name="Google Shape;9398;p75"/>
          <p:cNvGrpSpPr/>
          <p:nvPr/>
        </p:nvGrpSpPr>
        <p:grpSpPr>
          <a:xfrm>
            <a:off x="2912712" y="2287349"/>
            <a:ext cx="352349" cy="338760"/>
            <a:chOff x="3854700" y="249750"/>
            <a:chExt cx="500425" cy="481125"/>
          </a:xfrm>
        </p:grpSpPr>
        <p:sp>
          <p:nvSpPr>
            <p:cNvPr id="9399" name="Google Shape;9399;p75"/>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75"/>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75"/>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2" name="Google Shape;9402;p75"/>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3" name="Google Shape;9403;p75"/>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75"/>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75"/>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6" name="Google Shape;9406;p75"/>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7" name="Google Shape;9407;p75"/>
          <p:cNvGrpSpPr/>
          <p:nvPr/>
        </p:nvGrpSpPr>
        <p:grpSpPr>
          <a:xfrm>
            <a:off x="3330701" y="2287349"/>
            <a:ext cx="352349" cy="338760"/>
            <a:chOff x="4447550" y="249750"/>
            <a:chExt cx="500425" cy="481125"/>
          </a:xfrm>
        </p:grpSpPr>
        <p:sp>
          <p:nvSpPr>
            <p:cNvPr id="9408" name="Google Shape;9408;p75"/>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9" name="Google Shape;9409;p75"/>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0" name="Google Shape;9410;p75"/>
          <p:cNvGrpSpPr/>
          <p:nvPr/>
        </p:nvGrpSpPr>
        <p:grpSpPr>
          <a:xfrm>
            <a:off x="3759902" y="2287102"/>
            <a:ext cx="339253" cy="339253"/>
            <a:chOff x="5049725" y="249400"/>
            <a:chExt cx="481825" cy="481825"/>
          </a:xfrm>
        </p:grpSpPr>
        <p:sp>
          <p:nvSpPr>
            <p:cNvPr id="9411" name="Google Shape;9411;p75"/>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2" name="Google Shape;9412;p75"/>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3" name="Google Shape;9413;p75"/>
          <p:cNvGrpSpPr/>
          <p:nvPr/>
        </p:nvGrpSpPr>
        <p:grpSpPr>
          <a:xfrm>
            <a:off x="4173843" y="2287102"/>
            <a:ext cx="339253" cy="339253"/>
            <a:chOff x="5660400" y="238125"/>
            <a:chExt cx="481825" cy="481825"/>
          </a:xfrm>
        </p:grpSpPr>
        <p:sp>
          <p:nvSpPr>
            <p:cNvPr id="9414" name="Google Shape;9414;p75"/>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5" name="Google Shape;9415;p75"/>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6" name="Google Shape;9416;p75"/>
          <p:cNvGrpSpPr/>
          <p:nvPr/>
        </p:nvGrpSpPr>
        <p:grpSpPr>
          <a:xfrm>
            <a:off x="4590529" y="2287102"/>
            <a:ext cx="339253" cy="339253"/>
            <a:chOff x="6235400" y="249400"/>
            <a:chExt cx="481825" cy="481825"/>
          </a:xfrm>
        </p:grpSpPr>
        <p:sp>
          <p:nvSpPr>
            <p:cNvPr id="9417" name="Google Shape;9417;p75"/>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8" name="Google Shape;9418;p75"/>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9" name="Google Shape;9419;p75"/>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75"/>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75"/>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2" name="Google Shape;9422;p75"/>
          <p:cNvGrpSpPr/>
          <p:nvPr/>
        </p:nvGrpSpPr>
        <p:grpSpPr>
          <a:xfrm>
            <a:off x="828875" y="2731810"/>
            <a:ext cx="340204" cy="298116"/>
            <a:chOff x="899850" y="871450"/>
            <a:chExt cx="483175" cy="423400"/>
          </a:xfrm>
        </p:grpSpPr>
        <p:sp>
          <p:nvSpPr>
            <p:cNvPr id="9423" name="Google Shape;9423;p75"/>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75"/>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5" name="Google Shape;9425;p75"/>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6" name="Google Shape;9426;p75"/>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7" name="Google Shape;9427;p75"/>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28" name="Google Shape;9428;p75"/>
          <p:cNvGrpSpPr/>
          <p:nvPr/>
        </p:nvGrpSpPr>
        <p:grpSpPr>
          <a:xfrm>
            <a:off x="1660875" y="2711232"/>
            <a:ext cx="340573" cy="339271"/>
            <a:chOff x="2085450" y="842250"/>
            <a:chExt cx="483700" cy="481850"/>
          </a:xfrm>
        </p:grpSpPr>
        <p:sp>
          <p:nvSpPr>
            <p:cNvPr id="9429" name="Google Shape;9429;p7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0" name="Google Shape;9430;p7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1" name="Google Shape;9431;p7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2" name="Google Shape;9432;p75"/>
          <p:cNvGrpSpPr/>
          <p:nvPr/>
        </p:nvGrpSpPr>
        <p:grpSpPr>
          <a:xfrm>
            <a:off x="2089443" y="2711241"/>
            <a:ext cx="339306" cy="339253"/>
            <a:chOff x="2685825" y="840375"/>
            <a:chExt cx="481900" cy="481825"/>
          </a:xfrm>
        </p:grpSpPr>
        <p:sp>
          <p:nvSpPr>
            <p:cNvPr id="9433" name="Google Shape;9433;p7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4" name="Google Shape;9434;p7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5" name="Google Shape;9435;p75"/>
          <p:cNvGrpSpPr/>
          <p:nvPr/>
        </p:nvGrpSpPr>
        <p:grpSpPr>
          <a:xfrm>
            <a:off x="2501104" y="2710924"/>
            <a:ext cx="350431" cy="339887"/>
            <a:chOff x="3270675" y="841800"/>
            <a:chExt cx="497700" cy="482725"/>
          </a:xfrm>
        </p:grpSpPr>
        <p:sp>
          <p:nvSpPr>
            <p:cNvPr id="9436" name="Google Shape;9436;p75"/>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7" name="Google Shape;9437;p75"/>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8" name="Google Shape;9438;p75"/>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39" name="Google Shape;9439;p75"/>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40" name="Google Shape;9440;p75"/>
          <p:cNvGrpSpPr/>
          <p:nvPr/>
        </p:nvGrpSpPr>
        <p:grpSpPr>
          <a:xfrm>
            <a:off x="3337249" y="2731783"/>
            <a:ext cx="339253" cy="298169"/>
            <a:chOff x="4467200" y="877100"/>
            <a:chExt cx="481825" cy="423475"/>
          </a:xfrm>
        </p:grpSpPr>
        <p:sp>
          <p:nvSpPr>
            <p:cNvPr id="9441" name="Google Shape;9441;p75"/>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75"/>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3" name="Google Shape;9443;p75"/>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4" name="Google Shape;9444;p75"/>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5" name="Google Shape;9445;p75"/>
          <p:cNvGrpSpPr/>
          <p:nvPr/>
        </p:nvGrpSpPr>
        <p:grpSpPr>
          <a:xfrm>
            <a:off x="3752140" y="2711232"/>
            <a:ext cx="354778" cy="339271"/>
            <a:chOff x="5045500" y="842250"/>
            <a:chExt cx="503875" cy="481850"/>
          </a:xfrm>
        </p:grpSpPr>
        <p:sp>
          <p:nvSpPr>
            <p:cNvPr id="9446" name="Google Shape;9446;p75"/>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75"/>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8" name="Google Shape;9448;p75"/>
          <p:cNvGrpSpPr/>
          <p:nvPr/>
        </p:nvGrpSpPr>
        <p:grpSpPr>
          <a:xfrm>
            <a:off x="4174987" y="2737451"/>
            <a:ext cx="336965" cy="286833"/>
            <a:chOff x="5645200" y="879425"/>
            <a:chExt cx="478575" cy="407375"/>
          </a:xfrm>
        </p:grpSpPr>
        <p:sp>
          <p:nvSpPr>
            <p:cNvPr id="9449" name="Google Shape;9449;p75"/>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75"/>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1" name="Google Shape;9451;p75"/>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2" name="Google Shape;9452;p75"/>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3" name="Google Shape;9453;p75"/>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4" name="Google Shape;9454;p75"/>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5" name="Google Shape;9455;p75"/>
          <p:cNvGrpSpPr/>
          <p:nvPr/>
        </p:nvGrpSpPr>
        <p:grpSpPr>
          <a:xfrm>
            <a:off x="4611062" y="2711241"/>
            <a:ext cx="298186" cy="339253"/>
            <a:chOff x="6264525" y="842250"/>
            <a:chExt cx="423500" cy="481825"/>
          </a:xfrm>
        </p:grpSpPr>
        <p:sp>
          <p:nvSpPr>
            <p:cNvPr id="9456" name="Google Shape;9456;p75"/>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7" name="Google Shape;9457;p75"/>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8" name="Google Shape;9458;p75"/>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9" name="Google Shape;9459;p75"/>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75"/>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1" name="Google Shape;9461;p75"/>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2" name="Google Shape;9462;p75"/>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3" name="Google Shape;9463;p75"/>
          <p:cNvGrpSpPr/>
          <p:nvPr/>
        </p:nvGrpSpPr>
        <p:grpSpPr>
          <a:xfrm>
            <a:off x="829350" y="3125895"/>
            <a:ext cx="339253" cy="339253"/>
            <a:chOff x="900750" y="1436075"/>
            <a:chExt cx="481825" cy="481825"/>
          </a:xfrm>
        </p:grpSpPr>
        <p:sp>
          <p:nvSpPr>
            <p:cNvPr id="9464" name="Google Shape;9464;p75"/>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5" name="Google Shape;9465;p75"/>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6" name="Google Shape;9466;p75"/>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7" name="Google Shape;9467;p75"/>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8" name="Google Shape;9468;p75"/>
          <p:cNvGrpSpPr/>
          <p:nvPr/>
        </p:nvGrpSpPr>
        <p:grpSpPr>
          <a:xfrm>
            <a:off x="1247198" y="3186183"/>
            <a:ext cx="339253" cy="218676"/>
            <a:chOff x="1492675" y="1520750"/>
            <a:chExt cx="481825" cy="310575"/>
          </a:xfrm>
        </p:grpSpPr>
        <p:sp>
          <p:nvSpPr>
            <p:cNvPr id="9469" name="Google Shape;9469;p75"/>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0" name="Google Shape;9470;p75"/>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1" name="Google Shape;9471;p75"/>
          <p:cNvGrpSpPr/>
          <p:nvPr/>
        </p:nvGrpSpPr>
        <p:grpSpPr>
          <a:xfrm>
            <a:off x="1654995" y="3125877"/>
            <a:ext cx="352332" cy="339288"/>
            <a:chOff x="2071000" y="1435025"/>
            <a:chExt cx="500400" cy="481875"/>
          </a:xfrm>
        </p:grpSpPr>
        <p:sp>
          <p:nvSpPr>
            <p:cNvPr id="9472" name="Google Shape;9472;p75"/>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3" name="Google Shape;9473;p75"/>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4" name="Google Shape;9474;p75"/>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5" name="Google Shape;9475;p75"/>
          <p:cNvGrpSpPr/>
          <p:nvPr/>
        </p:nvGrpSpPr>
        <p:grpSpPr>
          <a:xfrm>
            <a:off x="2083159" y="3146709"/>
            <a:ext cx="351874" cy="297623"/>
            <a:chOff x="2678350" y="1464650"/>
            <a:chExt cx="499750" cy="422700"/>
          </a:xfrm>
        </p:grpSpPr>
        <p:sp>
          <p:nvSpPr>
            <p:cNvPr id="9476" name="Google Shape;9476;p75"/>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7" name="Google Shape;9477;p75"/>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8" name="Google Shape;9478;p75"/>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9" name="Google Shape;9479;p75"/>
          <p:cNvGrpSpPr/>
          <p:nvPr/>
        </p:nvGrpSpPr>
        <p:grpSpPr>
          <a:xfrm>
            <a:off x="2506692" y="3125895"/>
            <a:ext cx="339253" cy="339253"/>
            <a:chOff x="3271200" y="1435075"/>
            <a:chExt cx="481825" cy="481825"/>
          </a:xfrm>
        </p:grpSpPr>
        <p:sp>
          <p:nvSpPr>
            <p:cNvPr id="9480" name="Google Shape;9480;p75"/>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1" name="Google Shape;9481;p75"/>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2" name="Google Shape;9482;p75"/>
          <p:cNvGrpSpPr/>
          <p:nvPr/>
        </p:nvGrpSpPr>
        <p:grpSpPr>
          <a:xfrm>
            <a:off x="2917165" y="3125877"/>
            <a:ext cx="343442" cy="339288"/>
            <a:chOff x="3858100" y="1435075"/>
            <a:chExt cx="487775" cy="481875"/>
          </a:xfrm>
        </p:grpSpPr>
        <p:sp>
          <p:nvSpPr>
            <p:cNvPr id="9483" name="Google Shape;9483;p75"/>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4" name="Google Shape;9484;p75"/>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5" name="Google Shape;9485;p75"/>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6" name="Google Shape;9486;p75"/>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7" name="Google Shape;9487;p75"/>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8" name="Google Shape;9488;p75"/>
          <p:cNvGrpSpPr/>
          <p:nvPr/>
        </p:nvGrpSpPr>
        <p:grpSpPr>
          <a:xfrm>
            <a:off x="3337249" y="3125895"/>
            <a:ext cx="339253" cy="339253"/>
            <a:chOff x="4456875" y="1435075"/>
            <a:chExt cx="481825" cy="481825"/>
          </a:xfrm>
        </p:grpSpPr>
        <p:sp>
          <p:nvSpPr>
            <p:cNvPr id="9489" name="Google Shape;9489;p75"/>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75"/>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1" name="Google Shape;9491;p75"/>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2" name="Google Shape;9492;p75"/>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3" name="Google Shape;9493;p75"/>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4" name="Google Shape;9494;p75"/>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5" name="Google Shape;9495;p75"/>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75"/>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75"/>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8" name="Google Shape;9498;p75"/>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9" name="Google Shape;9499;p75"/>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0" name="Google Shape;9500;p75"/>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1" name="Google Shape;9501;p75"/>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2" name="Google Shape;9502;p75"/>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3" name="Google Shape;9503;p75"/>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75"/>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5" name="Google Shape;9505;p75"/>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6" name="Google Shape;9506;p75"/>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7" name="Google Shape;9507;p75"/>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8" name="Google Shape;9508;p75"/>
          <p:cNvGrpSpPr/>
          <p:nvPr/>
        </p:nvGrpSpPr>
        <p:grpSpPr>
          <a:xfrm>
            <a:off x="3758239" y="3125886"/>
            <a:ext cx="342580" cy="339271"/>
            <a:chOff x="5049725" y="1435050"/>
            <a:chExt cx="486550" cy="481850"/>
          </a:xfrm>
        </p:grpSpPr>
        <p:sp>
          <p:nvSpPr>
            <p:cNvPr id="9509" name="Google Shape;9509;p75"/>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0" name="Google Shape;9510;p75"/>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1" name="Google Shape;9511;p75"/>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2" name="Google Shape;9512;p75"/>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3" name="Google Shape;9513;p75"/>
          <p:cNvGrpSpPr/>
          <p:nvPr/>
        </p:nvGrpSpPr>
        <p:grpSpPr>
          <a:xfrm>
            <a:off x="4173790" y="3125895"/>
            <a:ext cx="339359" cy="339253"/>
            <a:chOff x="5642475" y="1435075"/>
            <a:chExt cx="481975" cy="481825"/>
          </a:xfrm>
        </p:grpSpPr>
        <p:sp>
          <p:nvSpPr>
            <p:cNvPr id="9514" name="Google Shape;9514;p7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5" name="Google Shape;9515;p7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6" name="Google Shape;9516;p7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7" name="Google Shape;9517;p75"/>
          <p:cNvGrpSpPr/>
          <p:nvPr/>
        </p:nvGrpSpPr>
        <p:grpSpPr>
          <a:xfrm>
            <a:off x="4588276" y="3125886"/>
            <a:ext cx="343759" cy="339271"/>
            <a:chOff x="6232000" y="1435050"/>
            <a:chExt cx="488225" cy="481850"/>
          </a:xfrm>
        </p:grpSpPr>
        <p:sp>
          <p:nvSpPr>
            <p:cNvPr id="9518" name="Google Shape;9518;p75"/>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75"/>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0" name="Google Shape;9520;p75"/>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1" name="Google Shape;9521;p75"/>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2" name="Google Shape;9522;p75"/>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3" name="Google Shape;9523;p75"/>
          <p:cNvGrpSpPr/>
          <p:nvPr/>
        </p:nvGrpSpPr>
        <p:grpSpPr>
          <a:xfrm>
            <a:off x="849012" y="3539545"/>
            <a:ext cx="299929" cy="337792"/>
            <a:chOff x="924450" y="2028975"/>
            <a:chExt cx="425975" cy="479750"/>
          </a:xfrm>
        </p:grpSpPr>
        <p:sp>
          <p:nvSpPr>
            <p:cNvPr id="9524" name="Google Shape;9524;p75"/>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5" name="Google Shape;9525;p75"/>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6" name="Google Shape;9526;p75"/>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7" name="Google Shape;9527;p75"/>
          <p:cNvGrpSpPr/>
          <p:nvPr/>
        </p:nvGrpSpPr>
        <p:grpSpPr>
          <a:xfrm>
            <a:off x="1661509" y="3559347"/>
            <a:ext cx="339306" cy="298186"/>
            <a:chOff x="2085450" y="2057100"/>
            <a:chExt cx="481900" cy="423500"/>
          </a:xfrm>
        </p:grpSpPr>
        <p:sp>
          <p:nvSpPr>
            <p:cNvPr id="9528" name="Google Shape;9528;p75"/>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9" name="Google Shape;9529;p75"/>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0" name="Google Shape;9530;p75"/>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1" name="Google Shape;9531;p75"/>
          <p:cNvGrpSpPr/>
          <p:nvPr/>
        </p:nvGrpSpPr>
        <p:grpSpPr>
          <a:xfrm>
            <a:off x="2089442" y="3582592"/>
            <a:ext cx="339306" cy="251698"/>
            <a:chOff x="2678275" y="2090100"/>
            <a:chExt cx="481900" cy="357475"/>
          </a:xfrm>
        </p:grpSpPr>
        <p:sp>
          <p:nvSpPr>
            <p:cNvPr id="9532" name="Google Shape;9532;p75"/>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3" name="Google Shape;9533;p75"/>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4" name="Google Shape;9534;p75"/>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5" name="Google Shape;9535;p75"/>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6" name="Google Shape;9536;p75"/>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7" name="Google Shape;9537;p75"/>
          <p:cNvGrpSpPr/>
          <p:nvPr/>
        </p:nvGrpSpPr>
        <p:grpSpPr>
          <a:xfrm>
            <a:off x="2566646" y="3594790"/>
            <a:ext cx="219345" cy="227301"/>
            <a:chOff x="3357325" y="2093500"/>
            <a:chExt cx="311525" cy="322825"/>
          </a:xfrm>
        </p:grpSpPr>
        <p:sp>
          <p:nvSpPr>
            <p:cNvPr id="9538" name="Google Shape;9538;p7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9" name="Google Shape;9539;p7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0" name="Google Shape;9540;p7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41" name="Google Shape;9541;p75"/>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42" name="Google Shape;9542;p75"/>
          <p:cNvGrpSpPr/>
          <p:nvPr/>
        </p:nvGrpSpPr>
        <p:grpSpPr>
          <a:xfrm>
            <a:off x="3360836" y="3538814"/>
            <a:ext cx="292078" cy="339253"/>
            <a:chOff x="4492800" y="2027925"/>
            <a:chExt cx="414825" cy="481825"/>
          </a:xfrm>
        </p:grpSpPr>
        <p:sp>
          <p:nvSpPr>
            <p:cNvPr id="9543" name="Google Shape;9543;p75"/>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4" name="Google Shape;9544;p75"/>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5" name="Google Shape;9545;p75"/>
          <p:cNvGrpSpPr/>
          <p:nvPr/>
        </p:nvGrpSpPr>
        <p:grpSpPr>
          <a:xfrm>
            <a:off x="3759928" y="3538805"/>
            <a:ext cx="339200" cy="339271"/>
            <a:chOff x="5049725" y="2027900"/>
            <a:chExt cx="481750" cy="481850"/>
          </a:xfrm>
        </p:grpSpPr>
        <p:sp>
          <p:nvSpPr>
            <p:cNvPr id="9546" name="Google Shape;9546;p7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7" name="Google Shape;9547;p7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8" name="Google Shape;9548;p7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9" name="Google Shape;9549;p7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0" name="Google Shape;9550;p7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1" name="Google Shape;9551;p7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2" name="Google Shape;9552;p7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3" name="Google Shape;9553;p7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4" name="Google Shape;9554;p75"/>
          <p:cNvGrpSpPr/>
          <p:nvPr/>
        </p:nvGrpSpPr>
        <p:grpSpPr>
          <a:xfrm>
            <a:off x="4233524" y="3538893"/>
            <a:ext cx="219890" cy="339095"/>
            <a:chOff x="5726350" y="2028150"/>
            <a:chExt cx="312300" cy="481600"/>
          </a:xfrm>
        </p:grpSpPr>
        <p:sp>
          <p:nvSpPr>
            <p:cNvPr id="9555" name="Google Shape;9555;p75"/>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6" name="Google Shape;9556;p75"/>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7" name="Google Shape;9557;p75"/>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8" name="Google Shape;9558;p75"/>
          <p:cNvGrpSpPr/>
          <p:nvPr/>
        </p:nvGrpSpPr>
        <p:grpSpPr>
          <a:xfrm>
            <a:off x="4593715" y="3542000"/>
            <a:ext cx="332881" cy="332881"/>
            <a:chOff x="6239925" y="2032450"/>
            <a:chExt cx="472775" cy="472775"/>
          </a:xfrm>
        </p:grpSpPr>
        <p:sp>
          <p:nvSpPr>
            <p:cNvPr id="9559" name="Google Shape;9559;p75"/>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0" name="Google Shape;9560;p75"/>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1" name="Google Shape;9561;p75"/>
          <p:cNvGrpSpPr/>
          <p:nvPr/>
        </p:nvGrpSpPr>
        <p:grpSpPr>
          <a:xfrm>
            <a:off x="5042807" y="2364092"/>
            <a:ext cx="334641" cy="185425"/>
            <a:chOff x="903075" y="2730000"/>
            <a:chExt cx="475275" cy="263350"/>
          </a:xfrm>
        </p:grpSpPr>
        <p:sp>
          <p:nvSpPr>
            <p:cNvPr id="9562" name="Google Shape;9562;p75"/>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3" name="Google Shape;9563;p75"/>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4" name="Google Shape;9564;p75"/>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5" name="Google Shape;9565;p75"/>
          <p:cNvGrpSpPr/>
          <p:nvPr/>
        </p:nvGrpSpPr>
        <p:grpSpPr>
          <a:xfrm>
            <a:off x="1247198" y="3538814"/>
            <a:ext cx="339253" cy="339253"/>
            <a:chOff x="1492675" y="2027925"/>
            <a:chExt cx="481825" cy="481825"/>
          </a:xfrm>
        </p:grpSpPr>
        <p:sp>
          <p:nvSpPr>
            <p:cNvPr id="9566" name="Google Shape;9566;p75"/>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75"/>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8" name="Google Shape;9568;p75"/>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9" name="Google Shape;9569;p75"/>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0" name="Google Shape;9570;p75"/>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1" name="Google Shape;9571;p75"/>
          <p:cNvGrpSpPr/>
          <p:nvPr/>
        </p:nvGrpSpPr>
        <p:grpSpPr>
          <a:xfrm>
            <a:off x="5473575" y="2287178"/>
            <a:ext cx="339253" cy="339253"/>
            <a:chOff x="1492675" y="2620775"/>
            <a:chExt cx="481825" cy="481825"/>
          </a:xfrm>
        </p:grpSpPr>
        <p:sp>
          <p:nvSpPr>
            <p:cNvPr id="9572" name="Google Shape;9572;p75"/>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75"/>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74" name="Google Shape;9574;p75"/>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75" name="Google Shape;9575;p75"/>
          <p:cNvGrpSpPr/>
          <p:nvPr/>
        </p:nvGrpSpPr>
        <p:grpSpPr>
          <a:xfrm>
            <a:off x="6297328" y="2303161"/>
            <a:ext cx="333585" cy="307287"/>
            <a:chOff x="2682350" y="2643425"/>
            <a:chExt cx="473775" cy="436425"/>
          </a:xfrm>
        </p:grpSpPr>
        <p:sp>
          <p:nvSpPr>
            <p:cNvPr id="9576" name="Google Shape;9576;p75"/>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75"/>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8" name="Google Shape;9578;p75"/>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9" name="Google Shape;9579;p75"/>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0" name="Google Shape;9580;p75"/>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75"/>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2" name="Google Shape;9582;p75"/>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3" name="Google Shape;9583;p75"/>
          <p:cNvGrpSpPr/>
          <p:nvPr/>
        </p:nvGrpSpPr>
        <p:grpSpPr>
          <a:xfrm>
            <a:off x="6762818" y="2287178"/>
            <a:ext cx="238531" cy="339253"/>
            <a:chOff x="3342725" y="2620775"/>
            <a:chExt cx="338775" cy="481825"/>
          </a:xfrm>
        </p:grpSpPr>
        <p:sp>
          <p:nvSpPr>
            <p:cNvPr id="9584" name="Google Shape;9584;p75"/>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5" name="Google Shape;9585;p75"/>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6" name="Google Shape;9586;p75"/>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7" name="Google Shape;9587;p75"/>
          <p:cNvGrpSpPr/>
          <p:nvPr/>
        </p:nvGrpSpPr>
        <p:grpSpPr>
          <a:xfrm>
            <a:off x="7156568" y="2287178"/>
            <a:ext cx="278296" cy="339253"/>
            <a:chOff x="3907325" y="2620775"/>
            <a:chExt cx="395250" cy="481825"/>
          </a:xfrm>
        </p:grpSpPr>
        <p:sp>
          <p:nvSpPr>
            <p:cNvPr id="9588" name="Google Shape;9588;p75"/>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75"/>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75"/>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75"/>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2" name="Google Shape;9592;p75"/>
          <p:cNvGrpSpPr/>
          <p:nvPr/>
        </p:nvGrpSpPr>
        <p:grpSpPr>
          <a:xfrm>
            <a:off x="7549755" y="2297783"/>
            <a:ext cx="339253" cy="318042"/>
            <a:chOff x="4456875" y="2635825"/>
            <a:chExt cx="481825" cy="451700"/>
          </a:xfrm>
        </p:grpSpPr>
        <p:sp>
          <p:nvSpPr>
            <p:cNvPr id="9593" name="Google Shape;9593;p75"/>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4" name="Google Shape;9594;p75"/>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5" name="Google Shape;9595;p75"/>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6" name="Google Shape;9596;p75"/>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7" name="Google Shape;9597;p75"/>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8" name="Google Shape;9598;p75"/>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9" name="Google Shape;9599;p75"/>
          <p:cNvGrpSpPr/>
          <p:nvPr/>
        </p:nvGrpSpPr>
        <p:grpSpPr>
          <a:xfrm>
            <a:off x="7974679" y="2297783"/>
            <a:ext cx="339253" cy="318042"/>
            <a:chOff x="5049725" y="2635825"/>
            <a:chExt cx="481825" cy="451700"/>
          </a:xfrm>
        </p:grpSpPr>
        <p:sp>
          <p:nvSpPr>
            <p:cNvPr id="9600" name="Google Shape;9600;p75"/>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75"/>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2" name="Google Shape;9602;p75"/>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3" name="Google Shape;9603;p75"/>
          <p:cNvGrpSpPr/>
          <p:nvPr/>
        </p:nvGrpSpPr>
        <p:grpSpPr>
          <a:xfrm>
            <a:off x="2408929" y="3952243"/>
            <a:ext cx="338566" cy="338373"/>
            <a:chOff x="5643000" y="2621375"/>
            <a:chExt cx="480850" cy="480575"/>
          </a:xfrm>
        </p:grpSpPr>
        <p:sp>
          <p:nvSpPr>
            <p:cNvPr id="9604" name="Google Shape;9604;p7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5" name="Google Shape;9605;p7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7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7" name="Google Shape;9607;p7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8" name="Google Shape;9608;p7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7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0" name="Google Shape;9610;p7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1" name="Google Shape;9611;p75"/>
          <p:cNvGrpSpPr/>
          <p:nvPr/>
        </p:nvGrpSpPr>
        <p:grpSpPr>
          <a:xfrm>
            <a:off x="4178623" y="3951803"/>
            <a:ext cx="339359" cy="339253"/>
            <a:chOff x="6235250" y="2620775"/>
            <a:chExt cx="481975" cy="481825"/>
          </a:xfrm>
        </p:grpSpPr>
        <p:sp>
          <p:nvSpPr>
            <p:cNvPr id="9612" name="Google Shape;9612;p75"/>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3" name="Google Shape;9613;p75"/>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4" name="Google Shape;9614;p75"/>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5" name="Google Shape;9615;p75"/>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6" name="Google Shape;9616;p75"/>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7" name="Google Shape;9617;p75"/>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18" name="Google Shape;9618;p75"/>
          <p:cNvGrpSpPr/>
          <p:nvPr/>
        </p:nvGrpSpPr>
        <p:grpSpPr>
          <a:xfrm>
            <a:off x="5472652" y="2711317"/>
            <a:ext cx="341101" cy="339253"/>
            <a:chOff x="1535000" y="3223325"/>
            <a:chExt cx="484450" cy="481825"/>
          </a:xfrm>
        </p:grpSpPr>
        <p:sp>
          <p:nvSpPr>
            <p:cNvPr id="9619" name="Google Shape;9619;p75"/>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0" name="Google Shape;9620;p75"/>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1" name="Google Shape;9621;p75"/>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2" name="Google Shape;9622;p75"/>
          <p:cNvGrpSpPr/>
          <p:nvPr/>
        </p:nvGrpSpPr>
        <p:grpSpPr>
          <a:xfrm>
            <a:off x="5880219" y="2746618"/>
            <a:ext cx="339253" cy="268649"/>
            <a:chOff x="2085525" y="3263750"/>
            <a:chExt cx="481825" cy="381550"/>
          </a:xfrm>
        </p:grpSpPr>
        <p:sp>
          <p:nvSpPr>
            <p:cNvPr id="9623" name="Google Shape;9623;p75"/>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75"/>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25" name="Google Shape;9625;p75"/>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26" name="Google Shape;9626;p75"/>
          <p:cNvGrpSpPr/>
          <p:nvPr/>
        </p:nvGrpSpPr>
        <p:grpSpPr>
          <a:xfrm>
            <a:off x="6711982" y="2711308"/>
            <a:ext cx="340204" cy="339271"/>
            <a:chOff x="3270450" y="3213625"/>
            <a:chExt cx="483175" cy="481850"/>
          </a:xfrm>
        </p:grpSpPr>
        <p:sp>
          <p:nvSpPr>
            <p:cNvPr id="9627" name="Google Shape;9627;p75"/>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8" name="Google Shape;9628;p75"/>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9" name="Google Shape;9629;p75"/>
          <p:cNvGrpSpPr/>
          <p:nvPr/>
        </p:nvGrpSpPr>
        <p:grpSpPr>
          <a:xfrm>
            <a:off x="7211250" y="2711317"/>
            <a:ext cx="168931" cy="339253"/>
            <a:chOff x="3984950" y="3213600"/>
            <a:chExt cx="239925" cy="481825"/>
          </a:xfrm>
        </p:grpSpPr>
        <p:sp>
          <p:nvSpPr>
            <p:cNvPr id="9630" name="Google Shape;9630;p75"/>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1" name="Google Shape;9631;p75"/>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32" name="Google Shape;9632;p75"/>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3" name="Google Shape;9633;p75"/>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34" name="Google Shape;9634;p75"/>
          <p:cNvGrpSpPr/>
          <p:nvPr/>
        </p:nvGrpSpPr>
        <p:grpSpPr>
          <a:xfrm>
            <a:off x="1946447" y="3981487"/>
            <a:ext cx="355218" cy="279880"/>
            <a:chOff x="5629975" y="3255775"/>
            <a:chExt cx="504500" cy="397500"/>
          </a:xfrm>
        </p:grpSpPr>
        <p:sp>
          <p:nvSpPr>
            <p:cNvPr id="9635" name="Google Shape;9635;p75"/>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6" name="Google Shape;9636;p75"/>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7" name="Google Shape;9637;p75"/>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8" name="Google Shape;9638;p75"/>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9" name="Google Shape;9639;p75"/>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0" name="Google Shape;9640;p75"/>
          <p:cNvGrpSpPr/>
          <p:nvPr/>
        </p:nvGrpSpPr>
        <p:grpSpPr>
          <a:xfrm>
            <a:off x="3731103" y="3981593"/>
            <a:ext cx="340256" cy="279669"/>
            <a:chOff x="6234950" y="3255925"/>
            <a:chExt cx="483250" cy="397200"/>
          </a:xfrm>
        </p:grpSpPr>
        <p:sp>
          <p:nvSpPr>
            <p:cNvPr id="9641" name="Google Shape;9641;p75"/>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2" name="Google Shape;9642;p75"/>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75"/>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4" name="Google Shape;9644;p75"/>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5" name="Google Shape;9645;p75"/>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6" name="Google Shape;9646;p75"/>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7" name="Google Shape;9647;p75"/>
          <p:cNvGrpSpPr/>
          <p:nvPr/>
        </p:nvGrpSpPr>
        <p:grpSpPr>
          <a:xfrm>
            <a:off x="5051107" y="3125970"/>
            <a:ext cx="318042" cy="339253"/>
            <a:chOff x="914900" y="3806450"/>
            <a:chExt cx="451700" cy="481825"/>
          </a:xfrm>
        </p:grpSpPr>
        <p:sp>
          <p:nvSpPr>
            <p:cNvPr id="9648" name="Google Shape;9648;p75"/>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9" name="Google Shape;9649;p75"/>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0" name="Google Shape;9650;p75"/>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1" name="Google Shape;9651;p75"/>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2" name="Google Shape;9652;p75"/>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3" name="Google Shape;9653;p75"/>
          <p:cNvGrpSpPr/>
          <p:nvPr/>
        </p:nvGrpSpPr>
        <p:grpSpPr>
          <a:xfrm>
            <a:off x="5470028" y="3125785"/>
            <a:ext cx="346347" cy="339623"/>
            <a:chOff x="1490050" y="3805975"/>
            <a:chExt cx="491900" cy="482350"/>
          </a:xfrm>
        </p:grpSpPr>
        <p:sp>
          <p:nvSpPr>
            <p:cNvPr id="9654" name="Google Shape;9654;p75"/>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5" name="Google Shape;9655;p75"/>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6" name="Google Shape;9656;p75"/>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7" name="Google Shape;9657;p75"/>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8" name="Google Shape;9658;p75"/>
          <p:cNvGrpSpPr/>
          <p:nvPr/>
        </p:nvGrpSpPr>
        <p:grpSpPr>
          <a:xfrm>
            <a:off x="5893896" y="3125970"/>
            <a:ext cx="311899" cy="339253"/>
            <a:chOff x="2104275" y="3806450"/>
            <a:chExt cx="442975" cy="481825"/>
          </a:xfrm>
        </p:grpSpPr>
        <p:sp>
          <p:nvSpPr>
            <p:cNvPr id="9659" name="Google Shape;9659;p75"/>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0" name="Google Shape;9660;p75"/>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1" name="Google Shape;9661;p75"/>
          <p:cNvGrpSpPr/>
          <p:nvPr/>
        </p:nvGrpSpPr>
        <p:grpSpPr>
          <a:xfrm>
            <a:off x="6317413" y="3125970"/>
            <a:ext cx="293416" cy="339253"/>
            <a:chOff x="2710875" y="3806450"/>
            <a:chExt cx="416725" cy="481825"/>
          </a:xfrm>
        </p:grpSpPr>
        <p:sp>
          <p:nvSpPr>
            <p:cNvPr id="9662" name="Google Shape;9662;p75"/>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3" name="Google Shape;9663;p75"/>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4" name="Google Shape;9664;p75"/>
          <p:cNvGrpSpPr/>
          <p:nvPr/>
        </p:nvGrpSpPr>
        <p:grpSpPr>
          <a:xfrm>
            <a:off x="6712457" y="3166412"/>
            <a:ext cx="339253" cy="258369"/>
            <a:chOff x="3271200" y="3863875"/>
            <a:chExt cx="481825" cy="366950"/>
          </a:xfrm>
        </p:grpSpPr>
        <p:sp>
          <p:nvSpPr>
            <p:cNvPr id="9665" name="Google Shape;9665;p75"/>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6" name="Google Shape;9666;p75"/>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7" name="Google Shape;9667;p75"/>
          <p:cNvGrpSpPr/>
          <p:nvPr/>
        </p:nvGrpSpPr>
        <p:grpSpPr>
          <a:xfrm>
            <a:off x="7147952" y="3126199"/>
            <a:ext cx="295528" cy="338795"/>
            <a:chOff x="3895050" y="3806775"/>
            <a:chExt cx="419725" cy="481175"/>
          </a:xfrm>
        </p:grpSpPr>
        <p:sp>
          <p:nvSpPr>
            <p:cNvPr id="9668" name="Google Shape;9668;p75"/>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9" name="Google Shape;9669;p75"/>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0" name="Google Shape;9670;p75"/>
          <p:cNvGrpSpPr/>
          <p:nvPr/>
        </p:nvGrpSpPr>
        <p:grpSpPr>
          <a:xfrm>
            <a:off x="7551234" y="3125979"/>
            <a:ext cx="336296" cy="339235"/>
            <a:chOff x="4464775" y="3806475"/>
            <a:chExt cx="477625" cy="481800"/>
          </a:xfrm>
        </p:grpSpPr>
        <p:sp>
          <p:nvSpPr>
            <p:cNvPr id="9671" name="Google Shape;9671;p75"/>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2" name="Google Shape;9672;p75"/>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3" name="Google Shape;9673;p75"/>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4" name="Google Shape;9674;p75"/>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5" name="Google Shape;9675;p75"/>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6" name="Google Shape;9676;p75"/>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7" name="Google Shape;9677;p75"/>
          <p:cNvGrpSpPr/>
          <p:nvPr/>
        </p:nvGrpSpPr>
        <p:grpSpPr>
          <a:xfrm>
            <a:off x="7974679" y="3125970"/>
            <a:ext cx="339253" cy="339253"/>
            <a:chOff x="5049725" y="3806450"/>
            <a:chExt cx="481825" cy="481825"/>
          </a:xfrm>
        </p:grpSpPr>
        <p:sp>
          <p:nvSpPr>
            <p:cNvPr id="9678" name="Google Shape;9678;p75"/>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9" name="Google Shape;9679;p75"/>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0" name="Google Shape;9680;p75"/>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1" name="Google Shape;9681;p75"/>
          <p:cNvGrpSpPr/>
          <p:nvPr/>
        </p:nvGrpSpPr>
        <p:grpSpPr>
          <a:xfrm>
            <a:off x="1499932" y="3951798"/>
            <a:ext cx="339253" cy="339253"/>
            <a:chOff x="5651375" y="3806450"/>
            <a:chExt cx="481825" cy="481825"/>
          </a:xfrm>
        </p:grpSpPr>
        <p:sp>
          <p:nvSpPr>
            <p:cNvPr id="9682" name="Google Shape;9682;p75"/>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3" name="Google Shape;9683;p75"/>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4" name="Google Shape;9684;p75"/>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5" name="Google Shape;9685;p75"/>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6" name="Google Shape;9686;p75"/>
          <p:cNvGrpSpPr/>
          <p:nvPr/>
        </p:nvGrpSpPr>
        <p:grpSpPr>
          <a:xfrm>
            <a:off x="3325337" y="3953787"/>
            <a:ext cx="298503" cy="335275"/>
            <a:chOff x="6264300" y="3809300"/>
            <a:chExt cx="423950" cy="476175"/>
          </a:xfrm>
        </p:grpSpPr>
        <p:sp>
          <p:nvSpPr>
            <p:cNvPr id="9687" name="Google Shape;9687;p75"/>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8" name="Google Shape;9688;p75"/>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9" name="Google Shape;9689;p75"/>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90" name="Google Shape;9690;p75"/>
          <p:cNvGrpSpPr/>
          <p:nvPr/>
        </p:nvGrpSpPr>
        <p:grpSpPr>
          <a:xfrm>
            <a:off x="5039841" y="3538881"/>
            <a:ext cx="340573" cy="339271"/>
            <a:chOff x="898875" y="4399275"/>
            <a:chExt cx="483700" cy="481850"/>
          </a:xfrm>
        </p:grpSpPr>
        <p:sp>
          <p:nvSpPr>
            <p:cNvPr id="9691" name="Google Shape;9691;p75"/>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2" name="Google Shape;9692;p75"/>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3" name="Google Shape;9693;p75"/>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4" name="Google Shape;9694;p75"/>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5" name="Google Shape;9695;p75"/>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6" name="Google Shape;9696;p75"/>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7" name="Google Shape;9697;p75"/>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8" name="Google Shape;9698;p75"/>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99" name="Google Shape;9699;p75"/>
          <p:cNvGrpSpPr/>
          <p:nvPr/>
        </p:nvGrpSpPr>
        <p:grpSpPr>
          <a:xfrm>
            <a:off x="5473575" y="3554133"/>
            <a:ext cx="339253" cy="308765"/>
            <a:chOff x="1492675" y="4420975"/>
            <a:chExt cx="481825" cy="438525"/>
          </a:xfrm>
        </p:grpSpPr>
        <p:sp>
          <p:nvSpPr>
            <p:cNvPr id="9700" name="Google Shape;9700;p75"/>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1" name="Google Shape;9701;p75"/>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2" name="Google Shape;9702;p75"/>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3" name="Google Shape;9703;p75"/>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4" name="Google Shape;9704;p75"/>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05" name="Google Shape;9705;p75"/>
          <p:cNvGrpSpPr/>
          <p:nvPr/>
        </p:nvGrpSpPr>
        <p:grpSpPr>
          <a:xfrm>
            <a:off x="5878556" y="3539558"/>
            <a:ext cx="342580" cy="337915"/>
            <a:chOff x="2084100" y="4400250"/>
            <a:chExt cx="486550" cy="479925"/>
          </a:xfrm>
        </p:grpSpPr>
        <p:sp>
          <p:nvSpPr>
            <p:cNvPr id="9706" name="Google Shape;9706;p75"/>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7" name="Google Shape;9707;p75"/>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8" name="Google Shape;9708;p75"/>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9" name="Google Shape;9709;p75"/>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0" name="Google Shape;9710;p75"/>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1" name="Google Shape;9711;p75"/>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2" name="Google Shape;9712;p75"/>
          <p:cNvGrpSpPr/>
          <p:nvPr/>
        </p:nvGrpSpPr>
        <p:grpSpPr>
          <a:xfrm>
            <a:off x="6315036" y="3538907"/>
            <a:ext cx="298169" cy="339218"/>
            <a:chOff x="2707950" y="4399325"/>
            <a:chExt cx="423475" cy="481775"/>
          </a:xfrm>
        </p:grpSpPr>
        <p:sp>
          <p:nvSpPr>
            <p:cNvPr id="9713" name="Google Shape;9713;p75"/>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4" name="Google Shape;9714;p75"/>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5" name="Google Shape;9715;p75"/>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6" name="Google Shape;9716;p75"/>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7" name="Google Shape;9717;p75"/>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8" name="Google Shape;9718;p75"/>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9" name="Google Shape;9719;p75"/>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0" name="Google Shape;9720;p75"/>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1" name="Google Shape;9721;p75"/>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2" name="Google Shape;9722;p75"/>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3" name="Google Shape;9723;p75"/>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4" name="Google Shape;9724;p75"/>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5" name="Google Shape;9725;p75"/>
          <p:cNvGrpSpPr/>
          <p:nvPr/>
        </p:nvGrpSpPr>
        <p:grpSpPr>
          <a:xfrm>
            <a:off x="6744555" y="3538881"/>
            <a:ext cx="275057" cy="339271"/>
            <a:chOff x="3330525" y="4399275"/>
            <a:chExt cx="390650" cy="481850"/>
          </a:xfrm>
        </p:grpSpPr>
        <p:sp>
          <p:nvSpPr>
            <p:cNvPr id="9726" name="Google Shape;9726;p75"/>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7" name="Google Shape;9727;p75"/>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8" name="Google Shape;9728;p75"/>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9" name="Google Shape;9729;p75"/>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0" name="Google Shape;9730;p75"/>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1" name="Google Shape;9731;p75"/>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2" name="Google Shape;9732;p75"/>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3" name="Google Shape;9733;p75"/>
          <p:cNvGrpSpPr/>
          <p:nvPr/>
        </p:nvGrpSpPr>
        <p:grpSpPr>
          <a:xfrm>
            <a:off x="7169084" y="3538890"/>
            <a:ext cx="253265" cy="339253"/>
            <a:chOff x="3938800" y="4399275"/>
            <a:chExt cx="359700" cy="481825"/>
          </a:xfrm>
        </p:grpSpPr>
        <p:sp>
          <p:nvSpPr>
            <p:cNvPr id="9734" name="Google Shape;9734;p75"/>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5" name="Google Shape;9735;p75"/>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6" name="Google Shape;9736;p75"/>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7" name="Google Shape;9737;p75"/>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8" name="Google Shape;9738;p75"/>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9" name="Google Shape;9739;p75"/>
          <p:cNvGrpSpPr/>
          <p:nvPr/>
        </p:nvGrpSpPr>
        <p:grpSpPr>
          <a:xfrm>
            <a:off x="7639862" y="3538890"/>
            <a:ext cx="159039" cy="339253"/>
            <a:chOff x="4584850" y="4399275"/>
            <a:chExt cx="225875" cy="481825"/>
          </a:xfrm>
        </p:grpSpPr>
        <p:sp>
          <p:nvSpPr>
            <p:cNvPr id="9740" name="Google Shape;9740;p75"/>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1" name="Google Shape;9741;p75"/>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2" name="Google Shape;9742;p75"/>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43" name="Google Shape;9743;p75"/>
          <p:cNvGrpSpPr/>
          <p:nvPr/>
        </p:nvGrpSpPr>
        <p:grpSpPr>
          <a:xfrm>
            <a:off x="1053416" y="3951795"/>
            <a:ext cx="339253" cy="339253"/>
            <a:chOff x="5642550" y="4399275"/>
            <a:chExt cx="481825" cy="481825"/>
          </a:xfrm>
        </p:grpSpPr>
        <p:sp>
          <p:nvSpPr>
            <p:cNvPr id="9744" name="Google Shape;9744;p75"/>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5" name="Google Shape;9745;p75"/>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46" name="Google Shape;9746;p75"/>
          <p:cNvGrpSpPr/>
          <p:nvPr/>
        </p:nvGrpSpPr>
        <p:grpSpPr>
          <a:xfrm>
            <a:off x="2854758" y="3963703"/>
            <a:ext cx="363316" cy="315437"/>
            <a:chOff x="6218300" y="4416175"/>
            <a:chExt cx="516000" cy="448000"/>
          </a:xfrm>
        </p:grpSpPr>
        <p:sp>
          <p:nvSpPr>
            <p:cNvPr id="9747" name="Google Shape;9747;p75"/>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8" name="Google Shape;9748;p75"/>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9" name="Google Shape;9749;p75"/>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0" name="Google Shape;9750;p75"/>
          <p:cNvGrpSpPr/>
          <p:nvPr/>
        </p:nvGrpSpPr>
        <p:grpSpPr>
          <a:xfrm>
            <a:off x="5964792" y="3951792"/>
            <a:ext cx="339253" cy="339253"/>
            <a:chOff x="899850" y="4992125"/>
            <a:chExt cx="481825" cy="481825"/>
          </a:xfrm>
        </p:grpSpPr>
        <p:sp>
          <p:nvSpPr>
            <p:cNvPr id="9751" name="Google Shape;9751;p75"/>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2" name="Google Shape;9752;p75"/>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3" name="Google Shape;9753;p75"/>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4" name="Google Shape;9754;p75"/>
          <p:cNvGrpSpPr/>
          <p:nvPr/>
        </p:nvGrpSpPr>
        <p:grpSpPr>
          <a:xfrm>
            <a:off x="5518276" y="3951792"/>
            <a:ext cx="339253" cy="339253"/>
            <a:chOff x="1492675" y="4992125"/>
            <a:chExt cx="481825" cy="481825"/>
          </a:xfrm>
        </p:grpSpPr>
        <p:sp>
          <p:nvSpPr>
            <p:cNvPr id="9755" name="Google Shape;9755;p7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6" name="Google Shape;9756;p7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7" name="Google Shape;9757;p75"/>
          <p:cNvGrpSpPr/>
          <p:nvPr/>
        </p:nvGrpSpPr>
        <p:grpSpPr>
          <a:xfrm>
            <a:off x="5071760" y="3951792"/>
            <a:ext cx="339253" cy="339253"/>
            <a:chOff x="2085525" y="4992125"/>
            <a:chExt cx="481825" cy="481825"/>
          </a:xfrm>
        </p:grpSpPr>
        <p:sp>
          <p:nvSpPr>
            <p:cNvPr id="9758" name="Google Shape;9758;p7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9" name="Google Shape;9759;p7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0" name="Google Shape;9760;p75"/>
          <p:cNvGrpSpPr/>
          <p:nvPr/>
        </p:nvGrpSpPr>
        <p:grpSpPr>
          <a:xfrm>
            <a:off x="6857983" y="3951792"/>
            <a:ext cx="339253" cy="339253"/>
            <a:chOff x="2678350" y="4992125"/>
            <a:chExt cx="481825" cy="481825"/>
          </a:xfrm>
        </p:grpSpPr>
        <p:sp>
          <p:nvSpPr>
            <p:cNvPr id="9761" name="Google Shape;9761;p75"/>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2" name="Google Shape;9762;p75"/>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3" name="Google Shape;9763;p75"/>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4" name="Google Shape;9764;p75"/>
          <p:cNvGrpSpPr/>
          <p:nvPr/>
        </p:nvGrpSpPr>
        <p:grpSpPr>
          <a:xfrm>
            <a:off x="4625244" y="3951792"/>
            <a:ext cx="339253" cy="339253"/>
            <a:chOff x="3271200" y="4992125"/>
            <a:chExt cx="481825" cy="481825"/>
          </a:xfrm>
        </p:grpSpPr>
        <p:sp>
          <p:nvSpPr>
            <p:cNvPr id="9765" name="Google Shape;9765;p75"/>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6" name="Google Shape;9766;p75"/>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7" name="Google Shape;9767;p75"/>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8" name="Google Shape;9768;p75"/>
          <p:cNvGrpSpPr/>
          <p:nvPr/>
        </p:nvGrpSpPr>
        <p:grpSpPr>
          <a:xfrm>
            <a:off x="7304499" y="3952822"/>
            <a:ext cx="339411" cy="337193"/>
            <a:chOff x="3863900" y="4993625"/>
            <a:chExt cx="482050" cy="478900"/>
          </a:xfrm>
        </p:grpSpPr>
        <p:sp>
          <p:nvSpPr>
            <p:cNvPr id="9769" name="Google Shape;9769;p75"/>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0" name="Google Shape;9770;p75"/>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1" name="Google Shape;9771;p75"/>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2" name="Google Shape;9772;p75"/>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3" name="Google Shape;9773;p75"/>
          <p:cNvGrpSpPr/>
          <p:nvPr/>
        </p:nvGrpSpPr>
        <p:grpSpPr>
          <a:xfrm>
            <a:off x="7751173" y="3952822"/>
            <a:ext cx="339411" cy="337193"/>
            <a:chOff x="4456725" y="4993625"/>
            <a:chExt cx="482050" cy="478900"/>
          </a:xfrm>
        </p:grpSpPr>
        <p:sp>
          <p:nvSpPr>
            <p:cNvPr id="9774" name="Google Shape;9774;p75"/>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5" name="Google Shape;9775;p75"/>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6" name="Google Shape;9776;p75"/>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7" name="Google Shape;9777;p75"/>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8" name="Google Shape;9778;p75"/>
          <p:cNvGrpSpPr/>
          <p:nvPr/>
        </p:nvGrpSpPr>
        <p:grpSpPr>
          <a:xfrm>
            <a:off x="6411308" y="3952813"/>
            <a:ext cx="339411" cy="337211"/>
            <a:chOff x="5049575" y="4993600"/>
            <a:chExt cx="482050" cy="478925"/>
          </a:xfrm>
        </p:grpSpPr>
        <p:sp>
          <p:nvSpPr>
            <p:cNvPr id="9779" name="Google Shape;9779;p75"/>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0" name="Google Shape;9780;p75"/>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1" name="Google Shape;9781;p75"/>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2" name="Google Shape;9782;p75"/>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83" name="Google Shape;9783;p75"/>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784" name="Google Shape;9784;p7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88"/>
        <p:cNvGrpSpPr/>
        <p:nvPr/>
      </p:nvGrpSpPr>
      <p:grpSpPr>
        <a:xfrm>
          <a:off x="0" y="0"/>
          <a:ext cx="0" cy="0"/>
          <a:chOff x="0" y="0"/>
          <a:chExt cx="0" cy="0"/>
        </a:xfrm>
      </p:grpSpPr>
      <p:grpSp>
        <p:nvGrpSpPr>
          <p:cNvPr id="9789" name="Google Shape;9789;p76"/>
          <p:cNvGrpSpPr/>
          <p:nvPr/>
        </p:nvGrpSpPr>
        <p:grpSpPr>
          <a:xfrm>
            <a:off x="876361" y="1308054"/>
            <a:ext cx="322099" cy="370529"/>
            <a:chOff x="-42971725" y="3217825"/>
            <a:chExt cx="275675" cy="317125"/>
          </a:xfrm>
        </p:grpSpPr>
        <p:sp>
          <p:nvSpPr>
            <p:cNvPr id="9790" name="Google Shape;9790;p76"/>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6"/>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76"/>
          <p:cNvGrpSpPr/>
          <p:nvPr/>
        </p:nvGrpSpPr>
        <p:grpSpPr>
          <a:xfrm>
            <a:off x="848276" y="1776710"/>
            <a:ext cx="378270" cy="337551"/>
            <a:chOff x="-42996150" y="3612600"/>
            <a:chExt cx="323750" cy="288900"/>
          </a:xfrm>
        </p:grpSpPr>
        <p:sp>
          <p:nvSpPr>
            <p:cNvPr id="9794" name="Google Shape;9794;p76"/>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851036" y="2186080"/>
            <a:ext cx="372749" cy="370909"/>
            <a:chOff x="-42994575" y="3950300"/>
            <a:chExt cx="319025" cy="317450"/>
          </a:xfrm>
        </p:grpSpPr>
        <p:sp>
          <p:nvSpPr>
            <p:cNvPr id="9798" name="Google Shape;9798;p76"/>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6"/>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76"/>
          <p:cNvGrpSpPr/>
          <p:nvPr/>
        </p:nvGrpSpPr>
        <p:grpSpPr>
          <a:xfrm>
            <a:off x="3004431" y="1332912"/>
            <a:ext cx="371785" cy="370879"/>
            <a:chOff x="-41111350" y="3239100"/>
            <a:chExt cx="318200" cy="317425"/>
          </a:xfrm>
        </p:grpSpPr>
        <p:sp>
          <p:nvSpPr>
            <p:cNvPr id="9802" name="Google Shape;9802;p76"/>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6"/>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76"/>
          <p:cNvGrpSpPr/>
          <p:nvPr/>
        </p:nvGrpSpPr>
        <p:grpSpPr>
          <a:xfrm>
            <a:off x="3000751" y="1768444"/>
            <a:ext cx="379146" cy="370967"/>
            <a:chOff x="-41117650" y="3605525"/>
            <a:chExt cx="324500" cy="317500"/>
          </a:xfrm>
        </p:grpSpPr>
        <p:sp>
          <p:nvSpPr>
            <p:cNvPr id="9807" name="Google Shape;9807;p76"/>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6"/>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6"/>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0" name="Google Shape;9810;p76"/>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1" name="Google Shape;9811;p76"/>
          <p:cNvGrpSpPr/>
          <p:nvPr/>
        </p:nvGrpSpPr>
        <p:grpSpPr>
          <a:xfrm>
            <a:off x="1827005" y="2659967"/>
            <a:ext cx="216271" cy="371814"/>
            <a:chOff x="-39205300" y="3220175"/>
            <a:chExt cx="185100" cy="318225"/>
          </a:xfrm>
        </p:grpSpPr>
        <p:sp>
          <p:nvSpPr>
            <p:cNvPr id="9812" name="Google Shape;9812;p76"/>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6"/>
          <p:cNvGrpSpPr/>
          <p:nvPr/>
        </p:nvGrpSpPr>
        <p:grpSpPr>
          <a:xfrm>
            <a:off x="1792533" y="3120038"/>
            <a:ext cx="300016" cy="369273"/>
            <a:chOff x="-39248625" y="3588600"/>
            <a:chExt cx="256775" cy="316050"/>
          </a:xfrm>
        </p:grpSpPr>
        <p:sp>
          <p:nvSpPr>
            <p:cNvPr id="9815" name="Google Shape;9815;p76"/>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7" name="Google Shape;9817;p76"/>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6"/>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1243246" y="1308054"/>
            <a:ext cx="429504" cy="370879"/>
            <a:chOff x="-42651700" y="3217825"/>
            <a:chExt cx="367600" cy="317425"/>
          </a:xfrm>
        </p:grpSpPr>
        <p:sp>
          <p:nvSpPr>
            <p:cNvPr id="9820" name="Google Shape;9820;p76"/>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6"/>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6"/>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6"/>
          <p:cNvGrpSpPr/>
          <p:nvPr/>
        </p:nvGrpSpPr>
        <p:grpSpPr>
          <a:xfrm>
            <a:off x="1278678" y="1747704"/>
            <a:ext cx="358640" cy="363226"/>
            <a:chOff x="-42617300" y="3587775"/>
            <a:chExt cx="306950" cy="310875"/>
          </a:xfrm>
        </p:grpSpPr>
        <p:sp>
          <p:nvSpPr>
            <p:cNvPr id="9825" name="Google Shape;9825;p76"/>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7" name="Google Shape;9827;p76"/>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8" name="Google Shape;9828;p76"/>
          <p:cNvGrpSpPr/>
          <p:nvPr/>
        </p:nvGrpSpPr>
        <p:grpSpPr>
          <a:xfrm>
            <a:off x="3450506" y="1332445"/>
            <a:ext cx="376926" cy="370324"/>
            <a:chOff x="-40748275" y="3238700"/>
            <a:chExt cx="322600" cy="316950"/>
          </a:xfrm>
        </p:grpSpPr>
        <p:sp>
          <p:nvSpPr>
            <p:cNvPr id="9829" name="Google Shape;9829;p76"/>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6"/>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6"/>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3453062" y="1800429"/>
            <a:ext cx="371814" cy="338690"/>
            <a:chOff x="-40745125" y="3632900"/>
            <a:chExt cx="318225" cy="289875"/>
          </a:xfrm>
        </p:grpSpPr>
        <p:sp>
          <p:nvSpPr>
            <p:cNvPr id="9836" name="Google Shape;9836;p76"/>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6"/>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6"/>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76"/>
          <p:cNvGrpSpPr/>
          <p:nvPr/>
        </p:nvGrpSpPr>
        <p:grpSpPr>
          <a:xfrm>
            <a:off x="3457209" y="2211639"/>
            <a:ext cx="363518" cy="370178"/>
            <a:chOff x="-40742750" y="3972175"/>
            <a:chExt cx="311125" cy="316825"/>
          </a:xfrm>
        </p:grpSpPr>
        <p:sp>
          <p:nvSpPr>
            <p:cNvPr id="9844" name="Google Shape;9844;p76"/>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76"/>
          <p:cNvGrpSpPr/>
          <p:nvPr/>
        </p:nvGrpSpPr>
        <p:grpSpPr>
          <a:xfrm>
            <a:off x="2239871" y="2661807"/>
            <a:ext cx="266892" cy="369974"/>
            <a:chOff x="-38860325" y="3221750"/>
            <a:chExt cx="228425" cy="316650"/>
          </a:xfrm>
        </p:grpSpPr>
        <p:sp>
          <p:nvSpPr>
            <p:cNvPr id="9847" name="Google Shape;9847;p76"/>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76"/>
          <p:cNvGrpSpPr/>
          <p:nvPr/>
        </p:nvGrpSpPr>
        <p:grpSpPr>
          <a:xfrm>
            <a:off x="2190678" y="3123864"/>
            <a:ext cx="380081" cy="367111"/>
            <a:chOff x="-38905225" y="3591875"/>
            <a:chExt cx="325300" cy="314200"/>
          </a:xfrm>
        </p:grpSpPr>
        <p:sp>
          <p:nvSpPr>
            <p:cNvPr id="9852" name="Google Shape;9852;p76"/>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5" name="Google Shape;9855;p76"/>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6" name="Google Shape;9856;p76"/>
          <p:cNvGrpSpPr/>
          <p:nvPr/>
        </p:nvGrpSpPr>
        <p:grpSpPr>
          <a:xfrm>
            <a:off x="3997427" y="3108944"/>
            <a:ext cx="290815" cy="369740"/>
            <a:chOff x="-37370925" y="3579105"/>
            <a:chExt cx="248900" cy="316450"/>
          </a:xfrm>
        </p:grpSpPr>
        <p:sp>
          <p:nvSpPr>
            <p:cNvPr id="9857" name="Google Shape;9857;p76"/>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6"/>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9" name="Google Shape;9859;p76"/>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1" name="Google Shape;9861;p76"/>
          <p:cNvGrpSpPr/>
          <p:nvPr/>
        </p:nvGrpSpPr>
        <p:grpSpPr>
          <a:xfrm>
            <a:off x="1690803" y="2187015"/>
            <a:ext cx="371814" cy="369974"/>
            <a:chOff x="-42259725" y="3951100"/>
            <a:chExt cx="318225" cy="316650"/>
          </a:xfrm>
        </p:grpSpPr>
        <p:sp>
          <p:nvSpPr>
            <p:cNvPr id="9862" name="Google Shape;9862;p76"/>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6"/>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6"/>
          <p:cNvGrpSpPr/>
          <p:nvPr/>
        </p:nvGrpSpPr>
        <p:grpSpPr>
          <a:xfrm>
            <a:off x="3889164" y="1366036"/>
            <a:ext cx="370879" cy="337755"/>
            <a:chOff x="-40378075" y="3267450"/>
            <a:chExt cx="317425" cy="289075"/>
          </a:xfrm>
        </p:grpSpPr>
        <p:sp>
          <p:nvSpPr>
            <p:cNvPr id="9865" name="Google Shape;9865;p76"/>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6"/>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6"/>
          <p:cNvGrpSpPr/>
          <p:nvPr/>
        </p:nvGrpSpPr>
        <p:grpSpPr>
          <a:xfrm>
            <a:off x="3892830" y="1767304"/>
            <a:ext cx="363548" cy="369974"/>
            <a:chOff x="-40372575" y="3604550"/>
            <a:chExt cx="311150" cy="316650"/>
          </a:xfrm>
        </p:grpSpPr>
        <p:sp>
          <p:nvSpPr>
            <p:cNvPr id="9870" name="Google Shape;9870;p76"/>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6"/>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3" name="Google Shape;9873;p76"/>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4" name="Google Shape;9874;p76"/>
          <p:cNvGrpSpPr/>
          <p:nvPr/>
        </p:nvGrpSpPr>
        <p:grpSpPr>
          <a:xfrm>
            <a:off x="2616780" y="2659967"/>
            <a:ext cx="399038" cy="372165"/>
            <a:chOff x="-38542250" y="3220175"/>
            <a:chExt cx="341525" cy="318525"/>
          </a:xfrm>
        </p:grpSpPr>
        <p:sp>
          <p:nvSpPr>
            <p:cNvPr id="9875" name="Google Shape;9875;p76"/>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76"/>
          <p:cNvGrpSpPr/>
          <p:nvPr/>
        </p:nvGrpSpPr>
        <p:grpSpPr>
          <a:xfrm>
            <a:off x="2638712" y="3119337"/>
            <a:ext cx="369974" cy="369068"/>
            <a:chOff x="-38537400" y="3588000"/>
            <a:chExt cx="316650" cy="315875"/>
          </a:xfrm>
        </p:grpSpPr>
        <p:sp>
          <p:nvSpPr>
            <p:cNvPr id="9879" name="Google Shape;9879;p76"/>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6"/>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6"/>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6"/>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76"/>
          <p:cNvGrpSpPr/>
          <p:nvPr/>
        </p:nvGrpSpPr>
        <p:grpSpPr>
          <a:xfrm>
            <a:off x="2637792" y="3576866"/>
            <a:ext cx="371814" cy="369974"/>
            <a:chOff x="-38538975" y="3954250"/>
            <a:chExt cx="318225" cy="316650"/>
          </a:xfrm>
        </p:grpSpPr>
        <p:sp>
          <p:nvSpPr>
            <p:cNvPr id="9884" name="Google Shape;9884;p76"/>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6"/>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76"/>
          <p:cNvGrpSpPr/>
          <p:nvPr/>
        </p:nvGrpSpPr>
        <p:grpSpPr>
          <a:xfrm>
            <a:off x="3955104" y="3571793"/>
            <a:ext cx="375465" cy="371814"/>
            <a:chOff x="-37385100" y="3949908"/>
            <a:chExt cx="321350" cy="318225"/>
          </a:xfrm>
        </p:grpSpPr>
        <p:sp>
          <p:nvSpPr>
            <p:cNvPr id="9887" name="Google Shape;9887;p76"/>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6"/>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76"/>
          <p:cNvGrpSpPr/>
          <p:nvPr/>
        </p:nvGrpSpPr>
        <p:grpSpPr>
          <a:xfrm>
            <a:off x="2130763" y="1307353"/>
            <a:ext cx="370909" cy="370675"/>
            <a:chOff x="-41895050" y="3217225"/>
            <a:chExt cx="317450" cy="317250"/>
          </a:xfrm>
        </p:grpSpPr>
        <p:sp>
          <p:nvSpPr>
            <p:cNvPr id="9890" name="Google Shape;9890;p76"/>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6"/>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6"/>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6"/>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6"/>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76"/>
          <p:cNvGrpSpPr/>
          <p:nvPr/>
        </p:nvGrpSpPr>
        <p:grpSpPr>
          <a:xfrm>
            <a:off x="2130310" y="1744287"/>
            <a:ext cx="371814" cy="369974"/>
            <a:chOff x="-41893475" y="3584850"/>
            <a:chExt cx="318225" cy="316650"/>
          </a:xfrm>
        </p:grpSpPr>
        <p:sp>
          <p:nvSpPr>
            <p:cNvPr id="9896" name="Google Shape;9896;p76"/>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6"/>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6"/>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6"/>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0" name="Google Shape;9900;p76"/>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6"/>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2" name="Google Shape;9902;p76"/>
          <p:cNvGrpSpPr/>
          <p:nvPr/>
        </p:nvGrpSpPr>
        <p:grpSpPr>
          <a:xfrm>
            <a:off x="900338" y="3139579"/>
            <a:ext cx="337522" cy="370909"/>
            <a:chOff x="-39998250" y="3605325"/>
            <a:chExt cx="288875" cy="317450"/>
          </a:xfrm>
        </p:grpSpPr>
        <p:sp>
          <p:nvSpPr>
            <p:cNvPr id="9903" name="Google Shape;9903;p76"/>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6"/>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76"/>
          <p:cNvGrpSpPr/>
          <p:nvPr/>
        </p:nvGrpSpPr>
        <p:grpSpPr>
          <a:xfrm>
            <a:off x="884112" y="3598043"/>
            <a:ext cx="369974" cy="369945"/>
            <a:chOff x="-40011050" y="3972375"/>
            <a:chExt cx="316650" cy="316625"/>
          </a:xfrm>
        </p:grpSpPr>
        <p:sp>
          <p:nvSpPr>
            <p:cNvPr id="9906" name="Google Shape;9906;p76"/>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6"/>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76"/>
          <p:cNvGrpSpPr/>
          <p:nvPr/>
        </p:nvGrpSpPr>
        <p:grpSpPr>
          <a:xfrm>
            <a:off x="3116043" y="2662742"/>
            <a:ext cx="266921" cy="369039"/>
            <a:chOff x="-38129425" y="3222550"/>
            <a:chExt cx="228450" cy="315850"/>
          </a:xfrm>
        </p:grpSpPr>
        <p:sp>
          <p:nvSpPr>
            <p:cNvPr id="9909" name="Google Shape;9909;p76"/>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6"/>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6"/>
          <p:cNvGrpSpPr/>
          <p:nvPr/>
        </p:nvGrpSpPr>
        <p:grpSpPr>
          <a:xfrm>
            <a:off x="3071012" y="3119337"/>
            <a:ext cx="371785" cy="369974"/>
            <a:chOff x="-38172725" y="3588000"/>
            <a:chExt cx="318200" cy="316650"/>
          </a:xfrm>
        </p:grpSpPr>
        <p:sp>
          <p:nvSpPr>
            <p:cNvPr id="9912" name="Google Shape;9912;p76"/>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6"/>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6"/>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6"/>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6"/>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6"/>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6"/>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6"/>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76"/>
          <p:cNvGrpSpPr/>
          <p:nvPr/>
        </p:nvGrpSpPr>
        <p:grpSpPr>
          <a:xfrm>
            <a:off x="3146914" y="3577772"/>
            <a:ext cx="219981" cy="369974"/>
            <a:chOff x="-38109725" y="3955025"/>
            <a:chExt cx="188275" cy="316650"/>
          </a:xfrm>
        </p:grpSpPr>
        <p:sp>
          <p:nvSpPr>
            <p:cNvPr id="9921" name="Google Shape;9921;p76"/>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6"/>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3" name="Google Shape;9923;p76"/>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4" name="Google Shape;9924;p76"/>
          <p:cNvGrpSpPr/>
          <p:nvPr/>
        </p:nvGrpSpPr>
        <p:grpSpPr>
          <a:xfrm>
            <a:off x="2562313" y="1309193"/>
            <a:ext cx="373654" cy="369068"/>
            <a:chOff x="-41530375" y="3218800"/>
            <a:chExt cx="319800" cy="315875"/>
          </a:xfrm>
        </p:grpSpPr>
        <p:sp>
          <p:nvSpPr>
            <p:cNvPr id="9925" name="Google Shape;9925;p76"/>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6"/>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76"/>
          <p:cNvGrpSpPr/>
          <p:nvPr/>
        </p:nvGrpSpPr>
        <p:grpSpPr>
          <a:xfrm>
            <a:off x="2564607" y="1824351"/>
            <a:ext cx="369068" cy="289004"/>
            <a:chOff x="-41526450" y="3653375"/>
            <a:chExt cx="315875" cy="247350"/>
          </a:xfrm>
        </p:grpSpPr>
        <p:sp>
          <p:nvSpPr>
            <p:cNvPr id="9928" name="Google Shape;9928;p76"/>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6"/>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6"/>
          <p:cNvGrpSpPr/>
          <p:nvPr/>
        </p:nvGrpSpPr>
        <p:grpSpPr>
          <a:xfrm>
            <a:off x="2565994" y="2187015"/>
            <a:ext cx="366293" cy="369974"/>
            <a:chOff x="-41526450" y="3951100"/>
            <a:chExt cx="313500" cy="316650"/>
          </a:xfrm>
        </p:grpSpPr>
        <p:sp>
          <p:nvSpPr>
            <p:cNvPr id="9931" name="Google Shape;9931;p76"/>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6"/>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6"/>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6"/>
          <p:cNvGrpSpPr/>
          <p:nvPr/>
        </p:nvGrpSpPr>
        <p:grpSpPr>
          <a:xfrm>
            <a:off x="1331249" y="2681144"/>
            <a:ext cx="339595" cy="371814"/>
            <a:chOff x="-39625900" y="3238300"/>
            <a:chExt cx="290650" cy="318225"/>
          </a:xfrm>
        </p:grpSpPr>
        <p:sp>
          <p:nvSpPr>
            <p:cNvPr id="9935" name="Google Shape;9935;p76"/>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6"/>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7" name="Google Shape;9937;p76"/>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8" name="Google Shape;9938;p76"/>
          <p:cNvGrpSpPr/>
          <p:nvPr/>
        </p:nvGrpSpPr>
        <p:grpSpPr>
          <a:xfrm>
            <a:off x="1325300" y="3597605"/>
            <a:ext cx="366293" cy="370441"/>
            <a:chOff x="-39647175" y="3972000"/>
            <a:chExt cx="313500" cy="317050"/>
          </a:xfrm>
        </p:grpSpPr>
        <p:sp>
          <p:nvSpPr>
            <p:cNvPr id="9939" name="Google Shape;9939;p76"/>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6"/>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6"/>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76"/>
          <p:cNvGrpSpPr/>
          <p:nvPr/>
        </p:nvGrpSpPr>
        <p:grpSpPr>
          <a:xfrm>
            <a:off x="3494427" y="2661603"/>
            <a:ext cx="375495" cy="370879"/>
            <a:chOff x="-37808850" y="3221575"/>
            <a:chExt cx="321375" cy="317425"/>
          </a:xfrm>
        </p:grpSpPr>
        <p:sp>
          <p:nvSpPr>
            <p:cNvPr id="9943" name="Google Shape;9943;p76"/>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6"/>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76"/>
          <p:cNvGrpSpPr/>
          <p:nvPr/>
        </p:nvGrpSpPr>
        <p:grpSpPr>
          <a:xfrm>
            <a:off x="3503201" y="3183634"/>
            <a:ext cx="372749" cy="241158"/>
            <a:chOff x="-37806500" y="3643030"/>
            <a:chExt cx="319025" cy="206400"/>
          </a:xfrm>
        </p:grpSpPr>
        <p:sp>
          <p:nvSpPr>
            <p:cNvPr id="9946" name="Google Shape;9946;p76"/>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6"/>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6"/>
          <p:cNvGrpSpPr/>
          <p:nvPr/>
        </p:nvGrpSpPr>
        <p:grpSpPr>
          <a:xfrm>
            <a:off x="3505508" y="3575931"/>
            <a:ext cx="368134" cy="371814"/>
            <a:chOff x="-37804925" y="3953450"/>
            <a:chExt cx="315075" cy="318225"/>
          </a:xfrm>
        </p:grpSpPr>
        <p:sp>
          <p:nvSpPr>
            <p:cNvPr id="9949" name="Google Shape;9949;p76"/>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6"/>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6"/>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2" name="Google Shape;9952;p76"/>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3" name="Google Shape;9953;p76"/>
          <p:cNvGrpSpPr/>
          <p:nvPr/>
        </p:nvGrpSpPr>
        <p:grpSpPr>
          <a:xfrm>
            <a:off x="4860977" y="1328538"/>
            <a:ext cx="355663" cy="308725"/>
            <a:chOff x="-28462125" y="3199700"/>
            <a:chExt cx="298550" cy="259150"/>
          </a:xfrm>
        </p:grpSpPr>
        <p:sp>
          <p:nvSpPr>
            <p:cNvPr id="9954" name="Google Shape;9954;p76"/>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6"/>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6"/>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76"/>
          <p:cNvGrpSpPr/>
          <p:nvPr/>
        </p:nvGrpSpPr>
        <p:grpSpPr>
          <a:xfrm>
            <a:off x="4861930" y="1763228"/>
            <a:ext cx="353757" cy="352833"/>
            <a:chOff x="-28461325" y="3545475"/>
            <a:chExt cx="296950" cy="296175"/>
          </a:xfrm>
        </p:grpSpPr>
        <p:sp>
          <p:nvSpPr>
            <p:cNvPr id="9958" name="Google Shape;9958;p76"/>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6"/>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6"/>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6"/>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6"/>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6"/>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76"/>
          <p:cNvGrpSpPr/>
          <p:nvPr/>
        </p:nvGrpSpPr>
        <p:grpSpPr>
          <a:xfrm>
            <a:off x="4858162" y="2213272"/>
            <a:ext cx="361292" cy="352803"/>
            <a:chOff x="-28463700" y="3914875"/>
            <a:chExt cx="303275" cy="296150"/>
          </a:xfrm>
        </p:grpSpPr>
        <p:sp>
          <p:nvSpPr>
            <p:cNvPr id="9965" name="Google Shape;9965;p76"/>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6"/>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6"/>
          <p:cNvGrpSpPr/>
          <p:nvPr/>
        </p:nvGrpSpPr>
        <p:grpSpPr>
          <a:xfrm>
            <a:off x="7092947" y="1369355"/>
            <a:ext cx="351880" cy="227092"/>
            <a:chOff x="-26573400" y="3224125"/>
            <a:chExt cx="295375" cy="190625"/>
          </a:xfrm>
        </p:grpSpPr>
        <p:sp>
          <p:nvSpPr>
            <p:cNvPr id="9968" name="Google Shape;9968;p76"/>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6"/>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76"/>
          <p:cNvGrpSpPr/>
          <p:nvPr/>
        </p:nvGrpSpPr>
        <p:grpSpPr>
          <a:xfrm>
            <a:off x="7092947" y="1763690"/>
            <a:ext cx="351880" cy="351910"/>
            <a:chOff x="-26573400" y="3546250"/>
            <a:chExt cx="295375" cy="295400"/>
          </a:xfrm>
        </p:grpSpPr>
        <p:sp>
          <p:nvSpPr>
            <p:cNvPr id="9971" name="Google Shape;9971;p76"/>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6"/>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6"/>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6"/>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6"/>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76"/>
          <p:cNvGrpSpPr/>
          <p:nvPr/>
        </p:nvGrpSpPr>
        <p:grpSpPr>
          <a:xfrm>
            <a:off x="7081228" y="2213599"/>
            <a:ext cx="375319" cy="352148"/>
            <a:chOff x="-26583625" y="3917025"/>
            <a:chExt cx="315050" cy="295600"/>
          </a:xfrm>
        </p:grpSpPr>
        <p:sp>
          <p:nvSpPr>
            <p:cNvPr id="9977" name="Google Shape;9977;p76"/>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6"/>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6"/>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6"/>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6"/>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2" name="Google Shape;9982;p76"/>
          <p:cNvGrpSpPr/>
          <p:nvPr/>
        </p:nvGrpSpPr>
        <p:grpSpPr>
          <a:xfrm>
            <a:off x="5779742" y="3172629"/>
            <a:ext cx="289039" cy="352833"/>
            <a:chOff x="-24694925" y="3518700"/>
            <a:chExt cx="242625" cy="296175"/>
          </a:xfrm>
        </p:grpSpPr>
        <p:sp>
          <p:nvSpPr>
            <p:cNvPr id="9983" name="Google Shape;9983;p76"/>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6"/>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6"/>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6"/>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6"/>
          <p:cNvGrpSpPr/>
          <p:nvPr/>
        </p:nvGrpSpPr>
        <p:grpSpPr>
          <a:xfrm>
            <a:off x="5779280" y="3622657"/>
            <a:ext cx="289962" cy="352833"/>
            <a:chOff x="-24709100" y="3888875"/>
            <a:chExt cx="243400" cy="296175"/>
          </a:xfrm>
        </p:grpSpPr>
        <p:sp>
          <p:nvSpPr>
            <p:cNvPr id="9988" name="Google Shape;9988;p76"/>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6"/>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6"/>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6"/>
          <p:cNvGrpSpPr/>
          <p:nvPr/>
        </p:nvGrpSpPr>
        <p:grpSpPr>
          <a:xfrm>
            <a:off x="7979280" y="2695320"/>
            <a:ext cx="356556" cy="349557"/>
            <a:chOff x="-22863675" y="3131775"/>
            <a:chExt cx="299300" cy="293425"/>
          </a:xfrm>
        </p:grpSpPr>
        <p:sp>
          <p:nvSpPr>
            <p:cNvPr id="9992" name="Google Shape;9992;p76"/>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6"/>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6"/>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6"/>
          <p:cNvGrpSpPr/>
          <p:nvPr/>
        </p:nvGrpSpPr>
        <p:grpSpPr>
          <a:xfrm>
            <a:off x="5322144" y="1306499"/>
            <a:ext cx="310602" cy="352803"/>
            <a:chOff x="-28069875" y="3175300"/>
            <a:chExt cx="260725" cy="296150"/>
          </a:xfrm>
        </p:grpSpPr>
        <p:sp>
          <p:nvSpPr>
            <p:cNvPr id="9996" name="Google Shape;9996;p76"/>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6"/>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6"/>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6"/>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6"/>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6"/>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6"/>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6"/>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6"/>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5" name="Google Shape;10005;p76"/>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6" name="Google Shape;10006;p76"/>
          <p:cNvGrpSpPr/>
          <p:nvPr/>
        </p:nvGrpSpPr>
        <p:grpSpPr>
          <a:xfrm>
            <a:off x="5363423" y="2213733"/>
            <a:ext cx="228045" cy="351880"/>
            <a:chOff x="-28032075" y="3916450"/>
            <a:chExt cx="191425" cy="295375"/>
          </a:xfrm>
        </p:grpSpPr>
        <p:sp>
          <p:nvSpPr>
            <p:cNvPr id="10007" name="Google Shape;10007;p76"/>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6"/>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6"/>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76"/>
          <p:cNvGrpSpPr/>
          <p:nvPr/>
        </p:nvGrpSpPr>
        <p:grpSpPr>
          <a:xfrm>
            <a:off x="7528769" y="1306484"/>
            <a:ext cx="352833" cy="352833"/>
            <a:chOff x="-26201650" y="3176075"/>
            <a:chExt cx="296175" cy="296175"/>
          </a:xfrm>
        </p:grpSpPr>
        <p:sp>
          <p:nvSpPr>
            <p:cNvPr id="10011" name="Google Shape;10011;p76"/>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6"/>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76"/>
          <p:cNvGrpSpPr/>
          <p:nvPr/>
        </p:nvGrpSpPr>
        <p:grpSpPr>
          <a:xfrm>
            <a:off x="7528293" y="1763705"/>
            <a:ext cx="353786" cy="351880"/>
            <a:chOff x="-26204800" y="3547050"/>
            <a:chExt cx="296975" cy="295375"/>
          </a:xfrm>
        </p:grpSpPr>
        <p:sp>
          <p:nvSpPr>
            <p:cNvPr id="10014" name="Google Shape;10014;p76"/>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6"/>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6" name="Google Shape;10016;p76"/>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7" name="Google Shape;10017;p76"/>
          <p:cNvGrpSpPr/>
          <p:nvPr/>
        </p:nvGrpSpPr>
        <p:grpSpPr>
          <a:xfrm>
            <a:off x="6199548" y="2693683"/>
            <a:ext cx="345328" cy="352833"/>
            <a:chOff x="-24353875" y="3147725"/>
            <a:chExt cx="289875" cy="296175"/>
          </a:xfrm>
        </p:grpSpPr>
        <p:sp>
          <p:nvSpPr>
            <p:cNvPr id="10018" name="Google Shape;10018;p76"/>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6"/>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76"/>
          <p:cNvGrpSpPr/>
          <p:nvPr/>
        </p:nvGrpSpPr>
        <p:grpSpPr>
          <a:xfrm>
            <a:off x="6207530" y="3173090"/>
            <a:ext cx="329365" cy="351910"/>
            <a:chOff x="-24344425" y="3519475"/>
            <a:chExt cx="276475" cy="295400"/>
          </a:xfrm>
        </p:grpSpPr>
        <p:sp>
          <p:nvSpPr>
            <p:cNvPr id="10021" name="Google Shape;10021;p76"/>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6"/>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6"/>
          <p:cNvGrpSpPr/>
          <p:nvPr/>
        </p:nvGrpSpPr>
        <p:grpSpPr>
          <a:xfrm>
            <a:off x="6197210" y="3625010"/>
            <a:ext cx="350004" cy="348128"/>
            <a:chOff x="-24353075" y="3891250"/>
            <a:chExt cx="293800" cy="292225"/>
          </a:xfrm>
        </p:grpSpPr>
        <p:sp>
          <p:nvSpPr>
            <p:cNvPr id="10024" name="Google Shape;10024;p76"/>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6"/>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76"/>
          <p:cNvGrpSpPr/>
          <p:nvPr/>
        </p:nvGrpSpPr>
        <p:grpSpPr>
          <a:xfrm>
            <a:off x="7980681" y="3173313"/>
            <a:ext cx="353757" cy="351463"/>
            <a:chOff x="-22845575" y="3504075"/>
            <a:chExt cx="296950" cy="295025"/>
          </a:xfrm>
        </p:grpSpPr>
        <p:sp>
          <p:nvSpPr>
            <p:cNvPr id="10027" name="Google Shape;10027;p76"/>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6"/>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76"/>
          <p:cNvGrpSpPr/>
          <p:nvPr/>
        </p:nvGrpSpPr>
        <p:grpSpPr>
          <a:xfrm>
            <a:off x="5773862" y="1306961"/>
            <a:ext cx="299344" cy="351880"/>
            <a:chOff x="-27691025" y="3175300"/>
            <a:chExt cx="251275" cy="295375"/>
          </a:xfrm>
        </p:grpSpPr>
        <p:sp>
          <p:nvSpPr>
            <p:cNvPr id="10030" name="Google Shape;10030;p76"/>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6"/>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6"/>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6"/>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76"/>
          <p:cNvGrpSpPr/>
          <p:nvPr/>
        </p:nvGrpSpPr>
        <p:grpSpPr>
          <a:xfrm>
            <a:off x="5746179" y="1825637"/>
            <a:ext cx="354710" cy="228015"/>
            <a:chOff x="-27721750" y="3598250"/>
            <a:chExt cx="297750" cy="191400"/>
          </a:xfrm>
        </p:grpSpPr>
        <p:sp>
          <p:nvSpPr>
            <p:cNvPr id="10035" name="Google Shape;10035;p76"/>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6"/>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76"/>
          <p:cNvGrpSpPr/>
          <p:nvPr/>
        </p:nvGrpSpPr>
        <p:grpSpPr>
          <a:xfrm>
            <a:off x="5747579" y="2219183"/>
            <a:ext cx="351910" cy="340980"/>
            <a:chOff x="-27719400" y="3925600"/>
            <a:chExt cx="295400" cy="286225"/>
          </a:xfrm>
        </p:grpSpPr>
        <p:sp>
          <p:nvSpPr>
            <p:cNvPr id="10038" name="Google Shape;10038;p76"/>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6"/>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76"/>
          <p:cNvGrpSpPr/>
          <p:nvPr/>
        </p:nvGrpSpPr>
        <p:grpSpPr>
          <a:xfrm>
            <a:off x="7968851" y="1306023"/>
            <a:ext cx="353757" cy="353757"/>
            <a:chOff x="-25834600" y="3176875"/>
            <a:chExt cx="296950" cy="296950"/>
          </a:xfrm>
        </p:grpSpPr>
        <p:sp>
          <p:nvSpPr>
            <p:cNvPr id="10041" name="Google Shape;10041;p76"/>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6"/>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6"/>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6"/>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6"/>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76"/>
          <p:cNvGrpSpPr/>
          <p:nvPr/>
        </p:nvGrpSpPr>
        <p:grpSpPr>
          <a:xfrm>
            <a:off x="7968851" y="1774024"/>
            <a:ext cx="353757" cy="331241"/>
            <a:chOff x="-25834600" y="3564375"/>
            <a:chExt cx="296950" cy="278050"/>
          </a:xfrm>
        </p:grpSpPr>
        <p:sp>
          <p:nvSpPr>
            <p:cNvPr id="10047" name="Google Shape;10047;p76"/>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6"/>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6"/>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6"/>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6"/>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6"/>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6"/>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6"/>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6"/>
          <p:cNvGrpSpPr/>
          <p:nvPr/>
        </p:nvGrpSpPr>
        <p:grpSpPr>
          <a:xfrm>
            <a:off x="7966974" y="2213376"/>
            <a:ext cx="357509" cy="352595"/>
            <a:chOff x="-25834600" y="3915850"/>
            <a:chExt cx="300100" cy="295975"/>
          </a:xfrm>
        </p:grpSpPr>
        <p:sp>
          <p:nvSpPr>
            <p:cNvPr id="10056" name="Google Shape;10056;p76"/>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6"/>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6"/>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76"/>
          <p:cNvGrpSpPr/>
          <p:nvPr/>
        </p:nvGrpSpPr>
        <p:grpSpPr>
          <a:xfrm>
            <a:off x="6702402" y="2694606"/>
            <a:ext cx="228968" cy="350987"/>
            <a:chOff x="-23930925" y="3149300"/>
            <a:chExt cx="192200" cy="294625"/>
          </a:xfrm>
        </p:grpSpPr>
        <p:sp>
          <p:nvSpPr>
            <p:cNvPr id="10060" name="Google Shape;10060;p76"/>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6"/>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6"/>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6"/>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6"/>
          <p:cNvGrpSpPr/>
          <p:nvPr/>
        </p:nvGrpSpPr>
        <p:grpSpPr>
          <a:xfrm>
            <a:off x="6659232" y="3173090"/>
            <a:ext cx="315307" cy="351910"/>
            <a:chOff x="-23962425" y="3519475"/>
            <a:chExt cx="264675" cy="295400"/>
          </a:xfrm>
        </p:grpSpPr>
        <p:sp>
          <p:nvSpPr>
            <p:cNvPr id="10065" name="Google Shape;10065;p76"/>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6"/>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7" name="Google Shape;10067;p76"/>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8" name="Google Shape;10068;p76"/>
          <p:cNvGrpSpPr/>
          <p:nvPr/>
        </p:nvGrpSpPr>
        <p:grpSpPr>
          <a:xfrm>
            <a:off x="8037908" y="3623134"/>
            <a:ext cx="239302" cy="351880"/>
            <a:chOff x="-22788075" y="3904625"/>
            <a:chExt cx="200875" cy="295375"/>
          </a:xfrm>
        </p:grpSpPr>
        <p:sp>
          <p:nvSpPr>
            <p:cNvPr id="10069" name="Google Shape;10069;p76"/>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6"/>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6"/>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6"/>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76"/>
          <p:cNvGrpSpPr/>
          <p:nvPr/>
        </p:nvGrpSpPr>
        <p:grpSpPr>
          <a:xfrm>
            <a:off x="6193206" y="1306499"/>
            <a:ext cx="354710" cy="352803"/>
            <a:chOff x="-27351575" y="3175300"/>
            <a:chExt cx="297750" cy="296150"/>
          </a:xfrm>
        </p:grpSpPr>
        <p:sp>
          <p:nvSpPr>
            <p:cNvPr id="10074" name="Google Shape;10074;p76"/>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6"/>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6"/>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76"/>
          <p:cNvGrpSpPr/>
          <p:nvPr/>
        </p:nvGrpSpPr>
        <p:grpSpPr>
          <a:xfrm>
            <a:off x="6235914" y="1763109"/>
            <a:ext cx="269293" cy="353072"/>
            <a:chOff x="-27313750" y="3545275"/>
            <a:chExt cx="226050" cy="296375"/>
          </a:xfrm>
        </p:grpSpPr>
        <p:sp>
          <p:nvSpPr>
            <p:cNvPr id="10079" name="Google Shape;10079;p76"/>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6"/>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6"/>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6"/>
          <p:cNvGrpSpPr/>
          <p:nvPr/>
        </p:nvGrpSpPr>
        <p:grpSpPr>
          <a:xfrm>
            <a:off x="6193206" y="2211380"/>
            <a:ext cx="354710" cy="356586"/>
            <a:chOff x="-27351575" y="3915650"/>
            <a:chExt cx="297750" cy="299325"/>
          </a:xfrm>
        </p:grpSpPr>
        <p:sp>
          <p:nvSpPr>
            <p:cNvPr id="10083" name="Google Shape;10083;p76"/>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6"/>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76"/>
          <p:cNvGrpSpPr/>
          <p:nvPr/>
        </p:nvGrpSpPr>
        <p:grpSpPr>
          <a:xfrm>
            <a:off x="4880696" y="2693579"/>
            <a:ext cx="319060" cy="353042"/>
            <a:chOff x="-25445525" y="3175900"/>
            <a:chExt cx="267825" cy="296350"/>
          </a:xfrm>
        </p:grpSpPr>
        <p:sp>
          <p:nvSpPr>
            <p:cNvPr id="10086" name="Google Shape;10086;p76"/>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6"/>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6"/>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6"/>
          <p:cNvGrpSpPr/>
          <p:nvPr/>
        </p:nvGrpSpPr>
        <p:grpSpPr>
          <a:xfrm>
            <a:off x="4862410" y="3183902"/>
            <a:ext cx="355633" cy="330288"/>
            <a:chOff x="-25465200" y="3565175"/>
            <a:chExt cx="298525" cy="277250"/>
          </a:xfrm>
        </p:grpSpPr>
        <p:sp>
          <p:nvSpPr>
            <p:cNvPr id="10090" name="Google Shape;10090;p76"/>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6"/>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76"/>
          <p:cNvGrpSpPr/>
          <p:nvPr/>
        </p:nvGrpSpPr>
        <p:grpSpPr>
          <a:xfrm>
            <a:off x="4861948" y="3623432"/>
            <a:ext cx="356556" cy="351285"/>
            <a:chOff x="-25465200" y="3916150"/>
            <a:chExt cx="299300" cy="294875"/>
          </a:xfrm>
        </p:grpSpPr>
        <p:sp>
          <p:nvSpPr>
            <p:cNvPr id="10093" name="Google Shape;10093;p76"/>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6"/>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6"/>
          <p:cNvGrpSpPr/>
          <p:nvPr/>
        </p:nvGrpSpPr>
        <p:grpSpPr>
          <a:xfrm>
            <a:off x="7089388" y="2693698"/>
            <a:ext cx="351880" cy="352803"/>
            <a:chOff x="-23615075" y="3148525"/>
            <a:chExt cx="295375" cy="296150"/>
          </a:xfrm>
        </p:grpSpPr>
        <p:sp>
          <p:nvSpPr>
            <p:cNvPr id="10096" name="Google Shape;10096;p76"/>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6"/>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0" name="Google Shape;10100;p76"/>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1" name="Google Shape;10101;p76"/>
          <p:cNvGrpSpPr/>
          <p:nvPr/>
        </p:nvGrpSpPr>
        <p:grpSpPr>
          <a:xfrm>
            <a:off x="7088911" y="3632977"/>
            <a:ext cx="352833" cy="332194"/>
            <a:chOff x="-23615075" y="3906200"/>
            <a:chExt cx="296175" cy="278850"/>
          </a:xfrm>
        </p:grpSpPr>
        <p:sp>
          <p:nvSpPr>
            <p:cNvPr id="10102" name="Google Shape;10102;p76"/>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6"/>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6"/>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76"/>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76"/>
          <p:cNvGrpSpPr/>
          <p:nvPr/>
        </p:nvGrpSpPr>
        <p:grpSpPr>
          <a:xfrm>
            <a:off x="6637880" y="1306618"/>
            <a:ext cx="353757" cy="352565"/>
            <a:chOff x="-26980600" y="3175500"/>
            <a:chExt cx="296950" cy="295950"/>
          </a:xfrm>
        </p:grpSpPr>
        <p:sp>
          <p:nvSpPr>
            <p:cNvPr id="10107" name="Google Shape;10107;p76"/>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6"/>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6"/>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0" name="Google Shape;10110;p76"/>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1" name="Google Shape;10111;p76"/>
          <p:cNvGrpSpPr/>
          <p:nvPr/>
        </p:nvGrpSpPr>
        <p:grpSpPr>
          <a:xfrm>
            <a:off x="6638357" y="2245154"/>
            <a:ext cx="352803" cy="289039"/>
            <a:chOff x="-26981375" y="3951875"/>
            <a:chExt cx="296150" cy="242625"/>
          </a:xfrm>
        </p:grpSpPr>
        <p:sp>
          <p:nvSpPr>
            <p:cNvPr id="10112" name="Google Shape;10112;p76"/>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6"/>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6"/>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76"/>
          <p:cNvGrpSpPr/>
          <p:nvPr/>
        </p:nvGrpSpPr>
        <p:grpSpPr>
          <a:xfrm>
            <a:off x="5303399" y="2692745"/>
            <a:ext cx="351910" cy="354710"/>
            <a:chOff x="-25094250" y="3176075"/>
            <a:chExt cx="295400" cy="297750"/>
          </a:xfrm>
        </p:grpSpPr>
        <p:sp>
          <p:nvSpPr>
            <p:cNvPr id="10116" name="Google Shape;10116;p76"/>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6"/>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6"/>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6"/>
          <p:cNvGrpSpPr/>
          <p:nvPr/>
        </p:nvGrpSpPr>
        <p:grpSpPr>
          <a:xfrm>
            <a:off x="5303399" y="3173106"/>
            <a:ext cx="351910" cy="351880"/>
            <a:chOff x="-25094250" y="3547050"/>
            <a:chExt cx="295400" cy="295375"/>
          </a:xfrm>
        </p:grpSpPr>
        <p:sp>
          <p:nvSpPr>
            <p:cNvPr id="10120" name="Google Shape;10120;p76"/>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6"/>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6"/>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6"/>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5" name="Google Shape;10125;p76"/>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6" name="Google Shape;10126;p76"/>
          <p:cNvGrpSpPr/>
          <p:nvPr/>
        </p:nvGrpSpPr>
        <p:grpSpPr>
          <a:xfrm>
            <a:off x="7535476" y="2693698"/>
            <a:ext cx="352803" cy="352803"/>
            <a:chOff x="-23245675" y="3148525"/>
            <a:chExt cx="296150" cy="296150"/>
          </a:xfrm>
        </p:grpSpPr>
        <p:sp>
          <p:nvSpPr>
            <p:cNvPr id="10127" name="Google Shape;10127;p76"/>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6"/>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6"/>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0" name="Google Shape;10130;p76"/>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1" name="Google Shape;10131;p76"/>
          <p:cNvGrpSpPr/>
          <p:nvPr/>
        </p:nvGrpSpPr>
        <p:grpSpPr>
          <a:xfrm>
            <a:off x="7535938" y="3622672"/>
            <a:ext cx="351880" cy="352803"/>
            <a:chOff x="-23244900" y="3888100"/>
            <a:chExt cx="295375" cy="296150"/>
          </a:xfrm>
        </p:grpSpPr>
        <p:sp>
          <p:nvSpPr>
            <p:cNvPr id="10132" name="Google Shape;10132;p76"/>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6"/>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6"/>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6"/>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6"/>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6"/>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6"/>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6"/>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6"/>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6"/>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6"/>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3" name="Google Shape;10143;p76"/>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6"/>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145" name="Google Shape;10145;p76"/>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78"/>
        <p:cNvGrpSpPr/>
        <p:nvPr/>
      </p:nvGrpSpPr>
      <p:grpSpPr>
        <a:xfrm>
          <a:off x="0" y="0"/>
          <a:ext cx="0" cy="0"/>
          <a:chOff x="0" y="0"/>
          <a:chExt cx="0" cy="0"/>
        </a:xfrm>
      </p:grpSpPr>
      <p:sp>
        <p:nvSpPr>
          <p:cNvPr id="3279" name="Google Shape;3279;p48"/>
          <p:cNvSpPr txBox="1">
            <a:spLocks noGrp="1"/>
          </p:cNvSpPr>
          <p:nvPr>
            <p:ph type="title"/>
          </p:nvPr>
        </p:nvSpPr>
        <p:spPr>
          <a:xfrm>
            <a:off x="872875" y="2055125"/>
            <a:ext cx="2954700" cy="53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a:t>
            </a:r>
            <a:endParaRPr/>
          </a:p>
        </p:txBody>
      </p:sp>
      <p:grpSp>
        <p:nvGrpSpPr>
          <p:cNvPr id="3280" name="Google Shape;3280;p48"/>
          <p:cNvGrpSpPr/>
          <p:nvPr/>
        </p:nvGrpSpPr>
        <p:grpSpPr>
          <a:xfrm>
            <a:off x="4399865" y="1687992"/>
            <a:ext cx="4030987" cy="2584814"/>
            <a:chOff x="4400197" y="1825352"/>
            <a:chExt cx="4030584" cy="2173391"/>
          </a:xfrm>
        </p:grpSpPr>
        <p:sp>
          <p:nvSpPr>
            <p:cNvPr id="3281" name="Google Shape;3281;p48"/>
            <p:cNvSpPr/>
            <p:nvPr/>
          </p:nvSpPr>
          <p:spPr>
            <a:xfrm>
              <a:off x="4400197" y="3608813"/>
              <a:ext cx="4030584" cy="312224"/>
            </a:xfrm>
            <a:custGeom>
              <a:avLst/>
              <a:gdLst/>
              <a:ahLst/>
              <a:cxnLst/>
              <a:rect l="l" t="t" r="r" b="b"/>
              <a:pathLst>
                <a:path w="37399" h="2897" extrusionOk="0">
                  <a:moveTo>
                    <a:pt x="2571" y="0"/>
                  </a:moveTo>
                  <a:lnTo>
                    <a:pt x="1" y="2896"/>
                  </a:lnTo>
                  <a:lnTo>
                    <a:pt x="37399" y="2896"/>
                  </a:lnTo>
                  <a:lnTo>
                    <a:pt x="34829"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8"/>
            <p:cNvSpPr/>
            <p:nvPr/>
          </p:nvSpPr>
          <p:spPr>
            <a:xfrm>
              <a:off x="4400197" y="3920929"/>
              <a:ext cx="4030584" cy="77814"/>
            </a:xfrm>
            <a:custGeom>
              <a:avLst/>
              <a:gdLst/>
              <a:ahLst/>
              <a:cxnLst/>
              <a:rect l="l" t="t" r="r" b="b"/>
              <a:pathLst>
                <a:path w="37399" h="722" extrusionOk="0">
                  <a:moveTo>
                    <a:pt x="1" y="0"/>
                  </a:moveTo>
                  <a:cubicBezTo>
                    <a:pt x="1" y="271"/>
                    <a:pt x="108" y="530"/>
                    <a:pt x="300" y="722"/>
                  </a:cubicBezTo>
                  <a:lnTo>
                    <a:pt x="37100" y="722"/>
                  </a:lnTo>
                  <a:cubicBezTo>
                    <a:pt x="37291" y="530"/>
                    <a:pt x="37399" y="271"/>
                    <a:pt x="373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8"/>
            <p:cNvSpPr/>
            <p:nvPr/>
          </p:nvSpPr>
          <p:spPr>
            <a:xfrm>
              <a:off x="4885388" y="3660976"/>
              <a:ext cx="154222" cy="26513"/>
            </a:xfrm>
            <a:custGeom>
              <a:avLst/>
              <a:gdLst/>
              <a:ahLst/>
              <a:cxnLst/>
              <a:rect l="l" t="t" r="r" b="b"/>
              <a:pathLst>
                <a:path w="1431" h="246" extrusionOk="0">
                  <a:moveTo>
                    <a:pt x="181" y="1"/>
                  </a:moveTo>
                  <a:lnTo>
                    <a:pt x="0" y="246"/>
                  </a:lnTo>
                  <a:lnTo>
                    <a:pt x="1266" y="246"/>
                  </a:lnTo>
                  <a:lnTo>
                    <a:pt x="143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8"/>
            <p:cNvSpPr/>
            <p:nvPr/>
          </p:nvSpPr>
          <p:spPr>
            <a:xfrm>
              <a:off x="5057070" y="3660976"/>
              <a:ext cx="152175" cy="26513"/>
            </a:xfrm>
            <a:custGeom>
              <a:avLst/>
              <a:gdLst/>
              <a:ahLst/>
              <a:cxnLst/>
              <a:rect l="l" t="t" r="r" b="b"/>
              <a:pathLst>
                <a:path w="1412" h="246" extrusionOk="0">
                  <a:moveTo>
                    <a:pt x="161" y="1"/>
                  </a:moveTo>
                  <a:lnTo>
                    <a:pt x="0" y="246"/>
                  </a:lnTo>
                  <a:lnTo>
                    <a:pt x="1266" y="246"/>
                  </a:lnTo>
                  <a:lnTo>
                    <a:pt x="14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8"/>
            <p:cNvSpPr/>
            <p:nvPr/>
          </p:nvSpPr>
          <p:spPr>
            <a:xfrm>
              <a:off x="5228751" y="3660976"/>
              <a:ext cx="149912" cy="26513"/>
            </a:xfrm>
            <a:custGeom>
              <a:avLst/>
              <a:gdLst/>
              <a:ahLst/>
              <a:cxnLst/>
              <a:rect l="l" t="t" r="r" b="b"/>
              <a:pathLst>
                <a:path w="1391" h="246" extrusionOk="0">
                  <a:moveTo>
                    <a:pt x="141" y="1"/>
                  </a:moveTo>
                  <a:lnTo>
                    <a:pt x="0" y="246"/>
                  </a:lnTo>
                  <a:lnTo>
                    <a:pt x="1266" y="246"/>
                  </a:lnTo>
                  <a:lnTo>
                    <a:pt x="139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8"/>
            <p:cNvSpPr/>
            <p:nvPr/>
          </p:nvSpPr>
          <p:spPr>
            <a:xfrm>
              <a:off x="5400541" y="3660976"/>
              <a:ext cx="147756" cy="26513"/>
            </a:xfrm>
            <a:custGeom>
              <a:avLst/>
              <a:gdLst/>
              <a:ahLst/>
              <a:cxnLst/>
              <a:rect l="l" t="t" r="r" b="b"/>
              <a:pathLst>
                <a:path w="1371" h="246" extrusionOk="0">
                  <a:moveTo>
                    <a:pt x="120" y="1"/>
                  </a:moveTo>
                  <a:lnTo>
                    <a:pt x="1" y="246"/>
                  </a:lnTo>
                  <a:lnTo>
                    <a:pt x="1267" y="246"/>
                  </a:lnTo>
                  <a:lnTo>
                    <a:pt x="137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8"/>
            <p:cNvSpPr/>
            <p:nvPr/>
          </p:nvSpPr>
          <p:spPr>
            <a:xfrm>
              <a:off x="5572222" y="3660976"/>
              <a:ext cx="145493" cy="26513"/>
            </a:xfrm>
            <a:custGeom>
              <a:avLst/>
              <a:gdLst/>
              <a:ahLst/>
              <a:cxnLst/>
              <a:rect l="l" t="t" r="r" b="b"/>
              <a:pathLst>
                <a:path w="1350" h="246" extrusionOk="0">
                  <a:moveTo>
                    <a:pt x="100" y="1"/>
                  </a:moveTo>
                  <a:lnTo>
                    <a:pt x="1" y="246"/>
                  </a:lnTo>
                  <a:lnTo>
                    <a:pt x="1267" y="246"/>
                  </a:lnTo>
                  <a:lnTo>
                    <a:pt x="134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8"/>
            <p:cNvSpPr/>
            <p:nvPr/>
          </p:nvSpPr>
          <p:spPr>
            <a:xfrm>
              <a:off x="5743904" y="3660976"/>
              <a:ext cx="143337" cy="26513"/>
            </a:xfrm>
            <a:custGeom>
              <a:avLst/>
              <a:gdLst/>
              <a:ahLst/>
              <a:cxnLst/>
              <a:rect l="l" t="t" r="r" b="b"/>
              <a:pathLst>
                <a:path w="1330" h="246" extrusionOk="0">
                  <a:moveTo>
                    <a:pt x="80" y="1"/>
                  </a:moveTo>
                  <a:lnTo>
                    <a:pt x="1" y="246"/>
                  </a:lnTo>
                  <a:lnTo>
                    <a:pt x="1267" y="246"/>
                  </a:lnTo>
                  <a:lnTo>
                    <a:pt x="133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8"/>
            <p:cNvSpPr/>
            <p:nvPr/>
          </p:nvSpPr>
          <p:spPr>
            <a:xfrm>
              <a:off x="5915586" y="3660976"/>
              <a:ext cx="141182" cy="26513"/>
            </a:xfrm>
            <a:custGeom>
              <a:avLst/>
              <a:gdLst/>
              <a:ahLst/>
              <a:cxnLst/>
              <a:rect l="l" t="t" r="r" b="b"/>
              <a:pathLst>
                <a:path w="1310" h="246" extrusionOk="0">
                  <a:moveTo>
                    <a:pt x="60" y="1"/>
                  </a:moveTo>
                  <a:lnTo>
                    <a:pt x="1" y="246"/>
                  </a:lnTo>
                  <a:lnTo>
                    <a:pt x="1267" y="246"/>
                  </a:lnTo>
                  <a:lnTo>
                    <a:pt x="130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8"/>
            <p:cNvSpPr/>
            <p:nvPr/>
          </p:nvSpPr>
          <p:spPr>
            <a:xfrm>
              <a:off x="6087267" y="3660976"/>
              <a:ext cx="139027" cy="26513"/>
            </a:xfrm>
            <a:custGeom>
              <a:avLst/>
              <a:gdLst/>
              <a:ahLst/>
              <a:cxnLst/>
              <a:rect l="l" t="t" r="r" b="b"/>
              <a:pathLst>
                <a:path w="1290" h="246" extrusionOk="0">
                  <a:moveTo>
                    <a:pt x="40" y="1"/>
                  </a:moveTo>
                  <a:lnTo>
                    <a:pt x="1" y="246"/>
                  </a:lnTo>
                  <a:lnTo>
                    <a:pt x="1267" y="246"/>
                  </a:lnTo>
                  <a:lnTo>
                    <a:pt x="129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8"/>
            <p:cNvSpPr/>
            <p:nvPr/>
          </p:nvSpPr>
          <p:spPr>
            <a:xfrm>
              <a:off x="4652815" y="3720468"/>
              <a:ext cx="278053" cy="41493"/>
            </a:xfrm>
            <a:custGeom>
              <a:avLst/>
              <a:gdLst/>
              <a:ahLst/>
              <a:cxnLst/>
              <a:rect l="l" t="t" r="r" b="b"/>
              <a:pathLst>
                <a:path w="2580" h="385" extrusionOk="0">
                  <a:moveTo>
                    <a:pt x="315" y="0"/>
                  </a:moveTo>
                  <a:lnTo>
                    <a:pt x="0" y="384"/>
                  </a:lnTo>
                  <a:lnTo>
                    <a:pt x="2291" y="384"/>
                  </a:lnTo>
                  <a:lnTo>
                    <a:pt x="258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8"/>
            <p:cNvSpPr/>
            <p:nvPr/>
          </p:nvSpPr>
          <p:spPr>
            <a:xfrm>
              <a:off x="4582871" y="3802700"/>
              <a:ext cx="180627" cy="44834"/>
            </a:xfrm>
            <a:custGeom>
              <a:avLst/>
              <a:gdLst/>
              <a:ahLst/>
              <a:cxnLst/>
              <a:rect l="l" t="t" r="r" b="b"/>
              <a:pathLst>
                <a:path w="1676" h="416" extrusionOk="0">
                  <a:moveTo>
                    <a:pt x="340" y="0"/>
                  </a:moveTo>
                  <a:lnTo>
                    <a:pt x="0" y="415"/>
                  </a:lnTo>
                  <a:lnTo>
                    <a:pt x="1363" y="415"/>
                  </a:lnTo>
                  <a:lnTo>
                    <a:pt x="167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8"/>
            <p:cNvSpPr/>
            <p:nvPr/>
          </p:nvSpPr>
          <p:spPr>
            <a:xfrm>
              <a:off x="5008572" y="3720468"/>
              <a:ext cx="165754" cy="41493"/>
            </a:xfrm>
            <a:custGeom>
              <a:avLst/>
              <a:gdLst/>
              <a:ahLst/>
              <a:cxnLst/>
              <a:rect l="l" t="t" r="r" b="b"/>
              <a:pathLst>
                <a:path w="1538" h="385" extrusionOk="0">
                  <a:moveTo>
                    <a:pt x="251" y="0"/>
                  </a:moveTo>
                  <a:lnTo>
                    <a:pt x="0" y="384"/>
                  </a:lnTo>
                  <a:lnTo>
                    <a:pt x="1312" y="384"/>
                  </a:lnTo>
                  <a:lnTo>
                    <a:pt x="153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8"/>
            <p:cNvSpPr/>
            <p:nvPr/>
          </p:nvSpPr>
          <p:spPr>
            <a:xfrm>
              <a:off x="5186397" y="3720468"/>
              <a:ext cx="162305" cy="41493"/>
            </a:xfrm>
            <a:custGeom>
              <a:avLst/>
              <a:gdLst/>
              <a:ahLst/>
              <a:cxnLst/>
              <a:rect l="l" t="t" r="r" b="b"/>
              <a:pathLst>
                <a:path w="1506" h="385" extrusionOk="0">
                  <a:moveTo>
                    <a:pt x="220" y="0"/>
                  </a:moveTo>
                  <a:lnTo>
                    <a:pt x="0" y="384"/>
                  </a:lnTo>
                  <a:lnTo>
                    <a:pt x="1312" y="384"/>
                  </a:lnTo>
                  <a:lnTo>
                    <a:pt x="15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8"/>
            <p:cNvSpPr/>
            <p:nvPr/>
          </p:nvSpPr>
          <p:spPr>
            <a:xfrm>
              <a:off x="5364329" y="3720468"/>
              <a:ext cx="158857" cy="41493"/>
            </a:xfrm>
            <a:custGeom>
              <a:avLst/>
              <a:gdLst/>
              <a:ahLst/>
              <a:cxnLst/>
              <a:rect l="l" t="t" r="r" b="b"/>
              <a:pathLst>
                <a:path w="1474" h="385" extrusionOk="0">
                  <a:moveTo>
                    <a:pt x="188" y="0"/>
                  </a:moveTo>
                  <a:lnTo>
                    <a:pt x="0" y="384"/>
                  </a:lnTo>
                  <a:lnTo>
                    <a:pt x="1311" y="384"/>
                  </a:lnTo>
                  <a:lnTo>
                    <a:pt x="147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8"/>
            <p:cNvSpPr/>
            <p:nvPr/>
          </p:nvSpPr>
          <p:spPr>
            <a:xfrm>
              <a:off x="5542154" y="3720468"/>
              <a:ext cx="155408" cy="41493"/>
            </a:xfrm>
            <a:custGeom>
              <a:avLst/>
              <a:gdLst/>
              <a:ahLst/>
              <a:cxnLst/>
              <a:rect l="l" t="t" r="r" b="b"/>
              <a:pathLst>
                <a:path w="1442" h="385" extrusionOk="0">
                  <a:moveTo>
                    <a:pt x="155" y="0"/>
                  </a:moveTo>
                  <a:lnTo>
                    <a:pt x="0" y="384"/>
                  </a:lnTo>
                  <a:lnTo>
                    <a:pt x="1312" y="384"/>
                  </a:lnTo>
                  <a:lnTo>
                    <a:pt x="144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8"/>
            <p:cNvSpPr/>
            <p:nvPr/>
          </p:nvSpPr>
          <p:spPr>
            <a:xfrm>
              <a:off x="5719979" y="3720468"/>
              <a:ext cx="151959" cy="41493"/>
            </a:xfrm>
            <a:custGeom>
              <a:avLst/>
              <a:gdLst/>
              <a:ahLst/>
              <a:cxnLst/>
              <a:rect l="l" t="t" r="r" b="b"/>
              <a:pathLst>
                <a:path w="1410" h="385" extrusionOk="0">
                  <a:moveTo>
                    <a:pt x="124" y="0"/>
                  </a:moveTo>
                  <a:lnTo>
                    <a:pt x="0" y="384"/>
                  </a:lnTo>
                  <a:lnTo>
                    <a:pt x="1312" y="384"/>
                  </a:lnTo>
                  <a:lnTo>
                    <a:pt x="141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8"/>
            <p:cNvSpPr/>
            <p:nvPr/>
          </p:nvSpPr>
          <p:spPr>
            <a:xfrm>
              <a:off x="5897911" y="3720468"/>
              <a:ext cx="148511" cy="41493"/>
            </a:xfrm>
            <a:custGeom>
              <a:avLst/>
              <a:gdLst/>
              <a:ahLst/>
              <a:cxnLst/>
              <a:rect l="l" t="t" r="r" b="b"/>
              <a:pathLst>
                <a:path w="1378" h="385" extrusionOk="0">
                  <a:moveTo>
                    <a:pt x="91" y="0"/>
                  </a:moveTo>
                  <a:lnTo>
                    <a:pt x="0" y="384"/>
                  </a:lnTo>
                  <a:lnTo>
                    <a:pt x="1311" y="384"/>
                  </a:lnTo>
                  <a:lnTo>
                    <a:pt x="137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8"/>
            <p:cNvSpPr/>
            <p:nvPr/>
          </p:nvSpPr>
          <p:spPr>
            <a:xfrm>
              <a:off x="6075736" y="3720468"/>
              <a:ext cx="145062" cy="41493"/>
            </a:xfrm>
            <a:custGeom>
              <a:avLst/>
              <a:gdLst/>
              <a:ahLst/>
              <a:cxnLst/>
              <a:rect l="l" t="t" r="r" b="b"/>
              <a:pathLst>
                <a:path w="1346" h="385" extrusionOk="0">
                  <a:moveTo>
                    <a:pt x="60" y="0"/>
                  </a:moveTo>
                  <a:lnTo>
                    <a:pt x="0" y="384"/>
                  </a:lnTo>
                  <a:lnTo>
                    <a:pt x="1312" y="384"/>
                  </a:lnTo>
                  <a:lnTo>
                    <a:pt x="134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8"/>
            <p:cNvSpPr/>
            <p:nvPr/>
          </p:nvSpPr>
          <p:spPr>
            <a:xfrm>
              <a:off x="4767809" y="3802700"/>
              <a:ext cx="177070" cy="44834"/>
            </a:xfrm>
            <a:custGeom>
              <a:avLst/>
              <a:gdLst/>
              <a:ahLst/>
              <a:cxnLst/>
              <a:rect l="l" t="t" r="r" b="b"/>
              <a:pathLst>
                <a:path w="1643" h="416" extrusionOk="0">
                  <a:moveTo>
                    <a:pt x="306" y="0"/>
                  </a:moveTo>
                  <a:lnTo>
                    <a:pt x="0" y="415"/>
                  </a:lnTo>
                  <a:lnTo>
                    <a:pt x="1364" y="415"/>
                  </a:lnTo>
                  <a:lnTo>
                    <a:pt x="164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8"/>
            <p:cNvSpPr/>
            <p:nvPr/>
          </p:nvSpPr>
          <p:spPr>
            <a:xfrm>
              <a:off x="4952746" y="3802700"/>
              <a:ext cx="173298" cy="44834"/>
            </a:xfrm>
            <a:custGeom>
              <a:avLst/>
              <a:gdLst/>
              <a:ahLst/>
              <a:cxnLst/>
              <a:rect l="l" t="t" r="r" b="b"/>
              <a:pathLst>
                <a:path w="1608" h="416" extrusionOk="0">
                  <a:moveTo>
                    <a:pt x="271" y="0"/>
                  </a:moveTo>
                  <a:lnTo>
                    <a:pt x="1" y="415"/>
                  </a:lnTo>
                  <a:lnTo>
                    <a:pt x="1364" y="415"/>
                  </a:lnTo>
                  <a:lnTo>
                    <a:pt x="160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8"/>
            <p:cNvSpPr/>
            <p:nvPr/>
          </p:nvSpPr>
          <p:spPr>
            <a:xfrm>
              <a:off x="5137576" y="3802700"/>
              <a:ext cx="169742" cy="44834"/>
            </a:xfrm>
            <a:custGeom>
              <a:avLst/>
              <a:gdLst/>
              <a:ahLst/>
              <a:cxnLst/>
              <a:rect l="l" t="t" r="r" b="b"/>
              <a:pathLst>
                <a:path w="1575" h="416" extrusionOk="0">
                  <a:moveTo>
                    <a:pt x="238" y="0"/>
                  </a:moveTo>
                  <a:lnTo>
                    <a:pt x="1" y="415"/>
                  </a:lnTo>
                  <a:lnTo>
                    <a:pt x="1364" y="415"/>
                  </a:lnTo>
                  <a:lnTo>
                    <a:pt x="157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8"/>
            <p:cNvSpPr/>
            <p:nvPr/>
          </p:nvSpPr>
          <p:spPr>
            <a:xfrm>
              <a:off x="5322621" y="3802700"/>
              <a:ext cx="165862" cy="44834"/>
            </a:xfrm>
            <a:custGeom>
              <a:avLst/>
              <a:gdLst/>
              <a:ahLst/>
              <a:cxnLst/>
              <a:rect l="l" t="t" r="r" b="b"/>
              <a:pathLst>
                <a:path w="1539" h="416" extrusionOk="0">
                  <a:moveTo>
                    <a:pt x="202" y="0"/>
                  </a:moveTo>
                  <a:lnTo>
                    <a:pt x="0" y="415"/>
                  </a:lnTo>
                  <a:lnTo>
                    <a:pt x="1363" y="415"/>
                  </a:lnTo>
                  <a:lnTo>
                    <a:pt x="153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8"/>
            <p:cNvSpPr/>
            <p:nvPr/>
          </p:nvSpPr>
          <p:spPr>
            <a:xfrm>
              <a:off x="4713707" y="3660976"/>
              <a:ext cx="156378" cy="26513"/>
            </a:xfrm>
            <a:custGeom>
              <a:avLst/>
              <a:gdLst/>
              <a:ahLst/>
              <a:cxnLst/>
              <a:rect l="l" t="t" r="r" b="b"/>
              <a:pathLst>
                <a:path w="1451" h="246" extrusionOk="0">
                  <a:moveTo>
                    <a:pt x="201" y="1"/>
                  </a:moveTo>
                  <a:lnTo>
                    <a:pt x="0" y="246"/>
                  </a:lnTo>
                  <a:lnTo>
                    <a:pt x="1266" y="246"/>
                  </a:lnTo>
                  <a:lnTo>
                    <a:pt x="145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8"/>
            <p:cNvSpPr/>
            <p:nvPr/>
          </p:nvSpPr>
          <p:spPr>
            <a:xfrm>
              <a:off x="5008572" y="3720468"/>
              <a:ext cx="165754" cy="52163"/>
            </a:xfrm>
            <a:custGeom>
              <a:avLst/>
              <a:gdLst/>
              <a:ahLst/>
              <a:cxnLst/>
              <a:rect l="l" t="t" r="r" b="b"/>
              <a:pathLst>
                <a:path w="1538" h="484" extrusionOk="0">
                  <a:moveTo>
                    <a:pt x="1537" y="0"/>
                  </a:moveTo>
                  <a:lnTo>
                    <a:pt x="1312" y="384"/>
                  </a:lnTo>
                  <a:lnTo>
                    <a:pt x="0" y="384"/>
                  </a:lnTo>
                  <a:lnTo>
                    <a:pt x="0" y="484"/>
                  </a:lnTo>
                  <a:lnTo>
                    <a:pt x="1312" y="484"/>
                  </a:lnTo>
                  <a:lnTo>
                    <a:pt x="1537" y="100"/>
                  </a:lnTo>
                  <a:lnTo>
                    <a:pt x="153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8"/>
            <p:cNvSpPr/>
            <p:nvPr/>
          </p:nvSpPr>
          <p:spPr>
            <a:xfrm>
              <a:off x="5186397" y="3720468"/>
              <a:ext cx="162305" cy="52163"/>
            </a:xfrm>
            <a:custGeom>
              <a:avLst/>
              <a:gdLst/>
              <a:ahLst/>
              <a:cxnLst/>
              <a:rect l="l" t="t" r="r" b="b"/>
              <a:pathLst>
                <a:path w="1506" h="484" extrusionOk="0">
                  <a:moveTo>
                    <a:pt x="1505" y="0"/>
                  </a:moveTo>
                  <a:lnTo>
                    <a:pt x="1312" y="384"/>
                  </a:lnTo>
                  <a:lnTo>
                    <a:pt x="0" y="384"/>
                  </a:lnTo>
                  <a:lnTo>
                    <a:pt x="0" y="484"/>
                  </a:lnTo>
                  <a:lnTo>
                    <a:pt x="1312" y="484"/>
                  </a:lnTo>
                  <a:lnTo>
                    <a:pt x="1505" y="100"/>
                  </a:lnTo>
                  <a:lnTo>
                    <a:pt x="15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8"/>
            <p:cNvSpPr/>
            <p:nvPr/>
          </p:nvSpPr>
          <p:spPr>
            <a:xfrm>
              <a:off x="5542154" y="3720468"/>
              <a:ext cx="155408" cy="52163"/>
            </a:xfrm>
            <a:custGeom>
              <a:avLst/>
              <a:gdLst/>
              <a:ahLst/>
              <a:cxnLst/>
              <a:rect l="l" t="t" r="r" b="b"/>
              <a:pathLst>
                <a:path w="1442" h="484" extrusionOk="0">
                  <a:moveTo>
                    <a:pt x="1441" y="0"/>
                  </a:moveTo>
                  <a:lnTo>
                    <a:pt x="1312" y="384"/>
                  </a:lnTo>
                  <a:lnTo>
                    <a:pt x="0" y="384"/>
                  </a:lnTo>
                  <a:lnTo>
                    <a:pt x="0" y="484"/>
                  </a:lnTo>
                  <a:lnTo>
                    <a:pt x="1312" y="484"/>
                  </a:lnTo>
                  <a:lnTo>
                    <a:pt x="1441" y="100"/>
                  </a:lnTo>
                  <a:lnTo>
                    <a:pt x="144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8"/>
            <p:cNvSpPr/>
            <p:nvPr/>
          </p:nvSpPr>
          <p:spPr>
            <a:xfrm>
              <a:off x="4582871" y="3802700"/>
              <a:ext cx="180627" cy="55396"/>
            </a:xfrm>
            <a:custGeom>
              <a:avLst/>
              <a:gdLst/>
              <a:ahLst/>
              <a:cxnLst/>
              <a:rect l="l" t="t" r="r" b="b"/>
              <a:pathLst>
                <a:path w="1676" h="514" extrusionOk="0">
                  <a:moveTo>
                    <a:pt x="1676" y="0"/>
                  </a:moveTo>
                  <a:lnTo>
                    <a:pt x="1363" y="415"/>
                  </a:lnTo>
                  <a:lnTo>
                    <a:pt x="0" y="415"/>
                  </a:lnTo>
                  <a:lnTo>
                    <a:pt x="0" y="514"/>
                  </a:lnTo>
                  <a:lnTo>
                    <a:pt x="1363" y="514"/>
                  </a:lnTo>
                  <a:lnTo>
                    <a:pt x="1676" y="99"/>
                  </a:lnTo>
                  <a:lnTo>
                    <a:pt x="167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8"/>
            <p:cNvSpPr/>
            <p:nvPr/>
          </p:nvSpPr>
          <p:spPr>
            <a:xfrm>
              <a:off x="4767809" y="3802700"/>
              <a:ext cx="177070" cy="55396"/>
            </a:xfrm>
            <a:custGeom>
              <a:avLst/>
              <a:gdLst/>
              <a:ahLst/>
              <a:cxnLst/>
              <a:rect l="l" t="t" r="r" b="b"/>
              <a:pathLst>
                <a:path w="1643" h="514" extrusionOk="0">
                  <a:moveTo>
                    <a:pt x="1642" y="0"/>
                  </a:moveTo>
                  <a:lnTo>
                    <a:pt x="1364" y="415"/>
                  </a:lnTo>
                  <a:lnTo>
                    <a:pt x="0" y="415"/>
                  </a:lnTo>
                  <a:lnTo>
                    <a:pt x="0" y="514"/>
                  </a:lnTo>
                  <a:lnTo>
                    <a:pt x="1364" y="514"/>
                  </a:lnTo>
                  <a:lnTo>
                    <a:pt x="1642" y="99"/>
                  </a:lnTo>
                  <a:lnTo>
                    <a:pt x="164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8"/>
            <p:cNvSpPr/>
            <p:nvPr/>
          </p:nvSpPr>
          <p:spPr>
            <a:xfrm>
              <a:off x="4952746" y="3802700"/>
              <a:ext cx="173298" cy="55396"/>
            </a:xfrm>
            <a:custGeom>
              <a:avLst/>
              <a:gdLst/>
              <a:ahLst/>
              <a:cxnLst/>
              <a:rect l="l" t="t" r="r" b="b"/>
              <a:pathLst>
                <a:path w="1608" h="514" extrusionOk="0">
                  <a:moveTo>
                    <a:pt x="1607" y="0"/>
                  </a:moveTo>
                  <a:lnTo>
                    <a:pt x="1364" y="415"/>
                  </a:lnTo>
                  <a:lnTo>
                    <a:pt x="1" y="415"/>
                  </a:lnTo>
                  <a:lnTo>
                    <a:pt x="1" y="514"/>
                  </a:lnTo>
                  <a:lnTo>
                    <a:pt x="1364" y="514"/>
                  </a:lnTo>
                  <a:lnTo>
                    <a:pt x="1607" y="99"/>
                  </a:lnTo>
                  <a:lnTo>
                    <a:pt x="160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8"/>
            <p:cNvSpPr/>
            <p:nvPr/>
          </p:nvSpPr>
          <p:spPr>
            <a:xfrm>
              <a:off x="5137576" y="3802700"/>
              <a:ext cx="169742" cy="55396"/>
            </a:xfrm>
            <a:custGeom>
              <a:avLst/>
              <a:gdLst/>
              <a:ahLst/>
              <a:cxnLst/>
              <a:rect l="l" t="t" r="r" b="b"/>
              <a:pathLst>
                <a:path w="1575" h="514" extrusionOk="0">
                  <a:moveTo>
                    <a:pt x="1574" y="0"/>
                  </a:moveTo>
                  <a:lnTo>
                    <a:pt x="1364" y="415"/>
                  </a:lnTo>
                  <a:lnTo>
                    <a:pt x="1" y="415"/>
                  </a:lnTo>
                  <a:lnTo>
                    <a:pt x="1" y="514"/>
                  </a:lnTo>
                  <a:lnTo>
                    <a:pt x="1364" y="514"/>
                  </a:lnTo>
                  <a:lnTo>
                    <a:pt x="1574" y="99"/>
                  </a:lnTo>
                  <a:lnTo>
                    <a:pt x="157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8"/>
            <p:cNvSpPr/>
            <p:nvPr/>
          </p:nvSpPr>
          <p:spPr>
            <a:xfrm>
              <a:off x="5322729" y="3802700"/>
              <a:ext cx="165862" cy="55504"/>
            </a:xfrm>
            <a:custGeom>
              <a:avLst/>
              <a:gdLst/>
              <a:ahLst/>
              <a:cxnLst/>
              <a:rect l="l" t="t" r="r" b="b"/>
              <a:pathLst>
                <a:path w="1539" h="515" extrusionOk="0">
                  <a:moveTo>
                    <a:pt x="1538" y="0"/>
                  </a:moveTo>
                  <a:lnTo>
                    <a:pt x="1363" y="415"/>
                  </a:lnTo>
                  <a:lnTo>
                    <a:pt x="0" y="415"/>
                  </a:lnTo>
                  <a:lnTo>
                    <a:pt x="0" y="514"/>
                  </a:lnTo>
                  <a:lnTo>
                    <a:pt x="1363" y="514"/>
                  </a:lnTo>
                  <a:cubicBezTo>
                    <a:pt x="1363" y="515"/>
                    <a:pt x="1364" y="515"/>
                    <a:pt x="1364" y="515"/>
                  </a:cubicBezTo>
                  <a:cubicBezTo>
                    <a:pt x="1376" y="515"/>
                    <a:pt x="1538" y="99"/>
                    <a:pt x="1538" y="99"/>
                  </a:cubicBezTo>
                  <a:lnTo>
                    <a:pt x="153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8"/>
            <p:cNvSpPr/>
            <p:nvPr/>
          </p:nvSpPr>
          <p:spPr>
            <a:xfrm>
              <a:off x="4713707" y="3660976"/>
              <a:ext cx="156378" cy="37290"/>
            </a:xfrm>
            <a:custGeom>
              <a:avLst/>
              <a:gdLst/>
              <a:ahLst/>
              <a:cxnLst/>
              <a:rect l="l" t="t" r="r" b="b"/>
              <a:pathLst>
                <a:path w="1451" h="346" extrusionOk="0">
                  <a:moveTo>
                    <a:pt x="1450" y="1"/>
                  </a:moveTo>
                  <a:lnTo>
                    <a:pt x="1266" y="246"/>
                  </a:lnTo>
                  <a:lnTo>
                    <a:pt x="0" y="246"/>
                  </a:lnTo>
                  <a:lnTo>
                    <a:pt x="0" y="345"/>
                  </a:lnTo>
                  <a:lnTo>
                    <a:pt x="1266" y="345"/>
                  </a:lnTo>
                  <a:lnTo>
                    <a:pt x="1450" y="100"/>
                  </a:lnTo>
                  <a:lnTo>
                    <a:pt x="145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8"/>
            <p:cNvSpPr/>
            <p:nvPr/>
          </p:nvSpPr>
          <p:spPr>
            <a:xfrm>
              <a:off x="4652815" y="3720468"/>
              <a:ext cx="278053" cy="52163"/>
            </a:xfrm>
            <a:custGeom>
              <a:avLst/>
              <a:gdLst/>
              <a:ahLst/>
              <a:cxnLst/>
              <a:rect l="l" t="t" r="r" b="b"/>
              <a:pathLst>
                <a:path w="2580" h="484" extrusionOk="0">
                  <a:moveTo>
                    <a:pt x="2580" y="0"/>
                  </a:moveTo>
                  <a:lnTo>
                    <a:pt x="2291" y="384"/>
                  </a:lnTo>
                  <a:lnTo>
                    <a:pt x="0" y="384"/>
                  </a:lnTo>
                  <a:lnTo>
                    <a:pt x="0" y="484"/>
                  </a:lnTo>
                  <a:lnTo>
                    <a:pt x="2291" y="484"/>
                  </a:lnTo>
                  <a:lnTo>
                    <a:pt x="2580" y="100"/>
                  </a:lnTo>
                  <a:lnTo>
                    <a:pt x="258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8"/>
            <p:cNvSpPr/>
            <p:nvPr/>
          </p:nvSpPr>
          <p:spPr>
            <a:xfrm>
              <a:off x="4885388" y="3660976"/>
              <a:ext cx="154222" cy="37290"/>
            </a:xfrm>
            <a:custGeom>
              <a:avLst/>
              <a:gdLst/>
              <a:ahLst/>
              <a:cxnLst/>
              <a:rect l="l" t="t" r="r" b="b"/>
              <a:pathLst>
                <a:path w="1431" h="346" extrusionOk="0">
                  <a:moveTo>
                    <a:pt x="1431" y="1"/>
                  </a:moveTo>
                  <a:lnTo>
                    <a:pt x="1266" y="246"/>
                  </a:lnTo>
                  <a:lnTo>
                    <a:pt x="0" y="246"/>
                  </a:lnTo>
                  <a:lnTo>
                    <a:pt x="0" y="345"/>
                  </a:lnTo>
                  <a:lnTo>
                    <a:pt x="1266" y="345"/>
                  </a:lnTo>
                  <a:lnTo>
                    <a:pt x="1431" y="100"/>
                  </a:lnTo>
                  <a:lnTo>
                    <a:pt x="143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8"/>
            <p:cNvSpPr/>
            <p:nvPr/>
          </p:nvSpPr>
          <p:spPr>
            <a:xfrm>
              <a:off x="5057070" y="3660976"/>
              <a:ext cx="152175" cy="37290"/>
            </a:xfrm>
            <a:custGeom>
              <a:avLst/>
              <a:gdLst/>
              <a:ahLst/>
              <a:cxnLst/>
              <a:rect l="l" t="t" r="r" b="b"/>
              <a:pathLst>
                <a:path w="1412" h="346" extrusionOk="0">
                  <a:moveTo>
                    <a:pt x="1411" y="1"/>
                  </a:moveTo>
                  <a:lnTo>
                    <a:pt x="1266" y="246"/>
                  </a:lnTo>
                  <a:lnTo>
                    <a:pt x="0" y="246"/>
                  </a:lnTo>
                  <a:lnTo>
                    <a:pt x="0" y="345"/>
                  </a:lnTo>
                  <a:lnTo>
                    <a:pt x="1266" y="345"/>
                  </a:lnTo>
                  <a:lnTo>
                    <a:pt x="1411" y="100"/>
                  </a:lnTo>
                  <a:lnTo>
                    <a:pt x="14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8"/>
            <p:cNvSpPr/>
            <p:nvPr/>
          </p:nvSpPr>
          <p:spPr>
            <a:xfrm>
              <a:off x="5228751" y="3660976"/>
              <a:ext cx="149912" cy="37290"/>
            </a:xfrm>
            <a:custGeom>
              <a:avLst/>
              <a:gdLst/>
              <a:ahLst/>
              <a:cxnLst/>
              <a:rect l="l" t="t" r="r" b="b"/>
              <a:pathLst>
                <a:path w="1391" h="346" extrusionOk="0">
                  <a:moveTo>
                    <a:pt x="1391" y="1"/>
                  </a:moveTo>
                  <a:lnTo>
                    <a:pt x="1266" y="246"/>
                  </a:lnTo>
                  <a:lnTo>
                    <a:pt x="0" y="246"/>
                  </a:lnTo>
                  <a:lnTo>
                    <a:pt x="0" y="345"/>
                  </a:lnTo>
                  <a:lnTo>
                    <a:pt x="1266" y="345"/>
                  </a:lnTo>
                  <a:lnTo>
                    <a:pt x="1391" y="100"/>
                  </a:lnTo>
                  <a:lnTo>
                    <a:pt x="139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8"/>
            <p:cNvSpPr/>
            <p:nvPr/>
          </p:nvSpPr>
          <p:spPr>
            <a:xfrm>
              <a:off x="5364329" y="3720468"/>
              <a:ext cx="158857" cy="52163"/>
            </a:xfrm>
            <a:custGeom>
              <a:avLst/>
              <a:gdLst/>
              <a:ahLst/>
              <a:cxnLst/>
              <a:rect l="l" t="t" r="r" b="b"/>
              <a:pathLst>
                <a:path w="1474" h="484" extrusionOk="0">
                  <a:moveTo>
                    <a:pt x="1473" y="0"/>
                  </a:moveTo>
                  <a:lnTo>
                    <a:pt x="1311" y="384"/>
                  </a:lnTo>
                  <a:lnTo>
                    <a:pt x="0" y="384"/>
                  </a:lnTo>
                  <a:lnTo>
                    <a:pt x="0" y="484"/>
                  </a:lnTo>
                  <a:lnTo>
                    <a:pt x="1311" y="484"/>
                  </a:lnTo>
                  <a:lnTo>
                    <a:pt x="1473" y="100"/>
                  </a:lnTo>
                  <a:lnTo>
                    <a:pt x="147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8"/>
            <p:cNvSpPr/>
            <p:nvPr/>
          </p:nvSpPr>
          <p:spPr>
            <a:xfrm>
              <a:off x="5400541" y="3660976"/>
              <a:ext cx="147756" cy="37290"/>
            </a:xfrm>
            <a:custGeom>
              <a:avLst/>
              <a:gdLst/>
              <a:ahLst/>
              <a:cxnLst/>
              <a:rect l="l" t="t" r="r" b="b"/>
              <a:pathLst>
                <a:path w="1371" h="346" extrusionOk="0">
                  <a:moveTo>
                    <a:pt x="1370" y="1"/>
                  </a:moveTo>
                  <a:lnTo>
                    <a:pt x="1267" y="246"/>
                  </a:lnTo>
                  <a:lnTo>
                    <a:pt x="1" y="246"/>
                  </a:lnTo>
                  <a:lnTo>
                    <a:pt x="1" y="345"/>
                  </a:lnTo>
                  <a:lnTo>
                    <a:pt x="1267" y="345"/>
                  </a:lnTo>
                  <a:lnTo>
                    <a:pt x="1370" y="100"/>
                  </a:lnTo>
                  <a:lnTo>
                    <a:pt x="137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8"/>
            <p:cNvSpPr/>
            <p:nvPr/>
          </p:nvSpPr>
          <p:spPr>
            <a:xfrm>
              <a:off x="5572222" y="3660976"/>
              <a:ext cx="145493" cy="37290"/>
            </a:xfrm>
            <a:custGeom>
              <a:avLst/>
              <a:gdLst/>
              <a:ahLst/>
              <a:cxnLst/>
              <a:rect l="l" t="t" r="r" b="b"/>
              <a:pathLst>
                <a:path w="1350" h="346" extrusionOk="0">
                  <a:moveTo>
                    <a:pt x="1349" y="1"/>
                  </a:moveTo>
                  <a:lnTo>
                    <a:pt x="1267" y="246"/>
                  </a:lnTo>
                  <a:lnTo>
                    <a:pt x="1" y="246"/>
                  </a:lnTo>
                  <a:lnTo>
                    <a:pt x="1" y="345"/>
                  </a:lnTo>
                  <a:lnTo>
                    <a:pt x="1267" y="345"/>
                  </a:lnTo>
                  <a:lnTo>
                    <a:pt x="1349" y="100"/>
                  </a:lnTo>
                  <a:lnTo>
                    <a:pt x="134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8"/>
            <p:cNvSpPr/>
            <p:nvPr/>
          </p:nvSpPr>
          <p:spPr>
            <a:xfrm>
              <a:off x="5719979" y="3720468"/>
              <a:ext cx="151959" cy="52163"/>
            </a:xfrm>
            <a:custGeom>
              <a:avLst/>
              <a:gdLst/>
              <a:ahLst/>
              <a:cxnLst/>
              <a:rect l="l" t="t" r="r" b="b"/>
              <a:pathLst>
                <a:path w="1410" h="484" extrusionOk="0">
                  <a:moveTo>
                    <a:pt x="1410" y="0"/>
                  </a:moveTo>
                  <a:lnTo>
                    <a:pt x="1312" y="384"/>
                  </a:lnTo>
                  <a:lnTo>
                    <a:pt x="0" y="384"/>
                  </a:lnTo>
                  <a:lnTo>
                    <a:pt x="0" y="484"/>
                  </a:lnTo>
                  <a:lnTo>
                    <a:pt x="1312" y="484"/>
                  </a:lnTo>
                  <a:lnTo>
                    <a:pt x="1410" y="100"/>
                  </a:lnTo>
                  <a:lnTo>
                    <a:pt x="141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8"/>
            <p:cNvSpPr/>
            <p:nvPr/>
          </p:nvSpPr>
          <p:spPr>
            <a:xfrm>
              <a:off x="5743904" y="3660976"/>
              <a:ext cx="143337" cy="37290"/>
            </a:xfrm>
            <a:custGeom>
              <a:avLst/>
              <a:gdLst/>
              <a:ahLst/>
              <a:cxnLst/>
              <a:rect l="l" t="t" r="r" b="b"/>
              <a:pathLst>
                <a:path w="1330" h="346" extrusionOk="0">
                  <a:moveTo>
                    <a:pt x="1330" y="1"/>
                  </a:moveTo>
                  <a:lnTo>
                    <a:pt x="1267" y="246"/>
                  </a:lnTo>
                  <a:lnTo>
                    <a:pt x="1" y="246"/>
                  </a:lnTo>
                  <a:lnTo>
                    <a:pt x="1" y="345"/>
                  </a:lnTo>
                  <a:lnTo>
                    <a:pt x="1267" y="345"/>
                  </a:lnTo>
                  <a:lnTo>
                    <a:pt x="1330" y="100"/>
                  </a:lnTo>
                  <a:lnTo>
                    <a:pt x="133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8"/>
            <p:cNvSpPr/>
            <p:nvPr/>
          </p:nvSpPr>
          <p:spPr>
            <a:xfrm>
              <a:off x="5915586" y="3660976"/>
              <a:ext cx="141182" cy="37290"/>
            </a:xfrm>
            <a:custGeom>
              <a:avLst/>
              <a:gdLst/>
              <a:ahLst/>
              <a:cxnLst/>
              <a:rect l="l" t="t" r="r" b="b"/>
              <a:pathLst>
                <a:path w="1310" h="346" extrusionOk="0">
                  <a:moveTo>
                    <a:pt x="1309" y="1"/>
                  </a:moveTo>
                  <a:lnTo>
                    <a:pt x="1267" y="246"/>
                  </a:lnTo>
                  <a:lnTo>
                    <a:pt x="1" y="246"/>
                  </a:lnTo>
                  <a:lnTo>
                    <a:pt x="1" y="345"/>
                  </a:lnTo>
                  <a:lnTo>
                    <a:pt x="1267" y="345"/>
                  </a:lnTo>
                  <a:lnTo>
                    <a:pt x="1309" y="100"/>
                  </a:lnTo>
                  <a:lnTo>
                    <a:pt x="130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8"/>
            <p:cNvSpPr/>
            <p:nvPr/>
          </p:nvSpPr>
          <p:spPr>
            <a:xfrm>
              <a:off x="5897911" y="3720468"/>
              <a:ext cx="148511" cy="52163"/>
            </a:xfrm>
            <a:custGeom>
              <a:avLst/>
              <a:gdLst/>
              <a:ahLst/>
              <a:cxnLst/>
              <a:rect l="l" t="t" r="r" b="b"/>
              <a:pathLst>
                <a:path w="1378" h="484" extrusionOk="0">
                  <a:moveTo>
                    <a:pt x="1378" y="0"/>
                  </a:moveTo>
                  <a:lnTo>
                    <a:pt x="1311" y="384"/>
                  </a:lnTo>
                  <a:lnTo>
                    <a:pt x="0" y="384"/>
                  </a:lnTo>
                  <a:lnTo>
                    <a:pt x="0" y="484"/>
                  </a:lnTo>
                  <a:lnTo>
                    <a:pt x="1311" y="484"/>
                  </a:lnTo>
                  <a:lnTo>
                    <a:pt x="1378" y="100"/>
                  </a:lnTo>
                  <a:lnTo>
                    <a:pt x="137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8"/>
            <p:cNvSpPr/>
            <p:nvPr/>
          </p:nvSpPr>
          <p:spPr>
            <a:xfrm>
              <a:off x="6075736" y="3720468"/>
              <a:ext cx="145062" cy="52163"/>
            </a:xfrm>
            <a:custGeom>
              <a:avLst/>
              <a:gdLst/>
              <a:ahLst/>
              <a:cxnLst/>
              <a:rect l="l" t="t" r="r" b="b"/>
              <a:pathLst>
                <a:path w="1346" h="484" extrusionOk="0">
                  <a:moveTo>
                    <a:pt x="1346" y="0"/>
                  </a:moveTo>
                  <a:lnTo>
                    <a:pt x="1312" y="384"/>
                  </a:lnTo>
                  <a:lnTo>
                    <a:pt x="0" y="384"/>
                  </a:lnTo>
                  <a:lnTo>
                    <a:pt x="0" y="484"/>
                  </a:lnTo>
                  <a:lnTo>
                    <a:pt x="1312" y="484"/>
                  </a:lnTo>
                  <a:lnTo>
                    <a:pt x="1346" y="100"/>
                  </a:lnTo>
                  <a:lnTo>
                    <a:pt x="134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8"/>
            <p:cNvSpPr/>
            <p:nvPr/>
          </p:nvSpPr>
          <p:spPr>
            <a:xfrm>
              <a:off x="6087267" y="3660976"/>
              <a:ext cx="139027" cy="37290"/>
            </a:xfrm>
            <a:custGeom>
              <a:avLst/>
              <a:gdLst/>
              <a:ahLst/>
              <a:cxnLst/>
              <a:rect l="l" t="t" r="r" b="b"/>
              <a:pathLst>
                <a:path w="1290" h="346" extrusionOk="0">
                  <a:moveTo>
                    <a:pt x="1290" y="1"/>
                  </a:moveTo>
                  <a:lnTo>
                    <a:pt x="1267" y="246"/>
                  </a:lnTo>
                  <a:lnTo>
                    <a:pt x="1" y="246"/>
                  </a:lnTo>
                  <a:lnTo>
                    <a:pt x="1" y="345"/>
                  </a:lnTo>
                  <a:lnTo>
                    <a:pt x="1267" y="345"/>
                  </a:lnTo>
                  <a:lnTo>
                    <a:pt x="1290" y="100"/>
                  </a:lnTo>
                  <a:lnTo>
                    <a:pt x="129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8"/>
            <p:cNvSpPr/>
            <p:nvPr/>
          </p:nvSpPr>
          <p:spPr>
            <a:xfrm>
              <a:off x="6259057" y="3660976"/>
              <a:ext cx="136656" cy="26513"/>
            </a:xfrm>
            <a:custGeom>
              <a:avLst/>
              <a:gdLst/>
              <a:ahLst/>
              <a:cxnLst/>
              <a:rect l="l" t="t" r="r" b="b"/>
              <a:pathLst>
                <a:path w="1268" h="246" extrusionOk="0">
                  <a:moveTo>
                    <a:pt x="19" y="1"/>
                  </a:moveTo>
                  <a:lnTo>
                    <a:pt x="1" y="246"/>
                  </a:lnTo>
                  <a:lnTo>
                    <a:pt x="1268" y="246"/>
                  </a:lnTo>
                  <a:lnTo>
                    <a:pt x="126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8"/>
            <p:cNvSpPr/>
            <p:nvPr/>
          </p:nvSpPr>
          <p:spPr>
            <a:xfrm>
              <a:off x="6430630" y="3660976"/>
              <a:ext cx="136656" cy="26513"/>
            </a:xfrm>
            <a:custGeom>
              <a:avLst/>
              <a:gdLst/>
              <a:ahLst/>
              <a:cxnLst/>
              <a:rect l="l" t="t" r="r" b="b"/>
              <a:pathLst>
                <a:path w="1268" h="246" extrusionOk="0">
                  <a:moveTo>
                    <a:pt x="1" y="1"/>
                  </a:moveTo>
                  <a:lnTo>
                    <a:pt x="1" y="246"/>
                  </a:lnTo>
                  <a:lnTo>
                    <a:pt x="1268" y="246"/>
                  </a:lnTo>
                  <a:lnTo>
                    <a:pt x="124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8"/>
            <p:cNvSpPr/>
            <p:nvPr/>
          </p:nvSpPr>
          <p:spPr>
            <a:xfrm>
              <a:off x="6600049" y="3660976"/>
              <a:ext cx="139027" cy="26513"/>
            </a:xfrm>
            <a:custGeom>
              <a:avLst/>
              <a:gdLst/>
              <a:ahLst/>
              <a:cxnLst/>
              <a:rect l="l" t="t" r="r" b="b"/>
              <a:pathLst>
                <a:path w="1290" h="246" extrusionOk="0">
                  <a:moveTo>
                    <a:pt x="0" y="1"/>
                  </a:moveTo>
                  <a:lnTo>
                    <a:pt x="23" y="246"/>
                  </a:lnTo>
                  <a:lnTo>
                    <a:pt x="1289" y="246"/>
                  </a:lnTo>
                  <a:lnTo>
                    <a:pt x="125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8"/>
            <p:cNvSpPr/>
            <p:nvPr/>
          </p:nvSpPr>
          <p:spPr>
            <a:xfrm>
              <a:off x="6769575" y="3660976"/>
              <a:ext cx="141182" cy="26513"/>
            </a:xfrm>
            <a:custGeom>
              <a:avLst/>
              <a:gdLst/>
              <a:ahLst/>
              <a:cxnLst/>
              <a:rect l="l" t="t" r="r" b="b"/>
              <a:pathLst>
                <a:path w="1310" h="246" extrusionOk="0">
                  <a:moveTo>
                    <a:pt x="1" y="1"/>
                  </a:moveTo>
                  <a:lnTo>
                    <a:pt x="43" y="246"/>
                  </a:lnTo>
                  <a:lnTo>
                    <a:pt x="1309" y="246"/>
                  </a:lnTo>
                  <a:lnTo>
                    <a:pt x="125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8"/>
            <p:cNvSpPr/>
            <p:nvPr/>
          </p:nvSpPr>
          <p:spPr>
            <a:xfrm>
              <a:off x="6939209" y="3660976"/>
              <a:ext cx="143230" cy="26513"/>
            </a:xfrm>
            <a:custGeom>
              <a:avLst/>
              <a:gdLst/>
              <a:ahLst/>
              <a:cxnLst/>
              <a:rect l="l" t="t" r="r" b="b"/>
              <a:pathLst>
                <a:path w="1329" h="246" extrusionOk="0">
                  <a:moveTo>
                    <a:pt x="0" y="1"/>
                  </a:moveTo>
                  <a:lnTo>
                    <a:pt x="62" y="246"/>
                  </a:lnTo>
                  <a:lnTo>
                    <a:pt x="1328" y="246"/>
                  </a:lnTo>
                  <a:lnTo>
                    <a:pt x="125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8"/>
            <p:cNvSpPr/>
            <p:nvPr/>
          </p:nvSpPr>
          <p:spPr>
            <a:xfrm>
              <a:off x="7108627" y="3660976"/>
              <a:ext cx="145493" cy="26513"/>
            </a:xfrm>
            <a:custGeom>
              <a:avLst/>
              <a:gdLst/>
              <a:ahLst/>
              <a:cxnLst/>
              <a:rect l="l" t="t" r="r" b="b"/>
              <a:pathLst>
                <a:path w="1350" h="246" extrusionOk="0">
                  <a:moveTo>
                    <a:pt x="0" y="1"/>
                  </a:moveTo>
                  <a:lnTo>
                    <a:pt x="84" y="246"/>
                  </a:lnTo>
                  <a:lnTo>
                    <a:pt x="1349" y="246"/>
                  </a:lnTo>
                  <a:lnTo>
                    <a:pt x="125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8"/>
            <p:cNvSpPr/>
            <p:nvPr/>
          </p:nvSpPr>
          <p:spPr>
            <a:xfrm>
              <a:off x="7278153" y="3660976"/>
              <a:ext cx="147756" cy="26513"/>
            </a:xfrm>
            <a:custGeom>
              <a:avLst/>
              <a:gdLst/>
              <a:ahLst/>
              <a:cxnLst/>
              <a:rect l="l" t="t" r="r" b="b"/>
              <a:pathLst>
                <a:path w="1371" h="246" extrusionOk="0">
                  <a:moveTo>
                    <a:pt x="1" y="1"/>
                  </a:moveTo>
                  <a:lnTo>
                    <a:pt x="104" y="246"/>
                  </a:lnTo>
                  <a:lnTo>
                    <a:pt x="1370" y="246"/>
                  </a:lnTo>
                  <a:lnTo>
                    <a:pt x="125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8"/>
            <p:cNvSpPr/>
            <p:nvPr/>
          </p:nvSpPr>
          <p:spPr>
            <a:xfrm>
              <a:off x="7447680" y="3660976"/>
              <a:ext cx="149912" cy="26513"/>
            </a:xfrm>
            <a:custGeom>
              <a:avLst/>
              <a:gdLst/>
              <a:ahLst/>
              <a:cxnLst/>
              <a:rect l="l" t="t" r="r" b="b"/>
              <a:pathLst>
                <a:path w="1391" h="246" extrusionOk="0">
                  <a:moveTo>
                    <a:pt x="0" y="1"/>
                  </a:moveTo>
                  <a:lnTo>
                    <a:pt x="124" y="246"/>
                  </a:lnTo>
                  <a:lnTo>
                    <a:pt x="1390" y="246"/>
                  </a:lnTo>
                  <a:lnTo>
                    <a:pt x="125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8"/>
            <p:cNvSpPr/>
            <p:nvPr/>
          </p:nvSpPr>
          <p:spPr>
            <a:xfrm>
              <a:off x="7617206" y="3660976"/>
              <a:ext cx="152067" cy="26513"/>
            </a:xfrm>
            <a:custGeom>
              <a:avLst/>
              <a:gdLst/>
              <a:ahLst/>
              <a:cxnLst/>
              <a:rect l="l" t="t" r="r" b="b"/>
              <a:pathLst>
                <a:path w="1411" h="246" extrusionOk="0">
                  <a:moveTo>
                    <a:pt x="1" y="1"/>
                  </a:moveTo>
                  <a:lnTo>
                    <a:pt x="145" y="246"/>
                  </a:lnTo>
                  <a:lnTo>
                    <a:pt x="1410" y="246"/>
                  </a:lnTo>
                  <a:lnTo>
                    <a:pt x="125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8"/>
            <p:cNvSpPr/>
            <p:nvPr/>
          </p:nvSpPr>
          <p:spPr>
            <a:xfrm>
              <a:off x="7786732" y="3660976"/>
              <a:ext cx="154222" cy="26513"/>
            </a:xfrm>
            <a:custGeom>
              <a:avLst/>
              <a:gdLst/>
              <a:ahLst/>
              <a:cxnLst/>
              <a:rect l="l" t="t" r="r" b="b"/>
              <a:pathLst>
                <a:path w="1431" h="246" extrusionOk="0">
                  <a:moveTo>
                    <a:pt x="0" y="1"/>
                  </a:moveTo>
                  <a:lnTo>
                    <a:pt x="165" y="246"/>
                  </a:lnTo>
                  <a:lnTo>
                    <a:pt x="1431" y="246"/>
                  </a:lnTo>
                  <a:lnTo>
                    <a:pt x="125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8"/>
            <p:cNvSpPr/>
            <p:nvPr/>
          </p:nvSpPr>
          <p:spPr>
            <a:xfrm>
              <a:off x="6253560" y="3720468"/>
              <a:ext cx="141505" cy="41493"/>
            </a:xfrm>
            <a:custGeom>
              <a:avLst/>
              <a:gdLst/>
              <a:ahLst/>
              <a:cxnLst/>
              <a:rect l="l" t="t" r="r" b="b"/>
              <a:pathLst>
                <a:path w="1313" h="385" extrusionOk="0">
                  <a:moveTo>
                    <a:pt x="29" y="0"/>
                  </a:moveTo>
                  <a:lnTo>
                    <a:pt x="0" y="384"/>
                  </a:lnTo>
                  <a:lnTo>
                    <a:pt x="1313" y="384"/>
                  </a:lnTo>
                  <a:lnTo>
                    <a:pt x="131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8"/>
            <p:cNvSpPr/>
            <p:nvPr/>
          </p:nvSpPr>
          <p:spPr>
            <a:xfrm>
              <a:off x="6431277" y="3720468"/>
              <a:ext cx="141505" cy="41493"/>
            </a:xfrm>
            <a:custGeom>
              <a:avLst/>
              <a:gdLst/>
              <a:ahLst/>
              <a:cxnLst/>
              <a:rect l="l" t="t" r="r" b="b"/>
              <a:pathLst>
                <a:path w="1313" h="385" extrusionOk="0">
                  <a:moveTo>
                    <a:pt x="0" y="0"/>
                  </a:moveTo>
                  <a:lnTo>
                    <a:pt x="0" y="384"/>
                  </a:lnTo>
                  <a:lnTo>
                    <a:pt x="1313" y="384"/>
                  </a:lnTo>
                  <a:lnTo>
                    <a:pt x="128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8"/>
            <p:cNvSpPr/>
            <p:nvPr/>
          </p:nvSpPr>
          <p:spPr>
            <a:xfrm>
              <a:off x="6605545" y="3720468"/>
              <a:ext cx="145062" cy="41493"/>
            </a:xfrm>
            <a:custGeom>
              <a:avLst/>
              <a:gdLst/>
              <a:ahLst/>
              <a:cxnLst/>
              <a:rect l="l" t="t" r="r" b="b"/>
              <a:pathLst>
                <a:path w="1346" h="385" extrusionOk="0">
                  <a:moveTo>
                    <a:pt x="0" y="0"/>
                  </a:moveTo>
                  <a:lnTo>
                    <a:pt x="35" y="384"/>
                  </a:lnTo>
                  <a:lnTo>
                    <a:pt x="1346" y="384"/>
                  </a:lnTo>
                  <a:lnTo>
                    <a:pt x="128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8"/>
            <p:cNvSpPr/>
            <p:nvPr/>
          </p:nvSpPr>
          <p:spPr>
            <a:xfrm>
              <a:off x="6779921" y="3720468"/>
              <a:ext cx="148618" cy="41493"/>
            </a:xfrm>
            <a:custGeom>
              <a:avLst/>
              <a:gdLst/>
              <a:ahLst/>
              <a:cxnLst/>
              <a:rect l="l" t="t" r="r" b="b"/>
              <a:pathLst>
                <a:path w="1379" h="385" extrusionOk="0">
                  <a:moveTo>
                    <a:pt x="1" y="0"/>
                  </a:moveTo>
                  <a:lnTo>
                    <a:pt x="67" y="384"/>
                  </a:lnTo>
                  <a:lnTo>
                    <a:pt x="1379" y="384"/>
                  </a:lnTo>
                  <a:lnTo>
                    <a:pt x="128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8"/>
            <p:cNvSpPr/>
            <p:nvPr/>
          </p:nvSpPr>
          <p:spPr>
            <a:xfrm>
              <a:off x="6954297" y="3720468"/>
              <a:ext cx="152067" cy="41493"/>
            </a:xfrm>
            <a:custGeom>
              <a:avLst/>
              <a:gdLst/>
              <a:ahLst/>
              <a:cxnLst/>
              <a:rect l="l" t="t" r="r" b="b"/>
              <a:pathLst>
                <a:path w="1411" h="385" extrusionOk="0">
                  <a:moveTo>
                    <a:pt x="1" y="0"/>
                  </a:moveTo>
                  <a:lnTo>
                    <a:pt x="99" y="384"/>
                  </a:lnTo>
                  <a:lnTo>
                    <a:pt x="1411" y="384"/>
                  </a:lnTo>
                  <a:lnTo>
                    <a:pt x="128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8"/>
            <p:cNvSpPr/>
            <p:nvPr/>
          </p:nvSpPr>
          <p:spPr>
            <a:xfrm>
              <a:off x="7128781" y="3720468"/>
              <a:ext cx="155408" cy="41493"/>
            </a:xfrm>
            <a:custGeom>
              <a:avLst/>
              <a:gdLst/>
              <a:ahLst/>
              <a:cxnLst/>
              <a:rect l="l" t="t" r="r" b="b"/>
              <a:pathLst>
                <a:path w="1442" h="385" extrusionOk="0">
                  <a:moveTo>
                    <a:pt x="1" y="0"/>
                  </a:moveTo>
                  <a:lnTo>
                    <a:pt x="131" y="384"/>
                  </a:lnTo>
                  <a:lnTo>
                    <a:pt x="1442" y="384"/>
                  </a:lnTo>
                  <a:lnTo>
                    <a:pt x="128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8"/>
            <p:cNvSpPr/>
            <p:nvPr/>
          </p:nvSpPr>
          <p:spPr>
            <a:xfrm>
              <a:off x="7313287" y="3744394"/>
              <a:ext cx="158857" cy="41493"/>
            </a:xfrm>
            <a:custGeom>
              <a:avLst/>
              <a:gdLst/>
              <a:ahLst/>
              <a:cxnLst/>
              <a:rect l="l" t="t" r="r" b="b"/>
              <a:pathLst>
                <a:path w="1474" h="385" extrusionOk="0">
                  <a:moveTo>
                    <a:pt x="1" y="1"/>
                  </a:moveTo>
                  <a:lnTo>
                    <a:pt x="162" y="385"/>
                  </a:lnTo>
                  <a:lnTo>
                    <a:pt x="1474" y="385"/>
                  </a:lnTo>
                  <a:lnTo>
                    <a:pt x="128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8"/>
            <p:cNvSpPr/>
            <p:nvPr/>
          </p:nvSpPr>
          <p:spPr>
            <a:xfrm>
              <a:off x="7477640" y="3720468"/>
              <a:ext cx="162305" cy="41493"/>
            </a:xfrm>
            <a:custGeom>
              <a:avLst/>
              <a:gdLst/>
              <a:ahLst/>
              <a:cxnLst/>
              <a:rect l="l" t="t" r="r" b="b"/>
              <a:pathLst>
                <a:path w="1506" h="385" extrusionOk="0">
                  <a:moveTo>
                    <a:pt x="1" y="0"/>
                  </a:moveTo>
                  <a:lnTo>
                    <a:pt x="194" y="384"/>
                  </a:lnTo>
                  <a:lnTo>
                    <a:pt x="1506" y="384"/>
                  </a:lnTo>
                  <a:lnTo>
                    <a:pt x="128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8"/>
            <p:cNvSpPr/>
            <p:nvPr/>
          </p:nvSpPr>
          <p:spPr>
            <a:xfrm>
              <a:off x="7652124" y="3720468"/>
              <a:ext cx="165646" cy="41493"/>
            </a:xfrm>
            <a:custGeom>
              <a:avLst/>
              <a:gdLst/>
              <a:ahLst/>
              <a:cxnLst/>
              <a:rect l="l" t="t" r="r" b="b"/>
              <a:pathLst>
                <a:path w="1537" h="385" extrusionOk="0">
                  <a:moveTo>
                    <a:pt x="1" y="0"/>
                  </a:moveTo>
                  <a:lnTo>
                    <a:pt x="226" y="384"/>
                  </a:lnTo>
                  <a:lnTo>
                    <a:pt x="1537" y="384"/>
                  </a:lnTo>
                  <a:lnTo>
                    <a:pt x="128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8"/>
            <p:cNvSpPr/>
            <p:nvPr/>
          </p:nvSpPr>
          <p:spPr>
            <a:xfrm>
              <a:off x="5507559" y="3802700"/>
              <a:ext cx="1441457" cy="44834"/>
            </a:xfrm>
            <a:custGeom>
              <a:avLst/>
              <a:gdLst/>
              <a:ahLst/>
              <a:cxnLst/>
              <a:rect l="l" t="t" r="r" b="b"/>
              <a:pathLst>
                <a:path w="13375" h="416" extrusionOk="0">
                  <a:moveTo>
                    <a:pt x="168" y="0"/>
                  </a:moveTo>
                  <a:lnTo>
                    <a:pt x="0" y="415"/>
                  </a:lnTo>
                  <a:lnTo>
                    <a:pt x="13374" y="415"/>
                  </a:lnTo>
                  <a:lnTo>
                    <a:pt x="1327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8"/>
            <p:cNvSpPr/>
            <p:nvPr/>
          </p:nvSpPr>
          <p:spPr>
            <a:xfrm>
              <a:off x="6975420" y="3802700"/>
              <a:ext cx="158533" cy="44834"/>
            </a:xfrm>
            <a:custGeom>
              <a:avLst/>
              <a:gdLst/>
              <a:ahLst/>
              <a:cxnLst/>
              <a:rect l="l" t="t" r="r" b="b"/>
              <a:pathLst>
                <a:path w="1471" h="416" extrusionOk="0">
                  <a:moveTo>
                    <a:pt x="1" y="0"/>
                  </a:moveTo>
                  <a:lnTo>
                    <a:pt x="107" y="415"/>
                  </a:lnTo>
                  <a:lnTo>
                    <a:pt x="1470" y="415"/>
                  </a:lnTo>
                  <a:lnTo>
                    <a:pt x="133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8"/>
            <p:cNvSpPr/>
            <p:nvPr/>
          </p:nvSpPr>
          <p:spPr>
            <a:xfrm>
              <a:off x="7174584" y="3802700"/>
              <a:ext cx="162198" cy="44834"/>
            </a:xfrm>
            <a:custGeom>
              <a:avLst/>
              <a:gdLst/>
              <a:ahLst/>
              <a:cxnLst/>
              <a:rect l="l" t="t" r="r" b="b"/>
              <a:pathLst>
                <a:path w="1505" h="416" extrusionOk="0">
                  <a:moveTo>
                    <a:pt x="0" y="0"/>
                  </a:moveTo>
                  <a:lnTo>
                    <a:pt x="141" y="415"/>
                  </a:lnTo>
                  <a:lnTo>
                    <a:pt x="1504" y="415"/>
                  </a:lnTo>
                  <a:lnTo>
                    <a:pt x="133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8"/>
            <p:cNvSpPr/>
            <p:nvPr/>
          </p:nvSpPr>
          <p:spPr>
            <a:xfrm>
              <a:off x="7337859" y="3802700"/>
              <a:ext cx="165862" cy="44834"/>
            </a:xfrm>
            <a:custGeom>
              <a:avLst/>
              <a:gdLst/>
              <a:ahLst/>
              <a:cxnLst/>
              <a:rect l="l" t="t" r="r" b="b"/>
              <a:pathLst>
                <a:path w="1539" h="416" extrusionOk="0">
                  <a:moveTo>
                    <a:pt x="1" y="0"/>
                  </a:moveTo>
                  <a:lnTo>
                    <a:pt x="176" y="415"/>
                  </a:lnTo>
                  <a:lnTo>
                    <a:pt x="1539" y="415"/>
                  </a:lnTo>
                  <a:lnTo>
                    <a:pt x="133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8"/>
            <p:cNvSpPr/>
            <p:nvPr/>
          </p:nvSpPr>
          <p:spPr>
            <a:xfrm>
              <a:off x="7501350" y="3802700"/>
              <a:ext cx="169526" cy="44834"/>
            </a:xfrm>
            <a:custGeom>
              <a:avLst/>
              <a:gdLst/>
              <a:ahLst/>
              <a:cxnLst/>
              <a:rect l="l" t="t" r="r" b="b"/>
              <a:pathLst>
                <a:path w="1573" h="416" extrusionOk="0">
                  <a:moveTo>
                    <a:pt x="0" y="0"/>
                  </a:moveTo>
                  <a:lnTo>
                    <a:pt x="209" y="415"/>
                  </a:lnTo>
                  <a:lnTo>
                    <a:pt x="1572" y="415"/>
                  </a:lnTo>
                  <a:lnTo>
                    <a:pt x="133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8"/>
            <p:cNvSpPr/>
            <p:nvPr/>
          </p:nvSpPr>
          <p:spPr>
            <a:xfrm>
              <a:off x="7700298" y="3802700"/>
              <a:ext cx="173406" cy="44834"/>
            </a:xfrm>
            <a:custGeom>
              <a:avLst/>
              <a:gdLst/>
              <a:ahLst/>
              <a:cxnLst/>
              <a:rect l="l" t="t" r="r" b="b"/>
              <a:pathLst>
                <a:path w="1609" h="416" extrusionOk="0">
                  <a:moveTo>
                    <a:pt x="1" y="0"/>
                  </a:moveTo>
                  <a:lnTo>
                    <a:pt x="245" y="415"/>
                  </a:lnTo>
                  <a:lnTo>
                    <a:pt x="1608" y="415"/>
                  </a:lnTo>
                  <a:lnTo>
                    <a:pt x="133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8"/>
            <p:cNvSpPr/>
            <p:nvPr/>
          </p:nvSpPr>
          <p:spPr>
            <a:xfrm>
              <a:off x="7881572" y="3802700"/>
              <a:ext cx="176962" cy="44834"/>
            </a:xfrm>
            <a:custGeom>
              <a:avLst/>
              <a:gdLst/>
              <a:ahLst/>
              <a:cxnLst/>
              <a:rect l="l" t="t" r="r" b="b"/>
              <a:pathLst>
                <a:path w="1642" h="416" extrusionOk="0">
                  <a:moveTo>
                    <a:pt x="1" y="0"/>
                  </a:moveTo>
                  <a:lnTo>
                    <a:pt x="278" y="415"/>
                  </a:lnTo>
                  <a:lnTo>
                    <a:pt x="1642" y="415"/>
                  </a:lnTo>
                  <a:lnTo>
                    <a:pt x="133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8"/>
            <p:cNvSpPr/>
            <p:nvPr/>
          </p:nvSpPr>
          <p:spPr>
            <a:xfrm>
              <a:off x="7826500" y="3720468"/>
              <a:ext cx="347027" cy="41493"/>
            </a:xfrm>
            <a:custGeom>
              <a:avLst/>
              <a:gdLst/>
              <a:ahLst/>
              <a:cxnLst/>
              <a:rect l="l" t="t" r="r" b="b"/>
              <a:pathLst>
                <a:path w="3220" h="385" extrusionOk="0">
                  <a:moveTo>
                    <a:pt x="1" y="0"/>
                  </a:moveTo>
                  <a:lnTo>
                    <a:pt x="258" y="384"/>
                  </a:lnTo>
                  <a:lnTo>
                    <a:pt x="3220" y="384"/>
                  </a:lnTo>
                  <a:lnTo>
                    <a:pt x="29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8"/>
            <p:cNvSpPr/>
            <p:nvPr/>
          </p:nvSpPr>
          <p:spPr>
            <a:xfrm>
              <a:off x="8062737" y="3802700"/>
              <a:ext cx="180734" cy="44834"/>
            </a:xfrm>
            <a:custGeom>
              <a:avLst/>
              <a:gdLst/>
              <a:ahLst/>
              <a:cxnLst/>
              <a:rect l="l" t="t" r="r" b="b"/>
              <a:pathLst>
                <a:path w="1677" h="416" extrusionOk="0">
                  <a:moveTo>
                    <a:pt x="1" y="0"/>
                  </a:moveTo>
                  <a:lnTo>
                    <a:pt x="314" y="415"/>
                  </a:lnTo>
                  <a:lnTo>
                    <a:pt x="1677" y="415"/>
                  </a:lnTo>
                  <a:lnTo>
                    <a:pt x="133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8"/>
            <p:cNvSpPr/>
            <p:nvPr/>
          </p:nvSpPr>
          <p:spPr>
            <a:xfrm>
              <a:off x="7956258" y="3660976"/>
              <a:ext cx="156378" cy="26513"/>
            </a:xfrm>
            <a:custGeom>
              <a:avLst/>
              <a:gdLst/>
              <a:ahLst/>
              <a:cxnLst/>
              <a:rect l="l" t="t" r="r" b="b"/>
              <a:pathLst>
                <a:path w="1451" h="246" extrusionOk="0">
                  <a:moveTo>
                    <a:pt x="0" y="1"/>
                  </a:moveTo>
                  <a:lnTo>
                    <a:pt x="186" y="246"/>
                  </a:lnTo>
                  <a:lnTo>
                    <a:pt x="1451" y="246"/>
                  </a:lnTo>
                  <a:lnTo>
                    <a:pt x="125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8"/>
            <p:cNvSpPr/>
            <p:nvPr/>
          </p:nvSpPr>
          <p:spPr>
            <a:xfrm>
              <a:off x="6259057" y="3687381"/>
              <a:ext cx="136656" cy="10885"/>
            </a:xfrm>
            <a:custGeom>
              <a:avLst/>
              <a:gdLst/>
              <a:ahLst/>
              <a:cxnLst/>
              <a:rect l="l" t="t" r="r" b="b"/>
              <a:pathLst>
                <a:path w="1268" h="101" extrusionOk="0">
                  <a:moveTo>
                    <a:pt x="1" y="1"/>
                  </a:moveTo>
                  <a:lnTo>
                    <a:pt x="1" y="100"/>
                  </a:lnTo>
                  <a:lnTo>
                    <a:pt x="1267" y="100"/>
                  </a:lnTo>
                  <a:lnTo>
                    <a:pt x="126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8"/>
            <p:cNvSpPr/>
            <p:nvPr/>
          </p:nvSpPr>
          <p:spPr>
            <a:xfrm>
              <a:off x="6430630" y="3687381"/>
              <a:ext cx="136656" cy="10885"/>
            </a:xfrm>
            <a:custGeom>
              <a:avLst/>
              <a:gdLst/>
              <a:ahLst/>
              <a:cxnLst/>
              <a:rect l="l" t="t" r="r" b="b"/>
              <a:pathLst>
                <a:path w="1268" h="101" extrusionOk="0">
                  <a:moveTo>
                    <a:pt x="1" y="1"/>
                  </a:moveTo>
                  <a:lnTo>
                    <a:pt x="2" y="100"/>
                  </a:lnTo>
                  <a:lnTo>
                    <a:pt x="1268" y="100"/>
                  </a:lnTo>
                  <a:lnTo>
                    <a:pt x="126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8"/>
            <p:cNvSpPr/>
            <p:nvPr/>
          </p:nvSpPr>
          <p:spPr>
            <a:xfrm>
              <a:off x="6600049" y="3660976"/>
              <a:ext cx="139027" cy="37290"/>
            </a:xfrm>
            <a:custGeom>
              <a:avLst/>
              <a:gdLst/>
              <a:ahLst/>
              <a:cxnLst/>
              <a:rect l="l" t="t" r="r" b="b"/>
              <a:pathLst>
                <a:path w="1290" h="346" extrusionOk="0">
                  <a:moveTo>
                    <a:pt x="0" y="1"/>
                  </a:moveTo>
                  <a:lnTo>
                    <a:pt x="0" y="100"/>
                  </a:lnTo>
                  <a:lnTo>
                    <a:pt x="23" y="345"/>
                  </a:lnTo>
                  <a:lnTo>
                    <a:pt x="1289" y="345"/>
                  </a:lnTo>
                  <a:lnTo>
                    <a:pt x="1289" y="246"/>
                  </a:lnTo>
                  <a:lnTo>
                    <a:pt x="23" y="246"/>
                  </a:lnTo>
                  <a:lnTo>
                    <a:pt x="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8"/>
            <p:cNvSpPr/>
            <p:nvPr/>
          </p:nvSpPr>
          <p:spPr>
            <a:xfrm>
              <a:off x="6769575" y="3660976"/>
              <a:ext cx="141182" cy="37290"/>
            </a:xfrm>
            <a:custGeom>
              <a:avLst/>
              <a:gdLst/>
              <a:ahLst/>
              <a:cxnLst/>
              <a:rect l="l" t="t" r="r" b="b"/>
              <a:pathLst>
                <a:path w="1310" h="346" extrusionOk="0">
                  <a:moveTo>
                    <a:pt x="1" y="1"/>
                  </a:moveTo>
                  <a:lnTo>
                    <a:pt x="1" y="100"/>
                  </a:lnTo>
                  <a:lnTo>
                    <a:pt x="43" y="345"/>
                  </a:lnTo>
                  <a:lnTo>
                    <a:pt x="1309" y="345"/>
                  </a:lnTo>
                  <a:lnTo>
                    <a:pt x="1309" y="246"/>
                  </a:lnTo>
                  <a:lnTo>
                    <a:pt x="43" y="246"/>
                  </a:lnTo>
                  <a:lnTo>
                    <a:pt x="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8"/>
            <p:cNvSpPr/>
            <p:nvPr/>
          </p:nvSpPr>
          <p:spPr>
            <a:xfrm>
              <a:off x="6939209" y="3660976"/>
              <a:ext cx="143230" cy="37290"/>
            </a:xfrm>
            <a:custGeom>
              <a:avLst/>
              <a:gdLst/>
              <a:ahLst/>
              <a:cxnLst/>
              <a:rect l="l" t="t" r="r" b="b"/>
              <a:pathLst>
                <a:path w="1329" h="346" extrusionOk="0">
                  <a:moveTo>
                    <a:pt x="0" y="1"/>
                  </a:moveTo>
                  <a:lnTo>
                    <a:pt x="0" y="100"/>
                  </a:lnTo>
                  <a:lnTo>
                    <a:pt x="62" y="345"/>
                  </a:lnTo>
                  <a:lnTo>
                    <a:pt x="1328" y="345"/>
                  </a:lnTo>
                  <a:lnTo>
                    <a:pt x="1328" y="246"/>
                  </a:lnTo>
                  <a:lnTo>
                    <a:pt x="62" y="246"/>
                  </a:lnTo>
                  <a:lnTo>
                    <a:pt x="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8"/>
            <p:cNvSpPr/>
            <p:nvPr/>
          </p:nvSpPr>
          <p:spPr>
            <a:xfrm>
              <a:off x="7108627" y="3660976"/>
              <a:ext cx="145493" cy="37290"/>
            </a:xfrm>
            <a:custGeom>
              <a:avLst/>
              <a:gdLst/>
              <a:ahLst/>
              <a:cxnLst/>
              <a:rect l="l" t="t" r="r" b="b"/>
              <a:pathLst>
                <a:path w="1350" h="346" extrusionOk="0">
                  <a:moveTo>
                    <a:pt x="0" y="1"/>
                  </a:moveTo>
                  <a:lnTo>
                    <a:pt x="0" y="100"/>
                  </a:lnTo>
                  <a:lnTo>
                    <a:pt x="84" y="345"/>
                  </a:lnTo>
                  <a:lnTo>
                    <a:pt x="1349" y="345"/>
                  </a:lnTo>
                  <a:lnTo>
                    <a:pt x="1349" y="246"/>
                  </a:lnTo>
                  <a:lnTo>
                    <a:pt x="84" y="246"/>
                  </a:lnTo>
                  <a:lnTo>
                    <a:pt x="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8"/>
            <p:cNvSpPr/>
            <p:nvPr/>
          </p:nvSpPr>
          <p:spPr>
            <a:xfrm>
              <a:off x="7278153" y="3660976"/>
              <a:ext cx="147756" cy="37290"/>
            </a:xfrm>
            <a:custGeom>
              <a:avLst/>
              <a:gdLst/>
              <a:ahLst/>
              <a:cxnLst/>
              <a:rect l="l" t="t" r="r" b="b"/>
              <a:pathLst>
                <a:path w="1371" h="346" extrusionOk="0">
                  <a:moveTo>
                    <a:pt x="1" y="1"/>
                  </a:moveTo>
                  <a:lnTo>
                    <a:pt x="1" y="100"/>
                  </a:lnTo>
                  <a:lnTo>
                    <a:pt x="104" y="345"/>
                  </a:lnTo>
                  <a:lnTo>
                    <a:pt x="1370" y="345"/>
                  </a:lnTo>
                  <a:lnTo>
                    <a:pt x="1370" y="246"/>
                  </a:lnTo>
                  <a:lnTo>
                    <a:pt x="104" y="246"/>
                  </a:lnTo>
                  <a:lnTo>
                    <a:pt x="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8"/>
            <p:cNvSpPr/>
            <p:nvPr/>
          </p:nvSpPr>
          <p:spPr>
            <a:xfrm>
              <a:off x="7447680" y="3660976"/>
              <a:ext cx="149912" cy="37290"/>
            </a:xfrm>
            <a:custGeom>
              <a:avLst/>
              <a:gdLst/>
              <a:ahLst/>
              <a:cxnLst/>
              <a:rect l="l" t="t" r="r" b="b"/>
              <a:pathLst>
                <a:path w="1391" h="346" extrusionOk="0">
                  <a:moveTo>
                    <a:pt x="0" y="1"/>
                  </a:moveTo>
                  <a:lnTo>
                    <a:pt x="0" y="100"/>
                  </a:lnTo>
                  <a:lnTo>
                    <a:pt x="124" y="345"/>
                  </a:lnTo>
                  <a:lnTo>
                    <a:pt x="1390" y="345"/>
                  </a:lnTo>
                  <a:lnTo>
                    <a:pt x="1390" y="246"/>
                  </a:lnTo>
                  <a:lnTo>
                    <a:pt x="124" y="246"/>
                  </a:lnTo>
                  <a:lnTo>
                    <a:pt x="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8"/>
            <p:cNvSpPr/>
            <p:nvPr/>
          </p:nvSpPr>
          <p:spPr>
            <a:xfrm>
              <a:off x="7617206" y="3660976"/>
              <a:ext cx="152067" cy="37290"/>
            </a:xfrm>
            <a:custGeom>
              <a:avLst/>
              <a:gdLst/>
              <a:ahLst/>
              <a:cxnLst/>
              <a:rect l="l" t="t" r="r" b="b"/>
              <a:pathLst>
                <a:path w="1411" h="346" extrusionOk="0">
                  <a:moveTo>
                    <a:pt x="1" y="1"/>
                  </a:moveTo>
                  <a:lnTo>
                    <a:pt x="1" y="100"/>
                  </a:lnTo>
                  <a:lnTo>
                    <a:pt x="145" y="345"/>
                  </a:lnTo>
                  <a:lnTo>
                    <a:pt x="1410" y="345"/>
                  </a:lnTo>
                  <a:lnTo>
                    <a:pt x="1410" y="246"/>
                  </a:lnTo>
                  <a:lnTo>
                    <a:pt x="145" y="246"/>
                  </a:lnTo>
                  <a:lnTo>
                    <a:pt x="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8"/>
            <p:cNvSpPr/>
            <p:nvPr/>
          </p:nvSpPr>
          <p:spPr>
            <a:xfrm>
              <a:off x="7786732" y="3660976"/>
              <a:ext cx="154222" cy="37290"/>
            </a:xfrm>
            <a:custGeom>
              <a:avLst/>
              <a:gdLst/>
              <a:ahLst/>
              <a:cxnLst/>
              <a:rect l="l" t="t" r="r" b="b"/>
              <a:pathLst>
                <a:path w="1431" h="346" extrusionOk="0">
                  <a:moveTo>
                    <a:pt x="0" y="1"/>
                  </a:moveTo>
                  <a:lnTo>
                    <a:pt x="0" y="100"/>
                  </a:lnTo>
                  <a:lnTo>
                    <a:pt x="165" y="345"/>
                  </a:lnTo>
                  <a:lnTo>
                    <a:pt x="1431" y="345"/>
                  </a:lnTo>
                  <a:lnTo>
                    <a:pt x="1431" y="246"/>
                  </a:lnTo>
                  <a:lnTo>
                    <a:pt x="165" y="246"/>
                  </a:lnTo>
                  <a:lnTo>
                    <a:pt x="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8"/>
            <p:cNvSpPr/>
            <p:nvPr/>
          </p:nvSpPr>
          <p:spPr>
            <a:xfrm>
              <a:off x="7956258" y="3660976"/>
              <a:ext cx="156378" cy="37290"/>
            </a:xfrm>
            <a:custGeom>
              <a:avLst/>
              <a:gdLst/>
              <a:ahLst/>
              <a:cxnLst/>
              <a:rect l="l" t="t" r="r" b="b"/>
              <a:pathLst>
                <a:path w="1451" h="346" extrusionOk="0">
                  <a:moveTo>
                    <a:pt x="0" y="1"/>
                  </a:moveTo>
                  <a:lnTo>
                    <a:pt x="0" y="100"/>
                  </a:lnTo>
                  <a:lnTo>
                    <a:pt x="186" y="345"/>
                  </a:lnTo>
                  <a:lnTo>
                    <a:pt x="1451" y="345"/>
                  </a:lnTo>
                  <a:lnTo>
                    <a:pt x="1451" y="246"/>
                  </a:lnTo>
                  <a:lnTo>
                    <a:pt x="186" y="246"/>
                  </a:lnTo>
                  <a:lnTo>
                    <a:pt x="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8"/>
            <p:cNvSpPr/>
            <p:nvPr/>
          </p:nvSpPr>
          <p:spPr>
            <a:xfrm>
              <a:off x="6253560" y="3761854"/>
              <a:ext cx="141505" cy="10778"/>
            </a:xfrm>
            <a:custGeom>
              <a:avLst/>
              <a:gdLst/>
              <a:ahLst/>
              <a:cxnLst/>
              <a:rect l="l" t="t" r="r" b="b"/>
              <a:pathLst>
                <a:path w="1313" h="100" extrusionOk="0">
                  <a:moveTo>
                    <a:pt x="0" y="0"/>
                  </a:moveTo>
                  <a:lnTo>
                    <a:pt x="0" y="100"/>
                  </a:lnTo>
                  <a:lnTo>
                    <a:pt x="1312" y="100"/>
                  </a:lnTo>
                  <a:lnTo>
                    <a:pt x="131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8"/>
            <p:cNvSpPr/>
            <p:nvPr/>
          </p:nvSpPr>
          <p:spPr>
            <a:xfrm>
              <a:off x="6431277" y="3761854"/>
              <a:ext cx="141505" cy="10778"/>
            </a:xfrm>
            <a:custGeom>
              <a:avLst/>
              <a:gdLst/>
              <a:ahLst/>
              <a:cxnLst/>
              <a:rect l="l" t="t" r="r" b="b"/>
              <a:pathLst>
                <a:path w="1313" h="100" extrusionOk="0">
                  <a:moveTo>
                    <a:pt x="0" y="0"/>
                  </a:moveTo>
                  <a:lnTo>
                    <a:pt x="1" y="100"/>
                  </a:lnTo>
                  <a:lnTo>
                    <a:pt x="1313" y="100"/>
                  </a:lnTo>
                  <a:lnTo>
                    <a:pt x="131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8"/>
            <p:cNvSpPr/>
            <p:nvPr/>
          </p:nvSpPr>
          <p:spPr>
            <a:xfrm>
              <a:off x="6954297" y="3720468"/>
              <a:ext cx="152067" cy="52163"/>
            </a:xfrm>
            <a:custGeom>
              <a:avLst/>
              <a:gdLst/>
              <a:ahLst/>
              <a:cxnLst/>
              <a:rect l="l" t="t" r="r" b="b"/>
              <a:pathLst>
                <a:path w="1411" h="484" extrusionOk="0">
                  <a:moveTo>
                    <a:pt x="1" y="0"/>
                  </a:moveTo>
                  <a:lnTo>
                    <a:pt x="1" y="100"/>
                  </a:lnTo>
                  <a:lnTo>
                    <a:pt x="99" y="484"/>
                  </a:lnTo>
                  <a:lnTo>
                    <a:pt x="1411" y="484"/>
                  </a:lnTo>
                  <a:lnTo>
                    <a:pt x="1411" y="384"/>
                  </a:lnTo>
                  <a:lnTo>
                    <a:pt x="99" y="384"/>
                  </a:lnTo>
                  <a:lnTo>
                    <a:pt x="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8"/>
            <p:cNvSpPr/>
            <p:nvPr/>
          </p:nvSpPr>
          <p:spPr>
            <a:xfrm>
              <a:off x="7128781" y="3720468"/>
              <a:ext cx="155408" cy="52163"/>
            </a:xfrm>
            <a:custGeom>
              <a:avLst/>
              <a:gdLst/>
              <a:ahLst/>
              <a:cxnLst/>
              <a:rect l="l" t="t" r="r" b="b"/>
              <a:pathLst>
                <a:path w="1442" h="484" extrusionOk="0">
                  <a:moveTo>
                    <a:pt x="1" y="0"/>
                  </a:moveTo>
                  <a:lnTo>
                    <a:pt x="1" y="100"/>
                  </a:lnTo>
                  <a:lnTo>
                    <a:pt x="131" y="484"/>
                  </a:lnTo>
                  <a:lnTo>
                    <a:pt x="1442" y="484"/>
                  </a:lnTo>
                  <a:lnTo>
                    <a:pt x="1442" y="384"/>
                  </a:lnTo>
                  <a:lnTo>
                    <a:pt x="131" y="384"/>
                  </a:lnTo>
                  <a:lnTo>
                    <a:pt x="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8"/>
            <p:cNvSpPr/>
            <p:nvPr/>
          </p:nvSpPr>
          <p:spPr>
            <a:xfrm>
              <a:off x="7652124" y="3720468"/>
              <a:ext cx="165646" cy="52163"/>
            </a:xfrm>
            <a:custGeom>
              <a:avLst/>
              <a:gdLst/>
              <a:ahLst/>
              <a:cxnLst/>
              <a:rect l="l" t="t" r="r" b="b"/>
              <a:pathLst>
                <a:path w="1537" h="484" extrusionOk="0">
                  <a:moveTo>
                    <a:pt x="1" y="0"/>
                  </a:moveTo>
                  <a:lnTo>
                    <a:pt x="1" y="100"/>
                  </a:lnTo>
                  <a:lnTo>
                    <a:pt x="226" y="484"/>
                  </a:lnTo>
                  <a:lnTo>
                    <a:pt x="1537" y="484"/>
                  </a:lnTo>
                  <a:lnTo>
                    <a:pt x="1537" y="384"/>
                  </a:lnTo>
                  <a:lnTo>
                    <a:pt x="226" y="384"/>
                  </a:lnTo>
                  <a:lnTo>
                    <a:pt x="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8"/>
            <p:cNvSpPr/>
            <p:nvPr/>
          </p:nvSpPr>
          <p:spPr>
            <a:xfrm>
              <a:off x="5507559" y="3847427"/>
              <a:ext cx="1441457" cy="10670"/>
            </a:xfrm>
            <a:custGeom>
              <a:avLst/>
              <a:gdLst/>
              <a:ahLst/>
              <a:cxnLst/>
              <a:rect l="l" t="t" r="r" b="b"/>
              <a:pathLst>
                <a:path w="13375" h="99" extrusionOk="0">
                  <a:moveTo>
                    <a:pt x="0" y="0"/>
                  </a:moveTo>
                  <a:lnTo>
                    <a:pt x="0" y="99"/>
                  </a:lnTo>
                  <a:lnTo>
                    <a:pt x="13374" y="99"/>
                  </a:lnTo>
                  <a:lnTo>
                    <a:pt x="1337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8"/>
            <p:cNvSpPr/>
            <p:nvPr/>
          </p:nvSpPr>
          <p:spPr>
            <a:xfrm>
              <a:off x="8062737" y="3802700"/>
              <a:ext cx="180734" cy="55396"/>
            </a:xfrm>
            <a:custGeom>
              <a:avLst/>
              <a:gdLst/>
              <a:ahLst/>
              <a:cxnLst/>
              <a:rect l="l" t="t" r="r" b="b"/>
              <a:pathLst>
                <a:path w="1677" h="514" extrusionOk="0">
                  <a:moveTo>
                    <a:pt x="1" y="0"/>
                  </a:moveTo>
                  <a:lnTo>
                    <a:pt x="1" y="99"/>
                  </a:lnTo>
                  <a:lnTo>
                    <a:pt x="314" y="514"/>
                  </a:lnTo>
                  <a:lnTo>
                    <a:pt x="1677" y="514"/>
                  </a:lnTo>
                  <a:lnTo>
                    <a:pt x="1677" y="415"/>
                  </a:lnTo>
                  <a:lnTo>
                    <a:pt x="314" y="415"/>
                  </a:lnTo>
                  <a:lnTo>
                    <a:pt x="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8"/>
            <p:cNvSpPr/>
            <p:nvPr/>
          </p:nvSpPr>
          <p:spPr>
            <a:xfrm>
              <a:off x="6605545" y="3720468"/>
              <a:ext cx="145062" cy="52163"/>
            </a:xfrm>
            <a:custGeom>
              <a:avLst/>
              <a:gdLst/>
              <a:ahLst/>
              <a:cxnLst/>
              <a:rect l="l" t="t" r="r" b="b"/>
              <a:pathLst>
                <a:path w="1346" h="484" extrusionOk="0">
                  <a:moveTo>
                    <a:pt x="0" y="0"/>
                  </a:moveTo>
                  <a:lnTo>
                    <a:pt x="2" y="118"/>
                  </a:lnTo>
                  <a:lnTo>
                    <a:pt x="35" y="484"/>
                  </a:lnTo>
                  <a:lnTo>
                    <a:pt x="1346" y="484"/>
                  </a:lnTo>
                  <a:lnTo>
                    <a:pt x="1346" y="384"/>
                  </a:lnTo>
                  <a:lnTo>
                    <a:pt x="35" y="384"/>
                  </a:lnTo>
                  <a:lnTo>
                    <a:pt x="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8"/>
            <p:cNvSpPr/>
            <p:nvPr/>
          </p:nvSpPr>
          <p:spPr>
            <a:xfrm>
              <a:off x="6779921" y="3720468"/>
              <a:ext cx="148618" cy="52163"/>
            </a:xfrm>
            <a:custGeom>
              <a:avLst/>
              <a:gdLst/>
              <a:ahLst/>
              <a:cxnLst/>
              <a:rect l="l" t="t" r="r" b="b"/>
              <a:pathLst>
                <a:path w="1379" h="484" extrusionOk="0">
                  <a:moveTo>
                    <a:pt x="1" y="0"/>
                  </a:moveTo>
                  <a:lnTo>
                    <a:pt x="1" y="100"/>
                  </a:lnTo>
                  <a:lnTo>
                    <a:pt x="67" y="484"/>
                  </a:lnTo>
                  <a:lnTo>
                    <a:pt x="1379" y="484"/>
                  </a:lnTo>
                  <a:lnTo>
                    <a:pt x="1379" y="384"/>
                  </a:lnTo>
                  <a:lnTo>
                    <a:pt x="67" y="384"/>
                  </a:lnTo>
                  <a:lnTo>
                    <a:pt x="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8"/>
            <p:cNvSpPr/>
            <p:nvPr/>
          </p:nvSpPr>
          <p:spPr>
            <a:xfrm>
              <a:off x="6975420" y="3802700"/>
              <a:ext cx="158533" cy="55396"/>
            </a:xfrm>
            <a:custGeom>
              <a:avLst/>
              <a:gdLst/>
              <a:ahLst/>
              <a:cxnLst/>
              <a:rect l="l" t="t" r="r" b="b"/>
              <a:pathLst>
                <a:path w="1471" h="514" extrusionOk="0">
                  <a:moveTo>
                    <a:pt x="1" y="0"/>
                  </a:moveTo>
                  <a:lnTo>
                    <a:pt x="1" y="99"/>
                  </a:lnTo>
                  <a:lnTo>
                    <a:pt x="107" y="514"/>
                  </a:lnTo>
                  <a:lnTo>
                    <a:pt x="1470" y="514"/>
                  </a:lnTo>
                  <a:lnTo>
                    <a:pt x="1470" y="415"/>
                  </a:lnTo>
                  <a:lnTo>
                    <a:pt x="107" y="415"/>
                  </a:lnTo>
                  <a:lnTo>
                    <a:pt x="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8"/>
            <p:cNvSpPr/>
            <p:nvPr/>
          </p:nvSpPr>
          <p:spPr>
            <a:xfrm>
              <a:off x="7174584" y="3802700"/>
              <a:ext cx="162198" cy="55396"/>
            </a:xfrm>
            <a:custGeom>
              <a:avLst/>
              <a:gdLst/>
              <a:ahLst/>
              <a:cxnLst/>
              <a:rect l="l" t="t" r="r" b="b"/>
              <a:pathLst>
                <a:path w="1505" h="514" extrusionOk="0">
                  <a:moveTo>
                    <a:pt x="0" y="0"/>
                  </a:moveTo>
                  <a:lnTo>
                    <a:pt x="0" y="99"/>
                  </a:lnTo>
                  <a:lnTo>
                    <a:pt x="141" y="514"/>
                  </a:lnTo>
                  <a:lnTo>
                    <a:pt x="1504" y="514"/>
                  </a:lnTo>
                  <a:lnTo>
                    <a:pt x="1504" y="415"/>
                  </a:lnTo>
                  <a:lnTo>
                    <a:pt x="141" y="415"/>
                  </a:lnTo>
                  <a:lnTo>
                    <a:pt x="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8"/>
            <p:cNvSpPr/>
            <p:nvPr/>
          </p:nvSpPr>
          <p:spPr>
            <a:xfrm>
              <a:off x="7313287" y="3744394"/>
              <a:ext cx="158857" cy="52271"/>
            </a:xfrm>
            <a:custGeom>
              <a:avLst/>
              <a:gdLst/>
              <a:ahLst/>
              <a:cxnLst/>
              <a:rect l="l" t="t" r="r" b="b"/>
              <a:pathLst>
                <a:path w="1474" h="485" extrusionOk="0">
                  <a:moveTo>
                    <a:pt x="1" y="1"/>
                  </a:moveTo>
                  <a:lnTo>
                    <a:pt x="1" y="100"/>
                  </a:lnTo>
                  <a:lnTo>
                    <a:pt x="162" y="484"/>
                  </a:lnTo>
                  <a:lnTo>
                    <a:pt x="1474" y="484"/>
                  </a:lnTo>
                  <a:lnTo>
                    <a:pt x="1474" y="385"/>
                  </a:lnTo>
                  <a:lnTo>
                    <a:pt x="162" y="385"/>
                  </a:lnTo>
                  <a:lnTo>
                    <a:pt x="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8"/>
            <p:cNvSpPr/>
            <p:nvPr/>
          </p:nvSpPr>
          <p:spPr>
            <a:xfrm>
              <a:off x="7337859" y="3802700"/>
              <a:ext cx="165862" cy="55396"/>
            </a:xfrm>
            <a:custGeom>
              <a:avLst/>
              <a:gdLst/>
              <a:ahLst/>
              <a:cxnLst/>
              <a:rect l="l" t="t" r="r" b="b"/>
              <a:pathLst>
                <a:path w="1539" h="514" extrusionOk="0">
                  <a:moveTo>
                    <a:pt x="1" y="0"/>
                  </a:moveTo>
                  <a:lnTo>
                    <a:pt x="1" y="99"/>
                  </a:lnTo>
                  <a:lnTo>
                    <a:pt x="176" y="514"/>
                  </a:lnTo>
                  <a:lnTo>
                    <a:pt x="1539" y="514"/>
                  </a:lnTo>
                  <a:lnTo>
                    <a:pt x="1539" y="415"/>
                  </a:lnTo>
                  <a:lnTo>
                    <a:pt x="176" y="415"/>
                  </a:lnTo>
                  <a:lnTo>
                    <a:pt x="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8"/>
            <p:cNvSpPr/>
            <p:nvPr/>
          </p:nvSpPr>
          <p:spPr>
            <a:xfrm>
              <a:off x="7477640" y="3720468"/>
              <a:ext cx="162305" cy="52163"/>
            </a:xfrm>
            <a:custGeom>
              <a:avLst/>
              <a:gdLst/>
              <a:ahLst/>
              <a:cxnLst/>
              <a:rect l="l" t="t" r="r" b="b"/>
              <a:pathLst>
                <a:path w="1506" h="484" extrusionOk="0">
                  <a:moveTo>
                    <a:pt x="1" y="0"/>
                  </a:moveTo>
                  <a:lnTo>
                    <a:pt x="1" y="100"/>
                  </a:lnTo>
                  <a:lnTo>
                    <a:pt x="194" y="484"/>
                  </a:lnTo>
                  <a:lnTo>
                    <a:pt x="1506" y="484"/>
                  </a:lnTo>
                  <a:lnTo>
                    <a:pt x="1506" y="384"/>
                  </a:lnTo>
                  <a:lnTo>
                    <a:pt x="194" y="384"/>
                  </a:lnTo>
                  <a:lnTo>
                    <a:pt x="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8"/>
            <p:cNvSpPr/>
            <p:nvPr/>
          </p:nvSpPr>
          <p:spPr>
            <a:xfrm>
              <a:off x="7501350" y="3802700"/>
              <a:ext cx="169526" cy="55396"/>
            </a:xfrm>
            <a:custGeom>
              <a:avLst/>
              <a:gdLst/>
              <a:ahLst/>
              <a:cxnLst/>
              <a:rect l="l" t="t" r="r" b="b"/>
              <a:pathLst>
                <a:path w="1573" h="514" extrusionOk="0">
                  <a:moveTo>
                    <a:pt x="0" y="0"/>
                  </a:moveTo>
                  <a:lnTo>
                    <a:pt x="0" y="99"/>
                  </a:lnTo>
                  <a:lnTo>
                    <a:pt x="209" y="514"/>
                  </a:lnTo>
                  <a:lnTo>
                    <a:pt x="1572" y="514"/>
                  </a:lnTo>
                  <a:lnTo>
                    <a:pt x="1572" y="415"/>
                  </a:lnTo>
                  <a:lnTo>
                    <a:pt x="209" y="415"/>
                  </a:lnTo>
                  <a:lnTo>
                    <a:pt x="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8"/>
            <p:cNvSpPr/>
            <p:nvPr/>
          </p:nvSpPr>
          <p:spPr>
            <a:xfrm>
              <a:off x="7700298" y="3802700"/>
              <a:ext cx="173406" cy="55396"/>
            </a:xfrm>
            <a:custGeom>
              <a:avLst/>
              <a:gdLst/>
              <a:ahLst/>
              <a:cxnLst/>
              <a:rect l="l" t="t" r="r" b="b"/>
              <a:pathLst>
                <a:path w="1609" h="514" extrusionOk="0">
                  <a:moveTo>
                    <a:pt x="1" y="0"/>
                  </a:moveTo>
                  <a:lnTo>
                    <a:pt x="1" y="99"/>
                  </a:lnTo>
                  <a:lnTo>
                    <a:pt x="245" y="514"/>
                  </a:lnTo>
                  <a:lnTo>
                    <a:pt x="1608" y="514"/>
                  </a:lnTo>
                  <a:lnTo>
                    <a:pt x="1608" y="415"/>
                  </a:lnTo>
                  <a:lnTo>
                    <a:pt x="245" y="415"/>
                  </a:lnTo>
                  <a:lnTo>
                    <a:pt x="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8"/>
            <p:cNvSpPr/>
            <p:nvPr/>
          </p:nvSpPr>
          <p:spPr>
            <a:xfrm>
              <a:off x="7826500" y="3720468"/>
              <a:ext cx="347027" cy="52163"/>
            </a:xfrm>
            <a:custGeom>
              <a:avLst/>
              <a:gdLst/>
              <a:ahLst/>
              <a:cxnLst/>
              <a:rect l="l" t="t" r="r" b="b"/>
              <a:pathLst>
                <a:path w="3220" h="484" extrusionOk="0">
                  <a:moveTo>
                    <a:pt x="1" y="0"/>
                  </a:moveTo>
                  <a:lnTo>
                    <a:pt x="1" y="100"/>
                  </a:lnTo>
                  <a:lnTo>
                    <a:pt x="258" y="484"/>
                  </a:lnTo>
                  <a:lnTo>
                    <a:pt x="3220" y="484"/>
                  </a:lnTo>
                  <a:lnTo>
                    <a:pt x="3220" y="384"/>
                  </a:lnTo>
                  <a:lnTo>
                    <a:pt x="258" y="384"/>
                  </a:lnTo>
                  <a:lnTo>
                    <a:pt x="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8"/>
            <p:cNvSpPr/>
            <p:nvPr/>
          </p:nvSpPr>
          <p:spPr>
            <a:xfrm>
              <a:off x="7881572" y="3802700"/>
              <a:ext cx="176962" cy="55396"/>
            </a:xfrm>
            <a:custGeom>
              <a:avLst/>
              <a:gdLst/>
              <a:ahLst/>
              <a:cxnLst/>
              <a:rect l="l" t="t" r="r" b="b"/>
              <a:pathLst>
                <a:path w="1642" h="514" extrusionOk="0">
                  <a:moveTo>
                    <a:pt x="1" y="0"/>
                  </a:moveTo>
                  <a:lnTo>
                    <a:pt x="1" y="99"/>
                  </a:lnTo>
                  <a:lnTo>
                    <a:pt x="278" y="514"/>
                  </a:lnTo>
                  <a:lnTo>
                    <a:pt x="1642" y="514"/>
                  </a:lnTo>
                  <a:lnTo>
                    <a:pt x="1642" y="415"/>
                  </a:lnTo>
                  <a:lnTo>
                    <a:pt x="278" y="415"/>
                  </a:lnTo>
                  <a:lnTo>
                    <a:pt x="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8"/>
            <p:cNvSpPr/>
            <p:nvPr/>
          </p:nvSpPr>
          <p:spPr>
            <a:xfrm>
              <a:off x="4677172" y="1825352"/>
              <a:ext cx="3476633" cy="1783461"/>
            </a:xfrm>
            <a:custGeom>
              <a:avLst/>
              <a:gdLst/>
              <a:ahLst/>
              <a:cxnLst/>
              <a:rect l="l" t="t" r="r" b="b"/>
              <a:pathLst>
                <a:path w="32259" h="16548" extrusionOk="0">
                  <a:moveTo>
                    <a:pt x="1" y="1"/>
                  </a:moveTo>
                  <a:lnTo>
                    <a:pt x="1" y="16547"/>
                  </a:lnTo>
                  <a:lnTo>
                    <a:pt x="32259" y="16547"/>
                  </a:lnTo>
                  <a:lnTo>
                    <a:pt x="322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8"/>
            <p:cNvSpPr/>
            <p:nvPr/>
          </p:nvSpPr>
          <p:spPr>
            <a:xfrm>
              <a:off x="4748290" y="1893250"/>
              <a:ext cx="3324875" cy="1647664"/>
            </a:xfrm>
            <a:custGeom>
              <a:avLst/>
              <a:gdLst/>
              <a:ahLst/>
              <a:cxnLst/>
              <a:rect l="l" t="t" r="r" b="b"/>
              <a:pathLst>
                <a:path w="695" h="15288" extrusionOk="0">
                  <a:moveTo>
                    <a:pt x="1" y="1"/>
                  </a:moveTo>
                  <a:lnTo>
                    <a:pt x="1" y="15288"/>
                  </a:lnTo>
                  <a:lnTo>
                    <a:pt x="694" y="15288"/>
                  </a:lnTo>
                  <a:lnTo>
                    <a:pt x="69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7" name="Google Shape;3387;p48"/>
          <p:cNvSpPr txBox="1">
            <a:spLocks noGrp="1"/>
          </p:cNvSpPr>
          <p:nvPr>
            <p:ph type="body" idx="1"/>
          </p:nvPr>
        </p:nvSpPr>
        <p:spPr>
          <a:xfrm>
            <a:off x="872875" y="2584050"/>
            <a:ext cx="2954700" cy="124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can replace the image on the screen with your own work. Just right-click on it and select “Replace image”</a:t>
            </a:r>
            <a:endParaRPr/>
          </a:p>
        </p:txBody>
      </p:sp>
      <p:grpSp>
        <p:nvGrpSpPr>
          <p:cNvPr id="3388" name="Google Shape;3388;p48"/>
          <p:cNvGrpSpPr/>
          <p:nvPr/>
        </p:nvGrpSpPr>
        <p:grpSpPr>
          <a:xfrm>
            <a:off x="654880" y="4034444"/>
            <a:ext cx="1175765" cy="706027"/>
            <a:chOff x="2164425" y="1666775"/>
            <a:chExt cx="1063655" cy="638707"/>
          </a:xfrm>
        </p:grpSpPr>
        <p:sp>
          <p:nvSpPr>
            <p:cNvPr id="3389" name="Google Shape;3389;p48"/>
            <p:cNvSpPr/>
            <p:nvPr/>
          </p:nvSpPr>
          <p:spPr>
            <a:xfrm>
              <a:off x="2164425" y="1666775"/>
              <a:ext cx="568658" cy="560809"/>
            </a:xfrm>
            <a:custGeom>
              <a:avLst/>
              <a:gdLst/>
              <a:ahLst/>
              <a:cxnLst/>
              <a:rect l="l" t="t" r="r" b="b"/>
              <a:pathLst>
                <a:path w="11737" h="11575" extrusionOk="0">
                  <a:moveTo>
                    <a:pt x="5871" y="2427"/>
                  </a:moveTo>
                  <a:cubicBezTo>
                    <a:pt x="6365" y="2427"/>
                    <a:pt x="6867" y="2536"/>
                    <a:pt x="7341" y="2767"/>
                  </a:cubicBezTo>
                  <a:cubicBezTo>
                    <a:pt x="9009" y="3581"/>
                    <a:pt x="9702" y="5593"/>
                    <a:pt x="8888" y="7261"/>
                  </a:cubicBezTo>
                  <a:cubicBezTo>
                    <a:pt x="8306" y="8455"/>
                    <a:pt x="7110" y="9149"/>
                    <a:pt x="5866" y="9149"/>
                  </a:cubicBezTo>
                  <a:cubicBezTo>
                    <a:pt x="5371" y="9149"/>
                    <a:pt x="4869" y="9039"/>
                    <a:pt x="4395" y="8808"/>
                  </a:cubicBezTo>
                  <a:cubicBezTo>
                    <a:pt x="2727" y="7996"/>
                    <a:pt x="2034" y="5983"/>
                    <a:pt x="2847" y="4316"/>
                  </a:cubicBezTo>
                  <a:cubicBezTo>
                    <a:pt x="3430" y="3121"/>
                    <a:pt x="4626" y="2427"/>
                    <a:pt x="5871" y="2427"/>
                  </a:cubicBezTo>
                  <a:close/>
                  <a:moveTo>
                    <a:pt x="5876" y="0"/>
                  </a:moveTo>
                  <a:cubicBezTo>
                    <a:pt x="5656" y="0"/>
                    <a:pt x="5435" y="13"/>
                    <a:pt x="5216" y="38"/>
                  </a:cubicBezTo>
                  <a:lnTo>
                    <a:pt x="5396" y="1154"/>
                  </a:lnTo>
                  <a:cubicBezTo>
                    <a:pt x="4968" y="1198"/>
                    <a:pt x="4549" y="1301"/>
                    <a:pt x="4149" y="1460"/>
                  </a:cubicBezTo>
                  <a:lnTo>
                    <a:pt x="3779" y="391"/>
                  </a:lnTo>
                  <a:cubicBezTo>
                    <a:pt x="2825" y="758"/>
                    <a:pt x="1988" y="1372"/>
                    <a:pt x="1351" y="2170"/>
                  </a:cubicBezTo>
                  <a:lnTo>
                    <a:pt x="2267" y="2832"/>
                  </a:lnTo>
                  <a:cubicBezTo>
                    <a:pt x="2036" y="3112"/>
                    <a:pt x="1838" y="3418"/>
                    <a:pt x="1677" y="3744"/>
                  </a:cubicBezTo>
                  <a:cubicBezTo>
                    <a:pt x="1647" y="3806"/>
                    <a:pt x="1624" y="3871"/>
                    <a:pt x="1597" y="3933"/>
                  </a:cubicBezTo>
                  <a:lnTo>
                    <a:pt x="578" y="3440"/>
                  </a:lnTo>
                  <a:cubicBezTo>
                    <a:pt x="159" y="4379"/>
                    <a:pt x="1" y="5413"/>
                    <a:pt x="118" y="6435"/>
                  </a:cubicBezTo>
                  <a:lnTo>
                    <a:pt x="1233" y="6255"/>
                  </a:lnTo>
                  <a:cubicBezTo>
                    <a:pt x="1278" y="6686"/>
                    <a:pt x="1381" y="7109"/>
                    <a:pt x="1542" y="7512"/>
                  </a:cubicBezTo>
                  <a:lnTo>
                    <a:pt x="474" y="7884"/>
                  </a:lnTo>
                  <a:cubicBezTo>
                    <a:pt x="846" y="8847"/>
                    <a:pt x="1471" y="9693"/>
                    <a:pt x="2285" y="10332"/>
                  </a:cubicBezTo>
                  <a:lnTo>
                    <a:pt x="2946" y="9417"/>
                  </a:lnTo>
                  <a:cubicBezTo>
                    <a:pt x="3217" y="9636"/>
                    <a:pt x="3512" y="9825"/>
                    <a:pt x="3824" y="9979"/>
                  </a:cubicBezTo>
                  <a:cubicBezTo>
                    <a:pt x="3897" y="10014"/>
                    <a:pt x="3971" y="10042"/>
                    <a:pt x="4045" y="10073"/>
                  </a:cubicBezTo>
                  <a:lnTo>
                    <a:pt x="3549" y="11090"/>
                  </a:lnTo>
                  <a:cubicBezTo>
                    <a:pt x="4279" y="11410"/>
                    <a:pt x="5066" y="11575"/>
                    <a:pt x="5858" y="11575"/>
                  </a:cubicBezTo>
                  <a:cubicBezTo>
                    <a:pt x="6084" y="11575"/>
                    <a:pt x="6310" y="11561"/>
                    <a:pt x="6535" y="11535"/>
                  </a:cubicBezTo>
                  <a:lnTo>
                    <a:pt x="6358" y="10421"/>
                  </a:lnTo>
                  <a:cubicBezTo>
                    <a:pt x="6788" y="10374"/>
                    <a:pt x="7208" y="10269"/>
                    <a:pt x="7609" y="10108"/>
                  </a:cubicBezTo>
                  <a:lnTo>
                    <a:pt x="7977" y="11176"/>
                  </a:lnTo>
                  <a:cubicBezTo>
                    <a:pt x="8932" y="10805"/>
                    <a:pt x="9770" y="10185"/>
                    <a:pt x="10405" y="9379"/>
                  </a:cubicBezTo>
                  <a:lnTo>
                    <a:pt x="9492" y="8717"/>
                  </a:lnTo>
                  <a:cubicBezTo>
                    <a:pt x="9714" y="8444"/>
                    <a:pt x="9904" y="8148"/>
                    <a:pt x="10059" y="7832"/>
                  </a:cubicBezTo>
                  <a:cubicBezTo>
                    <a:pt x="10094" y="7761"/>
                    <a:pt x="10120" y="7688"/>
                    <a:pt x="10151" y="7616"/>
                  </a:cubicBezTo>
                  <a:lnTo>
                    <a:pt x="11162" y="8123"/>
                  </a:lnTo>
                  <a:cubicBezTo>
                    <a:pt x="11580" y="7181"/>
                    <a:pt x="11737" y="6144"/>
                    <a:pt x="11615" y="5120"/>
                  </a:cubicBezTo>
                  <a:lnTo>
                    <a:pt x="11615" y="5120"/>
                  </a:lnTo>
                  <a:lnTo>
                    <a:pt x="10500" y="5297"/>
                  </a:lnTo>
                  <a:cubicBezTo>
                    <a:pt x="10454" y="4872"/>
                    <a:pt x="10351" y="4454"/>
                    <a:pt x="10191" y="4057"/>
                  </a:cubicBezTo>
                  <a:lnTo>
                    <a:pt x="11271" y="3718"/>
                  </a:lnTo>
                  <a:cubicBezTo>
                    <a:pt x="10899" y="2743"/>
                    <a:pt x="10270" y="1888"/>
                    <a:pt x="9450" y="1244"/>
                  </a:cubicBezTo>
                  <a:lnTo>
                    <a:pt x="8794" y="2162"/>
                  </a:lnTo>
                  <a:cubicBezTo>
                    <a:pt x="8522" y="1941"/>
                    <a:pt x="8226" y="1752"/>
                    <a:pt x="7912" y="1597"/>
                  </a:cubicBezTo>
                  <a:cubicBezTo>
                    <a:pt x="7836" y="1561"/>
                    <a:pt x="7760" y="1533"/>
                    <a:pt x="7684" y="1500"/>
                  </a:cubicBezTo>
                  <a:lnTo>
                    <a:pt x="8177" y="483"/>
                  </a:lnTo>
                  <a:cubicBezTo>
                    <a:pt x="7449" y="164"/>
                    <a:pt x="6666" y="0"/>
                    <a:pt x="587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8"/>
            <p:cNvSpPr/>
            <p:nvPr/>
          </p:nvSpPr>
          <p:spPr>
            <a:xfrm>
              <a:off x="2681037" y="1676852"/>
              <a:ext cx="323210" cy="323065"/>
            </a:xfrm>
            <a:custGeom>
              <a:avLst/>
              <a:gdLst/>
              <a:ahLst/>
              <a:cxnLst/>
              <a:rect l="l" t="t" r="r" b="b"/>
              <a:pathLst>
                <a:path w="6671" h="6668" extrusionOk="0">
                  <a:moveTo>
                    <a:pt x="3353" y="1515"/>
                  </a:moveTo>
                  <a:cubicBezTo>
                    <a:pt x="3446" y="1515"/>
                    <a:pt x="3539" y="1523"/>
                    <a:pt x="3632" y="1537"/>
                  </a:cubicBezTo>
                  <a:cubicBezTo>
                    <a:pt x="4376" y="1655"/>
                    <a:pt x="4983" y="2242"/>
                    <a:pt x="5127" y="2981"/>
                  </a:cubicBezTo>
                  <a:cubicBezTo>
                    <a:pt x="5273" y="3728"/>
                    <a:pt x="4924" y="4505"/>
                    <a:pt x="4268" y="4892"/>
                  </a:cubicBezTo>
                  <a:cubicBezTo>
                    <a:pt x="3986" y="5059"/>
                    <a:pt x="3669" y="5139"/>
                    <a:pt x="3354" y="5139"/>
                  </a:cubicBezTo>
                  <a:cubicBezTo>
                    <a:pt x="2846" y="5139"/>
                    <a:pt x="2342" y="4931"/>
                    <a:pt x="1991" y="4536"/>
                  </a:cubicBezTo>
                  <a:cubicBezTo>
                    <a:pt x="1489" y="3972"/>
                    <a:pt x="1391" y="3132"/>
                    <a:pt x="1749" y="2468"/>
                  </a:cubicBezTo>
                  <a:cubicBezTo>
                    <a:pt x="2066" y="1879"/>
                    <a:pt x="2696" y="1515"/>
                    <a:pt x="3353" y="1515"/>
                  </a:cubicBezTo>
                  <a:close/>
                  <a:moveTo>
                    <a:pt x="2967" y="0"/>
                  </a:moveTo>
                  <a:cubicBezTo>
                    <a:pt x="2671" y="30"/>
                    <a:pt x="2381" y="101"/>
                    <a:pt x="2104" y="209"/>
                  </a:cubicBezTo>
                  <a:cubicBezTo>
                    <a:pt x="1970" y="263"/>
                    <a:pt x="1841" y="325"/>
                    <a:pt x="1716" y="396"/>
                  </a:cubicBezTo>
                  <a:lnTo>
                    <a:pt x="2133" y="1129"/>
                  </a:lnTo>
                  <a:cubicBezTo>
                    <a:pt x="1839" y="1293"/>
                    <a:pt x="1582" y="1515"/>
                    <a:pt x="1375" y="1781"/>
                  </a:cubicBezTo>
                  <a:lnTo>
                    <a:pt x="724" y="1237"/>
                  </a:lnTo>
                  <a:cubicBezTo>
                    <a:pt x="446" y="1586"/>
                    <a:pt x="237" y="1986"/>
                    <a:pt x="112" y="2413"/>
                  </a:cubicBezTo>
                  <a:lnTo>
                    <a:pt x="930" y="2637"/>
                  </a:lnTo>
                  <a:cubicBezTo>
                    <a:pt x="854" y="2892"/>
                    <a:pt x="821" y="3158"/>
                    <a:pt x="831" y="3424"/>
                  </a:cubicBezTo>
                  <a:cubicBezTo>
                    <a:pt x="833" y="3496"/>
                    <a:pt x="846" y="3565"/>
                    <a:pt x="855" y="3636"/>
                  </a:cubicBezTo>
                  <a:lnTo>
                    <a:pt x="0" y="3713"/>
                  </a:lnTo>
                  <a:cubicBezTo>
                    <a:pt x="52" y="4159"/>
                    <a:pt x="194" y="4591"/>
                    <a:pt x="418" y="4982"/>
                  </a:cubicBezTo>
                  <a:lnTo>
                    <a:pt x="1156" y="4558"/>
                  </a:lnTo>
                  <a:cubicBezTo>
                    <a:pt x="1321" y="4848"/>
                    <a:pt x="1542" y="5102"/>
                    <a:pt x="1805" y="5307"/>
                  </a:cubicBezTo>
                  <a:lnTo>
                    <a:pt x="1255" y="5967"/>
                  </a:lnTo>
                  <a:cubicBezTo>
                    <a:pt x="1580" y="6229"/>
                    <a:pt x="1952" y="6426"/>
                    <a:pt x="2351" y="6550"/>
                  </a:cubicBezTo>
                  <a:cubicBezTo>
                    <a:pt x="2377" y="6557"/>
                    <a:pt x="2403" y="6562"/>
                    <a:pt x="2429" y="6570"/>
                  </a:cubicBezTo>
                  <a:lnTo>
                    <a:pt x="2653" y="5746"/>
                  </a:lnTo>
                  <a:cubicBezTo>
                    <a:pt x="2872" y="5808"/>
                    <a:pt x="3099" y="5840"/>
                    <a:pt x="3326" y="5840"/>
                  </a:cubicBezTo>
                  <a:cubicBezTo>
                    <a:pt x="3432" y="5840"/>
                    <a:pt x="3539" y="5833"/>
                    <a:pt x="3645" y="5819"/>
                  </a:cubicBezTo>
                  <a:lnTo>
                    <a:pt x="3725" y="6668"/>
                  </a:lnTo>
                  <a:cubicBezTo>
                    <a:pt x="4165" y="6615"/>
                    <a:pt x="4590" y="6477"/>
                    <a:pt x="4977" y="6263"/>
                  </a:cubicBezTo>
                  <a:lnTo>
                    <a:pt x="4547" y="5532"/>
                  </a:lnTo>
                  <a:cubicBezTo>
                    <a:pt x="4846" y="5372"/>
                    <a:pt x="5110" y="5150"/>
                    <a:pt x="5321" y="4884"/>
                  </a:cubicBezTo>
                  <a:lnTo>
                    <a:pt x="5966" y="5429"/>
                  </a:lnTo>
                  <a:cubicBezTo>
                    <a:pt x="5989" y="5402"/>
                    <a:pt x="6012" y="5375"/>
                    <a:pt x="6034" y="5346"/>
                  </a:cubicBezTo>
                  <a:cubicBezTo>
                    <a:pt x="6280" y="5015"/>
                    <a:pt x="6462" y="4642"/>
                    <a:pt x="6569" y="4244"/>
                  </a:cubicBezTo>
                  <a:lnTo>
                    <a:pt x="5761" y="4025"/>
                  </a:lnTo>
                  <a:cubicBezTo>
                    <a:pt x="5852" y="3702"/>
                    <a:pt x="5878" y="3365"/>
                    <a:pt x="5839" y="3033"/>
                  </a:cubicBezTo>
                  <a:lnTo>
                    <a:pt x="6671" y="2972"/>
                  </a:lnTo>
                  <a:cubicBezTo>
                    <a:pt x="6622" y="2522"/>
                    <a:pt x="6483" y="2085"/>
                    <a:pt x="6264" y="1690"/>
                  </a:cubicBezTo>
                  <a:lnTo>
                    <a:pt x="5543" y="2107"/>
                  </a:lnTo>
                  <a:cubicBezTo>
                    <a:pt x="5383" y="1808"/>
                    <a:pt x="5160" y="1548"/>
                    <a:pt x="4887" y="1346"/>
                  </a:cubicBezTo>
                  <a:lnTo>
                    <a:pt x="5421" y="701"/>
                  </a:lnTo>
                  <a:cubicBezTo>
                    <a:pt x="5076" y="432"/>
                    <a:pt x="4681" y="231"/>
                    <a:pt x="4260" y="112"/>
                  </a:cubicBezTo>
                  <a:lnTo>
                    <a:pt x="4048" y="923"/>
                  </a:lnTo>
                  <a:cubicBezTo>
                    <a:pt x="3816" y="855"/>
                    <a:pt x="3577" y="821"/>
                    <a:pt x="3337" y="821"/>
                  </a:cubicBezTo>
                  <a:cubicBezTo>
                    <a:pt x="3239" y="821"/>
                    <a:pt x="3141" y="826"/>
                    <a:pt x="3044" y="838"/>
                  </a:cubicBezTo>
                  <a:lnTo>
                    <a:pt x="296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8"/>
            <p:cNvSpPr/>
            <p:nvPr/>
          </p:nvSpPr>
          <p:spPr>
            <a:xfrm>
              <a:off x="2958844" y="2037602"/>
              <a:ext cx="269237" cy="267880"/>
            </a:xfrm>
            <a:custGeom>
              <a:avLst/>
              <a:gdLst/>
              <a:ahLst/>
              <a:cxnLst/>
              <a:rect l="l" t="t" r="r" b="b"/>
              <a:pathLst>
                <a:path w="5557" h="5529" extrusionOk="0">
                  <a:moveTo>
                    <a:pt x="2786" y="1274"/>
                  </a:moveTo>
                  <a:cubicBezTo>
                    <a:pt x="3091" y="1274"/>
                    <a:pt x="3395" y="1366"/>
                    <a:pt x="3652" y="1547"/>
                  </a:cubicBezTo>
                  <a:cubicBezTo>
                    <a:pt x="4158" y="1906"/>
                    <a:pt x="4391" y="2560"/>
                    <a:pt x="4229" y="3158"/>
                  </a:cubicBezTo>
                  <a:cubicBezTo>
                    <a:pt x="4064" y="3763"/>
                    <a:pt x="3522" y="4209"/>
                    <a:pt x="2897" y="4255"/>
                  </a:cubicBezTo>
                  <a:cubicBezTo>
                    <a:pt x="2862" y="4258"/>
                    <a:pt x="2826" y="4259"/>
                    <a:pt x="2791" y="4259"/>
                  </a:cubicBezTo>
                  <a:cubicBezTo>
                    <a:pt x="2128" y="4259"/>
                    <a:pt x="1524" y="3807"/>
                    <a:pt x="1347" y="3160"/>
                  </a:cubicBezTo>
                  <a:cubicBezTo>
                    <a:pt x="1182" y="2562"/>
                    <a:pt x="1416" y="1907"/>
                    <a:pt x="1923" y="1546"/>
                  </a:cubicBezTo>
                  <a:cubicBezTo>
                    <a:pt x="2179" y="1365"/>
                    <a:pt x="2483" y="1274"/>
                    <a:pt x="2786" y="1274"/>
                  </a:cubicBezTo>
                  <a:close/>
                  <a:moveTo>
                    <a:pt x="2801" y="1"/>
                  </a:moveTo>
                  <a:cubicBezTo>
                    <a:pt x="2752" y="1"/>
                    <a:pt x="2702" y="2"/>
                    <a:pt x="2653" y="5"/>
                  </a:cubicBezTo>
                  <a:lnTo>
                    <a:pt x="2694" y="699"/>
                  </a:lnTo>
                  <a:cubicBezTo>
                    <a:pt x="2417" y="712"/>
                    <a:pt x="2146" y="782"/>
                    <a:pt x="1897" y="904"/>
                  </a:cubicBezTo>
                  <a:lnTo>
                    <a:pt x="1615" y="265"/>
                  </a:lnTo>
                  <a:cubicBezTo>
                    <a:pt x="1283" y="420"/>
                    <a:pt x="983" y="639"/>
                    <a:pt x="734" y="909"/>
                  </a:cubicBezTo>
                  <a:lnTo>
                    <a:pt x="1257" y="1371"/>
                  </a:lnTo>
                  <a:cubicBezTo>
                    <a:pt x="1108" y="1533"/>
                    <a:pt x="985" y="1717"/>
                    <a:pt x="895" y="1917"/>
                  </a:cubicBezTo>
                  <a:cubicBezTo>
                    <a:pt x="871" y="1971"/>
                    <a:pt x="856" y="2027"/>
                    <a:pt x="836" y="2082"/>
                  </a:cubicBezTo>
                  <a:lnTo>
                    <a:pt x="177" y="1827"/>
                  </a:lnTo>
                  <a:cubicBezTo>
                    <a:pt x="53" y="2176"/>
                    <a:pt x="0" y="2546"/>
                    <a:pt x="22" y="2916"/>
                  </a:cubicBezTo>
                  <a:lnTo>
                    <a:pt x="722" y="2871"/>
                  </a:lnTo>
                  <a:cubicBezTo>
                    <a:pt x="738" y="3146"/>
                    <a:pt x="807" y="3415"/>
                    <a:pt x="928" y="3662"/>
                  </a:cubicBezTo>
                  <a:lnTo>
                    <a:pt x="283" y="3948"/>
                  </a:lnTo>
                  <a:cubicBezTo>
                    <a:pt x="427" y="4260"/>
                    <a:pt x="628" y="4542"/>
                    <a:pt x="878" y="4779"/>
                  </a:cubicBezTo>
                  <a:cubicBezTo>
                    <a:pt x="894" y="4794"/>
                    <a:pt x="911" y="4807"/>
                    <a:pt x="928" y="4823"/>
                  </a:cubicBezTo>
                  <a:lnTo>
                    <a:pt x="1393" y="4297"/>
                  </a:lnTo>
                  <a:cubicBezTo>
                    <a:pt x="1598" y="4481"/>
                    <a:pt x="1838" y="4623"/>
                    <a:pt x="2099" y="4712"/>
                  </a:cubicBezTo>
                  <a:lnTo>
                    <a:pt x="1849" y="5367"/>
                  </a:lnTo>
                  <a:cubicBezTo>
                    <a:pt x="2152" y="5474"/>
                    <a:pt x="2470" y="5528"/>
                    <a:pt x="2791" y="5528"/>
                  </a:cubicBezTo>
                  <a:cubicBezTo>
                    <a:pt x="2834" y="5528"/>
                    <a:pt x="2877" y="5527"/>
                    <a:pt x="2920" y="5525"/>
                  </a:cubicBezTo>
                  <a:lnTo>
                    <a:pt x="2868" y="4829"/>
                  </a:lnTo>
                  <a:cubicBezTo>
                    <a:pt x="3149" y="4820"/>
                    <a:pt x="3423" y="4752"/>
                    <a:pt x="3677" y="4633"/>
                  </a:cubicBezTo>
                  <a:lnTo>
                    <a:pt x="3953" y="5272"/>
                  </a:lnTo>
                  <a:cubicBezTo>
                    <a:pt x="3980" y="5258"/>
                    <a:pt x="4008" y="5248"/>
                    <a:pt x="4035" y="5235"/>
                  </a:cubicBezTo>
                  <a:cubicBezTo>
                    <a:pt x="4337" y="5080"/>
                    <a:pt x="4607" y="4870"/>
                    <a:pt x="4832" y="4617"/>
                  </a:cubicBezTo>
                  <a:lnTo>
                    <a:pt x="4315" y="4160"/>
                  </a:lnTo>
                  <a:cubicBezTo>
                    <a:pt x="4500" y="3955"/>
                    <a:pt x="4643" y="3716"/>
                    <a:pt x="4735" y="3456"/>
                  </a:cubicBezTo>
                  <a:lnTo>
                    <a:pt x="5370" y="3715"/>
                  </a:lnTo>
                  <a:cubicBezTo>
                    <a:pt x="5500" y="3365"/>
                    <a:pt x="5557" y="2993"/>
                    <a:pt x="5539" y="2620"/>
                  </a:cubicBezTo>
                  <a:lnTo>
                    <a:pt x="5539" y="2620"/>
                  </a:lnTo>
                  <a:lnTo>
                    <a:pt x="4855" y="2665"/>
                  </a:lnTo>
                  <a:cubicBezTo>
                    <a:pt x="4845" y="2386"/>
                    <a:pt x="4775" y="2113"/>
                    <a:pt x="4649" y="1863"/>
                  </a:cubicBezTo>
                  <a:lnTo>
                    <a:pt x="5277" y="1583"/>
                  </a:lnTo>
                  <a:cubicBezTo>
                    <a:pt x="5121" y="1258"/>
                    <a:pt x="4902" y="967"/>
                    <a:pt x="4635" y="725"/>
                  </a:cubicBezTo>
                  <a:lnTo>
                    <a:pt x="4182" y="1245"/>
                  </a:lnTo>
                  <a:cubicBezTo>
                    <a:pt x="3977" y="1056"/>
                    <a:pt x="3736" y="911"/>
                    <a:pt x="3473" y="817"/>
                  </a:cubicBezTo>
                  <a:lnTo>
                    <a:pt x="3722" y="171"/>
                  </a:lnTo>
                  <a:cubicBezTo>
                    <a:pt x="3427" y="58"/>
                    <a:pt x="3115" y="1"/>
                    <a:pt x="2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92" name="Google Shape;3392;p48"/>
          <p:cNvPicPr preferRelativeResize="0"/>
          <p:nvPr/>
        </p:nvPicPr>
        <p:blipFill>
          <a:blip r:embed="rId3">
            <a:alphaModFix/>
          </a:blip>
          <a:stretch>
            <a:fillRect/>
          </a:stretch>
        </p:blipFill>
        <p:spPr>
          <a:xfrm>
            <a:off x="4782231" y="1826867"/>
            <a:ext cx="3255799" cy="1831391"/>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49"/>
        <p:cNvGrpSpPr/>
        <p:nvPr/>
      </p:nvGrpSpPr>
      <p:grpSpPr>
        <a:xfrm>
          <a:off x="0" y="0"/>
          <a:ext cx="0" cy="0"/>
          <a:chOff x="0" y="0"/>
          <a:chExt cx="0" cy="0"/>
        </a:xfrm>
      </p:grpSpPr>
      <p:sp>
        <p:nvSpPr>
          <p:cNvPr id="10150" name="Google Shape;10150;p77"/>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77"/>
          <p:cNvGrpSpPr/>
          <p:nvPr/>
        </p:nvGrpSpPr>
        <p:grpSpPr>
          <a:xfrm>
            <a:off x="850004" y="1823018"/>
            <a:ext cx="367261" cy="367261"/>
            <a:chOff x="-65145700" y="3727425"/>
            <a:chExt cx="317425" cy="317425"/>
          </a:xfrm>
        </p:grpSpPr>
        <p:sp>
          <p:nvSpPr>
            <p:cNvPr id="10152" name="Google Shape;10152;p77"/>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7"/>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77"/>
          <p:cNvGrpSpPr/>
          <p:nvPr/>
        </p:nvGrpSpPr>
        <p:grpSpPr>
          <a:xfrm>
            <a:off x="853201" y="2251933"/>
            <a:ext cx="360868" cy="367261"/>
            <a:chOff x="-65144125" y="4094450"/>
            <a:chExt cx="311900" cy="317425"/>
          </a:xfrm>
        </p:grpSpPr>
        <p:sp>
          <p:nvSpPr>
            <p:cNvPr id="10155" name="Google Shape;10155;p77"/>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8" name="Google Shape;10158;p77"/>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77"/>
          <p:cNvGrpSpPr/>
          <p:nvPr/>
        </p:nvGrpSpPr>
        <p:grpSpPr>
          <a:xfrm>
            <a:off x="3056770" y="1822628"/>
            <a:ext cx="370645" cy="368042"/>
            <a:chOff x="-63250675" y="3744075"/>
            <a:chExt cx="320350" cy="318100"/>
          </a:xfrm>
        </p:grpSpPr>
        <p:sp>
          <p:nvSpPr>
            <p:cNvPr id="10160" name="Google Shape;10160;p77"/>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7"/>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7"/>
          <p:cNvGrpSpPr/>
          <p:nvPr/>
        </p:nvGrpSpPr>
        <p:grpSpPr>
          <a:xfrm>
            <a:off x="3058462" y="2251933"/>
            <a:ext cx="367261" cy="367261"/>
            <a:chOff x="-63250675" y="4110200"/>
            <a:chExt cx="317425" cy="317425"/>
          </a:xfrm>
        </p:grpSpPr>
        <p:sp>
          <p:nvSpPr>
            <p:cNvPr id="10164" name="Google Shape;10164;p77"/>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7"/>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7"/>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7"/>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7"/>
          <p:cNvGrpSpPr/>
          <p:nvPr/>
        </p:nvGrpSpPr>
        <p:grpSpPr>
          <a:xfrm>
            <a:off x="1737509" y="2749028"/>
            <a:ext cx="359075" cy="358844"/>
            <a:chOff x="-61351725" y="3372400"/>
            <a:chExt cx="310350" cy="310150"/>
          </a:xfrm>
        </p:grpSpPr>
        <p:sp>
          <p:nvSpPr>
            <p:cNvPr id="10174" name="Google Shape;10174;p77"/>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7"/>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7"/>
          <p:cNvGrpSpPr/>
          <p:nvPr/>
        </p:nvGrpSpPr>
        <p:grpSpPr>
          <a:xfrm>
            <a:off x="1733864" y="3212084"/>
            <a:ext cx="366364" cy="333534"/>
            <a:chOff x="-61354875" y="3751050"/>
            <a:chExt cx="316650" cy="288275"/>
          </a:xfrm>
        </p:grpSpPr>
        <p:sp>
          <p:nvSpPr>
            <p:cNvPr id="10178" name="Google Shape;10178;p77"/>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1" name="Google Shape;10181;p77"/>
          <p:cNvGrpSpPr/>
          <p:nvPr/>
        </p:nvGrpSpPr>
        <p:grpSpPr>
          <a:xfrm>
            <a:off x="1733864" y="3653724"/>
            <a:ext cx="366364" cy="367290"/>
            <a:chOff x="-61354875" y="4101525"/>
            <a:chExt cx="316650" cy="317450"/>
          </a:xfrm>
        </p:grpSpPr>
        <p:sp>
          <p:nvSpPr>
            <p:cNvPr id="10182" name="Google Shape;10182;p77"/>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7"/>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7"/>
          <p:cNvGrpSpPr/>
          <p:nvPr/>
        </p:nvGrpSpPr>
        <p:grpSpPr>
          <a:xfrm>
            <a:off x="3950299" y="2745600"/>
            <a:ext cx="368157" cy="365699"/>
            <a:chOff x="-59470075" y="3308975"/>
            <a:chExt cx="318200" cy="316075"/>
          </a:xfrm>
        </p:grpSpPr>
        <p:sp>
          <p:nvSpPr>
            <p:cNvPr id="10185" name="Google Shape;10185;p77"/>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7"/>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7"/>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7"/>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7"/>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1295729" y="1381305"/>
            <a:ext cx="367261" cy="364686"/>
            <a:chOff x="-64781025" y="3361050"/>
            <a:chExt cx="317425" cy="315200"/>
          </a:xfrm>
        </p:grpSpPr>
        <p:sp>
          <p:nvSpPr>
            <p:cNvPr id="10195" name="Google Shape;10195;p77"/>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9" name="Google Shape;10199;p77"/>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2" name="Google Shape;10202;p77"/>
          <p:cNvGrpSpPr/>
          <p:nvPr/>
        </p:nvGrpSpPr>
        <p:grpSpPr>
          <a:xfrm>
            <a:off x="3500129" y="1822744"/>
            <a:ext cx="382765" cy="367810"/>
            <a:chOff x="-62890750" y="3747425"/>
            <a:chExt cx="330825" cy="317900"/>
          </a:xfrm>
        </p:grpSpPr>
        <p:sp>
          <p:nvSpPr>
            <p:cNvPr id="10203" name="Google Shape;10203;p77"/>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7"/>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7"/>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7"/>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7"/>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7"/>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7"/>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77"/>
          <p:cNvGrpSpPr/>
          <p:nvPr/>
        </p:nvGrpSpPr>
        <p:grpSpPr>
          <a:xfrm>
            <a:off x="3507881" y="2252381"/>
            <a:ext cx="367261" cy="366364"/>
            <a:chOff x="-62884425" y="4111775"/>
            <a:chExt cx="317425" cy="316650"/>
          </a:xfrm>
        </p:grpSpPr>
        <p:sp>
          <p:nvSpPr>
            <p:cNvPr id="10218" name="Google Shape;10218;p77"/>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7"/>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77"/>
          <p:cNvGrpSpPr/>
          <p:nvPr/>
        </p:nvGrpSpPr>
        <p:grpSpPr>
          <a:xfrm>
            <a:off x="2180515" y="2748450"/>
            <a:ext cx="365438" cy="360001"/>
            <a:chOff x="-60991775" y="3376900"/>
            <a:chExt cx="315850" cy="311150"/>
          </a:xfrm>
        </p:grpSpPr>
        <p:sp>
          <p:nvSpPr>
            <p:cNvPr id="10221" name="Google Shape;10221;p77"/>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7"/>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7"/>
          <p:cNvGrpSpPr/>
          <p:nvPr/>
        </p:nvGrpSpPr>
        <p:grpSpPr>
          <a:xfrm>
            <a:off x="2180052" y="3199314"/>
            <a:ext cx="366364" cy="359075"/>
            <a:chOff x="-60988625" y="3740800"/>
            <a:chExt cx="316650" cy="310350"/>
          </a:xfrm>
        </p:grpSpPr>
        <p:sp>
          <p:nvSpPr>
            <p:cNvPr id="10225" name="Google Shape;10225;p77"/>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7"/>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77"/>
          <p:cNvGrpSpPr/>
          <p:nvPr/>
        </p:nvGrpSpPr>
        <p:grpSpPr>
          <a:xfrm>
            <a:off x="2180052" y="3654765"/>
            <a:ext cx="366364" cy="365207"/>
            <a:chOff x="-60987850" y="4100950"/>
            <a:chExt cx="316650" cy="315650"/>
          </a:xfrm>
        </p:grpSpPr>
        <p:sp>
          <p:nvSpPr>
            <p:cNvPr id="10229" name="Google Shape;10229;p77"/>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7"/>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7"/>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77"/>
          <p:cNvGrpSpPr/>
          <p:nvPr/>
        </p:nvGrpSpPr>
        <p:grpSpPr>
          <a:xfrm>
            <a:off x="3949836" y="3200225"/>
            <a:ext cx="369083" cy="357253"/>
            <a:chOff x="-59447250" y="3706150"/>
            <a:chExt cx="319000" cy="308775"/>
          </a:xfrm>
        </p:grpSpPr>
        <p:sp>
          <p:nvSpPr>
            <p:cNvPr id="10235" name="Google Shape;10235;p77"/>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7"/>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77"/>
          <p:cNvGrpSpPr/>
          <p:nvPr/>
        </p:nvGrpSpPr>
        <p:grpSpPr>
          <a:xfrm>
            <a:off x="1738564" y="1381536"/>
            <a:ext cx="368186" cy="364224"/>
            <a:chOff x="-64406125" y="3362225"/>
            <a:chExt cx="318225" cy="314800"/>
          </a:xfrm>
        </p:grpSpPr>
        <p:sp>
          <p:nvSpPr>
            <p:cNvPr id="10240" name="Google Shape;10240;p77"/>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7"/>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2" name="Google Shape;10242;p77"/>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3" name="Google Shape;10243;p77"/>
          <p:cNvGrpSpPr/>
          <p:nvPr/>
        </p:nvGrpSpPr>
        <p:grpSpPr>
          <a:xfrm>
            <a:off x="1739027" y="2252381"/>
            <a:ext cx="367261" cy="366364"/>
            <a:chOff x="-64410850" y="4094450"/>
            <a:chExt cx="317425" cy="316650"/>
          </a:xfrm>
        </p:grpSpPr>
        <p:sp>
          <p:nvSpPr>
            <p:cNvPr id="10244" name="Google Shape;10244;p77"/>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7"/>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7"/>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7" name="Google Shape;10247;p77"/>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8" name="Google Shape;10248;p77"/>
          <p:cNvGrpSpPr/>
          <p:nvPr/>
        </p:nvGrpSpPr>
        <p:grpSpPr>
          <a:xfrm>
            <a:off x="3960575" y="1822454"/>
            <a:ext cx="365467" cy="368389"/>
            <a:chOff x="-62516625" y="3743175"/>
            <a:chExt cx="315875" cy="318400"/>
          </a:xfrm>
        </p:grpSpPr>
        <p:sp>
          <p:nvSpPr>
            <p:cNvPr id="10249" name="Google Shape;10249;p77"/>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7"/>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77"/>
          <p:cNvGrpSpPr/>
          <p:nvPr/>
        </p:nvGrpSpPr>
        <p:grpSpPr>
          <a:xfrm>
            <a:off x="3967415" y="2272426"/>
            <a:ext cx="351786" cy="326274"/>
            <a:chOff x="-62511900" y="4129100"/>
            <a:chExt cx="304050" cy="282000"/>
          </a:xfrm>
        </p:grpSpPr>
        <p:sp>
          <p:nvSpPr>
            <p:cNvPr id="10252" name="Google Shape;10252;p77"/>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7"/>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7"/>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77"/>
          <p:cNvGrpSpPr/>
          <p:nvPr/>
        </p:nvGrpSpPr>
        <p:grpSpPr>
          <a:xfrm>
            <a:off x="2645537" y="2744820"/>
            <a:ext cx="310770" cy="367261"/>
            <a:chOff x="-60597975" y="3367475"/>
            <a:chExt cx="268600" cy="317425"/>
          </a:xfrm>
        </p:grpSpPr>
        <p:sp>
          <p:nvSpPr>
            <p:cNvPr id="10258" name="Google Shape;10258;p77"/>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7"/>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7"/>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3" name="Google Shape;10263;p77"/>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4" name="Google Shape;10264;p77"/>
          <p:cNvGrpSpPr/>
          <p:nvPr/>
        </p:nvGrpSpPr>
        <p:grpSpPr>
          <a:xfrm>
            <a:off x="2617740" y="3706136"/>
            <a:ext cx="366364" cy="262465"/>
            <a:chOff x="-60621600" y="4145650"/>
            <a:chExt cx="316650" cy="226850"/>
          </a:xfrm>
        </p:grpSpPr>
        <p:sp>
          <p:nvSpPr>
            <p:cNvPr id="10265" name="Google Shape;10265;p77"/>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7"/>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77"/>
          <p:cNvGrpSpPr/>
          <p:nvPr/>
        </p:nvGrpSpPr>
        <p:grpSpPr>
          <a:xfrm>
            <a:off x="3954392" y="3654635"/>
            <a:ext cx="359972" cy="365467"/>
            <a:chOff x="-59400775" y="4084200"/>
            <a:chExt cx="311125" cy="315875"/>
          </a:xfrm>
        </p:grpSpPr>
        <p:sp>
          <p:nvSpPr>
            <p:cNvPr id="10269" name="Google Shape;10269;p77"/>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7"/>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7"/>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7"/>
          <p:cNvGrpSpPr/>
          <p:nvPr/>
        </p:nvGrpSpPr>
        <p:grpSpPr>
          <a:xfrm>
            <a:off x="2178486" y="1380466"/>
            <a:ext cx="365438" cy="366364"/>
            <a:chOff x="-64044600" y="3360375"/>
            <a:chExt cx="315850" cy="316650"/>
          </a:xfrm>
        </p:grpSpPr>
        <p:sp>
          <p:nvSpPr>
            <p:cNvPr id="10276" name="Google Shape;10276;p77"/>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7"/>
          <p:cNvGrpSpPr/>
          <p:nvPr/>
        </p:nvGrpSpPr>
        <p:grpSpPr>
          <a:xfrm>
            <a:off x="2204909" y="1823018"/>
            <a:ext cx="312592" cy="367261"/>
            <a:chOff x="-64022550" y="3727425"/>
            <a:chExt cx="270175" cy="317425"/>
          </a:xfrm>
        </p:grpSpPr>
        <p:sp>
          <p:nvSpPr>
            <p:cNvPr id="10280" name="Google Shape;10280;p77"/>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7"/>
          <p:cNvGrpSpPr/>
          <p:nvPr/>
        </p:nvGrpSpPr>
        <p:grpSpPr>
          <a:xfrm>
            <a:off x="2229047" y="2251918"/>
            <a:ext cx="264317" cy="367290"/>
            <a:chOff x="-64001300" y="4093650"/>
            <a:chExt cx="228450" cy="317450"/>
          </a:xfrm>
        </p:grpSpPr>
        <p:sp>
          <p:nvSpPr>
            <p:cNvPr id="10284" name="Google Shape;10284;p77"/>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77"/>
          <p:cNvGrpSpPr/>
          <p:nvPr/>
        </p:nvGrpSpPr>
        <p:grpSpPr>
          <a:xfrm>
            <a:off x="848051" y="2745210"/>
            <a:ext cx="359972" cy="366480"/>
            <a:chOff x="-62148800" y="3377700"/>
            <a:chExt cx="311125" cy="316750"/>
          </a:xfrm>
        </p:grpSpPr>
        <p:sp>
          <p:nvSpPr>
            <p:cNvPr id="10289" name="Google Shape;10289;p77"/>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7"/>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77"/>
          <p:cNvGrpSpPr/>
          <p:nvPr/>
        </p:nvGrpSpPr>
        <p:grpSpPr>
          <a:xfrm>
            <a:off x="843958" y="3195207"/>
            <a:ext cx="368157" cy="367290"/>
            <a:chOff x="-62154300" y="3743950"/>
            <a:chExt cx="318200" cy="317450"/>
          </a:xfrm>
        </p:grpSpPr>
        <p:sp>
          <p:nvSpPr>
            <p:cNvPr id="10292" name="Google Shape;10292;p77"/>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77"/>
          <p:cNvGrpSpPr/>
          <p:nvPr/>
        </p:nvGrpSpPr>
        <p:grpSpPr>
          <a:xfrm>
            <a:off x="843944" y="3654187"/>
            <a:ext cx="368186" cy="366364"/>
            <a:chOff x="-62151950" y="4111775"/>
            <a:chExt cx="318225" cy="316650"/>
          </a:xfrm>
        </p:grpSpPr>
        <p:sp>
          <p:nvSpPr>
            <p:cNvPr id="10295" name="Google Shape;10295;p77"/>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7"/>
          <p:cNvGrpSpPr/>
          <p:nvPr/>
        </p:nvGrpSpPr>
        <p:grpSpPr>
          <a:xfrm>
            <a:off x="3062568" y="2744733"/>
            <a:ext cx="368157" cy="367434"/>
            <a:chOff x="-60254550" y="3367325"/>
            <a:chExt cx="318200" cy="317575"/>
          </a:xfrm>
        </p:grpSpPr>
        <p:sp>
          <p:nvSpPr>
            <p:cNvPr id="10300" name="Google Shape;10300;p77"/>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7"/>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7"/>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7"/>
          <p:cNvGrpSpPr/>
          <p:nvPr/>
        </p:nvGrpSpPr>
        <p:grpSpPr>
          <a:xfrm>
            <a:off x="3063465" y="3195727"/>
            <a:ext cx="366364" cy="366248"/>
            <a:chOff x="-60255350" y="3733825"/>
            <a:chExt cx="316650" cy="316550"/>
          </a:xfrm>
        </p:grpSpPr>
        <p:sp>
          <p:nvSpPr>
            <p:cNvPr id="10305" name="Google Shape;10305;p77"/>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7"/>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7"/>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7"/>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7"/>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7"/>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7"/>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7"/>
          <p:cNvGrpSpPr/>
          <p:nvPr/>
        </p:nvGrpSpPr>
        <p:grpSpPr>
          <a:xfrm>
            <a:off x="3091262" y="3654635"/>
            <a:ext cx="310770" cy="365467"/>
            <a:chOff x="-60232500" y="4101525"/>
            <a:chExt cx="268600" cy="315875"/>
          </a:xfrm>
        </p:grpSpPr>
        <p:sp>
          <p:nvSpPr>
            <p:cNvPr id="10313" name="Google Shape;10313;p77"/>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5" name="Google Shape;10315;p77"/>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6" name="Google Shape;10316;p77"/>
          <p:cNvGrpSpPr/>
          <p:nvPr/>
        </p:nvGrpSpPr>
        <p:grpSpPr>
          <a:xfrm>
            <a:off x="2624262" y="1380466"/>
            <a:ext cx="368186" cy="366364"/>
            <a:chOff x="-63679950" y="3360375"/>
            <a:chExt cx="318225" cy="316650"/>
          </a:xfrm>
        </p:grpSpPr>
        <p:sp>
          <p:nvSpPr>
            <p:cNvPr id="10317" name="Google Shape;10317;p77"/>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7"/>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7"/>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7"/>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1" name="Google Shape;10321;p77"/>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2" name="Google Shape;10322;p77"/>
          <p:cNvGrpSpPr/>
          <p:nvPr/>
        </p:nvGrpSpPr>
        <p:grpSpPr>
          <a:xfrm>
            <a:off x="2622889" y="2251803"/>
            <a:ext cx="370934" cy="367521"/>
            <a:chOff x="-63679950" y="4093450"/>
            <a:chExt cx="320600" cy="317650"/>
          </a:xfrm>
        </p:grpSpPr>
        <p:sp>
          <p:nvSpPr>
            <p:cNvPr id="10323" name="Google Shape;10323;p77"/>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7"/>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7"/>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7"/>
          <p:cNvGrpSpPr/>
          <p:nvPr/>
        </p:nvGrpSpPr>
        <p:grpSpPr>
          <a:xfrm>
            <a:off x="1283006" y="2744805"/>
            <a:ext cx="366364" cy="367290"/>
            <a:chOff x="-61784125" y="3377700"/>
            <a:chExt cx="316650" cy="317450"/>
          </a:xfrm>
        </p:grpSpPr>
        <p:sp>
          <p:nvSpPr>
            <p:cNvPr id="10327" name="Google Shape;10327;p77"/>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7"/>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7"/>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7"/>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7"/>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77"/>
          <p:cNvGrpSpPr/>
          <p:nvPr/>
        </p:nvGrpSpPr>
        <p:grpSpPr>
          <a:xfrm>
            <a:off x="1283006" y="3195207"/>
            <a:ext cx="366364" cy="367290"/>
            <a:chOff x="-61783350" y="3743950"/>
            <a:chExt cx="316650" cy="317450"/>
          </a:xfrm>
        </p:grpSpPr>
        <p:sp>
          <p:nvSpPr>
            <p:cNvPr id="10335" name="Google Shape;10335;p77"/>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7"/>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7" name="Google Shape;10337;p77"/>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7"/>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7"/>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0" name="Google Shape;10340;p77"/>
          <p:cNvGrpSpPr/>
          <p:nvPr/>
        </p:nvGrpSpPr>
        <p:grpSpPr>
          <a:xfrm>
            <a:off x="3504430" y="3655040"/>
            <a:ext cx="369112" cy="364657"/>
            <a:chOff x="-59869425" y="4102225"/>
            <a:chExt cx="319025" cy="315175"/>
          </a:xfrm>
        </p:grpSpPr>
        <p:sp>
          <p:nvSpPr>
            <p:cNvPr id="10341" name="Google Shape;10341;p77"/>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7"/>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7"/>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7"/>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77"/>
          <p:cNvGrpSpPr/>
          <p:nvPr/>
        </p:nvGrpSpPr>
        <p:grpSpPr>
          <a:xfrm>
            <a:off x="2623233" y="4123862"/>
            <a:ext cx="366364" cy="365467"/>
            <a:chOff x="-59029025" y="3711650"/>
            <a:chExt cx="316650" cy="315875"/>
          </a:xfrm>
        </p:grpSpPr>
        <p:sp>
          <p:nvSpPr>
            <p:cNvPr id="10346" name="Google Shape;10346;p77"/>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7"/>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7"/>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7"/>
          <p:cNvGrpSpPr/>
          <p:nvPr/>
        </p:nvGrpSpPr>
        <p:grpSpPr>
          <a:xfrm>
            <a:off x="4859311" y="1379917"/>
            <a:ext cx="351940" cy="348188"/>
            <a:chOff x="581525" y="3254850"/>
            <a:chExt cx="297750" cy="294575"/>
          </a:xfrm>
        </p:grpSpPr>
        <p:sp>
          <p:nvSpPr>
            <p:cNvPr id="10354" name="Google Shape;10354;p77"/>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7"/>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7"/>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77"/>
          <p:cNvGrpSpPr/>
          <p:nvPr/>
        </p:nvGrpSpPr>
        <p:grpSpPr>
          <a:xfrm>
            <a:off x="4858380" y="1818853"/>
            <a:ext cx="353802" cy="351497"/>
            <a:chOff x="580725" y="3617925"/>
            <a:chExt cx="299325" cy="297375"/>
          </a:xfrm>
        </p:grpSpPr>
        <p:sp>
          <p:nvSpPr>
            <p:cNvPr id="10358" name="Google Shape;10358;p77"/>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7"/>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7"/>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7"/>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7"/>
          <p:cNvGrpSpPr/>
          <p:nvPr/>
        </p:nvGrpSpPr>
        <p:grpSpPr>
          <a:xfrm>
            <a:off x="4860242" y="2266043"/>
            <a:ext cx="350079" cy="350079"/>
            <a:chOff x="583100" y="3982600"/>
            <a:chExt cx="296175" cy="296175"/>
          </a:xfrm>
        </p:grpSpPr>
        <p:sp>
          <p:nvSpPr>
            <p:cNvPr id="10364" name="Google Shape;10364;p77"/>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7"/>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7"/>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7"/>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7"/>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77"/>
          <p:cNvGrpSpPr/>
          <p:nvPr/>
        </p:nvGrpSpPr>
        <p:grpSpPr>
          <a:xfrm>
            <a:off x="7092856" y="1379667"/>
            <a:ext cx="307231" cy="348690"/>
            <a:chOff x="2423775" y="3226875"/>
            <a:chExt cx="259925" cy="295000"/>
          </a:xfrm>
        </p:grpSpPr>
        <p:sp>
          <p:nvSpPr>
            <p:cNvPr id="10372" name="Google Shape;10372;p77"/>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7"/>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7"/>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77"/>
          <p:cNvGrpSpPr/>
          <p:nvPr/>
        </p:nvGrpSpPr>
        <p:grpSpPr>
          <a:xfrm>
            <a:off x="7070043" y="1820952"/>
            <a:ext cx="352857" cy="347301"/>
            <a:chOff x="2404875" y="3592725"/>
            <a:chExt cx="298525" cy="293825"/>
          </a:xfrm>
        </p:grpSpPr>
        <p:sp>
          <p:nvSpPr>
            <p:cNvPr id="10376" name="Google Shape;10376;p77"/>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7"/>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7"/>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77"/>
          <p:cNvGrpSpPr/>
          <p:nvPr/>
        </p:nvGrpSpPr>
        <p:grpSpPr>
          <a:xfrm>
            <a:off x="7070974" y="2266517"/>
            <a:ext cx="350995" cy="349133"/>
            <a:chOff x="2404875" y="3955825"/>
            <a:chExt cx="296950" cy="295375"/>
          </a:xfrm>
        </p:grpSpPr>
        <p:sp>
          <p:nvSpPr>
            <p:cNvPr id="10380" name="Google Shape;10380;p77"/>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7"/>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7"/>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77"/>
          <p:cNvGrpSpPr/>
          <p:nvPr/>
        </p:nvGrpSpPr>
        <p:grpSpPr>
          <a:xfrm>
            <a:off x="5764954" y="2730711"/>
            <a:ext cx="349163" cy="350079"/>
            <a:chOff x="4263650" y="3235150"/>
            <a:chExt cx="295400" cy="296175"/>
          </a:xfrm>
        </p:grpSpPr>
        <p:sp>
          <p:nvSpPr>
            <p:cNvPr id="10385" name="Google Shape;10385;p77"/>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7"/>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7"/>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7"/>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77"/>
          <p:cNvGrpSpPr/>
          <p:nvPr/>
        </p:nvGrpSpPr>
        <p:grpSpPr>
          <a:xfrm>
            <a:off x="5762634" y="3189872"/>
            <a:ext cx="353802" cy="327739"/>
            <a:chOff x="4266025" y="3609275"/>
            <a:chExt cx="299325" cy="277275"/>
          </a:xfrm>
        </p:grpSpPr>
        <p:sp>
          <p:nvSpPr>
            <p:cNvPr id="10391" name="Google Shape;10391;p77"/>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7"/>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77"/>
          <p:cNvGrpSpPr/>
          <p:nvPr/>
        </p:nvGrpSpPr>
        <p:grpSpPr>
          <a:xfrm>
            <a:off x="5763092" y="3655259"/>
            <a:ext cx="352886" cy="349133"/>
            <a:chOff x="4263650" y="3963700"/>
            <a:chExt cx="298550" cy="295375"/>
          </a:xfrm>
        </p:grpSpPr>
        <p:sp>
          <p:nvSpPr>
            <p:cNvPr id="10394" name="Google Shape;10394;p77"/>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7"/>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7"/>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7"/>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7"/>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7"/>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77"/>
          <p:cNvGrpSpPr/>
          <p:nvPr/>
        </p:nvGrpSpPr>
        <p:grpSpPr>
          <a:xfrm>
            <a:off x="8041429" y="2730711"/>
            <a:ext cx="226264" cy="350079"/>
            <a:chOff x="6164975" y="3211525"/>
            <a:chExt cx="191425" cy="296175"/>
          </a:xfrm>
        </p:grpSpPr>
        <p:sp>
          <p:nvSpPr>
            <p:cNvPr id="10402" name="Google Shape;10402;p77"/>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7"/>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7"/>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7"/>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7"/>
          <p:cNvGrpSpPr/>
          <p:nvPr/>
        </p:nvGrpSpPr>
        <p:grpSpPr>
          <a:xfrm>
            <a:off x="5303466" y="1378987"/>
            <a:ext cx="352886" cy="350049"/>
            <a:chOff x="946175" y="3253275"/>
            <a:chExt cx="298550" cy="296150"/>
          </a:xfrm>
        </p:grpSpPr>
        <p:sp>
          <p:nvSpPr>
            <p:cNvPr id="10410" name="Google Shape;10410;p77"/>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7"/>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7"/>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7"/>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7"/>
          <p:cNvGrpSpPr/>
          <p:nvPr/>
        </p:nvGrpSpPr>
        <p:grpSpPr>
          <a:xfrm>
            <a:off x="5304397" y="1820951"/>
            <a:ext cx="351024" cy="347301"/>
            <a:chOff x="946175" y="3619500"/>
            <a:chExt cx="296975" cy="293825"/>
          </a:xfrm>
        </p:grpSpPr>
        <p:sp>
          <p:nvSpPr>
            <p:cNvPr id="10416" name="Google Shape;10416;p77"/>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7"/>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7"/>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7"/>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7"/>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7"/>
          <p:cNvGrpSpPr/>
          <p:nvPr/>
        </p:nvGrpSpPr>
        <p:grpSpPr>
          <a:xfrm>
            <a:off x="5303939" y="2265585"/>
            <a:ext cx="351940" cy="350995"/>
            <a:chOff x="944600" y="3981825"/>
            <a:chExt cx="297750" cy="296950"/>
          </a:xfrm>
        </p:grpSpPr>
        <p:sp>
          <p:nvSpPr>
            <p:cNvPr id="10423" name="Google Shape;10423;p77"/>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7"/>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7"/>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7"/>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77"/>
          <p:cNvGrpSpPr/>
          <p:nvPr/>
        </p:nvGrpSpPr>
        <p:grpSpPr>
          <a:xfrm>
            <a:off x="7520875" y="1379445"/>
            <a:ext cx="350079" cy="349133"/>
            <a:chOff x="2768750" y="3227275"/>
            <a:chExt cx="296175" cy="295375"/>
          </a:xfrm>
        </p:grpSpPr>
        <p:sp>
          <p:nvSpPr>
            <p:cNvPr id="10428" name="Google Shape;10428;p77"/>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7"/>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7"/>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7"/>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7"/>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7"/>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7"/>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77"/>
          <p:cNvGrpSpPr/>
          <p:nvPr/>
        </p:nvGrpSpPr>
        <p:grpSpPr>
          <a:xfrm>
            <a:off x="7541826" y="1820317"/>
            <a:ext cx="308177" cy="348572"/>
            <a:chOff x="2786075" y="3591800"/>
            <a:chExt cx="260725" cy="294900"/>
          </a:xfrm>
        </p:grpSpPr>
        <p:sp>
          <p:nvSpPr>
            <p:cNvPr id="10437" name="Google Shape;10437;p77"/>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7"/>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7"/>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7"/>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7"/>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77"/>
          <p:cNvGrpSpPr/>
          <p:nvPr/>
        </p:nvGrpSpPr>
        <p:grpSpPr>
          <a:xfrm>
            <a:off x="7582324" y="2266044"/>
            <a:ext cx="227180" cy="350079"/>
            <a:chOff x="2819150" y="3955025"/>
            <a:chExt cx="192200" cy="296175"/>
          </a:xfrm>
        </p:grpSpPr>
        <p:sp>
          <p:nvSpPr>
            <p:cNvPr id="10443" name="Google Shape;10443;p77"/>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7"/>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7"/>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7"/>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7"/>
          <p:cNvGrpSpPr/>
          <p:nvPr/>
        </p:nvGrpSpPr>
        <p:grpSpPr>
          <a:xfrm>
            <a:off x="6206097" y="2731642"/>
            <a:ext cx="349133" cy="348217"/>
            <a:chOff x="4629125" y="3235150"/>
            <a:chExt cx="295375" cy="294600"/>
          </a:xfrm>
        </p:grpSpPr>
        <p:sp>
          <p:nvSpPr>
            <p:cNvPr id="10448" name="Google Shape;10448;p77"/>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7"/>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7"/>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7"/>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7"/>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77"/>
          <p:cNvGrpSpPr/>
          <p:nvPr/>
        </p:nvGrpSpPr>
        <p:grpSpPr>
          <a:xfrm>
            <a:off x="6206082" y="3179175"/>
            <a:ext cx="349163" cy="349133"/>
            <a:chOff x="4628325" y="3599825"/>
            <a:chExt cx="295400" cy="295375"/>
          </a:xfrm>
        </p:grpSpPr>
        <p:sp>
          <p:nvSpPr>
            <p:cNvPr id="10454" name="Google Shape;10454;p77"/>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7"/>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7"/>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7"/>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7"/>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7"/>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7"/>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7"/>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7"/>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7"/>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7"/>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7"/>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7"/>
          <p:cNvGrpSpPr/>
          <p:nvPr/>
        </p:nvGrpSpPr>
        <p:grpSpPr>
          <a:xfrm>
            <a:off x="6227033" y="3654786"/>
            <a:ext cx="307261" cy="350079"/>
            <a:chOff x="4645650" y="3962900"/>
            <a:chExt cx="259950" cy="296175"/>
          </a:xfrm>
        </p:grpSpPr>
        <p:sp>
          <p:nvSpPr>
            <p:cNvPr id="10467" name="Google Shape;10467;p77"/>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7"/>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7"/>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7"/>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7"/>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7"/>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77"/>
          <p:cNvGrpSpPr/>
          <p:nvPr/>
        </p:nvGrpSpPr>
        <p:grpSpPr>
          <a:xfrm>
            <a:off x="7979994" y="3179648"/>
            <a:ext cx="349133" cy="348188"/>
            <a:chOff x="6143725" y="3582500"/>
            <a:chExt cx="295375" cy="294575"/>
          </a:xfrm>
        </p:grpSpPr>
        <p:sp>
          <p:nvSpPr>
            <p:cNvPr id="10474" name="Google Shape;10474;p77"/>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7"/>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7"/>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7"/>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7"/>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7"/>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7"/>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77"/>
          <p:cNvGrpSpPr/>
          <p:nvPr/>
        </p:nvGrpSpPr>
        <p:grpSpPr>
          <a:xfrm>
            <a:off x="5748820" y="1378987"/>
            <a:ext cx="350995" cy="350049"/>
            <a:chOff x="1310075" y="3253275"/>
            <a:chExt cx="296950" cy="296150"/>
          </a:xfrm>
        </p:grpSpPr>
        <p:sp>
          <p:nvSpPr>
            <p:cNvPr id="10482" name="Google Shape;10482;p77"/>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7"/>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7"/>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5" name="Google Shape;10485;p77"/>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6" name="Google Shape;10486;p77"/>
          <p:cNvGrpSpPr/>
          <p:nvPr/>
        </p:nvGrpSpPr>
        <p:grpSpPr>
          <a:xfrm>
            <a:off x="5748347" y="2265246"/>
            <a:ext cx="351941" cy="351675"/>
            <a:chOff x="1310075" y="3980250"/>
            <a:chExt cx="297750" cy="297525"/>
          </a:xfrm>
        </p:grpSpPr>
        <p:sp>
          <p:nvSpPr>
            <p:cNvPr id="10487" name="Google Shape;10487;p77"/>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7"/>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7"/>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7"/>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7"/>
          <p:cNvGrpSpPr/>
          <p:nvPr/>
        </p:nvGrpSpPr>
        <p:grpSpPr>
          <a:xfrm>
            <a:off x="8013136" y="1379445"/>
            <a:ext cx="266305" cy="349133"/>
            <a:chOff x="3167275" y="3227275"/>
            <a:chExt cx="225300" cy="295375"/>
          </a:xfrm>
        </p:grpSpPr>
        <p:sp>
          <p:nvSpPr>
            <p:cNvPr id="10492" name="Google Shape;10492;p77"/>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7"/>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7"/>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7"/>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7"/>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7" name="Google Shape;10497;p77"/>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8" name="Google Shape;10498;p77"/>
          <p:cNvGrpSpPr/>
          <p:nvPr/>
        </p:nvGrpSpPr>
        <p:grpSpPr>
          <a:xfrm>
            <a:off x="7970318" y="2266502"/>
            <a:ext cx="351940" cy="349163"/>
            <a:chOff x="3133425" y="3955025"/>
            <a:chExt cx="297750" cy="295400"/>
          </a:xfrm>
        </p:grpSpPr>
        <p:sp>
          <p:nvSpPr>
            <p:cNvPr id="10499" name="Google Shape;10499;p77"/>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7"/>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7"/>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7"/>
          <p:cNvGrpSpPr/>
          <p:nvPr/>
        </p:nvGrpSpPr>
        <p:grpSpPr>
          <a:xfrm>
            <a:off x="6650491" y="2730090"/>
            <a:ext cx="350079" cy="351320"/>
            <a:chOff x="4991425" y="3234750"/>
            <a:chExt cx="296175" cy="297225"/>
          </a:xfrm>
        </p:grpSpPr>
        <p:sp>
          <p:nvSpPr>
            <p:cNvPr id="10503" name="Google Shape;10503;p77"/>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7"/>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7"/>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7"/>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7"/>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7"/>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77"/>
          <p:cNvGrpSpPr/>
          <p:nvPr/>
        </p:nvGrpSpPr>
        <p:grpSpPr>
          <a:xfrm>
            <a:off x="6650491" y="3199653"/>
            <a:ext cx="350079" cy="308177"/>
            <a:chOff x="4991425" y="3617150"/>
            <a:chExt cx="296175" cy="260725"/>
          </a:xfrm>
        </p:grpSpPr>
        <p:sp>
          <p:nvSpPr>
            <p:cNvPr id="10510" name="Google Shape;10510;p77"/>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7"/>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7"/>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7"/>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7"/>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7"/>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7"/>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7"/>
          <p:cNvGrpSpPr/>
          <p:nvPr/>
        </p:nvGrpSpPr>
        <p:grpSpPr>
          <a:xfrm>
            <a:off x="6727764" y="3655244"/>
            <a:ext cx="195532" cy="349163"/>
            <a:chOff x="5056800" y="3962900"/>
            <a:chExt cx="165425" cy="295400"/>
          </a:xfrm>
        </p:grpSpPr>
        <p:sp>
          <p:nvSpPr>
            <p:cNvPr id="10518" name="Google Shape;10518;p77"/>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7"/>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7"/>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77"/>
          <p:cNvGrpSpPr/>
          <p:nvPr/>
        </p:nvGrpSpPr>
        <p:grpSpPr>
          <a:xfrm>
            <a:off x="7979062" y="3655260"/>
            <a:ext cx="350995" cy="349133"/>
            <a:chOff x="6168925" y="3936925"/>
            <a:chExt cx="296950" cy="295375"/>
          </a:xfrm>
        </p:grpSpPr>
        <p:sp>
          <p:nvSpPr>
            <p:cNvPr id="10522" name="Google Shape;10522;p77"/>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7"/>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7"/>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7"/>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7"/>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7"/>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77"/>
          <p:cNvGrpSpPr/>
          <p:nvPr/>
        </p:nvGrpSpPr>
        <p:grpSpPr>
          <a:xfrm>
            <a:off x="6192781" y="1372332"/>
            <a:ext cx="348188" cy="349133"/>
            <a:chOff x="1674750" y="3254050"/>
            <a:chExt cx="294575" cy="295375"/>
          </a:xfrm>
        </p:grpSpPr>
        <p:sp>
          <p:nvSpPr>
            <p:cNvPr id="10529" name="Google Shape;10529;p77"/>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7"/>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7"/>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77"/>
          <p:cNvGrpSpPr/>
          <p:nvPr/>
        </p:nvGrpSpPr>
        <p:grpSpPr>
          <a:xfrm>
            <a:off x="6207177" y="1820035"/>
            <a:ext cx="319347" cy="349133"/>
            <a:chOff x="1687350" y="3618725"/>
            <a:chExt cx="270175" cy="295375"/>
          </a:xfrm>
        </p:grpSpPr>
        <p:sp>
          <p:nvSpPr>
            <p:cNvPr id="10533" name="Google Shape;10533;p77"/>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7"/>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7"/>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77"/>
          <p:cNvGrpSpPr/>
          <p:nvPr/>
        </p:nvGrpSpPr>
        <p:grpSpPr>
          <a:xfrm>
            <a:off x="6190880" y="2266516"/>
            <a:ext cx="351940" cy="349133"/>
            <a:chOff x="1672375" y="3982600"/>
            <a:chExt cx="297750" cy="295375"/>
          </a:xfrm>
        </p:grpSpPr>
        <p:sp>
          <p:nvSpPr>
            <p:cNvPr id="10537" name="Google Shape;10537;p77"/>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7"/>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7"/>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77"/>
          <p:cNvGrpSpPr/>
          <p:nvPr/>
        </p:nvGrpSpPr>
        <p:grpSpPr>
          <a:xfrm>
            <a:off x="4882872" y="2730711"/>
            <a:ext cx="350079" cy="350079"/>
            <a:chOff x="3497300" y="3227275"/>
            <a:chExt cx="296175" cy="296175"/>
          </a:xfrm>
        </p:grpSpPr>
        <p:sp>
          <p:nvSpPr>
            <p:cNvPr id="10541" name="Google Shape;10541;p77"/>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7"/>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7"/>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7"/>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7"/>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7"/>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7"/>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7"/>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77"/>
          <p:cNvGrpSpPr/>
          <p:nvPr/>
        </p:nvGrpSpPr>
        <p:grpSpPr>
          <a:xfrm>
            <a:off x="4883345" y="3180106"/>
            <a:ext cx="349133" cy="347272"/>
            <a:chOff x="3497300" y="3591950"/>
            <a:chExt cx="295375" cy="293800"/>
          </a:xfrm>
        </p:grpSpPr>
        <p:sp>
          <p:nvSpPr>
            <p:cNvPr id="10550" name="Google Shape;10550;p77"/>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7"/>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7"/>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7"/>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7"/>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7"/>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7"/>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7"/>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77"/>
          <p:cNvGrpSpPr/>
          <p:nvPr/>
        </p:nvGrpSpPr>
        <p:grpSpPr>
          <a:xfrm>
            <a:off x="4883345" y="3655244"/>
            <a:ext cx="349133" cy="349163"/>
            <a:chOff x="3497300" y="3955025"/>
            <a:chExt cx="295375" cy="295400"/>
          </a:xfrm>
        </p:grpSpPr>
        <p:sp>
          <p:nvSpPr>
            <p:cNvPr id="10559" name="Google Shape;10559;p77"/>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7"/>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7"/>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77"/>
          <p:cNvGrpSpPr/>
          <p:nvPr/>
        </p:nvGrpSpPr>
        <p:grpSpPr>
          <a:xfrm>
            <a:off x="7107917" y="2731435"/>
            <a:ext cx="327739" cy="348631"/>
            <a:chOff x="5364750" y="3235150"/>
            <a:chExt cx="277275" cy="294950"/>
          </a:xfrm>
        </p:grpSpPr>
        <p:sp>
          <p:nvSpPr>
            <p:cNvPr id="10563" name="Google Shape;10563;p77"/>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7"/>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7"/>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7"/>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7"/>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7"/>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7"/>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7"/>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77"/>
          <p:cNvGrpSpPr/>
          <p:nvPr/>
        </p:nvGrpSpPr>
        <p:grpSpPr>
          <a:xfrm>
            <a:off x="7096274" y="3177771"/>
            <a:ext cx="351024" cy="351941"/>
            <a:chOff x="5355300" y="3598250"/>
            <a:chExt cx="296975" cy="297750"/>
          </a:xfrm>
        </p:grpSpPr>
        <p:sp>
          <p:nvSpPr>
            <p:cNvPr id="10572" name="Google Shape;10572;p77"/>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7"/>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7"/>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7"/>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7"/>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7"/>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7"/>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7"/>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77"/>
          <p:cNvGrpSpPr/>
          <p:nvPr/>
        </p:nvGrpSpPr>
        <p:grpSpPr>
          <a:xfrm>
            <a:off x="7100470" y="3716693"/>
            <a:ext cx="342632" cy="226264"/>
            <a:chOff x="5358450" y="4015675"/>
            <a:chExt cx="289875" cy="191425"/>
          </a:xfrm>
        </p:grpSpPr>
        <p:sp>
          <p:nvSpPr>
            <p:cNvPr id="10581" name="Google Shape;10581;p77"/>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7"/>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7"/>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7"/>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77"/>
          <p:cNvGrpSpPr/>
          <p:nvPr/>
        </p:nvGrpSpPr>
        <p:grpSpPr>
          <a:xfrm>
            <a:off x="6226953" y="4099224"/>
            <a:ext cx="351024" cy="325464"/>
            <a:chOff x="6543825" y="3202075"/>
            <a:chExt cx="296975" cy="275350"/>
          </a:xfrm>
        </p:grpSpPr>
        <p:sp>
          <p:nvSpPr>
            <p:cNvPr id="10586" name="Google Shape;10586;p77"/>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7"/>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7"/>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7"/>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7"/>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7"/>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7"/>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77"/>
          <p:cNvGrpSpPr/>
          <p:nvPr/>
        </p:nvGrpSpPr>
        <p:grpSpPr>
          <a:xfrm>
            <a:off x="6633934" y="1378972"/>
            <a:ext cx="350079" cy="350079"/>
            <a:chOff x="2037825" y="3254050"/>
            <a:chExt cx="296175" cy="296175"/>
          </a:xfrm>
        </p:grpSpPr>
        <p:sp>
          <p:nvSpPr>
            <p:cNvPr id="10594" name="Google Shape;10594;p77"/>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7"/>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7"/>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7"/>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7"/>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7"/>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77"/>
          <p:cNvGrpSpPr/>
          <p:nvPr/>
        </p:nvGrpSpPr>
        <p:grpSpPr>
          <a:xfrm>
            <a:off x="6632072" y="1820139"/>
            <a:ext cx="353802" cy="348926"/>
            <a:chOff x="2034675" y="3617925"/>
            <a:chExt cx="299325" cy="295200"/>
          </a:xfrm>
        </p:grpSpPr>
        <p:sp>
          <p:nvSpPr>
            <p:cNvPr id="10601" name="Google Shape;10601;p77"/>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7"/>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7"/>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7"/>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7"/>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77"/>
          <p:cNvGrpSpPr/>
          <p:nvPr/>
        </p:nvGrpSpPr>
        <p:grpSpPr>
          <a:xfrm>
            <a:off x="6633934" y="2266516"/>
            <a:ext cx="350079" cy="349133"/>
            <a:chOff x="2037825" y="3981825"/>
            <a:chExt cx="296175" cy="295375"/>
          </a:xfrm>
        </p:grpSpPr>
        <p:sp>
          <p:nvSpPr>
            <p:cNvPr id="10607" name="Google Shape;10607;p77"/>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7"/>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7"/>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77"/>
          <p:cNvGrpSpPr/>
          <p:nvPr/>
        </p:nvGrpSpPr>
        <p:grpSpPr>
          <a:xfrm>
            <a:off x="5318952" y="2762832"/>
            <a:ext cx="350079" cy="285837"/>
            <a:chOff x="3860400" y="3254050"/>
            <a:chExt cx="296175" cy="241825"/>
          </a:xfrm>
        </p:grpSpPr>
        <p:sp>
          <p:nvSpPr>
            <p:cNvPr id="10611" name="Google Shape;10611;p77"/>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7"/>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7"/>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7"/>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7"/>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7"/>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7"/>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77"/>
          <p:cNvGrpSpPr/>
          <p:nvPr/>
        </p:nvGrpSpPr>
        <p:grpSpPr>
          <a:xfrm>
            <a:off x="5318479" y="3178702"/>
            <a:ext cx="351024" cy="350079"/>
            <a:chOff x="3859600" y="3591950"/>
            <a:chExt cx="296975" cy="296175"/>
          </a:xfrm>
        </p:grpSpPr>
        <p:sp>
          <p:nvSpPr>
            <p:cNvPr id="10619" name="Google Shape;10619;p77"/>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7"/>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7"/>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77"/>
          <p:cNvGrpSpPr/>
          <p:nvPr/>
        </p:nvGrpSpPr>
        <p:grpSpPr>
          <a:xfrm>
            <a:off x="5318952" y="3654786"/>
            <a:ext cx="350079" cy="350079"/>
            <a:chOff x="3860400" y="3955025"/>
            <a:chExt cx="296175" cy="296175"/>
          </a:xfrm>
        </p:grpSpPr>
        <p:sp>
          <p:nvSpPr>
            <p:cNvPr id="10623" name="Google Shape;10623;p77"/>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7"/>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7"/>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7"/>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7"/>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77"/>
          <p:cNvGrpSpPr/>
          <p:nvPr/>
        </p:nvGrpSpPr>
        <p:grpSpPr>
          <a:xfrm>
            <a:off x="7534167" y="2731184"/>
            <a:ext cx="355664" cy="349133"/>
            <a:chOff x="5716825" y="3235950"/>
            <a:chExt cx="300900" cy="295375"/>
          </a:xfrm>
        </p:grpSpPr>
        <p:sp>
          <p:nvSpPr>
            <p:cNvPr id="10629" name="Google Shape;10629;p77"/>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7"/>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7"/>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7"/>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7"/>
          <p:cNvGrpSpPr/>
          <p:nvPr/>
        </p:nvGrpSpPr>
        <p:grpSpPr>
          <a:xfrm>
            <a:off x="7547199" y="3189872"/>
            <a:ext cx="329601" cy="327739"/>
            <a:chOff x="5727850" y="3609275"/>
            <a:chExt cx="278850" cy="277275"/>
          </a:xfrm>
        </p:grpSpPr>
        <p:sp>
          <p:nvSpPr>
            <p:cNvPr id="10634" name="Google Shape;10634;p77"/>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7"/>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7"/>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7"/>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7"/>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7"/>
          <p:cNvGrpSpPr/>
          <p:nvPr/>
        </p:nvGrpSpPr>
        <p:grpSpPr>
          <a:xfrm>
            <a:off x="7558383" y="3655259"/>
            <a:ext cx="307231" cy="349133"/>
            <a:chOff x="5736525" y="3963700"/>
            <a:chExt cx="259925" cy="295375"/>
          </a:xfrm>
        </p:grpSpPr>
        <p:sp>
          <p:nvSpPr>
            <p:cNvPr id="10640" name="Google Shape;10640;p77"/>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7"/>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7"/>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7"/>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7"/>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7"/>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7"/>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77"/>
          <p:cNvGrpSpPr/>
          <p:nvPr/>
        </p:nvGrpSpPr>
        <p:grpSpPr>
          <a:xfrm>
            <a:off x="6649963" y="4104585"/>
            <a:ext cx="351024" cy="350079"/>
            <a:chOff x="6553275" y="3604550"/>
            <a:chExt cx="296975" cy="296175"/>
          </a:xfrm>
        </p:grpSpPr>
        <p:sp>
          <p:nvSpPr>
            <p:cNvPr id="10648" name="Google Shape;10648;p77"/>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7"/>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7"/>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7"/>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7"/>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7"/>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4" name="Google Shape;10654;p77"/>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655" name="Google Shape;10655;p77"/>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59"/>
        <p:cNvGrpSpPr/>
        <p:nvPr/>
      </p:nvGrpSpPr>
      <p:grpSpPr>
        <a:xfrm>
          <a:off x="0" y="0"/>
          <a:ext cx="0" cy="0"/>
          <a:chOff x="0" y="0"/>
          <a:chExt cx="0" cy="0"/>
        </a:xfrm>
      </p:grpSpPr>
      <p:grpSp>
        <p:nvGrpSpPr>
          <p:cNvPr id="10660" name="Google Shape;10660;p78"/>
          <p:cNvGrpSpPr/>
          <p:nvPr/>
        </p:nvGrpSpPr>
        <p:grpSpPr>
          <a:xfrm>
            <a:off x="877057" y="1380546"/>
            <a:ext cx="294401" cy="353645"/>
            <a:chOff x="-35814600" y="3202075"/>
            <a:chExt cx="242625" cy="291450"/>
          </a:xfrm>
        </p:grpSpPr>
        <p:sp>
          <p:nvSpPr>
            <p:cNvPr id="10661" name="Google Shape;10661;p78"/>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8"/>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8"/>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8"/>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8"/>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8"/>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8"/>
          <p:cNvGrpSpPr/>
          <p:nvPr/>
        </p:nvGrpSpPr>
        <p:grpSpPr>
          <a:xfrm>
            <a:off x="847435" y="1821466"/>
            <a:ext cx="353645" cy="353888"/>
            <a:chOff x="-35839800" y="3561025"/>
            <a:chExt cx="291450" cy="291650"/>
          </a:xfrm>
        </p:grpSpPr>
        <p:sp>
          <p:nvSpPr>
            <p:cNvPr id="10669" name="Google Shape;10669;p78"/>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8"/>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8"/>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8"/>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8"/>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8"/>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6" name="Google Shape;10676;p78"/>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7" name="Google Shape;10677;p78"/>
          <p:cNvGrpSpPr/>
          <p:nvPr/>
        </p:nvGrpSpPr>
        <p:grpSpPr>
          <a:xfrm>
            <a:off x="3084980" y="1380546"/>
            <a:ext cx="353645" cy="353645"/>
            <a:chOff x="-34003850" y="3227275"/>
            <a:chExt cx="291450" cy="291450"/>
          </a:xfrm>
        </p:grpSpPr>
        <p:sp>
          <p:nvSpPr>
            <p:cNvPr id="10678" name="Google Shape;10678;p78"/>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8"/>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8"/>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8"/>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8"/>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78"/>
          <p:cNvGrpSpPr/>
          <p:nvPr/>
        </p:nvGrpSpPr>
        <p:grpSpPr>
          <a:xfrm>
            <a:off x="3084510" y="1821238"/>
            <a:ext cx="354586" cy="354343"/>
            <a:chOff x="-34004625" y="3585850"/>
            <a:chExt cx="292225" cy="292025"/>
          </a:xfrm>
        </p:grpSpPr>
        <p:sp>
          <p:nvSpPr>
            <p:cNvPr id="10684" name="Google Shape;10684;p78"/>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8"/>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8"/>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8"/>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8"/>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78"/>
          <p:cNvGrpSpPr/>
          <p:nvPr/>
        </p:nvGrpSpPr>
        <p:grpSpPr>
          <a:xfrm>
            <a:off x="3084025" y="2256439"/>
            <a:ext cx="355557" cy="354616"/>
            <a:chOff x="-34005425" y="3945575"/>
            <a:chExt cx="293025" cy="292250"/>
          </a:xfrm>
        </p:grpSpPr>
        <p:sp>
          <p:nvSpPr>
            <p:cNvPr id="10690" name="Google Shape;10690;p78"/>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8"/>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8"/>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78"/>
          <p:cNvGrpSpPr/>
          <p:nvPr/>
        </p:nvGrpSpPr>
        <p:grpSpPr>
          <a:xfrm>
            <a:off x="1731124" y="2729615"/>
            <a:ext cx="358408" cy="355557"/>
            <a:chOff x="-32174975" y="3192625"/>
            <a:chExt cx="295375" cy="293025"/>
          </a:xfrm>
        </p:grpSpPr>
        <p:sp>
          <p:nvSpPr>
            <p:cNvPr id="10694" name="Google Shape;10694;p78"/>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8"/>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8" name="Google Shape;10698;p78"/>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8"/>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0" name="Google Shape;10700;p78"/>
          <p:cNvGrpSpPr/>
          <p:nvPr/>
        </p:nvGrpSpPr>
        <p:grpSpPr>
          <a:xfrm>
            <a:off x="3970274" y="2730570"/>
            <a:ext cx="354586" cy="353645"/>
            <a:chOff x="-30345325" y="3184750"/>
            <a:chExt cx="292225" cy="291450"/>
          </a:xfrm>
        </p:grpSpPr>
        <p:sp>
          <p:nvSpPr>
            <p:cNvPr id="10701" name="Google Shape;10701;p78"/>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8"/>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8"/>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8"/>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78"/>
          <p:cNvGrpSpPr/>
          <p:nvPr/>
        </p:nvGrpSpPr>
        <p:grpSpPr>
          <a:xfrm>
            <a:off x="1295026" y="1380546"/>
            <a:ext cx="353645" cy="353645"/>
            <a:chOff x="-35481425" y="3202075"/>
            <a:chExt cx="291450" cy="291450"/>
          </a:xfrm>
        </p:grpSpPr>
        <p:sp>
          <p:nvSpPr>
            <p:cNvPr id="10707" name="Google Shape;10707;p78"/>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8"/>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8"/>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8"/>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8"/>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78"/>
          <p:cNvGrpSpPr/>
          <p:nvPr/>
        </p:nvGrpSpPr>
        <p:grpSpPr>
          <a:xfrm>
            <a:off x="1294556" y="1822072"/>
            <a:ext cx="354586" cy="352675"/>
            <a:chOff x="-35482200" y="3561225"/>
            <a:chExt cx="292225" cy="290650"/>
          </a:xfrm>
        </p:grpSpPr>
        <p:sp>
          <p:nvSpPr>
            <p:cNvPr id="10715" name="Google Shape;10715;p78"/>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8"/>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8"/>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78"/>
          <p:cNvGrpSpPr/>
          <p:nvPr/>
        </p:nvGrpSpPr>
        <p:grpSpPr>
          <a:xfrm>
            <a:off x="1295026" y="2256940"/>
            <a:ext cx="353645" cy="353615"/>
            <a:chOff x="-35481425" y="3919600"/>
            <a:chExt cx="291450" cy="291425"/>
          </a:xfrm>
        </p:grpSpPr>
        <p:sp>
          <p:nvSpPr>
            <p:cNvPr id="10719" name="Google Shape;10719;p78"/>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8"/>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8"/>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8"/>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8"/>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8"/>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78"/>
          <p:cNvGrpSpPr/>
          <p:nvPr/>
        </p:nvGrpSpPr>
        <p:grpSpPr>
          <a:xfrm>
            <a:off x="3530661" y="1381031"/>
            <a:ext cx="357468" cy="352675"/>
            <a:chOff x="-33645475" y="3228075"/>
            <a:chExt cx="294600" cy="290650"/>
          </a:xfrm>
        </p:grpSpPr>
        <p:sp>
          <p:nvSpPr>
            <p:cNvPr id="10728" name="Google Shape;10728;p78"/>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8"/>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8"/>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8"/>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8"/>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78"/>
          <p:cNvGrpSpPr/>
          <p:nvPr/>
        </p:nvGrpSpPr>
        <p:grpSpPr>
          <a:xfrm>
            <a:off x="3531631" y="1821116"/>
            <a:ext cx="355526" cy="354586"/>
            <a:chOff x="-33646250" y="3586425"/>
            <a:chExt cx="293000" cy="292225"/>
          </a:xfrm>
        </p:grpSpPr>
        <p:sp>
          <p:nvSpPr>
            <p:cNvPr id="10736" name="Google Shape;10736;p78"/>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8"/>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78"/>
          <p:cNvGrpSpPr/>
          <p:nvPr/>
        </p:nvGrpSpPr>
        <p:grpSpPr>
          <a:xfrm>
            <a:off x="3532101" y="2255969"/>
            <a:ext cx="354586" cy="355557"/>
            <a:chOff x="-33645475" y="3944800"/>
            <a:chExt cx="292225" cy="293025"/>
          </a:xfrm>
        </p:grpSpPr>
        <p:sp>
          <p:nvSpPr>
            <p:cNvPr id="10739" name="Google Shape;10739;p78"/>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8"/>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8"/>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8"/>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8"/>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8"/>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8"/>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8"/>
          <p:cNvGrpSpPr/>
          <p:nvPr/>
        </p:nvGrpSpPr>
        <p:grpSpPr>
          <a:xfrm>
            <a:off x="2185320" y="2729706"/>
            <a:ext cx="352675" cy="355375"/>
            <a:chOff x="-31809525" y="3192625"/>
            <a:chExt cx="290650" cy="292875"/>
          </a:xfrm>
        </p:grpSpPr>
        <p:sp>
          <p:nvSpPr>
            <p:cNvPr id="10750" name="Google Shape;10750;p78"/>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8"/>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78"/>
          <p:cNvGrpSpPr/>
          <p:nvPr/>
        </p:nvGrpSpPr>
        <p:grpSpPr>
          <a:xfrm>
            <a:off x="2184835" y="3200258"/>
            <a:ext cx="353645" cy="355557"/>
            <a:chOff x="-31811100" y="3550975"/>
            <a:chExt cx="291450" cy="293025"/>
          </a:xfrm>
        </p:grpSpPr>
        <p:sp>
          <p:nvSpPr>
            <p:cNvPr id="10755" name="Google Shape;10755;p78"/>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8"/>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8"/>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8"/>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8"/>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8"/>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78"/>
          <p:cNvGrpSpPr/>
          <p:nvPr/>
        </p:nvGrpSpPr>
        <p:grpSpPr>
          <a:xfrm>
            <a:off x="2178631" y="3664562"/>
            <a:ext cx="366052" cy="356831"/>
            <a:chOff x="-31817400" y="3910025"/>
            <a:chExt cx="301675" cy="294075"/>
          </a:xfrm>
        </p:grpSpPr>
        <p:sp>
          <p:nvSpPr>
            <p:cNvPr id="10763" name="Google Shape;10763;p78"/>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8"/>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8"/>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78"/>
          <p:cNvGrpSpPr/>
          <p:nvPr/>
        </p:nvGrpSpPr>
        <p:grpSpPr>
          <a:xfrm>
            <a:off x="3970259" y="3200743"/>
            <a:ext cx="354616" cy="354586"/>
            <a:chOff x="-30354000" y="3569100"/>
            <a:chExt cx="292250" cy="292225"/>
          </a:xfrm>
        </p:grpSpPr>
        <p:sp>
          <p:nvSpPr>
            <p:cNvPr id="10767" name="Google Shape;10767;p78"/>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8"/>
          <p:cNvGrpSpPr/>
          <p:nvPr/>
        </p:nvGrpSpPr>
        <p:grpSpPr>
          <a:xfrm>
            <a:off x="1748837" y="1380546"/>
            <a:ext cx="342148" cy="353645"/>
            <a:chOff x="-35118325" y="3202075"/>
            <a:chExt cx="281975" cy="291450"/>
          </a:xfrm>
        </p:grpSpPr>
        <p:sp>
          <p:nvSpPr>
            <p:cNvPr id="10774" name="Google Shape;10774;p78"/>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8"/>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8"/>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8"/>
          <p:cNvGrpSpPr/>
          <p:nvPr/>
        </p:nvGrpSpPr>
        <p:grpSpPr>
          <a:xfrm>
            <a:off x="1742618" y="1821799"/>
            <a:ext cx="354586" cy="353221"/>
            <a:chOff x="-35123050" y="3561225"/>
            <a:chExt cx="292225" cy="291100"/>
          </a:xfrm>
        </p:grpSpPr>
        <p:sp>
          <p:nvSpPr>
            <p:cNvPr id="10779" name="Google Shape;10779;p78"/>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78"/>
          <p:cNvGrpSpPr/>
          <p:nvPr/>
        </p:nvGrpSpPr>
        <p:grpSpPr>
          <a:xfrm>
            <a:off x="1784677" y="2256940"/>
            <a:ext cx="270467" cy="353615"/>
            <a:chOff x="-35089175" y="3919600"/>
            <a:chExt cx="222900" cy="291425"/>
          </a:xfrm>
        </p:grpSpPr>
        <p:sp>
          <p:nvSpPr>
            <p:cNvPr id="10782" name="Google Shape;10782;p78"/>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8"/>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8"/>
          <p:cNvGrpSpPr/>
          <p:nvPr/>
        </p:nvGrpSpPr>
        <p:grpSpPr>
          <a:xfrm>
            <a:off x="3981673" y="1380303"/>
            <a:ext cx="336445" cy="354131"/>
            <a:chOff x="-33277650" y="3226875"/>
            <a:chExt cx="277275" cy="291850"/>
          </a:xfrm>
        </p:grpSpPr>
        <p:sp>
          <p:nvSpPr>
            <p:cNvPr id="10785" name="Google Shape;10785;p78"/>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8"/>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8"/>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8"/>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8"/>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8"/>
          <p:cNvGrpSpPr/>
          <p:nvPr/>
        </p:nvGrpSpPr>
        <p:grpSpPr>
          <a:xfrm>
            <a:off x="3973073" y="1821587"/>
            <a:ext cx="353645" cy="353645"/>
            <a:chOff x="-33286325" y="3586425"/>
            <a:chExt cx="291450" cy="291450"/>
          </a:xfrm>
        </p:grpSpPr>
        <p:sp>
          <p:nvSpPr>
            <p:cNvPr id="10793" name="Google Shape;10793;p78"/>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8"/>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8"/>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8"/>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8"/>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8"/>
          <p:cNvGrpSpPr/>
          <p:nvPr/>
        </p:nvGrpSpPr>
        <p:grpSpPr>
          <a:xfrm>
            <a:off x="3973073" y="2255969"/>
            <a:ext cx="353645" cy="355557"/>
            <a:chOff x="-33286325" y="3944800"/>
            <a:chExt cx="291450" cy="293025"/>
          </a:xfrm>
        </p:grpSpPr>
        <p:sp>
          <p:nvSpPr>
            <p:cNvPr id="10799" name="Google Shape;10799;p78"/>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8"/>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8"/>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8"/>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78"/>
          <p:cNvGrpSpPr/>
          <p:nvPr/>
        </p:nvGrpSpPr>
        <p:grpSpPr>
          <a:xfrm>
            <a:off x="2631470" y="2729129"/>
            <a:ext cx="353645" cy="356527"/>
            <a:chOff x="-31452725" y="3191825"/>
            <a:chExt cx="291450" cy="293825"/>
          </a:xfrm>
        </p:grpSpPr>
        <p:sp>
          <p:nvSpPr>
            <p:cNvPr id="10804" name="Google Shape;10804;p78"/>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8"/>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8"/>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8"/>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78"/>
          <p:cNvGrpSpPr/>
          <p:nvPr/>
        </p:nvGrpSpPr>
        <p:grpSpPr>
          <a:xfrm>
            <a:off x="2631000" y="3200744"/>
            <a:ext cx="354586" cy="354586"/>
            <a:chOff x="-31452725" y="3551775"/>
            <a:chExt cx="292225" cy="292225"/>
          </a:xfrm>
        </p:grpSpPr>
        <p:sp>
          <p:nvSpPr>
            <p:cNvPr id="10809" name="Google Shape;10809;p78"/>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8"/>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8"/>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8"/>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78"/>
          <p:cNvGrpSpPr/>
          <p:nvPr/>
        </p:nvGrpSpPr>
        <p:grpSpPr>
          <a:xfrm>
            <a:off x="2629559" y="3664729"/>
            <a:ext cx="357468" cy="356497"/>
            <a:chOff x="-31455100" y="3909350"/>
            <a:chExt cx="294600" cy="293800"/>
          </a:xfrm>
        </p:grpSpPr>
        <p:sp>
          <p:nvSpPr>
            <p:cNvPr id="10814" name="Google Shape;10814;p78"/>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8"/>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78"/>
          <p:cNvGrpSpPr/>
          <p:nvPr/>
        </p:nvGrpSpPr>
        <p:grpSpPr>
          <a:xfrm>
            <a:off x="3970744" y="3665684"/>
            <a:ext cx="353645" cy="354586"/>
            <a:chOff x="-30345325" y="3918800"/>
            <a:chExt cx="291450" cy="292225"/>
          </a:xfrm>
        </p:grpSpPr>
        <p:sp>
          <p:nvSpPr>
            <p:cNvPr id="10817" name="Google Shape;10817;p78"/>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8"/>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8"/>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8"/>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8"/>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78"/>
          <p:cNvGrpSpPr/>
          <p:nvPr/>
        </p:nvGrpSpPr>
        <p:grpSpPr>
          <a:xfrm>
            <a:off x="2190209" y="1821587"/>
            <a:ext cx="353645" cy="353645"/>
            <a:chOff x="-34763900" y="3561225"/>
            <a:chExt cx="291450" cy="291450"/>
          </a:xfrm>
        </p:grpSpPr>
        <p:sp>
          <p:nvSpPr>
            <p:cNvPr id="10823" name="Google Shape;10823;p78"/>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8"/>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8"/>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6" name="Google Shape;10826;p78"/>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7" name="Google Shape;10827;p78"/>
          <p:cNvGrpSpPr/>
          <p:nvPr/>
        </p:nvGrpSpPr>
        <p:grpSpPr>
          <a:xfrm>
            <a:off x="845106" y="2730099"/>
            <a:ext cx="354586" cy="354586"/>
            <a:chOff x="-32927950" y="3227275"/>
            <a:chExt cx="292225" cy="292225"/>
          </a:xfrm>
        </p:grpSpPr>
        <p:sp>
          <p:nvSpPr>
            <p:cNvPr id="10828" name="Google Shape;10828;p78"/>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8"/>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8"/>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8"/>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8"/>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78"/>
          <p:cNvGrpSpPr/>
          <p:nvPr/>
        </p:nvGrpSpPr>
        <p:grpSpPr>
          <a:xfrm>
            <a:off x="844621" y="3201213"/>
            <a:ext cx="355557" cy="353645"/>
            <a:chOff x="-32927950" y="3586425"/>
            <a:chExt cx="293025" cy="291450"/>
          </a:xfrm>
        </p:grpSpPr>
        <p:sp>
          <p:nvSpPr>
            <p:cNvPr id="10834" name="Google Shape;10834;p78"/>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8"/>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8"/>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8"/>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8"/>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78"/>
          <p:cNvGrpSpPr/>
          <p:nvPr/>
        </p:nvGrpSpPr>
        <p:grpSpPr>
          <a:xfrm>
            <a:off x="845106" y="3665198"/>
            <a:ext cx="354586" cy="355557"/>
            <a:chOff x="-32927950" y="3944800"/>
            <a:chExt cx="292225" cy="293025"/>
          </a:xfrm>
        </p:grpSpPr>
        <p:sp>
          <p:nvSpPr>
            <p:cNvPr id="10840" name="Google Shape;10840;p78"/>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8"/>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8"/>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8"/>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8"/>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8"/>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8"/>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8"/>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8"/>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8"/>
          <p:cNvGrpSpPr/>
          <p:nvPr/>
        </p:nvGrpSpPr>
        <p:grpSpPr>
          <a:xfrm>
            <a:off x="3073898" y="2730449"/>
            <a:ext cx="354586" cy="353888"/>
            <a:chOff x="-31094350" y="3194000"/>
            <a:chExt cx="292225" cy="291650"/>
          </a:xfrm>
        </p:grpSpPr>
        <p:sp>
          <p:nvSpPr>
            <p:cNvPr id="10850" name="Google Shape;10850;p78"/>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8"/>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8"/>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8"/>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8"/>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8"/>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8"/>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8"/>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78"/>
          <p:cNvGrpSpPr/>
          <p:nvPr/>
        </p:nvGrpSpPr>
        <p:grpSpPr>
          <a:xfrm>
            <a:off x="3074368" y="3200941"/>
            <a:ext cx="353645" cy="354191"/>
            <a:chOff x="-31093575" y="3552550"/>
            <a:chExt cx="291450" cy="291900"/>
          </a:xfrm>
        </p:grpSpPr>
        <p:sp>
          <p:nvSpPr>
            <p:cNvPr id="10859" name="Google Shape;10859;p78"/>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8"/>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8"/>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8"/>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78"/>
          <p:cNvGrpSpPr/>
          <p:nvPr/>
        </p:nvGrpSpPr>
        <p:grpSpPr>
          <a:xfrm>
            <a:off x="2200736" y="1380546"/>
            <a:ext cx="332593" cy="353645"/>
            <a:chOff x="-34755225" y="3202075"/>
            <a:chExt cx="274100" cy="291450"/>
          </a:xfrm>
        </p:grpSpPr>
        <p:sp>
          <p:nvSpPr>
            <p:cNvPr id="10864" name="Google Shape;10864;p78"/>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8"/>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8"/>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8"/>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8"/>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8"/>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8"/>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8"/>
          <p:cNvGrpSpPr/>
          <p:nvPr/>
        </p:nvGrpSpPr>
        <p:grpSpPr>
          <a:xfrm>
            <a:off x="3074368" y="3666169"/>
            <a:ext cx="353645" cy="353615"/>
            <a:chOff x="-31093575" y="3911725"/>
            <a:chExt cx="291450" cy="291425"/>
          </a:xfrm>
        </p:grpSpPr>
        <p:sp>
          <p:nvSpPr>
            <p:cNvPr id="10872" name="Google Shape;10872;p78"/>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8"/>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78"/>
          <p:cNvGrpSpPr/>
          <p:nvPr/>
        </p:nvGrpSpPr>
        <p:grpSpPr>
          <a:xfrm>
            <a:off x="2183798" y="4123136"/>
            <a:ext cx="356497" cy="354586"/>
            <a:chOff x="-29946000" y="3183175"/>
            <a:chExt cx="293800" cy="292225"/>
          </a:xfrm>
        </p:grpSpPr>
        <p:sp>
          <p:nvSpPr>
            <p:cNvPr id="10875" name="Google Shape;10875;p78"/>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8"/>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8"/>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8"/>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8"/>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8"/>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8"/>
          <p:cNvGrpSpPr/>
          <p:nvPr/>
        </p:nvGrpSpPr>
        <p:grpSpPr>
          <a:xfrm>
            <a:off x="2628330" y="1380289"/>
            <a:ext cx="358408" cy="354161"/>
            <a:chOff x="-34408675" y="3202075"/>
            <a:chExt cx="295375" cy="291875"/>
          </a:xfrm>
        </p:grpSpPr>
        <p:sp>
          <p:nvSpPr>
            <p:cNvPr id="10882" name="Google Shape;10882;p78"/>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8"/>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8"/>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8"/>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78"/>
          <p:cNvGrpSpPr/>
          <p:nvPr/>
        </p:nvGrpSpPr>
        <p:grpSpPr>
          <a:xfrm>
            <a:off x="2630241" y="1820283"/>
            <a:ext cx="354586" cy="356254"/>
            <a:chOff x="-34405525" y="3558075"/>
            <a:chExt cx="292225" cy="293600"/>
          </a:xfrm>
        </p:grpSpPr>
        <p:sp>
          <p:nvSpPr>
            <p:cNvPr id="10887" name="Google Shape;10887;p78"/>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8"/>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8"/>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78"/>
          <p:cNvGrpSpPr/>
          <p:nvPr/>
        </p:nvGrpSpPr>
        <p:grpSpPr>
          <a:xfrm>
            <a:off x="2629755" y="2256940"/>
            <a:ext cx="355557" cy="353615"/>
            <a:chOff x="-34406325" y="3919600"/>
            <a:chExt cx="293025" cy="291425"/>
          </a:xfrm>
        </p:grpSpPr>
        <p:sp>
          <p:nvSpPr>
            <p:cNvPr id="10891" name="Google Shape;10891;p78"/>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8"/>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8"/>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8"/>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8"/>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8"/>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8"/>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78"/>
          <p:cNvGrpSpPr/>
          <p:nvPr/>
        </p:nvGrpSpPr>
        <p:grpSpPr>
          <a:xfrm>
            <a:off x="1293653" y="2736303"/>
            <a:ext cx="353645" cy="342179"/>
            <a:chOff x="-32568800" y="3232000"/>
            <a:chExt cx="291450" cy="282000"/>
          </a:xfrm>
        </p:grpSpPr>
        <p:sp>
          <p:nvSpPr>
            <p:cNvPr id="10899" name="Google Shape;10899;p78"/>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8"/>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78"/>
          <p:cNvGrpSpPr/>
          <p:nvPr/>
        </p:nvGrpSpPr>
        <p:grpSpPr>
          <a:xfrm>
            <a:off x="1293183" y="3201213"/>
            <a:ext cx="354586" cy="353645"/>
            <a:chOff x="-32569575" y="3586425"/>
            <a:chExt cx="292225" cy="291450"/>
          </a:xfrm>
        </p:grpSpPr>
        <p:sp>
          <p:nvSpPr>
            <p:cNvPr id="10902" name="Google Shape;10902;p78"/>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8"/>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8"/>
          <p:cNvGrpSpPr/>
          <p:nvPr/>
        </p:nvGrpSpPr>
        <p:grpSpPr>
          <a:xfrm>
            <a:off x="1284098" y="3665805"/>
            <a:ext cx="372756" cy="354343"/>
            <a:chOff x="-32576675" y="3944600"/>
            <a:chExt cx="307200" cy="292025"/>
          </a:xfrm>
        </p:grpSpPr>
        <p:sp>
          <p:nvSpPr>
            <p:cNvPr id="10905" name="Google Shape;10905;p78"/>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8"/>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8"/>
          <p:cNvGrpSpPr/>
          <p:nvPr/>
        </p:nvGrpSpPr>
        <p:grpSpPr>
          <a:xfrm>
            <a:off x="3529065" y="2730100"/>
            <a:ext cx="354586" cy="354586"/>
            <a:chOff x="-30735200" y="3192625"/>
            <a:chExt cx="292225" cy="292225"/>
          </a:xfrm>
        </p:grpSpPr>
        <p:sp>
          <p:nvSpPr>
            <p:cNvPr id="10908" name="Google Shape;10908;p78"/>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8"/>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8"/>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8"/>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8"/>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8"/>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8"/>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78"/>
          <p:cNvGrpSpPr/>
          <p:nvPr/>
        </p:nvGrpSpPr>
        <p:grpSpPr>
          <a:xfrm>
            <a:off x="3529065" y="3201532"/>
            <a:ext cx="354586" cy="353008"/>
            <a:chOff x="-30735200" y="3552550"/>
            <a:chExt cx="292225" cy="290925"/>
          </a:xfrm>
        </p:grpSpPr>
        <p:sp>
          <p:nvSpPr>
            <p:cNvPr id="10916" name="Google Shape;10916;p78"/>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8"/>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78"/>
          <p:cNvGrpSpPr/>
          <p:nvPr/>
        </p:nvGrpSpPr>
        <p:grpSpPr>
          <a:xfrm>
            <a:off x="3529065" y="3666154"/>
            <a:ext cx="354586" cy="353645"/>
            <a:chOff x="-30735200" y="3910925"/>
            <a:chExt cx="292225" cy="291450"/>
          </a:xfrm>
        </p:grpSpPr>
        <p:sp>
          <p:nvSpPr>
            <p:cNvPr id="10919" name="Google Shape;10919;p78"/>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8"/>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1" name="Google Shape;10921;p78"/>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2" name="Google Shape;10922;p78"/>
          <p:cNvGrpSpPr/>
          <p:nvPr/>
        </p:nvGrpSpPr>
        <p:grpSpPr>
          <a:xfrm>
            <a:off x="4882910" y="1379021"/>
            <a:ext cx="358971" cy="359224"/>
            <a:chOff x="-57956275" y="3197925"/>
            <a:chExt cx="319000" cy="319225"/>
          </a:xfrm>
        </p:grpSpPr>
        <p:sp>
          <p:nvSpPr>
            <p:cNvPr id="10923" name="Google Shape;10923;p78"/>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8"/>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8"/>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8"/>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8"/>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8"/>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8"/>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8"/>
          <p:cNvGrpSpPr/>
          <p:nvPr/>
        </p:nvGrpSpPr>
        <p:grpSpPr>
          <a:xfrm>
            <a:off x="4905064" y="1835446"/>
            <a:ext cx="314662" cy="358971"/>
            <a:chOff x="-57940525" y="3590375"/>
            <a:chExt cx="279625" cy="319000"/>
          </a:xfrm>
        </p:grpSpPr>
        <p:sp>
          <p:nvSpPr>
            <p:cNvPr id="10931" name="Google Shape;10931;p78"/>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8"/>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8"/>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8"/>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8"/>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78"/>
          <p:cNvGrpSpPr/>
          <p:nvPr/>
        </p:nvGrpSpPr>
        <p:grpSpPr>
          <a:xfrm>
            <a:off x="4875945" y="2276817"/>
            <a:ext cx="358099" cy="358999"/>
            <a:chOff x="-57959425" y="3982600"/>
            <a:chExt cx="318225" cy="319025"/>
          </a:xfrm>
        </p:grpSpPr>
        <p:sp>
          <p:nvSpPr>
            <p:cNvPr id="10937" name="Google Shape;10937;p78"/>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8"/>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8"/>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8"/>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78"/>
          <p:cNvGrpSpPr/>
          <p:nvPr/>
        </p:nvGrpSpPr>
        <p:grpSpPr>
          <a:xfrm>
            <a:off x="7076112" y="1380146"/>
            <a:ext cx="357226" cy="357226"/>
            <a:chOff x="-55987225" y="3198925"/>
            <a:chExt cx="317450" cy="317450"/>
          </a:xfrm>
        </p:grpSpPr>
        <p:sp>
          <p:nvSpPr>
            <p:cNvPr id="10942" name="Google Shape;10942;p78"/>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8"/>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8"/>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8"/>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8"/>
          <p:cNvGrpSpPr/>
          <p:nvPr/>
        </p:nvGrpSpPr>
        <p:grpSpPr>
          <a:xfrm>
            <a:off x="7076112" y="1836178"/>
            <a:ext cx="357226" cy="357367"/>
            <a:chOff x="-55987225" y="3591025"/>
            <a:chExt cx="317450" cy="317575"/>
          </a:xfrm>
        </p:grpSpPr>
        <p:sp>
          <p:nvSpPr>
            <p:cNvPr id="10947" name="Google Shape;10947;p78"/>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8"/>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8"/>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8"/>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8"/>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78"/>
          <p:cNvGrpSpPr/>
          <p:nvPr/>
        </p:nvGrpSpPr>
        <p:grpSpPr>
          <a:xfrm>
            <a:off x="7090027" y="2276817"/>
            <a:ext cx="358999" cy="358999"/>
            <a:chOff x="-55988800" y="3982600"/>
            <a:chExt cx="319025" cy="319025"/>
          </a:xfrm>
        </p:grpSpPr>
        <p:sp>
          <p:nvSpPr>
            <p:cNvPr id="10953" name="Google Shape;10953;p78"/>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8"/>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8"/>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8"/>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8"/>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78"/>
          <p:cNvGrpSpPr/>
          <p:nvPr/>
        </p:nvGrpSpPr>
        <p:grpSpPr>
          <a:xfrm>
            <a:off x="5748546" y="2734774"/>
            <a:ext cx="356326" cy="358971"/>
            <a:chOff x="-54026025" y="3192625"/>
            <a:chExt cx="316650" cy="319000"/>
          </a:xfrm>
        </p:grpSpPr>
        <p:sp>
          <p:nvSpPr>
            <p:cNvPr id="10959" name="Google Shape;10959;p78"/>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8"/>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8"/>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8"/>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8"/>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8"/>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8"/>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8"/>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8"/>
          <p:cNvGrpSpPr/>
          <p:nvPr/>
        </p:nvGrpSpPr>
        <p:grpSpPr>
          <a:xfrm>
            <a:off x="5768492" y="3205748"/>
            <a:ext cx="316434" cy="358099"/>
            <a:chOff x="-54007925" y="3584850"/>
            <a:chExt cx="281200" cy="318225"/>
          </a:xfrm>
        </p:grpSpPr>
        <p:sp>
          <p:nvSpPr>
            <p:cNvPr id="10968" name="Google Shape;10968;p78"/>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8"/>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8"/>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8"/>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8"/>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8"/>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8"/>
          <p:cNvGrpSpPr/>
          <p:nvPr/>
        </p:nvGrpSpPr>
        <p:grpSpPr>
          <a:xfrm>
            <a:off x="5768492" y="3667633"/>
            <a:ext cx="316434" cy="358914"/>
            <a:chOff x="-54007925" y="3975575"/>
            <a:chExt cx="281200" cy="318950"/>
          </a:xfrm>
        </p:grpSpPr>
        <p:sp>
          <p:nvSpPr>
            <p:cNvPr id="10975" name="Google Shape;10975;p78"/>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8"/>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8"/>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8"/>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78"/>
          <p:cNvGrpSpPr/>
          <p:nvPr/>
        </p:nvGrpSpPr>
        <p:grpSpPr>
          <a:xfrm>
            <a:off x="8003359" y="2752104"/>
            <a:ext cx="274770" cy="358492"/>
            <a:chOff x="-52005775" y="3208025"/>
            <a:chExt cx="244175" cy="318575"/>
          </a:xfrm>
        </p:grpSpPr>
        <p:sp>
          <p:nvSpPr>
            <p:cNvPr id="10980" name="Google Shape;10980;p78"/>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8"/>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8"/>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8"/>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8"/>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8"/>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8"/>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8"/>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8"/>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8"/>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8"/>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78"/>
          <p:cNvGrpSpPr/>
          <p:nvPr/>
        </p:nvGrpSpPr>
        <p:grpSpPr>
          <a:xfrm>
            <a:off x="5309825" y="1380146"/>
            <a:ext cx="358099" cy="358099"/>
            <a:chOff x="-57568775" y="3198925"/>
            <a:chExt cx="318225" cy="318225"/>
          </a:xfrm>
        </p:grpSpPr>
        <p:sp>
          <p:nvSpPr>
            <p:cNvPr id="10992" name="Google Shape;10992;p78"/>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8"/>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8"/>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8"/>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8"/>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8"/>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78"/>
          <p:cNvGrpSpPr/>
          <p:nvPr/>
        </p:nvGrpSpPr>
        <p:grpSpPr>
          <a:xfrm>
            <a:off x="5331543" y="1835446"/>
            <a:ext cx="314662" cy="358099"/>
            <a:chOff x="-57549075" y="3590375"/>
            <a:chExt cx="279625" cy="318225"/>
          </a:xfrm>
        </p:grpSpPr>
        <p:sp>
          <p:nvSpPr>
            <p:cNvPr id="10999" name="Google Shape;10999;p78"/>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8"/>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8"/>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8"/>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78"/>
          <p:cNvGrpSpPr/>
          <p:nvPr/>
        </p:nvGrpSpPr>
        <p:grpSpPr>
          <a:xfrm>
            <a:off x="5323740" y="2276817"/>
            <a:ext cx="359871" cy="359871"/>
            <a:chOff x="-57570350" y="3982600"/>
            <a:chExt cx="319800" cy="319800"/>
          </a:xfrm>
        </p:grpSpPr>
        <p:sp>
          <p:nvSpPr>
            <p:cNvPr id="11004" name="Google Shape;11004;p78"/>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8"/>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8"/>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8"/>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78"/>
          <p:cNvGrpSpPr/>
          <p:nvPr/>
        </p:nvGrpSpPr>
        <p:grpSpPr>
          <a:xfrm>
            <a:off x="7538779" y="1379246"/>
            <a:ext cx="314662" cy="358999"/>
            <a:chOff x="-55576850" y="3198125"/>
            <a:chExt cx="279625" cy="319025"/>
          </a:xfrm>
        </p:grpSpPr>
        <p:sp>
          <p:nvSpPr>
            <p:cNvPr id="11009" name="Google Shape;11009;p78"/>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8"/>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8"/>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8"/>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78"/>
          <p:cNvGrpSpPr/>
          <p:nvPr/>
        </p:nvGrpSpPr>
        <p:grpSpPr>
          <a:xfrm>
            <a:off x="7516174" y="1835221"/>
            <a:ext cx="359871" cy="358324"/>
            <a:chOff x="-55596550" y="3590175"/>
            <a:chExt cx="319800" cy="318425"/>
          </a:xfrm>
        </p:grpSpPr>
        <p:sp>
          <p:nvSpPr>
            <p:cNvPr id="11014" name="Google Shape;11014;p78"/>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8"/>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8"/>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8"/>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78"/>
          <p:cNvGrpSpPr/>
          <p:nvPr/>
        </p:nvGrpSpPr>
        <p:grpSpPr>
          <a:xfrm>
            <a:off x="7531412" y="2276564"/>
            <a:ext cx="358999" cy="359252"/>
            <a:chOff x="-55595775" y="3982375"/>
            <a:chExt cx="319025" cy="319250"/>
          </a:xfrm>
        </p:grpSpPr>
        <p:sp>
          <p:nvSpPr>
            <p:cNvPr id="11019" name="Google Shape;11019;p78"/>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8"/>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8"/>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8"/>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8"/>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8"/>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8"/>
          <p:cNvGrpSpPr/>
          <p:nvPr/>
        </p:nvGrpSpPr>
        <p:grpSpPr>
          <a:xfrm>
            <a:off x="6188595" y="2734774"/>
            <a:ext cx="358999" cy="358099"/>
            <a:chOff x="-53635375" y="3192625"/>
            <a:chExt cx="319025" cy="318225"/>
          </a:xfrm>
        </p:grpSpPr>
        <p:sp>
          <p:nvSpPr>
            <p:cNvPr id="11026" name="Google Shape;11026;p78"/>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8"/>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8"/>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8"/>
          <p:cNvGrpSpPr/>
          <p:nvPr/>
        </p:nvGrpSpPr>
        <p:grpSpPr>
          <a:xfrm>
            <a:off x="6210763" y="3205748"/>
            <a:ext cx="314662" cy="358999"/>
            <a:chOff x="-53615675" y="3584850"/>
            <a:chExt cx="279625" cy="319025"/>
          </a:xfrm>
        </p:grpSpPr>
        <p:sp>
          <p:nvSpPr>
            <p:cNvPr id="11030" name="Google Shape;11030;p78"/>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8"/>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8"/>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8"/>
          <p:cNvGrpSpPr/>
          <p:nvPr/>
        </p:nvGrpSpPr>
        <p:grpSpPr>
          <a:xfrm>
            <a:off x="6188609" y="3668674"/>
            <a:ext cx="358971" cy="357874"/>
            <a:chOff x="-53634575" y="3976500"/>
            <a:chExt cx="319000" cy="318025"/>
          </a:xfrm>
        </p:grpSpPr>
        <p:sp>
          <p:nvSpPr>
            <p:cNvPr id="11034" name="Google Shape;11034;p78"/>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8"/>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8"/>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8"/>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8"/>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8"/>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8"/>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8"/>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8"/>
          <p:cNvGrpSpPr/>
          <p:nvPr/>
        </p:nvGrpSpPr>
        <p:grpSpPr>
          <a:xfrm>
            <a:off x="7983413" y="3211628"/>
            <a:ext cx="314662" cy="358436"/>
            <a:chOff x="-52023900" y="3590075"/>
            <a:chExt cx="279625" cy="318525"/>
          </a:xfrm>
        </p:grpSpPr>
        <p:sp>
          <p:nvSpPr>
            <p:cNvPr id="11043" name="Google Shape;11043;p78"/>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8"/>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8"/>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8"/>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8"/>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8"/>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8"/>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8"/>
          <p:cNvGrpSpPr/>
          <p:nvPr/>
        </p:nvGrpSpPr>
        <p:grpSpPr>
          <a:xfrm>
            <a:off x="5746654" y="1380146"/>
            <a:ext cx="358971" cy="358971"/>
            <a:chOff x="-57173375" y="3198925"/>
            <a:chExt cx="319000" cy="319000"/>
          </a:xfrm>
        </p:grpSpPr>
        <p:sp>
          <p:nvSpPr>
            <p:cNvPr id="11051" name="Google Shape;11051;p78"/>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8"/>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8"/>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8"/>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78"/>
          <p:cNvGrpSpPr/>
          <p:nvPr/>
        </p:nvGrpSpPr>
        <p:grpSpPr>
          <a:xfrm>
            <a:off x="5747541" y="1857587"/>
            <a:ext cx="357198" cy="314690"/>
            <a:chOff x="-57176525" y="3610050"/>
            <a:chExt cx="317425" cy="279650"/>
          </a:xfrm>
        </p:grpSpPr>
        <p:sp>
          <p:nvSpPr>
            <p:cNvPr id="11056" name="Google Shape;11056;p78"/>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8"/>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8"/>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8"/>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8"/>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8"/>
          <p:cNvGrpSpPr/>
          <p:nvPr/>
        </p:nvGrpSpPr>
        <p:grpSpPr>
          <a:xfrm>
            <a:off x="7957995" y="1380146"/>
            <a:ext cx="358099" cy="356326"/>
            <a:chOff x="-55202750" y="3198925"/>
            <a:chExt cx="318225" cy="316650"/>
          </a:xfrm>
        </p:grpSpPr>
        <p:sp>
          <p:nvSpPr>
            <p:cNvPr id="11062" name="Google Shape;11062;p78"/>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8"/>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8"/>
          <p:cNvGrpSpPr/>
          <p:nvPr/>
        </p:nvGrpSpPr>
        <p:grpSpPr>
          <a:xfrm>
            <a:off x="7968629" y="1835446"/>
            <a:ext cx="336830" cy="358099"/>
            <a:chOff x="-55194875" y="3590375"/>
            <a:chExt cx="299325" cy="318225"/>
          </a:xfrm>
        </p:grpSpPr>
        <p:sp>
          <p:nvSpPr>
            <p:cNvPr id="11065" name="Google Shape;11065;p78"/>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8"/>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8"/>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8"/>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8"/>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78"/>
          <p:cNvGrpSpPr/>
          <p:nvPr/>
        </p:nvGrpSpPr>
        <p:grpSpPr>
          <a:xfrm>
            <a:off x="7973247" y="2277717"/>
            <a:ext cx="357198" cy="357198"/>
            <a:chOff x="-55203525" y="3983400"/>
            <a:chExt cx="317425" cy="317425"/>
          </a:xfrm>
        </p:grpSpPr>
        <p:sp>
          <p:nvSpPr>
            <p:cNvPr id="11071" name="Google Shape;11071;p78"/>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8"/>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8"/>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78"/>
          <p:cNvGrpSpPr/>
          <p:nvPr/>
        </p:nvGrpSpPr>
        <p:grpSpPr>
          <a:xfrm>
            <a:off x="6639727" y="2734774"/>
            <a:ext cx="335930" cy="358971"/>
            <a:chOff x="-53232900" y="3192625"/>
            <a:chExt cx="298525" cy="319000"/>
          </a:xfrm>
        </p:grpSpPr>
        <p:sp>
          <p:nvSpPr>
            <p:cNvPr id="11075" name="Google Shape;11075;p78"/>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8"/>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8"/>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8"/>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8"/>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8"/>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8"/>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8"/>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78"/>
          <p:cNvGrpSpPr/>
          <p:nvPr/>
        </p:nvGrpSpPr>
        <p:grpSpPr>
          <a:xfrm>
            <a:off x="6629093" y="3205748"/>
            <a:ext cx="357198" cy="356326"/>
            <a:chOff x="-53242350" y="3584850"/>
            <a:chExt cx="317425" cy="316650"/>
          </a:xfrm>
        </p:grpSpPr>
        <p:sp>
          <p:nvSpPr>
            <p:cNvPr id="11084" name="Google Shape;11084;p78"/>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8"/>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8"/>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8"/>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8"/>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78"/>
          <p:cNvGrpSpPr/>
          <p:nvPr/>
        </p:nvGrpSpPr>
        <p:grpSpPr>
          <a:xfrm>
            <a:off x="6650362" y="3668449"/>
            <a:ext cx="314662" cy="358999"/>
            <a:chOff x="-53224225" y="3976300"/>
            <a:chExt cx="279625" cy="319025"/>
          </a:xfrm>
        </p:grpSpPr>
        <p:sp>
          <p:nvSpPr>
            <p:cNvPr id="11090" name="Google Shape;11090;p78"/>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8"/>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8"/>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8"/>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8"/>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8"/>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8"/>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8"/>
          <p:cNvGrpSpPr/>
          <p:nvPr/>
        </p:nvGrpSpPr>
        <p:grpSpPr>
          <a:xfrm>
            <a:off x="7961258" y="3676129"/>
            <a:ext cx="358971" cy="358408"/>
            <a:chOff x="-52043575" y="3983125"/>
            <a:chExt cx="319000" cy="318500"/>
          </a:xfrm>
        </p:grpSpPr>
        <p:sp>
          <p:nvSpPr>
            <p:cNvPr id="11098" name="Google Shape;11098;p78"/>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8"/>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8"/>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8"/>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8"/>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8"/>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8"/>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8"/>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8"/>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78"/>
          <p:cNvGrpSpPr/>
          <p:nvPr/>
        </p:nvGrpSpPr>
        <p:grpSpPr>
          <a:xfrm>
            <a:off x="6215199" y="1380146"/>
            <a:ext cx="314662" cy="358971"/>
            <a:chOff x="-56766175" y="3198925"/>
            <a:chExt cx="279625" cy="319000"/>
          </a:xfrm>
        </p:grpSpPr>
        <p:sp>
          <p:nvSpPr>
            <p:cNvPr id="11108" name="Google Shape;11108;p78"/>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8"/>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8"/>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8"/>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8"/>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8"/>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8"/>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78"/>
          <p:cNvGrpSpPr/>
          <p:nvPr/>
        </p:nvGrpSpPr>
        <p:grpSpPr>
          <a:xfrm>
            <a:off x="6214313" y="1835446"/>
            <a:ext cx="316434" cy="358099"/>
            <a:chOff x="-56766175" y="3590375"/>
            <a:chExt cx="281200" cy="318225"/>
          </a:xfrm>
        </p:grpSpPr>
        <p:sp>
          <p:nvSpPr>
            <p:cNvPr id="11116" name="Google Shape;11116;p78"/>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8"/>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8"/>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8"/>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78"/>
          <p:cNvGrpSpPr/>
          <p:nvPr/>
        </p:nvGrpSpPr>
        <p:grpSpPr>
          <a:xfrm>
            <a:off x="6251269" y="2276817"/>
            <a:ext cx="272126" cy="358099"/>
            <a:chOff x="-56747275" y="3982600"/>
            <a:chExt cx="241825" cy="318225"/>
          </a:xfrm>
        </p:grpSpPr>
        <p:sp>
          <p:nvSpPr>
            <p:cNvPr id="11121" name="Google Shape;11121;p78"/>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8"/>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8"/>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8"/>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8"/>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8"/>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8"/>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8"/>
          <p:cNvGrpSpPr/>
          <p:nvPr/>
        </p:nvGrpSpPr>
        <p:grpSpPr>
          <a:xfrm>
            <a:off x="4859020" y="3219055"/>
            <a:ext cx="358999" cy="342991"/>
            <a:chOff x="-54812875" y="3596675"/>
            <a:chExt cx="319025" cy="304800"/>
          </a:xfrm>
        </p:grpSpPr>
        <p:sp>
          <p:nvSpPr>
            <p:cNvPr id="11129" name="Google Shape;11129;p78"/>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8"/>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8"/>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8"/>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8"/>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8"/>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8"/>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6" name="Google Shape;11136;p78"/>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8"/>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8" name="Google Shape;11138;p78"/>
          <p:cNvGrpSpPr/>
          <p:nvPr/>
        </p:nvGrpSpPr>
        <p:grpSpPr>
          <a:xfrm>
            <a:off x="4881188" y="3675538"/>
            <a:ext cx="314662" cy="358099"/>
            <a:chOff x="-54793175" y="3982600"/>
            <a:chExt cx="279625" cy="318225"/>
          </a:xfrm>
        </p:grpSpPr>
        <p:sp>
          <p:nvSpPr>
            <p:cNvPr id="11139" name="Google Shape;11139;p78"/>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8"/>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8"/>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8"/>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8"/>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8"/>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8"/>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8"/>
          <p:cNvGrpSpPr/>
          <p:nvPr/>
        </p:nvGrpSpPr>
        <p:grpSpPr>
          <a:xfrm>
            <a:off x="7092647" y="2734774"/>
            <a:ext cx="314662" cy="358099"/>
            <a:chOff x="-52832000" y="3192625"/>
            <a:chExt cx="279625" cy="318225"/>
          </a:xfrm>
        </p:grpSpPr>
        <p:sp>
          <p:nvSpPr>
            <p:cNvPr id="11147" name="Google Shape;11147;p78"/>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8"/>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8"/>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8"/>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8"/>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8"/>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8"/>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8"/>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78"/>
          <p:cNvGrpSpPr/>
          <p:nvPr/>
        </p:nvGrpSpPr>
        <p:grpSpPr>
          <a:xfrm>
            <a:off x="5779179" y="2276142"/>
            <a:ext cx="323524" cy="358774"/>
            <a:chOff x="-57162350" y="3982000"/>
            <a:chExt cx="287500" cy="318825"/>
          </a:xfrm>
        </p:grpSpPr>
        <p:sp>
          <p:nvSpPr>
            <p:cNvPr id="11156" name="Google Shape;11156;p78"/>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8"/>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8"/>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8"/>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8"/>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8"/>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8"/>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8"/>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78"/>
          <p:cNvGrpSpPr/>
          <p:nvPr/>
        </p:nvGrpSpPr>
        <p:grpSpPr>
          <a:xfrm>
            <a:off x="7070492" y="3206648"/>
            <a:ext cx="358971" cy="357198"/>
            <a:chOff x="-52851675" y="3585650"/>
            <a:chExt cx="319000" cy="317425"/>
          </a:xfrm>
        </p:grpSpPr>
        <p:sp>
          <p:nvSpPr>
            <p:cNvPr id="11165" name="Google Shape;11165;p78"/>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8"/>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8"/>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78"/>
          <p:cNvGrpSpPr/>
          <p:nvPr/>
        </p:nvGrpSpPr>
        <p:grpSpPr>
          <a:xfrm>
            <a:off x="7092647" y="3668449"/>
            <a:ext cx="314662" cy="358999"/>
            <a:chOff x="-52832000" y="3976300"/>
            <a:chExt cx="279625" cy="319025"/>
          </a:xfrm>
        </p:grpSpPr>
        <p:sp>
          <p:nvSpPr>
            <p:cNvPr id="11172" name="Google Shape;11172;p78"/>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8"/>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8"/>
          <p:cNvGrpSpPr/>
          <p:nvPr/>
        </p:nvGrpSpPr>
        <p:grpSpPr>
          <a:xfrm>
            <a:off x="6209853" y="4123097"/>
            <a:ext cx="316434" cy="358099"/>
            <a:chOff x="-51633225" y="3198925"/>
            <a:chExt cx="281200" cy="318225"/>
          </a:xfrm>
        </p:grpSpPr>
        <p:sp>
          <p:nvSpPr>
            <p:cNvPr id="11178" name="Google Shape;11178;p78"/>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8"/>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8"/>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8"/>
          <p:cNvGrpSpPr/>
          <p:nvPr/>
        </p:nvGrpSpPr>
        <p:grpSpPr>
          <a:xfrm>
            <a:off x="6628676" y="1381018"/>
            <a:ext cx="365188" cy="357226"/>
            <a:chOff x="-56396775" y="3199700"/>
            <a:chExt cx="324525" cy="317450"/>
          </a:xfrm>
        </p:grpSpPr>
        <p:sp>
          <p:nvSpPr>
            <p:cNvPr id="11186" name="Google Shape;11186;p78"/>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8"/>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8"/>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8"/>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8"/>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8"/>
          <p:cNvGrpSpPr/>
          <p:nvPr/>
        </p:nvGrpSpPr>
        <p:grpSpPr>
          <a:xfrm>
            <a:off x="6631771" y="1846953"/>
            <a:ext cx="358999" cy="335958"/>
            <a:chOff x="-56394425" y="3600600"/>
            <a:chExt cx="319025" cy="298550"/>
          </a:xfrm>
        </p:grpSpPr>
        <p:sp>
          <p:nvSpPr>
            <p:cNvPr id="11193" name="Google Shape;11193;p78"/>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8"/>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8"/>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78"/>
          <p:cNvGrpSpPr/>
          <p:nvPr/>
        </p:nvGrpSpPr>
        <p:grpSpPr>
          <a:xfrm>
            <a:off x="6662538" y="2277717"/>
            <a:ext cx="327068" cy="357198"/>
            <a:chOff x="-56379450" y="3983400"/>
            <a:chExt cx="290650" cy="317425"/>
          </a:xfrm>
        </p:grpSpPr>
        <p:sp>
          <p:nvSpPr>
            <p:cNvPr id="11197" name="Google Shape;11197;p78"/>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8"/>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8"/>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8"/>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8"/>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8"/>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8"/>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8"/>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8"/>
          <p:cNvGrpSpPr/>
          <p:nvPr/>
        </p:nvGrpSpPr>
        <p:grpSpPr>
          <a:xfrm>
            <a:off x="5326242" y="2741864"/>
            <a:ext cx="316434" cy="358971"/>
            <a:chOff x="-54401725" y="3198925"/>
            <a:chExt cx="281200" cy="319000"/>
          </a:xfrm>
        </p:grpSpPr>
        <p:sp>
          <p:nvSpPr>
            <p:cNvPr id="11206" name="Google Shape;11206;p78"/>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8"/>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8"/>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8"/>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8"/>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8"/>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8"/>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8"/>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78"/>
          <p:cNvGrpSpPr/>
          <p:nvPr/>
        </p:nvGrpSpPr>
        <p:grpSpPr>
          <a:xfrm>
            <a:off x="5327128" y="3211965"/>
            <a:ext cx="314662" cy="358099"/>
            <a:chOff x="-54401725" y="3590375"/>
            <a:chExt cx="279625" cy="318225"/>
          </a:xfrm>
        </p:grpSpPr>
        <p:sp>
          <p:nvSpPr>
            <p:cNvPr id="11218" name="Google Shape;11218;p78"/>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8"/>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8"/>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8"/>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8"/>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8"/>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78"/>
          <p:cNvGrpSpPr/>
          <p:nvPr/>
        </p:nvGrpSpPr>
        <p:grpSpPr>
          <a:xfrm>
            <a:off x="5324920" y="3675538"/>
            <a:ext cx="319079" cy="358099"/>
            <a:chOff x="-54403300" y="3982600"/>
            <a:chExt cx="283550" cy="318225"/>
          </a:xfrm>
        </p:grpSpPr>
        <p:sp>
          <p:nvSpPr>
            <p:cNvPr id="11225" name="Google Shape;11225;p78"/>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8"/>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8"/>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8"/>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8"/>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78"/>
          <p:cNvGrpSpPr/>
          <p:nvPr/>
        </p:nvGrpSpPr>
        <p:grpSpPr>
          <a:xfrm>
            <a:off x="7512313" y="2736772"/>
            <a:ext cx="356298" cy="356973"/>
            <a:chOff x="-52458650" y="3194400"/>
            <a:chExt cx="316625" cy="317225"/>
          </a:xfrm>
        </p:grpSpPr>
        <p:sp>
          <p:nvSpPr>
            <p:cNvPr id="11231" name="Google Shape;11231;p78"/>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8"/>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8"/>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8"/>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8"/>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8"/>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8"/>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8"/>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78"/>
          <p:cNvGrpSpPr/>
          <p:nvPr/>
        </p:nvGrpSpPr>
        <p:grpSpPr>
          <a:xfrm>
            <a:off x="4881188" y="2741864"/>
            <a:ext cx="314662" cy="358971"/>
            <a:chOff x="-54793175" y="3198925"/>
            <a:chExt cx="279625" cy="319000"/>
          </a:xfrm>
        </p:grpSpPr>
        <p:sp>
          <p:nvSpPr>
            <p:cNvPr id="11240" name="Google Shape;11240;p78"/>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8"/>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8"/>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8"/>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8"/>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8"/>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8"/>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78"/>
          <p:cNvGrpSpPr/>
          <p:nvPr/>
        </p:nvGrpSpPr>
        <p:grpSpPr>
          <a:xfrm>
            <a:off x="7521611" y="3205748"/>
            <a:ext cx="337703" cy="357845"/>
            <a:chOff x="-52450000" y="3584850"/>
            <a:chExt cx="300100" cy="318000"/>
          </a:xfrm>
        </p:grpSpPr>
        <p:sp>
          <p:nvSpPr>
            <p:cNvPr id="11248" name="Google Shape;11248;p78"/>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8"/>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8"/>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8"/>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8"/>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8"/>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8"/>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78"/>
          <p:cNvGrpSpPr/>
          <p:nvPr/>
        </p:nvGrpSpPr>
        <p:grpSpPr>
          <a:xfrm>
            <a:off x="7533131" y="3670221"/>
            <a:ext cx="314662" cy="357226"/>
            <a:chOff x="-52440550" y="3977875"/>
            <a:chExt cx="279625" cy="317450"/>
          </a:xfrm>
        </p:grpSpPr>
        <p:sp>
          <p:nvSpPr>
            <p:cNvPr id="11256" name="Google Shape;11256;p78"/>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8"/>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8"/>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8"/>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8"/>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8"/>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8"/>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78"/>
          <p:cNvGrpSpPr/>
          <p:nvPr/>
        </p:nvGrpSpPr>
        <p:grpSpPr>
          <a:xfrm>
            <a:off x="6645066" y="4126427"/>
            <a:ext cx="314662" cy="358999"/>
            <a:chOff x="-51623775" y="3584850"/>
            <a:chExt cx="279625" cy="319025"/>
          </a:xfrm>
        </p:grpSpPr>
        <p:sp>
          <p:nvSpPr>
            <p:cNvPr id="11265" name="Google Shape;11265;p78"/>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8"/>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8"/>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8"/>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8"/>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8"/>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8"/>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8"/>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4" name="Google Shape;11274;p78"/>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275" name="Google Shape;11275;p78"/>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79"/>
        <p:cNvGrpSpPr/>
        <p:nvPr/>
      </p:nvGrpSpPr>
      <p:grpSpPr>
        <a:xfrm>
          <a:off x="0" y="0"/>
          <a:ext cx="0" cy="0"/>
          <a:chOff x="0" y="0"/>
          <a:chExt cx="0" cy="0"/>
        </a:xfrm>
      </p:grpSpPr>
      <p:grpSp>
        <p:nvGrpSpPr>
          <p:cNvPr id="11280" name="Google Shape;11280;p79"/>
          <p:cNvGrpSpPr/>
          <p:nvPr/>
        </p:nvGrpSpPr>
        <p:grpSpPr>
          <a:xfrm>
            <a:off x="885675" y="1386849"/>
            <a:ext cx="276003" cy="357300"/>
            <a:chOff x="-50469125" y="3183175"/>
            <a:chExt cx="233150" cy="301825"/>
          </a:xfrm>
        </p:grpSpPr>
        <p:sp>
          <p:nvSpPr>
            <p:cNvPr id="11281" name="Google Shape;11281;p79"/>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9"/>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9"/>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79"/>
          <p:cNvGrpSpPr/>
          <p:nvPr/>
        </p:nvGrpSpPr>
        <p:grpSpPr>
          <a:xfrm>
            <a:off x="845574" y="1822251"/>
            <a:ext cx="356205" cy="355288"/>
            <a:chOff x="-50504575" y="3550975"/>
            <a:chExt cx="300900" cy="300125"/>
          </a:xfrm>
        </p:grpSpPr>
        <p:sp>
          <p:nvSpPr>
            <p:cNvPr id="11285" name="Google Shape;11285;p79"/>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9"/>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9"/>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9"/>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79"/>
          <p:cNvGrpSpPr/>
          <p:nvPr/>
        </p:nvGrpSpPr>
        <p:grpSpPr>
          <a:xfrm>
            <a:off x="845574" y="2260493"/>
            <a:ext cx="356205" cy="354341"/>
            <a:chOff x="-50503000" y="3921175"/>
            <a:chExt cx="300900" cy="299325"/>
          </a:xfrm>
        </p:grpSpPr>
        <p:sp>
          <p:nvSpPr>
            <p:cNvPr id="11290" name="Google Shape;11290;p79"/>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9"/>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9"/>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9"/>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9"/>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9"/>
          <p:cNvGrpSpPr/>
          <p:nvPr/>
        </p:nvGrpSpPr>
        <p:grpSpPr>
          <a:xfrm>
            <a:off x="3049627" y="1406411"/>
            <a:ext cx="355258" cy="356205"/>
            <a:chOff x="-48630025" y="3199700"/>
            <a:chExt cx="300100" cy="300900"/>
          </a:xfrm>
        </p:grpSpPr>
        <p:sp>
          <p:nvSpPr>
            <p:cNvPr id="11296" name="Google Shape;11296;p79"/>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9"/>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9"/>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79"/>
          <p:cNvGrpSpPr/>
          <p:nvPr/>
        </p:nvGrpSpPr>
        <p:grpSpPr>
          <a:xfrm>
            <a:off x="3049627" y="1843707"/>
            <a:ext cx="355258" cy="355258"/>
            <a:chOff x="-48630025" y="3569100"/>
            <a:chExt cx="300100" cy="300100"/>
          </a:xfrm>
        </p:grpSpPr>
        <p:sp>
          <p:nvSpPr>
            <p:cNvPr id="11300" name="Google Shape;11300;p79"/>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9"/>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9"/>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9"/>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9"/>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9"/>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9"/>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9"/>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9"/>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9"/>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79"/>
          <p:cNvGrpSpPr/>
          <p:nvPr/>
        </p:nvGrpSpPr>
        <p:grpSpPr>
          <a:xfrm>
            <a:off x="3050101" y="2281003"/>
            <a:ext cx="354311" cy="353394"/>
            <a:chOff x="-48629225" y="3938500"/>
            <a:chExt cx="299300" cy="298525"/>
          </a:xfrm>
        </p:grpSpPr>
        <p:sp>
          <p:nvSpPr>
            <p:cNvPr id="11311" name="Google Shape;11311;p79"/>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9"/>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9"/>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9"/>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79"/>
          <p:cNvGrpSpPr/>
          <p:nvPr/>
        </p:nvGrpSpPr>
        <p:grpSpPr>
          <a:xfrm>
            <a:off x="1785504" y="2752344"/>
            <a:ext cx="311458" cy="354341"/>
            <a:chOff x="-46762575" y="3200500"/>
            <a:chExt cx="263100" cy="299325"/>
          </a:xfrm>
        </p:grpSpPr>
        <p:sp>
          <p:nvSpPr>
            <p:cNvPr id="11316" name="Google Shape;11316;p79"/>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9"/>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9"/>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9"/>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9"/>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79"/>
          <p:cNvGrpSpPr/>
          <p:nvPr/>
        </p:nvGrpSpPr>
        <p:grpSpPr>
          <a:xfrm>
            <a:off x="1763589" y="3211066"/>
            <a:ext cx="355288" cy="312375"/>
            <a:chOff x="-46779900" y="3588000"/>
            <a:chExt cx="300125" cy="263875"/>
          </a:xfrm>
        </p:grpSpPr>
        <p:sp>
          <p:nvSpPr>
            <p:cNvPr id="11322" name="Google Shape;11322;p79"/>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9"/>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9"/>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9"/>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9"/>
          <p:cNvGrpSpPr/>
          <p:nvPr/>
        </p:nvGrpSpPr>
        <p:grpSpPr>
          <a:xfrm>
            <a:off x="1764062" y="3625988"/>
            <a:ext cx="354341" cy="353394"/>
            <a:chOff x="-46779100" y="3938500"/>
            <a:chExt cx="299325" cy="298525"/>
          </a:xfrm>
        </p:grpSpPr>
        <p:sp>
          <p:nvSpPr>
            <p:cNvPr id="11327" name="Google Shape;11327;p79"/>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9"/>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9"/>
          <p:cNvGrpSpPr/>
          <p:nvPr/>
        </p:nvGrpSpPr>
        <p:grpSpPr>
          <a:xfrm>
            <a:off x="3971800" y="2758855"/>
            <a:ext cx="355258" cy="355288"/>
            <a:chOff x="-44924250" y="3206000"/>
            <a:chExt cx="300100" cy="300125"/>
          </a:xfrm>
        </p:grpSpPr>
        <p:sp>
          <p:nvSpPr>
            <p:cNvPr id="11330" name="Google Shape;11330;p79"/>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9"/>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9"/>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9"/>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9"/>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9"/>
          <p:cNvGrpSpPr/>
          <p:nvPr/>
        </p:nvGrpSpPr>
        <p:grpSpPr>
          <a:xfrm>
            <a:off x="1286286" y="1386849"/>
            <a:ext cx="355258" cy="355258"/>
            <a:chOff x="-50134375" y="3183175"/>
            <a:chExt cx="300100" cy="300100"/>
          </a:xfrm>
        </p:grpSpPr>
        <p:sp>
          <p:nvSpPr>
            <p:cNvPr id="11336" name="Google Shape;11336;p79"/>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9"/>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9"/>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9"/>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9"/>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9"/>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9"/>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9"/>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9"/>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9"/>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79"/>
          <p:cNvGrpSpPr/>
          <p:nvPr/>
        </p:nvGrpSpPr>
        <p:grpSpPr>
          <a:xfrm>
            <a:off x="1286286" y="1822251"/>
            <a:ext cx="355258" cy="355288"/>
            <a:chOff x="-50134375" y="3550975"/>
            <a:chExt cx="300100" cy="300125"/>
          </a:xfrm>
        </p:grpSpPr>
        <p:sp>
          <p:nvSpPr>
            <p:cNvPr id="11347" name="Google Shape;11347;p79"/>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9"/>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79"/>
          <p:cNvGrpSpPr/>
          <p:nvPr/>
        </p:nvGrpSpPr>
        <p:grpSpPr>
          <a:xfrm>
            <a:off x="1286286" y="2259783"/>
            <a:ext cx="355258" cy="355051"/>
            <a:chOff x="-50134375" y="3920575"/>
            <a:chExt cx="300100" cy="299925"/>
          </a:xfrm>
        </p:grpSpPr>
        <p:sp>
          <p:nvSpPr>
            <p:cNvPr id="11350" name="Google Shape;11350;p79"/>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9"/>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9"/>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9"/>
          <p:cNvGrpSpPr/>
          <p:nvPr/>
        </p:nvGrpSpPr>
        <p:grpSpPr>
          <a:xfrm>
            <a:off x="3497010" y="1407358"/>
            <a:ext cx="357123" cy="355258"/>
            <a:chOff x="-48262200" y="3200500"/>
            <a:chExt cx="301675" cy="300100"/>
          </a:xfrm>
        </p:grpSpPr>
        <p:sp>
          <p:nvSpPr>
            <p:cNvPr id="11354" name="Google Shape;11354;p79"/>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9"/>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9"/>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9"/>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9"/>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9"/>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9"/>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9"/>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9"/>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79"/>
          <p:cNvGrpSpPr/>
          <p:nvPr/>
        </p:nvGrpSpPr>
        <p:grpSpPr>
          <a:xfrm>
            <a:off x="3526383" y="1844447"/>
            <a:ext cx="298377" cy="354519"/>
            <a:chOff x="-48233050" y="3569725"/>
            <a:chExt cx="252050" cy="299475"/>
          </a:xfrm>
        </p:grpSpPr>
        <p:sp>
          <p:nvSpPr>
            <p:cNvPr id="11364" name="Google Shape;11364;p79"/>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9"/>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9"/>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79"/>
          <p:cNvGrpSpPr/>
          <p:nvPr/>
        </p:nvGrpSpPr>
        <p:grpSpPr>
          <a:xfrm>
            <a:off x="3550148" y="2278191"/>
            <a:ext cx="250847" cy="358070"/>
            <a:chOff x="-48216525" y="3936125"/>
            <a:chExt cx="211900" cy="302475"/>
          </a:xfrm>
        </p:grpSpPr>
        <p:sp>
          <p:nvSpPr>
            <p:cNvPr id="11368" name="Google Shape;11368;p79"/>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9"/>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9"/>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9"/>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9"/>
          <p:cNvGrpSpPr/>
          <p:nvPr/>
        </p:nvGrpSpPr>
        <p:grpSpPr>
          <a:xfrm>
            <a:off x="2205866" y="2753261"/>
            <a:ext cx="355258" cy="355288"/>
            <a:chOff x="-46410500" y="3201275"/>
            <a:chExt cx="300100" cy="300125"/>
          </a:xfrm>
        </p:grpSpPr>
        <p:sp>
          <p:nvSpPr>
            <p:cNvPr id="11373" name="Google Shape;11373;p79"/>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9"/>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9"/>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9"/>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9"/>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79"/>
          <p:cNvGrpSpPr/>
          <p:nvPr/>
        </p:nvGrpSpPr>
        <p:grpSpPr>
          <a:xfrm>
            <a:off x="2205866" y="3188692"/>
            <a:ext cx="355258" cy="356205"/>
            <a:chOff x="-46409700" y="3569100"/>
            <a:chExt cx="300100" cy="300900"/>
          </a:xfrm>
        </p:grpSpPr>
        <p:sp>
          <p:nvSpPr>
            <p:cNvPr id="11379" name="Google Shape;11379;p79"/>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9"/>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9"/>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9"/>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9"/>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79"/>
          <p:cNvGrpSpPr/>
          <p:nvPr/>
        </p:nvGrpSpPr>
        <p:grpSpPr>
          <a:xfrm>
            <a:off x="2193747" y="3624124"/>
            <a:ext cx="379497" cy="358070"/>
            <a:chOff x="-46422300" y="3936925"/>
            <a:chExt cx="320575" cy="302475"/>
          </a:xfrm>
        </p:grpSpPr>
        <p:sp>
          <p:nvSpPr>
            <p:cNvPr id="11385" name="Google Shape;11385;p79"/>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9"/>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79"/>
          <p:cNvGrpSpPr/>
          <p:nvPr/>
        </p:nvGrpSpPr>
        <p:grpSpPr>
          <a:xfrm>
            <a:off x="3971326" y="3178452"/>
            <a:ext cx="356205" cy="355258"/>
            <a:chOff x="-44914800" y="3560450"/>
            <a:chExt cx="300900" cy="300100"/>
          </a:xfrm>
        </p:grpSpPr>
        <p:sp>
          <p:nvSpPr>
            <p:cNvPr id="11388" name="Google Shape;11388;p79"/>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9"/>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9"/>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9"/>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9"/>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9"/>
          <p:cNvGrpSpPr/>
          <p:nvPr/>
        </p:nvGrpSpPr>
        <p:grpSpPr>
          <a:xfrm>
            <a:off x="1726378" y="1387086"/>
            <a:ext cx="354311" cy="354104"/>
            <a:chOff x="-49764975" y="3183375"/>
            <a:chExt cx="299300" cy="299125"/>
          </a:xfrm>
        </p:grpSpPr>
        <p:sp>
          <p:nvSpPr>
            <p:cNvPr id="11394" name="Google Shape;11394;p79"/>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9"/>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9"/>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9"/>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9"/>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9"/>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9"/>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9"/>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9"/>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79"/>
          <p:cNvGrpSpPr/>
          <p:nvPr/>
        </p:nvGrpSpPr>
        <p:grpSpPr>
          <a:xfrm>
            <a:off x="1726378" y="1822547"/>
            <a:ext cx="354311" cy="355909"/>
            <a:chOff x="-49764975" y="3551225"/>
            <a:chExt cx="299300" cy="300650"/>
          </a:xfrm>
        </p:grpSpPr>
        <p:sp>
          <p:nvSpPr>
            <p:cNvPr id="11404" name="Google Shape;11404;p79"/>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9"/>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9"/>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9"/>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9"/>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9"/>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9"/>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9"/>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9"/>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9"/>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9"/>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79"/>
          <p:cNvGrpSpPr/>
          <p:nvPr/>
        </p:nvGrpSpPr>
        <p:grpSpPr>
          <a:xfrm>
            <a:off x="1724040" y="2259310"/>
            <a:ext cx="358987" cy="355525"/>
            <a:chOff x="-49766550" y="3920175"/>
            <a:chExt cx="303250" cy="300325"/>
          </a:xfrm>
        </p:grpSpPr>
        <p:sp>
          <p:nvSpPr>
            <p:cNvPr id="11416" name="Google Shape;11416;p79"/>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9"/>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9"/>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9"/>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9"/>
          <p:cNvGrpSpPr/>
          <p:nvPr/>
        </p:nvGrpSpPr>
        <p:grpSpPr>
          <a:xfrm>
            <a:off x="3939571" y="1407358"/>
            <a:ext cx="357123" cy="354341"/>
            <a:chOff x="-47892800" y="3200500"/>
            <a:chExt cx="301675" cy="299325"/>
          </a:xfrm>
        </p:grpSpPr>
        <p:sp>
          <p:nvSpPr>
            <p:cNvPr id="11421" name="Google Shape;11421;p79"/>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9"/>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9"/>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9"/>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9"/>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9"/>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79"/>
          <p:cNvGrpSpPr/>
          <p:nvPr/>
        </p:nvGrpSpPr>
        <p:grpSpPr>
          <a:xfrm>
            <a:off x="4003437" y="1843707"/>
            <a:ext cx="229391" cy="355258"/>
            <a:chOff x="-47839250" y="3569100"/>
            <a:chExt cx="193775" cy="300100"/>
          </a:xfrm>
        </p:grpSpPr>
        <p:sp>
          <p:nvSpPr>
            <p:cNvPr id="11428" name="Google Shape;11428;p79"/>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9"/>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9"/>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9"/>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9"/>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9"/>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9"/>
          <p:cNvGrpSpPr/>
          <p:nvPr/>
        </p:nvGrpSpPr>
        <p:grpSpPr>
          <a:xfrm>
            <a:off x="3940503" y="2280056"/>
            <a:ext cx="355258" cy="356205"/>
            <a:chOff x="-47892800" y="3937700"/>
            <a:chExt cx="300100" cy="300900"/>
          </a:xfrm>
        </p:grpSpPr>
        <p:sp>
          <p:nvSpPr>
            <p:cNvPr id="11435" name="Google Shape;11435;p79"/>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9"/>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9"/>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9"/>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9"/>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9"/>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9"/>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9"/>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9"/>
          <p:cNvGrpSpPr/>
          <p:nvPr/>
        </p:nvGrpSpPr>
        <p:grpSpPr>
          <a:xfrm>
            <a:off x="2645798" y="2773770"/>
            <a:ext cx="355258" cy="311458"/>
            <a:chOff x="-46042675" y="3218600"/>
            <a:chExt cx="300100" cy="263100"/>
          </a:xfrm>
        </p:grpSpPr>
        <p:sp>
          <p:nvSpPr>
            <p:cNvPr id="11444" name="Google Shape;11444;p79"/>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9"/>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9"/>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9"/>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9"/>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9"/>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9"/>
          <p:cNvGrpSpPr/>
          <p:nvPr/>
        </p:nvGrpSpPr>
        <p:grpSpPr>
          <a:xfrm>
            <a:off x="2645798" y="3188219"/>
            <a:ext cx="355258" cy="323118"/>
            <a:chOff x="-46042675" y="3568700"/>
            <a:chExt cx="300100" cy="272950"/>
          </a:xfrm>
        </p:grpSpPr>
        <p:sp>
          <p:nvSpPr>
            <p:cNvPr id="11451" name="Google Shape;11451;p79"/>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9"/>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9"/>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9"/>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9"/>
          <p:cNvGrpSpPr/>
          <p:nvPr/>
        </p:nvGrpSpPr>
        <p:grpSpPr>
          <a:xfrm>
            <a:off x="2687749" y="3625189"/>
            <a:ext cx="271357" cy="356057"/>
            <a:chOff x="-46007225" y="3937825"/>
            <a:chExt cx="229225" cy="300775"/>
          </a:xfrm>
        </p:grpSpPr>
        <p:sp>
          <p:nvSpPr>
            <p:cNvPr id="11456" name="Google Shape;11456;p79"/>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9"/>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9"/>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9"/>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9"/>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9"/>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9"/>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9"/>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9"/>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9"/>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6" name="Google Shape;11466;p79"/>
          <p:cNvGrpSpPr/>
          <p:nvPr/>
        </p:nvGrpSpPr>
        <p:grpSpPr>
          <a:xfrm>
            <a:off x="3993241" y="3615275"/>
            <a:ext cx="312375" cy="357596"/>
            <a:chOff x="-44895900" y="3929450"/>
            <a:chExt cx="263875" cy="302075"/>
          </a:xfrm>
        </p:grpSpPr>
        <p:sp>
          <p:nvSpPr>
            <p:cNvPr id="11467" name="Google Shape;11467;p79"/>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9"/>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9"/>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9"/>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9"/>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9"/>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9"/>
          <p:cNvGrpSpPr/>
          <p:nvPr/>
        </p:nvGrpSpPr>
        <p:grpSpPr>
          <a:xfrm>
            <a:off x="2167060" y="1398036"/>
            <a:ext cx="356205" cy="332885"/>
            <a:chOff x="-49397175" y="3192625"/>
            <a:chExt cx="300900" cy="281200"/>
          </a:xfrm>
        </p:grpSpPr>
        <p:sp>
          <p:nvSpPr>
            <p:cNvPr id="11474" name="Google Shape;11474;p79"/>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9"/>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9"/>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9"/>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9"/>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9"/>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9"/>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79"/>
          <p:cNvGrpSpPr/>
          <p:nvPr/>
        </p:nvGrpSpPr>
        <p:grpSpPr>
          <a:xfrm>
            <a:off x="2193163" y="1822251"/>
            <a:ext cx="304000" cy="356205"/>
            <a:chOff x="-49375900" y="3550975"/>
            <a:chExt cx="256800" cy="300900"/>
          </a:xfrm>
        </p:grpSpPr>
        <p:sp>
          <p:nvSpPr>
            <p:cNvPr id="11482" name="Google Shape;11482;p79"/>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9"/>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9"/>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9"/>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9"/>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9"/>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9"/>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9"/>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9"/>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9"/>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9"/>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79"/>
          <p:cNvGrpSpPr/>
          <p:nvPr/>
        </p:nvGrpSpPr>
        <p:grpSpPr>
          <a:xfrm>
            <a:off x="2188516" y="2259546"/>
            <a:ext cx="313293" cy="356205"/>
            <a:chOff x="-49378250" y="3920375"/>
            <a:chExt cx="264650" cy="300900"/>
          </a:xfrm>
        </p:grpSpPr>
        <p:sp>
          <p:nvSpPr>
            <p:cNvPr id="11494" name="Google Shape;11494;p79"/>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9"/>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9"/>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9"/>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9"/>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9"/>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9"/>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79"/>
          <p:cNvGrpSpPr/>
          <p:nvPr/>
        </p:nvGrpSpPr>
        <p:grpSpPr>
          <a:xfrm>
            <a:off x="907504" y="2752344"/>
            <a:ext cx="312375" cy="357123"/>
            <a:chOff x="-47505300" y="3200500"/>
            <a:chExt cx="263875" cy="301675"/>
          </a:xfrm>
        </p:grpSpPr>
        <p:sp>
          <p:nvSpPr>
            <p:cNvPr id="11502" name="Google Shape;11502;p79"/>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9"/>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9"/>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9"/>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9"/>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9"/>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9"/>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9"/>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9"/>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9"/>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9"/>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9"/>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9"/>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79"/>
          <p:cNvGrpSpPr/>
          <p:nvPr/>
        </p:nvGrpSpPr>
        <p:grpSpPr>
          <a:xfrm>
            <a:off x="885604" y="3188692"/>
            <a:ext cx="356176" cy="355051"/>
            <a:chOff x="-47524975" y="3569100"/>
            <a:chExt cx="300875" cy="299925"/>
          </a:xfrm>
        </p:grpSpPr>
        <p:sp>
          <p:nvSpPr>
            <p:cNvPr id="11516" name="Google Shape;11516;p79"/>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9"/>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9"/>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9"/>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9"/>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79"/>
          <p:cNvGrpSpPr/>
          <p:nvPr/>
        </p:nvGrpSpPr>
        <p:grpSpPr>
          <a:xfrm>
            <a:off x="886062" y="3667954"/>
            <a:ext cx="355258" cy="270410"/>
            <a:chOff x="-47523400" y="3973950"/>
            <a:chExt cx="300100" cy="228425"/>
          </a:xfrm>
        </p:grpSpPr>
        <p:sp>
          <p:nvSpPr>
            <p:cNvPr id="11522" name="Google Shape;11522;p79"/>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9"/>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9"/>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9"/>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9"/>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79"/>
          <p:cNvGrpSpPr/>
          <p:nvPr/>
        </p:nvGrpSpPr>
        <p:grpSpPr>
          <a:xfrm>
            <a:off x="3091183" y="2750953"/>
            <a:ext cx="354341" cy="357596"/>
            <a:chOff x="-45673275" y="3199325"/>
            <a:chExt cx="299325" cy="302075"/>
          </a:xfrm>
        </p:grpSpPr>
        <p:sp>
          <p:nvSpPr>
            <p:cNvPr id="11528" name="Google Shape;11528;p79"/>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9"/>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9"/>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9"/>
          <p:cNvGrpSpPr/>
          <p:nvPr/>
        </p:nvGrpSpPr>
        <p:grpSpPr>
          <a:xfrm>
            <a:off x="3090251" y="3209202"/>
            <a:ext cx="356205" cy="314240"/>
            <a:chOff x="-45674075" y="3586425"/>
            <a:chExt cx="300900" cy="265450"/>
          </a:xfrm>
        </p:grpSpPr>
        <p:sp>
          <p:nvSpPr>
            <p:cNvPr id="11532" name="Google Shape;11532;p79"/>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9"/>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9"/>
          <p:cNvGrpSpPr/>
          <p:nvPr/>
        </p:nvGrpSpPr>
        <p:grpSpPr>
          <a:xfrm>
            <a:off x="3091183" y="3625041"/>
            <a:ext cx="354341" cy="356205"/>
            <a:chOff x="-45673275" y="3937700"/>
            <a:chExt cx="299325" cy="300900"/>
          </a:xfrm>
        </p:grpSpPr>
        <p:sp>
          <p:nvSpPr>
            <p:cNvPr id="11535" name="Google Shape;11535;p79"/>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9"/>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9"/>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9"/>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9"/>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9"/>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79"/>
          <p:cNvGrpSpPr/>
          <p:nvPr/>
        </p:nvGrpSpPr>
        <p:grpSpPr>
          <a:xfrm>
            <a:off x="2205349" y="4117825"/>
            <a:ext cx="356205" cy="356205"/>
            <a:chOff x="-44512325" y="3176075"/>
            <a:chExt cx="300900" cy="300900"/>
          </a:xfrm>
        </p:grpSpPr>
        <p:sp>
          <p:nvSpPr>
            <p:cNvPr id="11542" name="Google Shape;11542;p79"/>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9"/>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9"/>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79"/>
          <p:cNvGrpSpPr/>
          <p:nvPr/>
        </p:nvGrpSpPr>
        <p:grpSpPr>
          <a:xfrm>
            <a:off x="2608689" y="1386849"/>
            <a:ext cx="354341" cy="354341"/>
            <a:chOff x="-49027775" y="3183175"/>
            <a:chExt cx="299325" cy="299325"/>
          </a:xfrm>
        </p:grpSpPr>
        <p:sp>
          <p:nvSpPr>
            <p:cNvPr id="11546" name="Google Shape;11546;p79"/>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9"/>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9"/>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9"/>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79"/>
          <p:cNvGrpSpPr/>
          <p:nvPr/>
        </p:nvGrpSpPr>
        <p:grpSpPr>
          <a:xfrm>
            <a:off x="2608230" y="1822251"/>
            <a:ext cx="355258" cy="357152"/>
            <a:chOff x="-49027775" y="3550975"/>
            <a:chExt cx="300100" cy="301700"/>
          </a:xfrm>
        </p:grpSpPr>
        <p:sp>
          <p:nvSpPr>
            <p:cNvPr id="11551" name="Google Shape;11551;p79"/>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9"/>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9"/>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9"/>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9"/>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9"/>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9"/>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9"/>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9"/>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9"/>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79"/>
          <p:cNvGrpSpPr/>
          <p:nvPr/>
        </p:nvGrpSpPr>
        <p:grpSpPr>
          <a:xfrm>
            <a:off x="2606306" y="2259310"/>
            <a:ext cx="359106" cy="355525"/>
            <a:chOff x="-49031025" y="3920175"/>
            <a:chExt cx="303350" cy="300325"/>
          </a:xfrm>
        </p:grpSpPr>
        <p:sp>
          <p:nvSpPr>
            <p:cNvPr id="11562" name="Google Shape;11562;p79"/>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9"/>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9"/>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9"/>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9"/>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9"/>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9"/>
          <p:cNvGrpSpPr/>
          <p:nvPr/>
        </p:nvGrpSpPr>
        <p:grpSpPr>
          <a:xfrm>
            <a:off x="1322411" y="2752344"/>
            <a:ext cx="356176" cy="354341"/>
            <a:chOff x="-47155575" y="3200500"/>
            <a:chExt cx="300875" cy="299325"/>
          </a:xfrm>
        </p:grpSpPr>
        <p:sp>
          <p:nvSpPr>
            <p:cNvPr id="11569" name="Google Shape;11569;p79"/>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9"/>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9"/>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9"/>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9"/>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9"/>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9"/>
          <p:cNvGrpSpPr/>
          <p:nvPr/>
        </p:nvGrpSpPr>
        <p:grpSpPr>
          <a:xfrm>
            <a:off x="1322870" y="3188692"/>
            <a:ext cx="355258" cy="355258"/>
            <a:chOff x="-47154800" y="3569100"/>
            <a:chExt cx="300100" cy="300100"/>
          </a:xfrm>
        </p:grpSpPr>
        <p:sp>
          <p:nvSpPr>
            <p:cNvPr id="11576" name="Google Shape;11576;p79"/>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9"/>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9"/>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9"/>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9"/>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9"/>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79"/>
          <p:cNvGrpSpPr/>
          <p:nvPr/>
        </p:nvGrpSpPr>
        <p:grpSpPr>
          <a:xfrm>
            <a:off x="1323343" y="3626905"/>
            <a:ext cx="354311" cy="353423"/>
            <a:chOff x="-47154000" y="3939275"/>
            <a:chExt cx="299300" cy="298550"/>
          </a:xfrm>
        </p:grpSpPr>
        <p:sp>
          <p:nvSpPr>
            <p:cNvPr id="11583" name="Google Shape;11583;p79"/>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9"/>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9"/>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9"/>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9"/>
          <p:cNvGrpSpPr/>
          <p:nvPr/>
        </p:nvGrpSpPr>
        <p:grpSpPr>
          <a:xfrm>
            <a:off x="3548633" y="2752344"/>
            <a:ext cx="312375" cy="354341"/>
            <a:chOff x="-45286550" y="3200500"/>
            <a:chExt cx="263875" cy="299325"/>
          </a:xfrm>
        </p:grpSpPr>
        <p:sp>
          <p:nvSpPr>
            <p:cNvPr id="11588" name="Google Shape;11588;p79"/>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9"/>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9"/>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79"/>
          <p:cNvGrpSpPr/>
          <p:nvPr/>
        </p:nvGrpSpPr>
        <p:grpSpPr>
          <a:xfrm>
            <a:off x="3548633" y="3189639"/>
            <a:ext cx="312375" cy="354311"/>
            <a:chOff x="-45286550" y="3569900"/>
            <a:chExt cx="263875" cy="299300"/>
          </a:xfrm>
        </p:grpSpPr>
        <p:sp>
          <p:nvSpPr>
            <p:cNvPr id="11592" name="Google Shape;11592;p79"/>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9"/>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9"/>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9"/>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9"/>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9"/>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79"/>
          <p:cNvGrpSpPr/>
          <p:nvPr/>
        </p:nvGrpSpPr>
        <p:grpSpPr>
          <a:xfrm>
            <a:off x="3559820" y="3625988"/>
            <a:ext cx="290001" cy="355258"/>
            <a:chOff x="-45277900" y="3938500"/>
            <a:chExt cx="244975" cy="300100"/>
          </a:xfrm>
        </p:grpSpPr>
        <p:sp>
          <p:nvSpPr>
            <p:cNvPr id="11599" name="Google Shape;11599;p79"/>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9"/>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79"/>
          <p:cNvGrpSpPr/>
          <p:nvPr/>
        </p:nvGrpSpPr>
        <p:grpSpPr>
          <a:xfrm>
            <a:off x="2645769" y="4095090"/>
            <a:ext cx="355258" cy="355258"/>
            <a:chOff x="-44502875" y="3576975"/>
            <a:chExt cx="300100" cy="300100"/>
          </a:xfrm>
        </p:grpSpPr>
        <p:sp>
          <p:nvSpPr>
            <p:cNvPr id="11604" name="Google Shape;11604;p79"/>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9"/>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79"/>
          <p:cNvGrpSpPr/>
          <p:nvPr/>
        </p:nvGrpSpPr>
        <p:grpSpPr>
          <a:xfrm>
            <a:off x="4858981" y="1820745"/>
            <a:ext cx="356196" cy="354670"/>
            <a:chOff x="-13946200" y="3647075"/>
            <a:chExt cx="353650" cy="352100"/>
          </a:xfrm>
        </p:grpSpPr>
        <p:sp>
          <p:nvSpPr>
            <p:cNvPr id="11608" name="Google Shape;11608;p79"/>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9"/>
          <p:cNvGrpSpPr/>
          <p:nvPr/>
        </p:nvGrpSpPr>
        <p:grpSpPr>
          <a:xfrm>
            <a:off x="6642374" y="1380228"/>
            <a:ext cx="357002" cy="354267"/>
            <a:chOff x="-12163025" y="3214275"/>
            <a:chExt cx="354450" cy="351700"/>
          </a:xfrm>
        </p:grpSpPr>
        <p:sp>
          <p:nvSpPr>
            <p:cNvPr id="11615" name="Google Shape;11615;p79"/>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79"/>
          <p:cNvGrpSpPr/>
          <p:nvPr/>
        </p:nvGrpSpPr>
        <p:grpSpPr>
          <a:xfrm>
            <a:off x="6643154" y="1819965"/>
            <a:ext cx="355441" cy="356232"/>
            <a:chOff x="-12160675" y="3647875"/>
            <a:chExt cx="352900" cy="353650"/>
          </a:xfrm>
        </p:grpSpPr>
        <p:sp>
          <p:nvSpPr>
            <p:cNvPr id="11619" name="Google Shape;11619;p79"/>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9"/>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9"/>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9"/>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9"/>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79"/>
          <p:cNvGrpSpPr/>
          <p:nvPr/>
        </p:nvGrpSpPr>
        <p:grpSpPr>
          <a:xfrm>
            <a:off x="6653870" y="2264421"/>
            <a:ext cx="354635" cy="356232"/>
            <a:chOff x="-12160675" y="4081850"/>
            <a:chExt cx="352100" cy="353650"/>
          </a:xfrm>
        </p:grpSpPr>
        <p:sp>
          <p:nvSpPr>
            <p:cNvPr id="11627" name="Google Shape;11627;p79"/>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9"/>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9"/>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79"/>
          <p:cNvGrpSpPr/>
          <p:nvPr/>
        </p:nvGrpSpPr>
        <p:grpSpPr>
          <a:xfrm>
            <a:off x="4858836" y="2738864"/>
            <a:ext cx="355416" cy="355652"/>
            <a:chOff x="-10391650" y="3180600"/>
            <a:chExt cx="352875" cy="353075"/>
          </a:xfrm>
        </p:grpSpPr>
        <p:sp>
          <p:nvSpPr>
            <p:cNvPr id="11634" name="Google Shape;11634;p79"/>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9"/>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9"/>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79"/>
          <p:cNvGrpSpPr/>
          <p:nvPr/>
        </p:nvGrpSpPr>
        <p:grpSpPr>
          <a:xfrm>
            <a:off x="4858835" y="3215662"/>
            <a:ext cx="354635" cy="353890"/>
            <a:chOff x="-10390875" y="3616350"/>
            <a:chExt cx="352100" cy="351325"/>
          </a:xfrm>
        </p:grpSpPr>
        <p:sp>
          <p:nvSpPr>
            <p:cNvPr id="11641" name="Google Shape;11641;p79"/>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79"/>
          <p:cNvGrpSpPr/>
          <p:nvPr/>
        </p:nvGrpSpPr>
        <p:grpSpPr>
          <a:xfrm>
            <a:off x="7525810" y="2740327"/>
            <a:ext cx="312585" cy="354670"/>
            <a:chOff x="-10370400" y="4049550"/>
            <a:chExt cx="310350" cy="352100"/>
          </a:xfrm>
        </p:grpSpPr>
        <p:sp>
          <p:nvSpPr>
            <p:cNvPr id="11645" name="Google Shape;11645;p79"/>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9"/>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9"/>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79"/>
          <p:cNvGrpSpPr/>
          <p:nvPr/>
        </p:nvGrpSpPr>
        <p:grpSpPr>
          <a:xfrm>
            <a:off x="6630066" y="2739268"/>
            <a:ext cx="379236" cy="354847"/>
            <a:chOff x="-8674650" y="3210975"/>
            <a:chExt cx="376525" cy="352275"/>
          </a:xfrm>
        </p:grpSpPr>
        <p:sp>
          <p:nvSpPr>
            <p:cNvPr id="11651" name="Google Shape;11651;p79"/>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9"/>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9"/>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9"/>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9"/>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9"/>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79"/>
          <p:cNvGrpSpPr/>
          <p:nvPr/>
        </p:nvGrpSpPr>
        <p:grpSpPr>
          <a:xfrm>
            <a:off x="5301563" y="1820745"/>
            <a:ext cx="356221" cy="354670"/>
            <a:chOff x="-13512225" y="3647075"/>
            <a:chExt cx="353675" cy="352100"/>
          </a:xfrm>
        </p:grpSpPr>
        <p:sp>
          <p:nvSpPr>
            <p:cNvPr id="11658" name="Google Shape;11658;p79"/>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9"/>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9"/>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9"/>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9"/>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9"/>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9"/>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9"/>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79"/>
          <p:cNvGrpSpPr/>
          <p:nvPr/>
        </p:nvGrpSpPr>
        <p:grpSpPr>
          <a:xfrm>
            <a:off x="5311876" y="2264811"/>
            <a:ext cx="356221" cy="355451"/>
            <a:chOff x="-13512225" y="4080275"/>
            <a:chExt cx="353675" cy="352875"/>
          </a:xfrm>
        </p:grpSpPr>
        <p:sp>
          <p:nvSpPr>
            <p:cNvPr id="11669" name="Google Shape;11669;p79"/>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9"/>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9"/>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9"/>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9"/>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9"/>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79"/>
          <p:cNvGrpSpPr/>
          <p:nvPr/>
        </p:nvGrpSpPr>
        <p:grpSpPr>
          <a:xfrm>
            <a:off x="7084956" y="1412172"/>
            <a:ext cx="356196" cy="290379"/>
            <a:chOff x="-11728250" y="3245400"/>
            <a:chExt cx="353650" cy="288275"/>
          </a:xfrm>
        </p:grpSpPr>
        <p:sp>
          <p:nvSpPr>
            <p:cNvPr id="11681" name="Google Shape;11681;p79"/>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9"/>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9"/>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9"/>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9"/>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9"/>
          <p:cNvGrpSpPr/>
          <p:nvPr/>
        </p:nvGrpSpPr>
        <p:grpSpPr>
          <a:xfrm>
            <a:off x="7117464" y="2264811"/>
            <a:ext cx="311804" cy="355451"/>
            <a:chOff x="-11703850" y="4081850"/>
            <a:chExt cx="309575" cy="352875"/>
          </a:xfrm>
        </p:grpSpPr>
        <p:sp>
          <p:nvSpPr>
            <p:cNvPr id="11687" name="Google Shape;11687;p79"/>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9"/>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9"/>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9"/>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9"/>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9"/>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9"/>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9"/>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9"/>
          <p:cNvGrpSpPr/>
          <p:nvPr/>
        </p:nvGrpSpPr>
        <p:grpSpPr>
          <a:xfrm>
            <a:off x="5306120" y="2738964"/>
            <a:ext cx="357002" cy="355451"/>
            <a:chOff x="-9958475" y="3180025"/>
            <a:chExt cx="354450" cy="352875"/>
          </a:xfrm>
        </p:grpSpPr>
        <p:sp>
          <p:nvSpPr>
            <p:cNvPr id="11696" name="Google Shape;11696;p79"/>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9"/>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9"/>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79"/>
          <p:cNvGrpSpPr/>
          <p:nvPr/>
        </p:nvGrpSpPr>
        <p:grpSpPr>
          <a:xfrm>
            <a:off x="5315247" y="3214945"/>
            <a:ext cx="337966" cy="355325"/>
            <a:chOff x="-9949025" y="3615575"/>
            <a:chExt cx="335550" cy="352750"/>
          </a:xfrm>
        </p:grpSpPr>
        <p:sp>
          <p:nvSpPr>
            <p:cNvPr id="11700" name="Google Shape;11700;p79"/>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9"/>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9"/>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79"/>
          <p:cNvGrpSpPr/>
          <p:nvPr/>
        </p:nvGrpSpPr>
        <p:grpSpPr>
          <a:xfrm>
            <a:off x="7950093" y="2738451"/>
            <a:ext cx="360175" cy="358423"/>
            <a:chOff x="-9961625" y="4048175"/>
            <a:chExt cx="357600" cy="355825"/>
          </a:xfrm>
        </p:grpSpPr>
        <p:sp>
          <p:nvSpPr>
            <p:cNvPr id="11704" name="Google Shape;11704;p79"/>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9"/>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9"/>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9"/>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9"/>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9"/>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9"/>
          <p:cNvGrpSpPr/>
          <p:nvPr/>
        </p:nvGrpSpPr>
        <p:grpSpPr>
          <a:xfrm>
            <a:off x="6636814" y="3213963"/>
            <a:ext cx="364959" cy="357289"/>
            <a:chOff x="-8680950" y="3624225"/>
            <a:chExt cx="362350" cy="354700"/>
          </a:xfrm>
        </p:grpSpPr>
        <p:sp>
          <p:nvSpPr>
            <p:cNvPr id="11711" name="Google Shape;11711;p79"/>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9"/>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9"/>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9"/>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9"/>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9"/>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79"/>
          <p:cNvGrpSpPr/>
          <p:nvPr/>
        </p:nvGrpSpPr>
        <p:grpSpPr>
          <a:xfrm>
            <a:off x="5773058" y="1379624"/>
            <a:ext cx="313365" cy="355476"/>
            <a:chOff x="-13056975" y="3212300"/>
            <a:chExt cx="311125" cy="352900"/>
          </a:xfrm>
        </p:grpSpPr>
        <p:sp>
          <p:nvSpPr>
            <p:cNvPr id="11718" name="Google Shape;11718;p79"/>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9"/>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9"/>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9"/>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9"/>
          <p:cNvGrpSpPr/>
          <p:nvPr/>
        </p:nvGrpSpPr>
        <p:grpSpPr>
          <a:xfrm>
            <a:off x="5750446" y="1820418"/>
            <a:ext cx="358588" cy="355325"/>
            <a:chOff x="-13077450" y="3647075"/>
            <a:chExt cx="356025" cy="352750"/>
          </a:xfrm>
        </p:grpSpPr>
        <p:sp>
          <p:nvSpPr>
            <p:cNvPr id="11723" name="Google Shape;11723;p79"/>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9"/>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9"/>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79"/>
          <p:cNvGrpSpPr/>
          <p:nvPr/>
        </p:nvGrpSpPr>
        <p:grpSpPr>
          <a:xfrm>
            <a:off x="5761552" y="2264018"/>
            <a:ext cx="357002" cy="357037"/>
            <a:chOff x="-13079025" y="4079475"/>
            <a:chExt cx="354450" cy="354450"/>
          </a:xfrm>
        </p:grpSpPr>
        <p:sp>
          <p:nvSpPr>
            <p:cNvPr id="11727" name="Google Shape;11727;p79"/>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9"/>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9"/>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9"/>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79"/>
          <p:cNvGrpSpPr/>
          <p:nvPr/>
        </p:nvGrpSpPr>
        <p:grpSpPr>
          <a:xfrm>
            <a:off x="7534619" y="1380027"/>
            <a:ext cx="356221" cy="354670"/>
            <a:chOff x="-11292700" y="3213875"/>
            <a:chExt cx="353675" cy="352100"/>
          </a:xfrm>
        </p:grpSpPr>
        <p:sp>
          <p:nvSpPr>
            <p:cNvPr id="11732" name="Google Shape;11732;p79"/>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9"/>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9"/>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9"/>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9"/>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9"/>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9"/>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9"/>
          <p:cNvGrpSpPr/>
          <p:nvPr/>
        </p:nvGrpSpPr>
        <p:grpSpPr>
          <a:xfrm>
            <a:off x="7528677" y="1819965"/>
            <a:ext cx="368106" cy="356232"/>
            <a:chOff x="-11299000" y="3647875"/>
            <a:chExt cx="365475" cy="353650"/>
          </a:xfrm>
        </p:grpSpPr>
        <p:sp>
          <p:nvSpPr>
            <p:cNvPr id="11740" name="Google Shape;11740;p79"/>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9"/>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9"/>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9"/>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9"/>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9"/>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6" name="Google Shape;11746;p79"/>
          <p:cNvGrpSpPr/>
          <p:nvPr/>
        </p:nvGrpSpPr>
        <p:grpSpPr>
          <a:xfrm>
            <a:off x="7544139" y="2275916"/>
            <a:ext cx="357808" cy="333240"/>
            <a:chOff x="-11295075" y="4092875"/>
            <a:chExt cx="355250" cy="330825"/>
          </a:xfrm>
        </p:grpSpPr>
        <p:sp>
          <p:nvSpPr>
            <p:cNvPr id="11747" name="Google Shape;11747;p79"/>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9"/>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9"/>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9"/>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9"/>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79"/>
          <p:cNvGrpSpPr/>
          <p:nvPr/>
        </p:nvGrpSpPr>
        <p:grpSpPr>
          <a:xfrm>
            <a:off x="5769739" y="2738964"/>
            <a:ext cx="312585" cy="355451"/>
            <a:chOff x="-9500075" y="3180800"/>
            <a:chExt cx="310350" cy="352875"/>
          </a:xfrm>
        </p:grpSpPr>
        <p:sp>
          <p:nvSpPr>
            <p:cNvPr id="11753" name="Google Shape;11753;p79"/>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9"/>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9"/>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9"/>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9"/>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9"/>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9"/>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9"/>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9"/>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79"/>
          <p:cNvGrpSpPr/>
          <p:nvPr/>
        </p:nvGrpSpPr>
        <p:grpSpPr>
          <a:xfrm>
            <a:off x="5747530" y="3214479"/>
            <a:ext cx="356221" cy="356257"/>
            <a:chOff x="-9523700" y="3614000"/>
            <a:chExt cx="353675" cy="353675"/>
          </a:xfrm>
        </p:grpSpPr>
        <p:sp>
          <p:nvSpPr>
            <p:cNvPr id="11763" name="Google Shape;11763;p79"/>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9"/>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9"/>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9"/>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9"/>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9"/>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9"/>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9"/>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9"/>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9"/>
          <p:cNvGrpSpPr/>
          <p:nvPr/>
        </p:nvGrpSpPr>
        <p:grpSpPr>
          <a:xfrm>
            <a:off x="7532481" y="3237121"/>
            <a:ext cx="356221" cy="354670"/>
            <a:chOff x="-9523700" y="4049550"/>
            <a:chExt cx="353675" cy="352100"/>
          </a:xfrm>
        </p:grpSpPr>
        <p:sp>
          <p:nvSpPr>
            <p:cNvPr id="11773" name="Google Shape;11773;p79"/>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9"/>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9"/>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9"/>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9"/>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9"/>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9"/>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9"/>
          <p:cNvGrpSpPr/>
          <p:nvPr/>
        </p:nvGrpSpPr>
        <p:grpSpPr>
          <a:xfrm>
            <a:off x="7088596" y="3237094"/>
            <a:ext cx="357002" cy="311029"/>
            <a:chOff x="-8209150" y="3659675"/>
            <a:chExt cx="354450" cy="308775"/>
          </a:xfrm>
        </p:grpSpPr>
        <p:sp>
          <p:nvSpPr>
            <p:cNvPr id="11781" name="Google Shape;11781;p79"/>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9"/>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9"/>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9"/>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9"/>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9"/>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9"/>
          <p:cNvGrpSpPr/>
          <p:nvPr/>
        </p:nvGrpSpPr>
        <p:grpSpPr>
          <a:xfrm>
            <a:off x="6202157" y="2266007"/>
            <a:ext cx="356221" cy="353059"/>
            <a:chOff x="-12643475" y="4081850"/>
            <a:chExt cx="353675" cy="350500"/>
          </a:xfrm>
        </p:grpSpPr>
        <p:sp>
          <p:nvSpPr>
            <p:cNvPr id="11788" name="Google Shape;11788;p79"/>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9"/>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9"/>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9"/>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2" name="Google Shape;11792;p79"/>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3" name="Google Shape;11793;p79"/>
          <p:cNvGrpSpPr/>
          <p:nvPr/>
        </p:nvGrpSpPr>
        <p:grpSpPr>
          <a:xfrm>
            <a:off x="7984757" y="2275916"/>
            <a:ext cx="356221" cy="333240"/>
            <a:chOff x="-10858725" y="4092875"/>
            <a:chExt cx="353675" cy="330825"/>
          </a:xfrm>
        </p:grpSpPr>
        <p:sp>
          <p:nvSpPr>
            <p:cNvPr id="11794" name="Google Shape;11794;p79"/>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9"/>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9"/>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9"/>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9"/>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9"/>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79"/>
          <p:cNvGrpSpPr/>
          <p:nvPr/>
        </p:nvGrpSpPr>
        <p:grpSpPr>
          <a:xfrm>
            <a:off x="6243280" y="3214882"/>
            <a:ext cx="252278" cy="355451"/>
            <a:chOff x="-9039300" y="3614000"/>
            <a:chExt cx="250475" cy="352875"/>
          </a:xfrm>
        </p:grpSpPr>
        <p:sp>
          <p:nvSpPr>
            <p:cNvPr id="11801" name="Google Shape;11801;p79"/>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9"/>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79"/>
          <p:cNvGrpSpPr/>
          <p:nvPr/>
        </p:nvGrpSpPr>
        <p:grpSpPr>
          <a:xfrm>
            <a:off x="7975246" y="3237121"/>
            <a:ext cx="354635" cy="354670"/>
            <a:chOff x="-9088150" y="4049550"/>
            <a:chExt cx="352100" cy="352100"/>
          </a:xfrm>
        </p:grpSpPr>
        <p:sp>
          <p:nvSpPr>
            <p:cNvPr id="11804" name="Google Shape;11804;p79"/>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9"/>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9"/>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9"/>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9"/>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9"/>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79"/>
          <p:cNvGrpSpPr/>
          <p:nvPr/>
        </p:nvGrpSpPr>
        <p:grpSpPr>
          <a:xfrm>
            <a:off x="7109610" y="2739354"/>
            <a:ext cx="315757" cy="354670"/>
            <a:chOff x="-8191825" y="3174500"/>
            <a:chExt cx="313500" cy="352100"/>
          </a:xfrm>
        </p:grpSpPr>
        <p:sp>
          <p:nvSpPr>
            <p:cNvPr id="11811" name="Google Shape;11811;p79"/>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9"/>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9"/>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9"/>
          <p:cNvGrpSpPr/>
          <p:nvPr/>
        </p:nvGrpSpPr>
        <p:grpSpPr>
          <a:xfrm>
            <a:off x="4858968" y="1379875"/>
            <a:ext cx="356221" cy="354973"/>
            <a:chOff x="-13947000" y="3212800"/>
            <a:chExt cx="353675" cy="352400"/>
          </a:xfrm>
        </p:grpSpPr>
        <p:sp>
          <p:nvSpPr>
            <p:cNvPr id="11815" name="Google Shape;11815;p79"/>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9"/>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7" name="Google Shape;11817;p79"/>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8" name="Google Shape;11818;p79"/>
          <p:cNvGrpSpPr/>
          <p:nvPr/>
        </p:nvGrpSpPr>
        <p:grpSpPr>
          <a:xfrm>
            <a:off x="5301563" y="1379233"/>
            <a:ext cx="356221" cy="356257"/>
            <a:chOff x="-13512225" y="3211525"/>
            <a:chExt cx="353675" cy="353675"/>
          </a:xfrm>
        </p:grpSpPr>
        <p:sp>
          <p:nvSpPr>
            <p:cNvPr id="11819" name="Google Shape;11819;p79"/>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9"/>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9"/>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9"/>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9"/>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79"/>
          <p:cNvGrpSpPr/>
          <p:nvPr/>
        </p:nvGrpSpPr>
        <p:grpSpPr>
          <a:xfrm>
            <a:off x="6191845" y="1379624"/>
            <a:ext cx="356221" cy="355476"/>
            <a:chOff x="-12643475" y="3212300"/>
            <a:chExt cx="353675" cy="352900"/>
          </a:xfrm>
        </p:grpSpPr>
        <p:sp>
          <p:nvSpPr>
            <p:cNvPr id="11825" name="Google Shape;11825;p79"/>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9"/>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9"/>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9"/>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9"/>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9"/>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9"/>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9"/>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9"/>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79"/>
          <p:cNvGrpSpPr/>
          <p:nvPr/>
        </p:nvGrpSpPr>
        <p:grpSpPr>
          <a:xfrm>
            <a:off x="6191845" y="1831398"/>
            <a:ext cx="356221" cy="333366"/>
            <a:chOff x="-12643475" y="3657325"/>
            <a:chExt cx="353675" cy="330950"/>
          </a:xfrm>
        </p:grpSpPr>
        <p:sp>
          <p:nvSpPr>
            <p:cNvPr id="11835" name="Google Shape;11835;p79"/>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9"/>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9"/>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9"/>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9"/>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9"/>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79"/>
          <p:cNvGrpSpPr/>
          <p:nvPr/>
        </p:nvGrpSpPr>
        <p:grpSpPr>
          <a:xfrm>
            <a:off x="7974847" y="1380027"/>
            <a:ext cx="355416" cy="354670"/>
            <a:chOff x="-10857925" y="3213875"/>
            <a:chExt cx="352875" cy="352100"/>
          </a:xfrm>
        </p:grpSpPr>
        <p:sp>
          <p:nvSpPr>
            <p:cNvPr id="11842" name="Google Shape;11842;p79"/>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9"/>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9"/>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9"/>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9"/>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9"/>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9"/>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9"/>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9"/>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9"/>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79"/>
          <p:cNvGrpSpPr/>
          <p:nvPr/>
        </p:nvGrpSpPr>
        <p:grpSpPr>
          <a:xfrm>
            <a:off x="6191762" y="2739455"/>
            <a:ext cx="356096" cy="354469"/>
            <a:chOff x="-9089725" y="3180200"/>
            <a:chExt cx="353550" cy="351900"/>
          </a:xfrm>
        </p:grpSpPr>
        <p:sp>
          <p:nvSpPr>
            <p:cNvPr id="11853" name="Google Shape;11853;p79"/>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9"/>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79"/>
          <p:cNvGrpSpPr/>
          <p:nvPr/>
        </p:nvGrpSpPr>
        <p:grpSpPr>
          <a:xfrm>
            <a:off x="7083760" y="1819260"/>
            <a:ext cx="358588" cy="357642"/>
            <a:chOff x="7083760" y="1971660"/>
            <a:chExt cx="358588" cy="357642"/>
          </a:xfrm>
        </p:grpSpPr>
        <p:sp>
          <p:nvSpPr>
            <p:cNvPr id="11856" name="Google Shape;11856;p79"/>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9"/>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9"/>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9"/>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9"/>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9"/>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9"/>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9"/>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9"/>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9"/>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9"/>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9"/>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8" name="Google Shape;11868;p79"/>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869" name="Google Shape;11869;p79"/>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873"/>
        <p:cNvGrpSpPr/>
        <p:nvPr/>
      </p:nvGrpSpPr>
      <p:grpSpPr>
        <a:xfrm>
          <a:off x="0" y="0"/>
          <a:ext cx="0" cy="0"/>
          <a:chOff x="0" y="0"/>
          <a:chExt cx="0" cy="0"/>
        </a:xfrm>
      </p:grpSpPr>
      <p:sp>
        <p:nvSpPr>
          <p:cNvPr id="11874" name="Google Shape;11874;p80"/>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5" name="Google Shape;11875;p80"/>
          <p:cNvGrpSpPr/>
          <p:nvPr/>
        </p:nvGrpSpPr>
        <p:grpSpPr>
          <a:xfrm>
            <a:off x="748855" y="2243507"/>
            <a:ext cx="452798" cy="449473"/>
            <a:chOff x="-21322300" y="3693325"/>
            <a:chExt cx="306400" cy="304150"/>
          </a:xfrm>
        </p:grpSpPr>
        <p:sp>
          <p:nvSpPr>
            <p:cNvPr id="11876" name="Google Shape;11876;p80"/>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0"/>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0"/>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0"/>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80"/>
          <p:cNvGrpSpPr/>
          <p:nvPr/>
        </p:nvGrpSpPr>
        <p:grpSpPr>
          <a:xfrm>
            <a:off x="748263" y="2810244"/>
            <a:ext cx="453980" cy="422540"/>
            <a:chOff x="-21322300" y="4077125"/>
            <a:chExt cx="307200" cy="285925"/>
          </a:xfrm>
        </p:grpSpPr>
        <p:sp>
          <p:nvSpPr>
            <p:cNvPr id="11881" name="Google Shape;11881;p80"/>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0"/>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0"/>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0"/>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0"/>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0"/>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0"/>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0"/>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0"/>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0"/>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0"/>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0"/>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80"/>
          <p:cNvGrpSpPr/>
          <p:nvPr/>
        </p:nvGrpSpPr>
        <p:grpSpPr>
          <a:xfrm>
            <a:off x="3525440" y="1689128"/>
            <a:ext cx="451653" cy="450212"/>
            <a:chOff x="-19394200" y="3333800"/>
            <a:chExt cx="305625" cy="304650"/>
          </a:xfrm>
        </p:grpSpPr>
        <p:sp>
          <p:nvSpPr>
            <p:cNvPr id="11894" name="Google Shape;11894;p80"/>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0"/>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0"/>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0"/>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0"/>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0"/>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0"/>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0"/>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0"/>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80"/>
          <p:cNvGrpSpPr/>
          <p:nvPr/>
        </p:nvGrpSpPr>
        <p:grpSpPr>
          <a:xfrm>
            <a:off x="3524276" y="2243580"/>
            <a:ext cx="453980" cy="449325"/>
            <a:chOff x="-19396575" y="3708500"/>
            <a:chExt cx="307200" cy="304050"/>
          </a:xfrm>
        </p:grpSpPr>
        <p:sp>
          <p:nvSpPr>
            <p:cNvPr id="11904" name="Google Shape;11904;p80"/>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0"/>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0"/>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80"/>
          <p:cNvGrpSpPr/>
          <p:nvPr/>
        </p:nvGrpSpPr>
        <p:grpSpPr>
          <a:xfrm>
            <a:off x="3518457" y="2796461"/>
            <a:ext cx="465618" cy="450101"/>
            <a:chOff x="-19394200" y="4084200"/>
            <a:chExt cx="315075" cy="304575"/>
          </a:xfrm>
        </p:grpSpPr>
        <p:sp>
          <p:nvSpPr>
            <p:cNvPr id="11908" name="Google Shape;11908;p80"/>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0"/>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0"/>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0"/>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0"/>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0"/>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80"/>
          <p:cNvGrpSpPr/>
          <p:nvPr/>
        </p:nvGrpSpPr>
        <p:grpSpPr>
          <a:xfrm>
            <a:off x="6324167" y="1689001"/>
            <a:ext cx="400447" cy="450470"/>
            <a:chOff x="-17526750" y="3309200"/>
            <a:chExt cx="270975" cy="304825"/>
          </a:xfrm>
        </p:grpSpPr>
        <p:sp>
          <p:nvSpPr>
            <p:cNvPr id="11915" name="Google Shape;11915;p80"/>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0"/>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0"/>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0"/>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0"/>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80"/>
          <p:cNvGrpSpPr/>
          <p:nvPr/>
        </p:nvGrpSpPr>
        <p:grpSpPr>
          <a:xfrm>
            <a:off x="6300319" y="2244173"/>
            <a:ext cx="448143" cy="448143"/>
            <a:chOff x="-17542500" y="3684100"/>
            <a:chExt cx="303250" cy="303250"/>
          </a:xfrm>
        </p:grpSpPr>
        <p:sp>
          <p:nvSpPr>
            <p:cNvPr id="11921" name="Google Shape;11921;p80"/>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0"/>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0"/>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0"/>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0"/>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0"/>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0"/>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80"/>
          <p:cNvGrpSpPr/>
          <p:nvPr/>
        </p:nvGrpSpPr>
        <p:grpSpPr>
          <a:xfrm>
            <a:off x="6299728" y="2810817"/>
            <a:ext cx="449325" cy="421395"/>
            <a:chOff x="-17542500" y="4068450"/>
            <a:chExt cx="304050" cy="285150"/>
          </a:xfrm>
        </p:grpSpPr>
        <p:sp>
          <p:nvSpPr>
            <p:cNvPr id="11929" name="Google Shape;11929;p80"/>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0"/>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0"/>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0"/>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0"/>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0"/>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80"/>
          <p:cNvGrpSpPr/>
          <p:nvPr/>
        </p:nvGrpSpPr>
        <p:grpSpPr>
          <a:xfrm>
            <a:off x="3530150" y="3342211"/>
            <a:ext cx="343404" cy="449325"/>
            <a:chOff x="-15652200" y="3335975"/>
            <a:chExt cx="232375" cy="304050"/>
          </a:xfrm>
        </p:grpSpPr>
        <p:sp>
          <p:nvSpPr>
            <p:cNvPr id="11936" name="Google Shape;11936;p80"/>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0"/>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0"/>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0"/>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0"/>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0"/>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0"/>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0"/>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0"/>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0"/>
          <p:cNvGrpSpPr/>
          <p:nvPr/>
        </p:nvGrpSpPr>
        <p:grpSpPr>
          <a:xfrm>
            <a:off x="1304064" y="2243729"/>
            <a:ext cx="449325" cy="449030"/>
            <a:chOff x="-20945825" y="3692175"/>
            <a:chExt cx="304050" cy="303850"/>
          </a:xfrm>
        </p:grpSpPr>
        <p:sp>
          <p:nvSpPr>
            <p:cNvPr id="11946" name="Google Shape;11946;p80"/>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0"/>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0"/>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0"/>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0" name="Google Shape;11950;p80"/>
          <p:cNvGrpSpPr/>
          <p:nvPr/>
        </p:nvGrpSpPr>
        <p:grpSpPr>
          <a:xfrm>
            <a:off x="4110888" y="1689848"/>
            <a:ext cx="372516" cy="448771"/>
            <a:chOff x="-18994100" y="3334775"/>
            <a:chExt cx="252075" cy="303675"/>
          </a:xfrm>
        </p:grpSpPr>
        <p:sp>
          <p:nvSpPr>
            <p:cNvPr id="11951" name="Google Shape;11951;p80"/>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0"/>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0"/>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0"/>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80"/>
          <p:cNvGrpSpPr/>
          <p:nvPr/>
        </p:nvGrpSpPr>
        <p:grpSpPr>
          <a:xfrm>
            <a:off x="4125445" y="2244743"/>
            <a:ext cx="343404" cy="446998"/>
            <a:chOff x="-18983850" y="3710075"/>
            <a:chExt cx="232375" cy="302475"/>
          </a:xfrm>
        </p:grpSpPr>
        <p:sp>
          <p:nvSpPr>
            <p:cNvPr id="11956" name="Google Shape;11956;p80"/>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0"/>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0"/>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0"/>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80"/>
          <p:cNvGrpSpPr/>
          <p:nvPr/>
        </p:nvGrpSpPr>
        <p:grpSpPr>
          <a:xfrm>
            <a:off x="1303491" y="1689573"/>
            <a:ext cx="450470" cy="449325"/>
            <a:chOff x="-20946600" y="3317850"/>
            <a:chExt cx="304825" cy="304050"/>
          </a:xfrm>
        </p:grpSpPr>
        <p:sp>
          <p:nvSpPr>
            <p:cNvPr id="11961" name="Google Shape;11961;p80"/>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0"/>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0"/>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80"/>
          <p:cNvGrpSpPr/>
          <p:nvPr/>
        </p:nvGrpSpPr>
        <p:grpSpPr>
          <a:xfrm>
            <a:off x="1329667" y="2797442"/>
            <a:ext cx="398119" cy="448143"/>
            <a:chOff x="-20930075" y="4066100"/>
            <a:chExt cx="269400" cy="303250"/>
          </a:xfrm>
        </p:grpSpPr>
        <p:sp>
          <p:nvSpPr>
            <p:cNvPr id="11965" name="Google Shape;11965;p80"/>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0"/>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80"/>
          <p:cNvGrpSpPr/>
          <p:nvPr/>
        </p:nvGrpSpPr>
        <p:grpSpPr>
          <a:xfrm>
            <a:off x="4071911" y="2797422"/>
            <a:ext cx="450470" cy="448180"/>
            <a:chOff x="-19020075" y="4084200"/>
            <a:chExt cx="304825" cy="303275"/>
          </a:xfrm>
        </p:grpSpPr>
        <p:sp>
          <p:nvSpPr>
            <p:cNvPr id="11968" name="Google Shape;11968;p80"/>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0"/>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0"/>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0"/>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0"/>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0"/>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0"/>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0"/>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0"/>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80"/>
          <p:cNvGrpSpPr/>
          <p:nvPr/>
        </p:nvGrpSpPr>
        <p:grpSpPr>
          <a:xfrm>
            <a:off x="6889176" y="1689001"/>
            <a:ext cx="396937" cy="450470"/>
            <a:chOff x="-17149475" y="3309200"/>
            <a:chExt cx="268600" cy="304825"/>
          </a:xfrm>
        </p:grpSpPr>
        <p:sp>
          <p:nvSpPr>
            <p:cNvPr id="11978" name="Google Shape;11978;p80"/>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0"/>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0"/>
          <p:cNvGrpSpPr/>
          <p:nvPr/>
        </p:nvGrpSpPr>
        <p:grpSpPr>
          <a:xfrm>
            <a:off x="6862982" y="2258120"/>
            <a:ext cx="449325" cy="420249"/>
            <a:chOff x="-17168375" y="3692750"/>
            <a:chExt cx="304050" cy="284375"/>
          </a:xfrm>
        </p:grpSpPr>
        <p:sp>
          <p:nvSpPr>
            <p:cNvPr id="11981" name="Google Shape;11981;p80"/>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0"/>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0"/>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0"/>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0"/>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0"/>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0"/>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8" name="Google Shape;11988;p80"/>
          <p:cNvGrpSpPr/>
          <p:nvPr/>
        </p:nvGrpSpPr>
        <p:grpSpPr>
          <a:xfrm>
            <a:off x="6859491" y="2796852"/>
            <a:ext cx="456308" cy="449325"/>
            <a:chOff x="-17170750" y="4058800"/>
            <a:chExt cx="308775" cy="304050"/>
          </a:xfrm>
        </p:grpSpPr>
        <p:sp>
          <p:nvSpPr>
            <p:cNvPr id="11989" name="Google Shape;11989;p80"/>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0"/>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0"/>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0"/>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0"/>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0"/>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0"/>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0"/>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0"/>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0"/>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0"/>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0"/>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0"/>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0"/>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0"/>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0"/>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0"/>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80"/>
          <p:cNvGrpSpPr/>
          <p:nvPr/>
        </p:nvGrpSpPr>
        <p:grpSpPr>
          <a:xfrm>
            <a:off x="5721388" y="3343358"/>
            <a:ext cx="450470" cy="446998"/>
            <a:chOff x="-15688425" y="3707725"/>
            <a:chExt cx="304825" cy="302475"/>
          </a:xfrm>
        </p:grpSpPr>
        <p:sp>
          <p:nvSpPr>
            <p:cNvPr id="12007" name="Google Shape;12007;p80"/>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0"/>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0"/>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0"/>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0"/>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0"/>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80"/>
          <p:cNvGrpSpPr/>
          <p:nvPr/>
        </p:nvGrpSpPr>
        <p:grpSpPr>
          <a:xfrm>
            <a:off x="1865544" y="1690441"/>
            <a:ext cx="451653" cy="447589"/>
            <a:chOff x="-20572500" y="3319025"/>
            <a:chExt cx="305625" cy="302875"/>
          </a:xfrm>
        </p:grpSpPr>
        <p:sp>
          <p:nvSpPr>
            <p:cNvPr id="12014" name="Google Shape;12014;p80"/>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0"/>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80"/>
          <p:cNvGrpSpPr/>
          <p:nvPr/>
        </p:nvGrpSpPr>
        <p:grpSpPr>
          <a:xfrm>
            <a:off x="1866708" y="2305410"/>
            <a:ext cx="449325" cy="325670"/>
            <a:chOff x="-20571700" y="3722875"/>
            <a:chExt cx="304050" cy="220375"/>
          </a:xfrm>
        </p:grpSpPr>
        <p:sp>
          <p:nvSpPr>
            <p:cNvPr id="12017" name="Google Shape;12017;p80"/>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0"/>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0"/>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0"/>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0"/>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0"/>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0"/>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80"/>
          <p:cNvGrpSpPr/>
          <p:nvPr/>
        </p:nvGrpSpPr>
        <p:grpSpPr>
          <a:xfrm>
            <a:off x="1866135" y="2796278"/>
            <a:ext cx="450470" cy="450470"/>
            <a:chOff x="-20571700" y="4066875"/>
            <a:chExt cx="304825" cy="304825"/>
          </a:xfrm>
        </p:grpSpPr>
        <p:sp>
          <p:nvSpPr>
            <p:cNvPr id="12025" name="Google Shape;12025;p80"/>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0"/>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0"/>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0"/>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0"/>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0"/>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80"/>
          <p:cNvGrpSpPr/>
          <p:nvPr/>
        </p:nvGrpSpPr>
        <p:grpSpPr>
          <a:xfrm>
            <a:off x="4632837" y="1688259"/>
            <a:ext cx="453980" cy="451948"/>
            <a:chOff x="-18645175" y="3334200"/>
            <a:chExt cx="307200" cy="305825"/>
          </a:xfrm>
        </p:grpSpPr>
        <p:sp>
          <p:nvSpPr>
            <p:cNvPr id="12032" name="Google Shape;12032;p80"/>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0"/>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0"/>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0"/>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0"/>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80"/>
          <p:cNvGrpSpPr/>
          <p:nvPr/>
        </p:nvGrpSpPr>
        <p:grpSpPr>
          <a:xfrm>
            <a:off x="4633429" y="2242989"/>
            <a:ext cx="452798" cy="450507"/>
            <a:chOff x="-18645175" y="3708500"/>
            <a:chExt cx="306400" cy="304850"/>
          </a:xfrm>
        </p:grpSpPr>
        <p:sp>
          <p:nvSpPr>
            <p:cNvPr id="12038" name="Google Shape;12038;p80"/>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0"/>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0"/>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0"/>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0"/>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0"/>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0"/>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5" name="Google Shape;12045;p80"/>
          <p:cNvGrpSpPr/>
          <p:nvPr/>
        </p:nvGrpSpPr>
        <p:grpSpPr>
          <a:xfrm>
            <a:off x="4631101" y="2795630"/>
            <a:ext cx="457453" cy="451763"/>
            <a:chOff x="-18647525" y="4082625"/>
            <a:chExt cx="309550" cy="305700"/>
          </a:xfrm>
        </p:grpSpPr>
        <p:sp>
          <p:nvSpPr>
            <p:cNvPr id="12046" name="Google Shape;12046;p80"/>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0"/>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0"/>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0"/>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80"/>
          <p:cNvGrpSpPr/>
          <p:nvPr/>
        </p:nvGrpSpPr>
        <p:grpSpPr>
          <a:xfrm>
            <a:off x="7441485" y="1689592"/>
            <a:ext cx="395755" cy="449288"/>
            <a:chOff x="-16775350" y="3309200"/>
            <a:chExt cx="267800" cy="304025"/>
          </a:xfrm>
        </p:grpSpPr>
        <p:sp>
          <p:nvSpPr>
            <p:cNvPr id="12051" name="Google Shape;12051;p80"/>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0"/>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0"/>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80"/>
          <p:cNvGrpSpPr/>
          <p:nvPr/>
        </p:nvGrpSpPr>
        <p:grpSpPr>
          <a:xfrm>
            <a:off x="7441485" y="2241827"/>
            <a:ext cx="395755" cy="452835"/>
            <a:chOff x="-16775350" y="3683300"/>
            <a:chExt cx="267800" cy="306425"/>
          </a:xfrm>
        </p:grpSpPr>
        <p:sp>
          <p:nvSpPr>
            <p:cNvPr id="12055" name="Google Shape;12055;p80"/>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0"/>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0"/>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80"/>
          <p:cNvGrpSpPr/>
          <p:nvPr/>
        </p:nvGrpSpPr>
        <p:grpSpPr>
          <a:xfrm>
            <a:off x="7413536" y="2796870"/>
            <a:ext cx="451653" cy="449288"/>
            <a:chOff x="-16794250" y="4058225"/>
            <a:chExt cx="305625" cy="304025"/>
          </a:xfrm>
        </p:grpSpPr>
        <p:sp>
          <p:nvSpPr>
            <p:cNvPr id="12059" name="Google Shape;12059;p80"/>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0"/>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0"/>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0"/>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0"/>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0"/>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0"/>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0"/>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0"/>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8" name="Google Shape;12068;p80"/>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9" name="Google Shape;12069;p80"/>
          <p:cNvGrpSpPr/>
          <p:nvPr/>
        </p:nvGrpSpPr>
        <p:grpSpPr>
          <a:xfrm>
            <a:off x="2414953" y="1689573"/>
            <a:ext cx="457453" cy="449325"/>
            <a:chOff x="-20199150" y="3317850"/>
            <a:chExt cx="309550" cy="304050"/>
          </a:xfrm>
        </p:grpSpPr>
        <p:sp>
          <p:nvSpPr>
            <p:cNvPr id="12070" name="Google Shape;12070;p80"/>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0"/>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0"/>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0"/>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0"/>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0"/>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0"/>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80"/>
          <p:cNvGrpSpPr/>
          <p:nvPr/>
        </p:nvGrpSpPr>
        <p:grpSpPr>
          <a:xfrm>
            <a:off x="2417281" y="2242861"/>
            <a:ext cx="452798" cy="450766"/>
            <a:chOff x="-20199150" y="3693150"/>
            <a:chExt cx="306400" cy="305025"/>
          </a:xfrm>
        </p:grpSpPr>
        <p:sp>
          <p:nvSpPr>
            <p:cNvPr id="12078" name="Google Shape;12078;p80"/>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0"/>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0"/>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0"/>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0"/>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0"/>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80"/>
          <p:cNvGrpSpPr/>
          <p:nvPr/>
        </p:nvGrpSpPr>
        <p:grpSpPr>
          <a:xfrm>
            <a:off x="2417854" y="2795687"/>
            <a:ext cx="451653" cy="451653"/>
            <a:chOff x="-20197575" y="4066875"/>
            <a:chExt cx="305625" cy="305625"/>
          </a:xfrm>
        </p:grpSpPr>
        <p:sp>
          <p:nvSpPr>
            <p:cNvPr id="12085" name="Google Shape;12085;p80"/>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0"/>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0"/>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0"/>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0"/>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0"/>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0"/>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0"/>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80"/>
          <p:cNvGrpSpPr/>
          <p:nvPr/>
        </p:nvGrpSpPr>
        <p:grpSpPr>
          <a:xfrm>
            <a:off x="5200071" y="1687520"/>
            <a:ext cx="449325" cy="453426"/>
            <a:chOff x="-18271050" y="3333200"/>
            <a:chExt cx="304050" cy="306825"/>
          </a:xfrm>
        </p:grpSpPr>
        <p:sp>
          <p:nvSpPr>
            <p:cNvPr id="12094" name="Google Shape;12094;p80"/>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0"/>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0"/>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0"/>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0"/>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80"/>
          <p:cNvGrpSpPr/>
          <p:nvPr/>
        </p:nvGrpSpPr>
        <p:grpSpPr>
          <a:xfrm>
            <a:off x="5200644" y="2244171"/>
            <a:ext cx="448180" cy="448143"/>
            <a:chOff x="-18270275" y="3710875"/>
            <a:chExt cx="303275" cy="303250"/>
          </a:xfrm>
        </p:grpSpPr>
        <p:sp>
          <p:nvSpPr>
            <p:cNvPr id="12100" name="Google Shape;12100;p80"/>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0"/>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0"/>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0"/>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0"/>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0"/>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80"/>
          <p:cNvGrpSpPr/>
          <p:nvPr/>
        </p:nvGrpSpPr>
        <p:grpSpPr>
          <a:xfrm>
            <a:off x="5254196" y="2797422"/>
            <a:ext cx="341076" cy="448180"/>
            <a:chOff x="-18234025" y="4084200"/>
            <a:chExt cx="230800" cy="303275"/>
          </a:xfrm>
        </p:grpSpPr>
        <p:sp>
          <p:nvSpPr>
            <p:cNvPr id="12107" name="Google Shape;12107;p80"/>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0"/>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0"/>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80"/>
          <p:cNvGrpSpPr/>
          <p:nvPr/>
        </p:nvGrpSpPr>
        <p:grpSpPr>
          <a:xfrm>
            <a:off x="2366751" y="3341641"/>
            <a:ext cx="449325" cy="450470"/>
            <a:chOff x="-16419350" y="3308400"/>
            <a:chExt cx="304050" cy="304825"/>
          </a:xfrm>
        </p:grpSpPr>
        <p:sp>
          <p:nvSpPr>
            <p:cNvPr id="12111" name="Google Shape;12111;p80"/>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0"/>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0"/>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0"/>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0"/>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0"/>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0"/>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8" name="Google Shape;12118;p80"/>
          <p:cNvGrpSpPr/>
          <p:nvPr/>
        </p:nvGrpSpPr>
        <p:grpSpPr>
          <a:xfrm>
            <a:off x="4638306" y="3340423"/>
            <a:ext cx="395755" cy="452872"/>
            <a:chOff x="-16401225" y="3683275"/>
            <a:chExt cx="267800" cy="306450"/>
          </a:xfrm>
        </p:grpSpPr>
        <p:sp>
          <p:nvSpPr>
            <p:cNvPr id="12119" name="Google Shape;12119;p80"/>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0"/>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0"/>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0"/>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0"/>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0"/>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0"/>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80"/>
          <p:cNvGrpSpPr/>
          <p:nvPr/>
        </p:nvGrpSpPr>
        <p:grpSpPr>
          <a:xfrm>
            <a:off x="8003755" y="2797062"/>
            <a:ext cx="450470" cy="448180"/>
            <a:chOff x="-16419350" y="4058200"/>
            <a:chExt cx="304825" cy="303275"/>
          </a:xfrm>
        </p:grpSpPr>
        <p:sp>
          <p:nvSpPr>
            <p:cNvPr id="12127" name="Google Shape;12127;p80"/>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0"/>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0"/>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0"/>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0"/>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0"/>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0"/>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80"/>
          <p:cNvGrpSpPr/>
          <p:nvPr/>
        </p:nvGrpSpPr>
        <p:grpSpPr>
          <a:xfrm>
            <a:off x="4030643" y="3343080"/>
            <a:ext cx="450507" cy="447589"/>
            <a:chOff x="-15296200" y="3326900"/>
            <a:chExt cx="304850" cy="302875"/>
          </a:xfrm>
        </p:grpSpPr>
        <p:sp>
          <p:nvSpPr>
            <p:cNvPr id="12135" name="Google Shape;12135;p80"/>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0"/>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0"/>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0"/>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0"/>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80"/>
          <p:cNvGrpSpPr/>
          <p:nvPr/>
        </p:nvGrpSpPr>
        <p:grpSpPr>
          <a:xfrm>
            <a:off x="2946296" y="1706881"/>
            <a:ext cx="486566" cy="414708"/>
            <a:chOff x="-19835275" y="3330250"/>
            <a:chExt cx="329250" cy="280625"/>
          </a:xfrm>
        </p:grpSpPr>
        <p:sp>
          <p:nvSpPr>
            <p:cNvPr id="12141" name="Google Shape;12141;p80"/>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0"/>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0"/>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80"/>
          <p:cNvGrpSpPr/>
          <p:nvPr/>
        </p:nvGrpSpPr>
        <p:grpSpPr>
          <a:xfrm>
            <a:off x="2964325" y="2243470"/>
            <a:ext cx="450507" cy="449547"/>
            <a:chOff x="-19822675" y="3692750"/>
            <a:chExt cx="304850" cy="304200"/>
          </a:xfrm>
        </p:grpSpPr>
        <p:sp>
          <p:nvSpPr>
            <p:cNvPr id="12145" name="Google Shape;12145;p80"/>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0"/>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0"/>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0"/>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0"/>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80"/>
          <p:cNvGrpSpPr/>
          <p:nvPr/>
        </p:nvGrpSpPr>
        <p:grpSpPr>
          <a:xfrm>
            <a:off x="2964916" y="2796278"/>
            <a:ext cx="449325" cy="450470"/>
            <a:chOff x="-19822675" y="4066875"/>
            <a:chExt cx="304050" cy="304825"/>
          </a:xfrm>
        </p:grpSpPr>
        <p:sp>
          <p:nvSpPr>
            <p:cNvPr id="12151" name="Google Shape;12151;p80"/>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0"/>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0"/>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0"/>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0"/>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0"/>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0"/>
          <p:cNvGrpSpPr/>
          <p:nvPr/>
        </p:nvGrpSpPr>
        <p:grpSpPr>
          <a:xfrm>
            <a:off x="5773985" y="1689571"/>
            <a:ext cx="399302" cy="449325"/>
            <a:chOff x="-17878825" y="3334400"/>
            <a:chExt cx="270200" cy="304050"/>
          </a:xfrm>
        </p:grpSpPr>
        <p:sp>
          <p:nvSpPr>
            <p:cNvPr id="12158" name="Google Shape;12158;p80"/>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0"/>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0"/>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0"/>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0"/>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0"/>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0"/>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80"/>
          <p:cNvGrpSpPr/>
          <p:nvPr/>
        </p:nvGrpSpPr>
        <p:grpSpPr>
          <a:xfrm>
            <a:off x="5747809" y="2242416"/>
            <a:ext cx="451653" cy="451653"/>
            <a:chOff x="-17896150" y="3709300"/>
            <a:chExt cx="305625" cy="305625"/>
          </a:xfrm>
        </p:grpSpPr>
        <p:sp>
          <p:nvSpPr>
            <p:cNvPr id="12166" name="Google Shape;12166;p80"/>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0"/>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0"/>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0"/>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0" name="Google Shape;12170;p80"/>
          <p:cNvGrpSpPr/>
          <p:nvPr/>
        </p:nvGrpSpPr>
        <p:grpSpPr>
          <a:xfrm>
            <a:off x="5775740" y="2795686"/>
            <a:ext cx="395792" cy="451653"/>
            <a:chOff x="-17878025" y="4082625"/>
            <a:chExt cx="267825" cy="305625"/>
          </a:xfrm>
        </p:grpSpPr>
        <p:sp>
          <p:nvSpPr>
            <p:cNvPr id="12171" name="Google Shape;12171;p80"/>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0"/>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0"/>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0"/>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0"/>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0"/>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0"/>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80"/>
          <p:cNvGrpSpPr/>
          <p:nvPr/>
        </p:nvGrpSpPr>
        <p:grpSpPr>
          <a:xfrm>
            <a:off x="2919632" y="3355015"/>
            <a:ext cx="450507" cy="423722"/>
            <a:chOff x="-16044450" y="3317850"/>
            <a:chExt cx="304850" cy="286725"/>
          </a:xfrm>
        </p:grpSpPr>
        <p:sp>
          <p:nvSpPr>
            <p:cNvPr id="12179" name="Google Shape;12179;p80"/>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0"/>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0"/>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0"/>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3" name="Google Shape;12183;p80"/>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4" name="Google Shape;12184;p80"/>
          <p:cNvGrpSpPr/>
          <p:nvPr/>
        </p:nvGrpSpPr>
        <p:grpSpPr>
          <a:xfrm>
            <a:off x="8042149" y="2243724"/>
            <a:ext cx="373662" cy="449030"/>
            <a:chOff x="-16018450" y="4058400"/>
            <a:chExt cx="252850" cy="303850"/>
          </a:xfrm>
        </p:grpSpPr>
        <p:sp>
          <p:nvSpPr>
            <p:cNvPr id="12185" name="Google Shape;12185;p80"/>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0"/>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0"/>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0"/>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9" name="Google Shape;12189;p80"/>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0"/>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94"/>
        <p:cNvGrpSpPr/>
        <p:nvPr/>
      </p:nvGrpSpPr>
      <p:grpSpPr>
        <a:xfrm>
          <a:off x="0" y="0"/>
          <a:ext cx="0" cy="0"/>
          <a:chOff x="0" y="0"/>
          <a:chExt cx="0" cy="0"/>
        </a:xfrm>
      </p:grpSpPr>
      <p:grpSp>
        <p:nvGrpSpPr>
          <p:cNvPr id="12195" name="Google Shape;12195;p81"/>
          <p:cNvGrpSpPr/>
          <p:nvPr/>
        </p:nvGrpSpPr>
        <p:grpSpPr>
          <a:xfrm>
            <a:off x="845901" y="1689241"/>
            <a:ext cx="442337" cy="419623"/>
            <a:chOff x="-6696925" y="3272575"/>
            <a:chExt cx="307200" cy="291425"/>
          </a:xfrm>
        </p:grpSpPr>
        <p:sp>
          <p:nvSpPr>
            <p:cNvPr id="12196" name="Google Shape;12196;p81"/>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1"/>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8" name="Google Shape;12198;p81"/>
          <p:cNvGrpSpPr/>
          <p:nvPr/>
        </p:nvGrpSpPr>
        <p:grpSpPr>
          <a:xfrm>
            <a:off x="845884" y="2204636"/>
            <a:ext cx="442373" cy="420775"/>
            <a:chOff x="-6690625" y="3631325"/>
            <a:chExt cx="307225" cy="292225"/>
          </a:xfrm>
        </p:grpSpPr>
        <p:sp>
          <p:nvSpPr>
            <p:cNvPr id="12199" name="Google Shape;12199;p81"/>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1"/>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1"/>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1"/>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1"/>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4" name="Google Shape;12204;p81"/>
          <p:cNvGrpSpPr/>
          <p:nvPr/>
        </p:nvGrpSpPr>
        <p:grpSpPr>
          <a:xfrm>
            <a:off x="868005" y="2756972"/>
            <a:ext cx="421927" cy="419371"/>
            <a:chOff x="-6689825" y="3992050"/>
            <a:chExt cx="293025" cy="291250"/>
          </a:xfrm>
        </p:grpSpPr>
        <p:sp>
          <p:nvSpPr>
            <p:cNvPr id="12205" name="Google Shape;12205;p81"/>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1"/>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1"/>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1"/>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1"/>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1"/>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1"/>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1"/>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1"/>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1"/>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1"/>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1"/>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7" name="Google Shape;12217;p81"/>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8" name="Google Shape;12218;p81"/>
          <p:cNvGrpSpPr/>
          <p:nvPr/>
        </p:nvGrpSpPr>
        <p:grpSpPr>
          <a:xfrm>
            <a:off x="3551317" y="2205192"/>
            <a:ext cx="423043" cy="419659"/>
            <a:chOff x="-4837325" y="3612425"/>
            <a:chExt cx="293800" cy="291450"/>
          </a:xfrm>
        </p:grpSpPr>
        <p:sp>
          <p:nvSpPr>
            <p:cNvPr id="12219" name="Google Shape;12219;p81"/>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1"/>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1"/>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1"/>
          <p:cNvGrpSpPr/>
          <p:nvPr/>
        </p:nvGrpSpPr>
        <p:grpSpPr>
          <a:xfrm>
            <a:off x="3564349" y="2756826"/>
            <a:ext cx="420775" cy="419659"/>
            <a:chOff x="-4837325" y="3971575"/>
            <a:chExt cx="292225" cy="291450"/>
          </a:xfrm>
        </p:grpSpPr>
        <p:sp>
          <p:nvSpPr>
            <p:cNvPr id="12223" name="Google Shape;12223;p81"/>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1"/>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1"/>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1"/>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1"/>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1"/>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81"/>
          <p:cNvGrpSpPr/>
          <p:nvPr/>
        </p:nvGrpSpPr>
        <p:grpSpPr>
          <a:xfrm>
            <a:off x="6256364" y="1714185"/>
            <a:ext cx="430998" cy="369730"/>
            <a:chOff x="-3037625" y="3254850"/>
            <a:chExt cx="299325" cy="256775"/>
          </a:xfrm>
        </p:grpSpPr>
        <p:sp>
          <p:nvSpPr>
            <p:cNvPr id="12230" name="Google Shape;12230;p81"/>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1"/>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1"/>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1"/>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81"/>
          <p:cNvGrpSpPr/>
          <p:nvPr/>
        </p:nvGrpSpPr>
        <p:grpSpPr>
          <a:xfrm>
            <a:off x="6260324" y="2204615"/>
            <a:ext cx="423079" cy="420811"/>
            <a:chOff x="-3031325" y="3597450"/>
            <a:chExt cx="293825" cy="292250"/>
          </a:xfrm>
        </p:grpSpPr>
        <p:sp>
          <p:nvSpPr>
            <p:cNvPr id="12235" name="Google Shape;12235;p81"/>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1"/>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1"/>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1"/>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81"/>
          <p:cNvGrpSpPr/>
          <p:nvPr/>
        </p:nvGrpSpPr>
        <p:grpSpPr>
          <a:xfrm>
            <a:off x="6272798" y="2781214"/>
            <a:ext cx="421927" cy="370882"/>
            <a:chOff x="-3030525" y="3973150"/>
            <a:chExt cx="293025" cy="257575"/>
          </a:xfrm>
        </p:grpSpPr>
        <p:sp>
          <p:nvSpPr>
            <p:cNvPr id="12240" name="Google Shape;12240;p81"/>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1"/>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2" name="Google Shape;12242;p81"/>
          <p:cNvGrpSpPr/>
          <p:nvPr/>
        </p:nvGrpSpPr>
        <p:grpSpPr>
          <a:xfrm>
            <a:off x="1374391" y="3369426"/>
            <a:ext cx="421927" cy="297195"/>
            <a:chOff x="-1199300" y="3279250"/>
            <a:chExt cx="293025" cy="206400"/>
          </a:xfrm>
        </p:grpSpPr>
        <p:sp>
          <p:nvSpPr>
            <p:cNvPr id="12243" name="Google Shape;12243;p81"/>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1"/>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1"/>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1"/>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81"/>
          <p:cNvGrpSpPr/>
          <p:nvPr/>
        </p:nvGrpSpPr>
        <p:grpSpPr>
          <a:xfrm>
            <a:off x="1381477" y="1688773"/>
            <a:ext cx="444605" cy="420559"/>
            <a:chOff x="-6338550" y="3272950"/>
            <a:chExt cx="308775" cy="292075"/>
          </a:xfrm>
        </p:grpSpPr>
        <p:sp>
          <p:nvSpPr>
            <p:cNvPr id="12248" name="Google Shape;12248;p81"/>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1"/>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1"/>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81"/>
          <p:cNvGrpSpPr/>
          <p:nvPr/>
        </p:nvGrpSpPr>
        <p:grpSpPr>
          <a:xfrm>
            <a:off x="1392817" y="2205194"/>
            <a:ext cx="421927" cy="419659"/>
            <a:chOff x="-6329100" y="3632100"/>
            <a:chExt cx="293025" cy="291450"/>
          </a:xfrm>
        </p:grpSpPr>
        <p:sp>
          <p:nvSpPr>
            <p:cNvPr id="12252" name="Google Shape;12252;p81"/>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1"/>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1"/>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81"/>
          <p:cNvGrpSpPr/>
          <p:nvPr/>
        </p:nvGrpSpPr>
        <p:grpSpPr>
          <a:xfrm>
            <a:off x="1405867" y="2756828"/>
            <a:ext cx="419623" cy="419659"/>
            <a:chOff x="-6329875" y="3992050"/>
            <a:chExt cx="291425" cy="291450"/>
          </a:xfrm>
        </p:grpSpPr>
        <p:sp>
          <p:nvSpPr>
            <p:cNvPr id="12256" name="Google Shape;12256;p81"/>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1"/>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1"/>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1"/>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81"/>
          <p:cNvGrpSpPr/>
          <p:nvPr/>
        </p:nvGrpSpPr>
        <p:grpSpPr>
          <a:xfrm>
            <a:off x="4092004" y="1687530"/>
            <a:ext cx="423079" cy="423043"/>
            <a:chOff x="-4478975" y="3251700"/>
            <a:chExt cx="293825" cy="293800"/>
          </a:xfrm>
        </p:grpSpPr>
        <p:sp>
          <p:nvSpPr>
            <p:cNvPr id="12261" name="Google Shape;12261;p81"/>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1"/>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1"/>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81"/>
          <p:cNvGrpSpPr/>
          <p:nvPr/>
        </p:nvGrpSpPr>
        <p:grpSpPr>
          <a:xfrm>
            <a:off x="4092004" y="2205192"/>
            <a:ext cx="423079" cy="419659"/>
            <a:chOff x="-4475825" y="3612425"/>
            <a:chExt cx="293825" cy="291450"/>
          </a:xfrm>
        </p:grpSpPr>
        <p:sp>
          <p:nvSpPr>
            <p:cNvPr id="12265" name="Google Shape;12265;p81"/>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1"/>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1"/>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81"/>
          <p:cNvGrpSpPr/>
          <p:nvPr/>
        </p:nvGrpSpPr>
        <p:grpSpPr>
          <a:xfrm>
            <a:off x="4101077" y="2756844"/>
            <a:ext cx="428730" cy="419623"/>
            <a:chOff x="-4480550" y="3970800"/>
            <a:chExt cx="297750" cy="291425"/>
          </a:xfrm>
        </p:grpSpPr>
        <p:sp>
          <p:nvSpPr>
            <p:cNvPr id="12269" name="Google Shape;12269;p81"/>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1"/>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1" name="Google Shape;12271;p81"/>
          <p:cNvGrpSpPr/>
          <p:nvPr/>
        </p:nvGrpSpPr>
        <p:grpSpPr>
          <a:xfrm>
            <a:off x="6804910" y="1689221"/>
            <a:ext cx="415123" cy="419659"/>
            <a:chOff x="-2668225" y="3239075"/>
            <a:chExt cx="288300" cy="291450"/>
          </a:xfrm>
        </p:grpSpPr>
        <p:sp>
          <p:nvSpPr>
            <p:cNvPr id="12272" name="Google Shape;12272;p81"/>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1"/>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1"/>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1"/>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1"/>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81"/>
          <p:cNvGrpSpPr/>
          <p:nvPr/>
        </p:nvGrpSpPr>
        <p:grpSpPr>
          <a:xfrm>
            <a:off x="6802066" y="2205191"/>
            <a:ext cx="420811" cy="419659"/>
            <a:chOff x="-2671375" y="3597450"/>
            <a:chExt cx="292250" cy="291450"/>
          </a:xfrm>
        </p:grpSpPr>
        <p:sp>
          <p:nvSpPr>
            <p:cNvPr id="12278" name="Google Shape;12278;p81"/>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1"/>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81"/>
          <p:cNvGrpSpPr/>
          <p:nvPr/>
        </p:nvGrpSpPr>
        <p:grpSpPr>
          <a:xfrm>
            <a:off x="6812849" y="2755691"/>
            <a:ext cx="423043" cy="421927"/>
            <a:chOff x="-2670575" y="3956600"/>
            <a:chExt cx="293800" cy="293025"/>
          </a:xfrm>
        </p:grpSpPr>
        <p:sp>
          <p:nvSpPr>
            <p:cNvPr id="12281" name="Google Shape;12281;p81"/>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1"/>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1"/>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1"/>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1"/>
          <p:cNvGrpSpPr/>
          <p:nvPr/>
        </p:nvGrpSpPr>
        <p:grpSpPr>
          <a:xfrm>
            <a:off x="3070370" y="3311947"/>
            <a:ext cx="426462" cy="418363"/>
            <a:chOff x="-1183550" y="3586525"/>
            <a:chExt cx="296175" cy="290550"/>
          </a:xfrm>
        </p:grpSpPr>
        <p:sp>
          <p:nvSpPr>
            <p:cNvPr id="12286" name="Google Shape;12286;p81"/>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1"/>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1"/>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1"/>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1"/>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1"/>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1"/>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1"/>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1"/>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81"/>
          <p:cNvGrpSpPr/>
          <p:nvPr/>
        </p:nvGrpSpPr>
        <p:grpSpPr>
          <a:xfrm>
            <a:off x="1933980" y="1689799"/>
            <a:ext cx="420811" cy="418507"/>
            <a:chOff x="-5971525" y="3273750"/>
            <a:chExt cx="292250" cy="290650"/>
          </a:xfrm>
        </p:grpSpPr>
        <p:sp>
          <p:nvSpPr>
            <p:cNvPr id="12296" name="Google Shape;12296;p81"/>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1"/>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8" name="Google Shape;12298;p81"/>
          <p:cNvGrpSpPr/>
          <p:nvPr/>
        </p:nvGrpSpPr>
        <p:grpSpPr>
          <a:xfrm>
            <a:off x="1928310" y="2203826"/>
            <a:ext cx="432150" cy="422395"/>
            <a:chOff x="-5974675" y="3632100"/>
            <a:chExt cx="300125" cy="293350"/>
          </a:xfrm>
        </p:grpSpPr>
        <p:sp>
          <p:nvSpPr>
            <p:cNvPr id="12299" name="Google Shape;12299;p81"/>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1"/>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1"/>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81"/>
          <p:cNvGrpSpPr/>
          <p:nvPr/>
        </p:nvGrpSpPr>
        <p:grpSpPr>
          <a:xfrm>
            <a:off x="1958351" y="2755694"/>
            <a:ext cx="395865" cy="421927"/>
            <a:chOff x="-5971525" y="3990475"/>
            <a:chExt cx="274925" cy="293025"/>
          </a:xfrm>
        </p:grpSpPr>
        <p:sp>
          <p:nvSpPr>
            <p:cNvPr id="12303" name="Google Shape;12303;p81"/>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1"/>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1"/>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1"/>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81"/>
          <p:cNvGrpSpPr/>
          <p:nvPr/>
        </p:nvGrpSpPr>
        <p:grpSpPr>
          <a:xfrm>
            <a:off x="4631558" y="1689798"/>
            <a:ext cx="420775" cy="418507"/>
            <a:chOff x="-4118225" y="3253275"/>
            <a:chExt cx="292225" cy="290650"/>
          </a:xfrm>
        </p:grpSpPr>
        <p:sp>
          <p:nvSpPr>
            <p:cNvPr id="12308" name="Google Shape;12308;p81"/>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1"/>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81"/>
          <p:cNvGrpSpPr/>
          <p:nvPr/>
        </p:nvGrpSpPr>
        <p:grpSpPr>
          <a:xfrm>
            <a:off x="4682008" y="2204922"/>
            <a:ext cx="319874" cy="420199"/>
            <a:chOff x="-4082800" y="3612425"/>
            <a:chExt cx="222150" cy="291825"/>
          </a:xfrm>
        </p:grpSpPr>
        <p:sp>
          <p:nvSpPr>
            <p:cNvPr id="12311" name="Google Shape;12311;p81"/>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1"/>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1"/>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4" name="Google Shape;12314;p81"/>
          <p:cNvGrpSpPr/>
          <p:nvPr/>
        </p:nvGrpSpPr>
        <p:grpSpPr>
          <a:xfrm>
            <a:off x="4643456" y="2769876"/>
            <a:ext cx="420775" cy="393561"/>
            <a:chOff x="-4118225" y="3990475"/>
            <a:chExt cx="292225" cy="273325"/>
          </a:xfrm>
        </p:grpSpPr>
        <p:sp>
          <p:nvSpPr>
            <p:cNvPr id="12315" name="Google Shape;12315;p81"/>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1"/>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1"/>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1"/>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81"/>
          <p:cNvGrpSpPr/>
          <p:nvPr/>
        </p:nvGrpSpPr>
        <p:grpSpPr>
          <a:xfrm>
            <a:off x="7354110" y="1688087"/>
            <a:ext cx="394713" cy="421927"/>
            <a:chOff x="-2312225" y="3238300"/>
            <a:chExt cx="274125" cy="293025"/>
          </a:xfrm>
        </p:grpSpPr>
        <p:sp>
          <p:nvSpPr>
            <p:cNvPr id="12320" name="Google Shape;12320;p81"/>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1"/>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81"/>
          <p:cNvGrpSpPr/>
          <p:nvPr/>
        </p:nvGrpSpPr>
        <p:grpSpPr>
          <a:xfrm>
            <a:off x="7351827" y="2756825"/>
            <a:ext cx="423079" cy="419659"/>
            <a:chOff x="-2310650" y="3958175"/>
            <a:chExt cx="293825" cy="291450"/>
          </a:xfrm>
        </p:grpSpPr>
        <p:sp>
          <p:nvSpPr>
            <p:cNvPr id="12323" name="Google Shape;12323;p81"/>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1"/>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81"/>
          <p:cNvGrpSpPr/>
          <p:nvPr/>
        </p:nvGrpSpPr>
        <p:grpSpPr>
          <a:xfrm>
            <a:off x="4718688" y="3308459"/>
            <a:ext cx="424159" cy="419659"/>
            <a:chOff x="-1182750" y="3962900"/>
            <a:chExt cx="294575" cy="291450"/>
          </a:xfrm>
        </p:grpSpPr>
        <p:sp>
          <p:nvSpPr>
            <p:cNvPr id="12326" name="Google Shape;12326;p81"/>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1"/>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1"/>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1"/>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1"/>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1"/>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1"/>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81"/>
          <p:cNvGrpSpPr/>
          <p:nvPr/>
        </p:nvGrpSpPr>
        <p:grpSpPr>
          <a:xfrm>
            <a:off x="2471824" y="1689223"/>
            <a:ext cx="424195" cy="419659"/>
            <a:chOff x="-5611575" y="3272950"/>
            <a:chExt cx="294600" cy="291450"/>
          </a:xfrm>
        </p:grpSpPr>
        <p:sp>
          <p:nvSpPr>
            <p:cNvPr id="12334" name="Google Shape;12334;p81"/>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1"/>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1"/>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1"/>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1"/>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81"/>
          <p:cNvGrpSpPr/>
          <p:nvPr/>
        </p:nvGrpSpPr>
        <p:grpSpPr>
          <a:xfrm>
            <a:off x="2471824" y="2205770"/>
            <a:ext cx="424195" cy="418507"/>
            <a:chOff x="-5613150" y="3632900"/>
            <a:chExt cx="294600" cy="290650"/>
          </a:xfrm>
        </p:grpSpPr>
        <p:sp>
          <p:nvSpPr>
            <p:cNvPr id="12340" name="Google Shape;12340;p81"/>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1"/>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81"/>
          <p:cNvGrpSpPr/>
          <p:nvPr/>
        </p:nvGrpSpPr>
        <p:grpSpPr>
          <a:xfrm>
            <a:off x="7341062" y="2153586"/>
            <a:ext cx="420811" cy="522864"/>
            <a:chOff x="-2310650" y="3525775"/>
            <a:chExt cx="292250" cy="363125"/>
          </a:xfrm>
        </p:grpSpPr>
        <p:sp>
          <p:nvSpPr>
            <p:cNvPr id="12343" name="Google Shape;12343;p81"/>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1"/>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1"/>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1"/>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81"/>
          <p:cNvGrpSpPr/>
          <p:nvPr/>
        </p:nvGrpSpPr>
        <p:grpSpPr>
          <a:xfrm>
            <a:off x="2483722" y="2756270"/>
            <a:ext cx="424195" cy="420775"/>
            <a:chOff x="-5613150" y="3991275"/>
            <a:chExt cx="294600" cy="292225"/>
          </a:xfrm>
        </p:grpSpPr>
        <p:sp>
          <p:nvSpPr>
            <p:cNvPr id="12348" name="Google Shape;12348;p81"/>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1"/>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1"/>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1"/>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1"/>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1"/>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1"/>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1"/>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1"/>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81"/>
          <p:cNvGrpSpPr/>
          <p:nvPr/>
        </p:nvGrpSpPr>
        <p:grpSpPr>
          <a:xfrm>
            <a:off x="5155210" y="1689438"/>
            <a:ext cx="434634" cy="419227"/>
            <a:chOff x="-3768700" y="3253275"/>
            <a:chExt cx="301850" cy="291150"/>
          </a:xfrm>
        </p:grpSpPr>
        <p:sp>
          <p:nvSpPr>
            <p:cNvPr id="12358" name="Google Shape;12358;p81"/>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1"/>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1"/>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81"/>
          <p:cNvGrpSpPr/>
          <p:nvPr/>
        </p:nvGrpSpPr>
        <p:grpSpPr>
          <a:xfrm>
            <a:off x="5159293" y="2217090"/>
            <a:ext cx="426462" cy="395865"/>
            <a:chOff x="-3808700" y="3628950"/>
            <a:chExt cx="296175" cy="274925"/>
          </a:xfrm>
        </p:grpSpPr>
        <p:sp>
          <p:nvSpPr>
            <p:cNvPr id="12362" name="Google Shape;12362;p81"/>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1"/>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1"/>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81"/>
          <p:cNvGrpSpPr/>
          <p:nvPr/>
        </p:nvGrpSpPr>
        <p:grpSpPr>
          <a:xfrm>
            <a:off x="5224504" y="2756412"/>
            <a:ext cx="419443" cy="420487"/>
            <a:chOff x="-3771675" y="3971775"/>
            <a:chExt cx="291300" cy="292025"/>
          </a:xfrm>
        </p:grpSpPr>
        <p:sp>
          <p:nvSpPr>
            <p:cNvPr id="12366" name="Google Shape;12366;p81"/>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1"/>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1"/>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1"/>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1"/>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1" name="Google Shape;12371;p81"/>
          <p:cNvGrpSpPr/>
          <p:nvPr/>
        </p:nvGrpSpPr>
        <p:grpSpPr>
          <a:xfrm>
            <a:off x="7885948" y="1716461"/>
            <a:ext cx="420271" cy="320774"/>
            <a:chOff x="-1951475" y="3273100"/>
            <a:chExt cx="291875" cy="222775"/>
          </a:xfrm>
        </p:grpSpPr>
        <p:sp>
          <p:nvSpPr>
            <p:cNvPr id="12372" name="Google Shape;12372;p81"/>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1"/>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1"/>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81"/>
          <p:cNvGrpSpPr/>
          <p:nvPr/>
        </p:nvGrpSpPr>
        <p:grpSpPr>
          <a:xfrm>
            <a:off x="7883429" y="2205191"/>
            <a:ext cx="425310" cy="419659"/>
            <a:chOff x="-1951475" y="3597450"/>
            <a:chExt cx="295375" cy="291450"/>
          </a:xfrm>
        </p:grpSpPr>
        <p:sp>
          <p:nvSpPr>
            <p:cNvPr id="12376" name="Google Shape;12376;p81"/>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1"/>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1"/>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1"/>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81"/>
          <p:cNvGrpSpPr/>
          <p:nvPr/>
        </p:nvGrpSpPr>
        <p:grpSpPr>
          <a:xfrm>
            <a:off x="7885680" y="2756825"/>
            <a:ext cx="444605" cy="419659"/>
            <a:chOff x="-1960150" y="3956600"/>
            <a:chExt cx="308775" cy="291450"/>
          </a:xfrm>
        </p:grpSpPr>
        <p:sp>
          <p:nvSpPr>
            <p:cNvPr id="12381" name="Google Shape;12381;p81"/>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1"/>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81"/>
          <p:cNvGrpSpPr/>
          <p:nvPr/>
        </p:nvGrpSpPr>
        <p:grpSpPr>
          <a:xfrm>
            <a:off x="1939718" y="3307636"/>
            <a:ext cx="420775" cy="420775"/>
            <a:chOff x="-804700" y="3226500"/>
            <a:chExt cx="292225" cy="292225"/>
          </a:xfrm>
        </p:grpSpPr>
        <p:sp>
          <p:nvSpPr>
            <p:cNvPr id="12384" name="Google Shape;12384;p81"/>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1"/>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1"/>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1"/>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1"/>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1"/>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1"/>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81"/>
          <p:cNvGrpSpPr/>
          <p:nvPr/>
        </p:nvGrpSpPr>
        <p:grpSpPr>
          <a:xfrm>
            <a:off x="3019809" y="1688647"/>
            <a:ext cx="420775" cy="420811"/>
            <a:chOff x="-5251625" y="3272950"/>
            <a:chExt cx="292225" cy="292250"/>
          </a:xfrm>
        </p:grpSpPr>
        <p:sp>
          <p:nvSpPr>
            <p:cNvPr id="12392" name="Google Shape;12392;p81"/>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1"/>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1"/>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81"/>
          <p:cNvGrpSpPr/>
          <p:nvPr/>
        </p:nvGrpSpPr>
        <p:grpSpPr>
          <a:xfrm>
            <a:off x="3016407" y="2204348"/>
            <a:ext cx="427578" cy="421351"/>
            <a:chOff x="-5254775" y="3631325"/>
            <a:chExt cx="296950" cy="292625"/>
          </a:xfrm>
        </p:grpSpPr>
        <p:sp>
          <p:nvSpPr>
            <p:cNvPr id="12396" name="Google Shape;12396;p81"/>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1"/>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1"/>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1"/>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1"/>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1"/>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1"/>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81"/>
          <p:cNvGrpSpPr/>
          <p:nvPr/>
        </p:nvGrpSpPr>
        <p:grpSpPr>
          <a:xfrm>
            <a:off x="3032265" y="2756270"/>
            <a:ext cx="419659" cy="420775"/>
            <a:chOff x="-5251625" y="3991275"/>
            <a:chExt cx="291450" cy="292225"/>
          </a:xfrm>
        </p:grpSpPr>
        <p:sp>
          <p:nvSpPr>
            <p:cNvPr id="12404" name="Google Shape;12404;p81"/>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1"/>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1"/>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1"/>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1"/>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81"/>
          <p:cNvGrpSpPr/>
          <p:nvPr/>
        </p:nvGrpSpPr>
        <p:grpSpPr>
          <a:xfrm>
            <a:off x="5772848" y="1689240"/>
            <a:ext cx="319874" cy="419623"/>
            <a:chOff x="-3365275" y="3253275"/>
            <a:chExt cx="222150" cy="291425"/>
          </a:xfrm>
        </p:grpSpPr>
        <p:sp>
          <p:nvSpPr>
            <p:cNvPr id="12410" name="Google Shape;12410;p81"/>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1"/>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81"/>
          <p:cNvGrpSpPr/>
          <p:nvPr/>
        </p:nvGrpSpPr>
        <p:grpSpPr>
          <a:xfrm>
            <a:off x="5746786" y="2204058"/>
            <a:ext cx="371998" cy="421927"/>
            <a:chOff x="-3383375" y="3611625"/>
            <a:chExt cx="258350" cy="293025"/>
          </a:xfrm>
        </p:grpSpPr>
        <p:sp>
          <p:nvSpPr>
            <p:cNvPr id="12413" name="Google Shape;12413;p81"/>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1"/>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81"/>
          <p:cNvGrpSpPr/>
          <p:nvPr/>
        </p:nvGrpSpPr>
        <p:grpSpPr>
          <a:xfrm>
            <a:off x="5809135" y="2756826"/>
            <a:ext cx="271097" cy="419659"/>
            <a:chOff x="-3347950" y="3971575"/>
            <a:chExt cx="188275" cy="291450"/>
          </a:xfrm>
        </p:grpSpPr>
        <p:sp>
          <p:nvSpPr>
            <p:cNvPr id="12416" name="Google Shape;12416;p81"/>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1"/>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1"/>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81"/>
          <p:cNvGrpSpPr/>
          <p:nvPr/>
        </p:nvGrpSpPr>
        <p:grpSpPr>
          <a:xfrm>
            <a:off x="858994" y="3307061"/>
            <a:ext cx="371998" cy="421927"/>
            <a:chOff x="-1575775" y="3238300"/>
            <a:chExt cx="258350" cy="293025"/>
          </a:xfrm>
        </p:grpSpPr>
        <p:sp>
          <p:nvSpPr>
            <p:cNvPr id="12420" name="Google Shape;12420;p81"/>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1"/>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1"/>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1"/>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1"/>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1"/>
          <p:cNvGrpSpPr/>
          <p:nvPr/>
        </p:nvGrpSpPr>
        <p:grpSpPr>
          <a:xfrm>
            <a:off x="2503892" y="3309051"/>
            <a:ext cx="423079" cy="424159"/>
            <a:chOff x="-1591550" y="3597475"/>
            <a:chExt cx="293825" cy="294575"/>
          </a:xfrm>
        </p:grpSpPr>
        <p:sp>
          <p:nvSpPr>
            <p:cNvPr id="12426" name="Google Shape;12426;p81"/>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1"/>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1"/>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81"/>
          <p:cNvGrpSpPr/>
          <p:nvPr/>
        </p:nvGrpSpPr>
        <p:grpSpPr>
          <a:xfrm>
            <a:off x="4153362" y="3318663"/>
            <a:ext cx="421927" cy="399248"/>
            <a:chOff x="-1592325" y="3957400"/>
            <a:chExt cx="293025" cy="277275"/>
          </a:xfrm>
        </p:grpSpPr>
        <p:sp>
          <p:nvSpPr>
            <p:cNvPr id="12430" name="Google Shape;12430;p81"/>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1"/>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1"/>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1"/>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1"/>
          <p:cNvGrpSpPr/>
          <p:nvPr/>
        </p:nvGrpSpPr>
        <p:grpSpPr>
          <a:xfrm>
            <a:off x="3640232" y="3310744"/>
            <a:ext cx="369730" cy="420775"/>
            <a:chOff x="-778700" y="3612425"/>
            <a:chExt cx="256775" cy="292225"/>
          </a:xfrm>
        </p:grpSpPr>
        <p:sp>
          <p:nvSpPr>
            <p:cNvPr id="12435" name="Google Shape;12435;p81"/>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1"/>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1"/>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1"/>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1"/>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1"/>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81"/>
          <p:cNvGrpSpPr/>
          <p:nvPr/>
        </p:nvGrpSpPr>
        <p:grpSpPr>
          <a:xfrm>
            <a:off x="6111733" y="3828305"/>
            <a:ext cx="340731" cy="387641"/>
            <a:chOff x="7728464" y="1561258"/>
            <a:chExt cx="349719" cy="397866"/>
          </a:xfrm>
        </p:grpSpPr>
        <p:sp>
          <p:nvSpPr>
            <p:cNvPr id="12442" name="Google Shape;12442;p81"/>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1"/>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4" name="Google Shape;12444;p81"/>
          <p:cNvGrpSpPr/>
          <p:nvPr/>
        </p:nvGrpSpPr>
        <p:grpSpPr>
          <a:xfrm>
            <a:off x="4034702" y="3828305"/>
            <a:ext cx="387681" cy="387641"/>
            <a:chOff x="5611350" y="1561258"/>
            <a:chExt cx="397907" cy="397866"/>
          </a:xfrm>
        </p:grpSpPr>
        <p:sp>
          <p:nvSpPr>
            <p:cNvPr id="12445" name="Google Shape;12445;p81"/>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1"/>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1"/>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1"/>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81"/>
          <p:cNvGrpSpPr/>
          <p:nvPr/>
        </p:nvGrpSpPr>
        <p:grpSpPr>
          <a:xfrm>
            <a:off x="4553987" y="3925571"/>
            <a:ext cx="387610" cy="193109"/>
            <a:chOff x="6140660" y="1661097"/>
            <a:chExt cx="397835" cy="198202"/>
          </a:xfrm>
        </p:grpSpPr>
        <p:sp>
          <p:nvSpPr>
            <p:cNvPr id="12450" name="Google Shape;12450;p81"/>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1"/>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1"/>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1"/>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81"/>
          <p:cNvGrpSpPr/>
          <p:nvPr/>
        </p:nvGrpSpPr>
        <p:grpSpPr>
          <a:xfrm>
            <a:off x="5073202" y="3828305"/>
            <a:ext cx="387681" cy="387641"/>
            <a:chOff x="6669907" y="1561258"/>
            <a:chExt cx="397907" cy="397866"/>
          </a:xfrm>
        </p:grpSpPr>
        <p:sp>
          <p:nvSpPr>
            <p:cNvPr id="12455" name="Google Shape;12455;p81"/>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1"/>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1"/>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1"/>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1"/>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81"/>
          <p:cNvGrpSpPr/>
          <p:nvPr/>
        </p:nvGrpSpPr>
        <p:grpSpPr>
          <a:xfrm>
            <a:off x="1958433" y="3885842"/>
            <a:ext cx="387681" cy="272572"/>
            <a:chOff x="3386036" y="1746339"/>
            <a:chExt cx="397907" cy="279762"/>
          </a:xfrm>
        </p:grpSpPr>
        <p:sp>
          <p:nvSpPr>
            <p:cNvPr id="12461" name="Google Shape;12461;p81"/>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1"/>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3" name="Google Shape;12463;p81"/>
          <p:cNvGrpSpPr/>
          <p:nvPr/>
        </p:nvGrpSpPr>
        <p:grpSpPr>
          <a:xfrm>
            <a:off x="2996130" y="3828288"/>
            <a:ext cx="387681" cy="387681"/>
            <a:chOff x="4417380" y="1687279"/>
            <a:chExt cx="397907" cy="397907"/>
          </a:xfrm>
        </p:grpSpPr>
        <p:sp>
          <p:nvSpPr>
            <p:cNvPr id="12464" name="Google Shape;12464;p81"/>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1"/>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81"/>
          <p:cNvGrpSpPr/>
          <p:nvPr/>
        </p:nvGrpSpPr>
        <p:grpSpPr>
          <a:xfrm>
            <a:off x="7942611" y="3308537"/>
            <a:ext cx="387661" cy="387661"/>
            <a:chOff x="2869999" y="1687279"/>
            <a:chExt cx="397887" cy="397887"/>
          </a:xfrm>
        </p:grpSpPr>
        <p:sp>
          <p:nvSpPr>
            <p:cNvPr id="12467" name="Google Shape;12467;p81"/>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1"/>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9" name="Google Shape;12469;p81"/>
          <p:cNvGrpSpPr/>
          <p:nvPr/>
        </p:nvGrpSpPr>
        <p:grpSpPr>
          <a:xfrm>
            <a:off x="2477718" y="3828664"/>
            <a:ext cx="386807" cy="386929"/>
            <a:chOff x="3902887" y="1687655"/>
            <a:chExt cx="397010" cy="397135"/>
          </a:xfrm>
        </p:grpSpPr>
        <p:sp>
          <p:nvSpPr>
            <p:cNvPr id="12470" name="Google Shape;12470;p81"/>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1"/>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81"/>
          <p:cNvGrpSpPr/>
          <p:nvPr/>
        </p:nvGrpSpPr>
        <p:grpSpPr>
          <a:xfrm>
            <a:off x="3515416" y="3828344"/>
            <a:ext cx="387681" cy="387681"/>
            <a:chOff x="4933458" y="1687279"/>
            <a:chExt cx="397907" cy="397907"/>
          </a:xfrm>
        </p:grpSpPr>
        <p:sp>
          <p:nvSpPr>
            <p:cNvPr id="12473" name="Google Shape;12473;p81"/>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1"/>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81"/>
          <p:cNvGrpSpPr/>
          <p:nvPr/>
        </p:nvGrpSpPr>
        <p:grpSpPr>
          <a:xfrm>
            <a:off x="5289671" y="3308775"/>
            <a:ext cx="387681" cy="387661"/>
            <a:chOff x="266768" y="1721375"/>
            <a:chExt cx="397907" cy="397887"/>
          </a:xfrm>
        </p:grpSpPr>
        <p:sp>
          <p:nvSpPr>
            <p:cNvPr id="12476" name="Google Shape;12476;p8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81"/>
          <p:cNvGrpSpPr/>
          <p:nvPr/>
        </p:nvGrpSpPr>
        <p:grpSpPr>
          <a:xfrm>
            <a:off x="7411672" y="3308924"/>
            <a:ext cx="387539" cy="386888"/>
            <a:chOff x="2408992" y="1722875"/>
            <a:chExt cx="397761" cy="397093"/>
          </a:xfrm>
        </p:grpSpPr>
        <p:sp>
          <p:nvSpPr>
            <p:cNvPr id="12479" name="Google Shape;12479;p81"/>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1"/>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81"/>
          <p:cNvGrpSpPr/>
          <p:nvPr/>
        </p:nvGrpSpPr>
        <p:grpSpPr>
          <a:xfrm>
            <a:off x="5592488" y="3828305"/>
            <a:ext cx="387641" cy="387641"/>
            <a:chOff x="7199196" y="1561258"/>
            <a:chExt cx="397866" cy="397866"/>
          </a:xfrm>
        </p:grpSpPr>
        <p:sp>
          <p:nvSpPr>
            <p:cNvPr id="12482" name="Google Shape;12482;p81"/>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1"/>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1"/>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5" name="Google Shape;12485;p81"/>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2486" name="Google Shape;12486;p81"/>
          <p:cNvGrpSpPr/>
          <p:nvPr/>
        </p:nvGrpSpPr>
        <p:grpSpPr>
          <a:xfrm>
            <a:off x="6348367" y="3308537"/>
            <a:ext cx="387661" cy="387661"/>
            <a:chOff x="1379798" y="1723250"/>
            <a:chExt cx="397887" cy="397887"/>
          </a:xfrm>
        </p:grpSpPr>
        <p:sp>
          <p:nvSpPr>
            <p:cNvPr id="12487" name="Google Shape;12487;p81"/>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1"/>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1"/>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1"/>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81"/>
          <p:cNvGrpSpPr/>
          <p:nvPr/>
        </p:nvGrpSpPr>
        <p:grpSpPr>
          <a:xfrm>
            <a:off x="5817327" y="3308537"/>
            <a:ext cx="387641" cy="387661"/>
            <a:chOff x="864491" y="1723250"/>
            <a:chExt cx="397866" cy="397887"/>
          </a:xfrm>
        </p:grpSpPr>
        <p:sp>
          <p:nvSpPr>
            <p:cNvPr id="12492" name="Google Shape;12492;p8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5" name="Google Shape;12495;p81"/>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6" name="Google Shape;12496;p81"/>
          <p:cNvGrpSpPr/>
          <p:nvPr/>
        </p:nvGrpSpPr>
        <p:grpSpPr>
          <a:xfrm>
            <a:off x="6584154" y="3827060"/>
            <a:ext cx="388966" cy="388966"/>
            <a:chOff x="1190625" y="238125"/>
            <a:chExt cx="5235075" cy="5235075"/>
          </a:xfrm>
        </p:grpSpPr>
        <p:sp>
          <p:nvSpPr>
            <p:cNvPr id="12497" name="Google Shape;12497;p81"/>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1"/>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02"/>
        <p:cNvGrpSpPr/>
        <p:nvPr/>
      </p:nvGrpSpPr>
      <p:grpSpPr>
        <a:xfrm>
          <a:off x="0" y="0"/>
          <a:ext cx="0" cy="0"/>
          <a:chOff x="0" y="0"/>
          <a:chExt cx="0" cy="0"/>
        </a:xfrm>
      </p:grpSpPr>
      <p:pic>
        <p:nvPicPr>
          <p:cNvPr id="12503" name="Google Shape;12503;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71"/>
        <p:cNvGrpSpPr/>
        <p:nvPr/>
      </p:nvGrpSpPr>
      <p:grpSpPr>
        <a:xfrm>
          <a:off x="0" y="0"/>
          <a:ext cx="0" cy="0"/>
          <a:chOff x="0" y="0"/>
          <a:chExt cx="0" cy="0"/>
        </a:xfrm>
      </p:grpSpPr>
      <p:sp>
        <p:nvSpPr>
          <p:cNvPr id="2472" name="Google Shape;2472;p39"/>
          <p:cNvSpPr txBox="1">
            <a:spLocks noGrp="1"/>
          </p:cNvSpPr>
          <p:nvPr>
            <p:ph type="title"/>
          </p:nvPr>
        </p:nvSpPr>
        <p:spPr>
          <a:xfrm>
            <a:off x="1892700" y="3149125"/>
            <a:ext cx="5358600" cy="15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a:t>
            </a:r>
            <a:r>
              <a:rPr lang="en">
                <a:solidFill>
                  <a:schemeClr val="accent1"/>
                </a:solidFill>
              </a:rPr>
              <a:t>WORDS</a:t>
            </a:r>
            <a:endParaRPr>
              <a:solidFill>
                <a:schemeClr val="accent1"/>
              </a:solidFill>
            </a:endParaRPr>
          </a:p>
        </p:txBody>
      </p:sp>
      <p:cxnSp>
        <p:nvCxnSpPr>
          <p:cNvPr id="2473" name="Google Shape;2473;p39"/>
          <p:cNvCxnSpPr/>
          <p:nvPr/>
        </p:nvCxnSpPr>
        <p:spPr>
          <a:xfrm>
            <a:off x="2266800" y="3003300"/>
            <a:ext cx="4610400" cy="0"/>
          </a:xfrm>
          <a:prstGeom prst="straightConnector1">
            <a:avLst/>
          </a:prstGeom>
          <a:noFill/>
          <a:ln w="28575" cap="flat" cmpd="sng">
            <a:solidFill>
              <a:schemeClr val="lt1"/>
            </a:solidFill>
            <a:prstDash val="solid"/>
            <a:round/>
            <a:headEnd type="none" w="med" len="med"/>
            <a:tailEnd type="none" w="med" len="med"/>
          </a:ln>
        </p:spPr>
      </p:cxnSp>
      <p:grpSp>
        <p:nvGrpSpPr>
          <p:cNvPr id="2474" name="Google Shape;2474;p39"/>
          <p:cNvGrpSpPr/>
          <p:nvPr/>
        </p:nvGrpSpPr>
        <p:grpSpPr>
          <a:xfrm>
            <a:off x="2448378" y="121319"/>
            <a:ext cx="4247229" cy="2686829"/>
            <a:chOff x="4009675" y="741375"/>
            <a:chExt cx="1784400" cy="1128825"/>
          </a:xfrm>
        </p:grpSpPr>
        <p:sp>
          <p:nvSpPr>
            <p:cNvPr id="2475" name="Google Shape;2475;p39"/>
            <p:cNvSpPr/>
            <p:nvPr/>
          </p:nvSpPr>
          <p:spPr>
            <a:xfrm>
              <a:off x="4009675" y="1030525"/>
              <a:ext cx="1750550" cy="839675"/>
            </a:xfrm>
            <a:custGeom>
              <a:avLst/>
              <a:gdLst/>
              <a:ahLst/>
              <a:cxnLst/>
              <a:rect l="l" t="t" r="r" b="b"/>
              <a:pathLst>
                <a:path w="70022" h="33587" extrusionOk="0">
                  <a:moveTo>
                    <a:pt x="41307" y="0"/>
                  </a:moveTo>
                  <a:cubicBezTo>
                    <a:pt x="29864" y="0"/>
                    <a:pt x="12063" y="4874"/>
                    <a:pt x="4728" y="18136"/>
                  </a:cubicBezTo>
                  <a:cubicBezTo>
                    <a:pt x="0" y="26680"/>
                    <a:pt x="4077" y="33586"/>
                    <a:pt x="12380" y="33586"/>
                  </a:cubicBezTo>
                  <a:cubicBezTo>
                    <a:pt x="12845" y="33586"/>
                    <a:pt x="13323" y="33565"/>
                    <a:pt x="13813" y="33520"/>
                  </a:cubicBezTo>
                  <a:cubicBezTo>
                    <a:pt x="20872" y="32884"/>
                    <a:pt x="27794" y="31325"/>
                    <a:pt x="34686" y="31325"/>
                  </a:cubicBezTo>
                  <a:cubicBezTo>
                    <a:pt x="37246" y="31325"/>
                    <a:pt x="39801" y="31540"/>
                    <a:pt x="42357" y="32097"/>
                  </a:cubicBezTo>
                  <a:cubicBezTo>
                    <a:pt x="46076" y="32908"/>
                    <a:pt x="49701" y="33542"/>
                    <a:pt x="52975" y="33542"/>
                  </a:cubicBezTo>
                  <a:cubicBezTo>
                    <a:pt x="57827" y="33542"/>
                    <a:pt x="61906" y="32150"/>
                    <a:pt x="64372" y="27878"/>
                  </a:cubicBezTo>
                  <a:cubicBezTo>
                    <a:pt x="70021" y="18094"/>
                    <a:pt x="59869" y="967"/>
                    <a:pt x="43335" y="55"/>
                  </a:cubicBezTo>
                  <a:cubicBezTo>
                    <a:pt x="42686" y="19"/>
                    <a:pt x="42008" y="0"/>
                    <a:pt x="4130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9"/>
            <p:cNvSpPr/>
            <p:nvPr/>
          </p:nvSpPr>
          <p:spPr>
            <a:xfrm>
              <a:off x="5451025" y="1190225"/>
              <a:ext cx="19325" cy="16525"/>
            </a:xfrm>
            <a:custGeom>
              <a:avLst/>
              <a:gdLst/>
              <a:ahLst/>
              <a:cxnLst/>
              <a:rect l="l" t="t" r="r" b="b"/>
              <a:pathLst>
                <a:path w="773" h="661" extrusionOk="0">
                  <a:moveTo>
                    <a:pt x="440" y="0"/>
                  </a:moveTo>
                  <a:cubicBezTo>
                    <a:pt x="359" y="0"/>
                    <a:pt x="276" y="31"/>
                    <a:pt x="208" y="98"/>
                  </a:cubicBezTo>
                  <a:cubicBezTo>
                    <a:pt x="0" y="305"/>
                    <a:pt x="147" y="661"/>
                    <a:pt x="442" y="661"/>
                  </a:cubicBezTo>
                  <a:cubicBezTo>
                    <a:pt x="623" y="661"/>
                    <a:pt x="771" y="513"/>
                    <a:pt x="771" y="331"/>
                  </a:cubicBezTo>
                  <a:cubicBezTo>
                    <a:pt x="772" y="132"/>
                    <a:pt x="610"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9"/>
            <p:cNvSpPr/>
            <p:nvPr/>
          </p:nvSpPr>
          <p:spPr>
            <a:xfrm>
              <a:off x="5451025" y="1232375"/>
              <a:ext cx="19325" cy="16575"/>
            </a:xfrm>
            <a:custGeom>
              <a:avLst/>
              <a:gdLst/>
              <a:ahLst/>
              <a:cxnLst/>
              <a:rect l="l" t="t" r="r" b="b"/>
              <a:pathLst>
                <a:path w="773" h="663" extrusionOk="0">
                  <a:moveTo>
                    <a:pt x="439" y="1"/>
                  </a:moveTo>
                  <a:cubicBezTo>
                    <a:pt x="358" y="1"/>
                    <a:pt x="276" y="31"/>
                    <a:pt x="208" y="98"/>
                  </a:cubicBezTo>
                  <a:cubicBezTo>
                    <a:pt x="0" y="306"/>
                    <a:pt x="147" y="662"/>
                    <a:pt x="442" y="662"/>
                  </a:cubicBezTo>
                  <a:cubicBezTo>
                    <a:pt x="623" y="662"/>
                    <a:pt x="771" y="514"/>
                    <a:pt x="771" y="332"/>
                  </a:cubicBezTo>
                  <a:cubicBezTo>
                    <a:pt x="772" y="133"/>
                    <a:pt x="609" y="1"/>
                    <a:pt x="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9"/>
            <p:cNvSpPr/>
            <p:nvPr/>
          </p:nvSpPr>
          <p:spPr>
            <a:xfrm>
              <a:off x="5451025" y="1274575"/>
              <a:ext cx="19300" cy="16525"/>
            </a:xfrm>
            <a:custGeom>
              <a:avLst/>
              <a:gdLst/>
              <a:ahLst/>
              <a:cxnLst/>
              <a:rect l="l" t="t" r="r" b="b"/>
              <a:pathLst>
                <a:path w="772" h="661" extrusionOk="0">
                  <a:moveTo>
                    <a:pt x="439" y="0"/>
                  </a:moveTo>
                  <a:cubicBezTo>
                    <a:pt x="358" y="0"/>
                    <a:pt x="276" y="30"/>
                    <a:pt x="208" y="97"/>
                  </a:cubicBezTo>
                  <a:cubicBezTo>
                    <a:pt x="0" y="305"/>
                    <a:pt x="148" y="660"/>
                    <a:pt x="442" y="660"/>
                  </a:cubicBezTo>
                  <a:cubicBezTo>
                    <a:pt x="623" y="660"/>
                    <a:pt x="771" y="513"/>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9"/>
            <p:cNvSpPr/>
            <p:nvPr/>
          </p:nvSpPr>
          <p:spPr>
            <a:xfrm>
              <a:off x="5451025" y="1316750"/>
              <a:ext cx="19300" cy="16525"/>
            </a:xfrm>
            <a:custGeom>
              <a:avLst/>
              <a:gdLst/>
              <a:ahLst/>
              <a:cxnLst/>
              <a:rect l="l" t="t" r="r" b="b"/>
              <a:pathLst>
                <a:path w="772" h="661" extrusionOk="0">
                  <a:moveTo>
                    <a:pt x="440" y="0"/>
                  </a:moveTo>
                  <a:cubicBezTo>
                    <a:pt x="358" y="0"/>
                    <a:pt x="276" y="30"/>
                    <a:pt x="208" y="98"/>
                  </a:cubicBezTo>
                  <a:cubicBezTo>
                    <a:pt x="0" y="306"/>
                    <a:pt x="148" y="661"/>
                    <a:pt x="442" y="661"/>
                  </a:cubicBezTo>
                  <a:cubicBezTo>
                    <a:pt x="624" y="661"/>
                    <a:pt x="771" y="513"/>
                    <a:pt x="771" y="331"/>
                  </a:cubicBezTo>
                  <a:cubicBezTo>
                    <a:pt x="771"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9"/>
            <p:cNvSpPr/>
            <p:nvPr/>
          </p:nvSpPr>
          <p:spPr>
            <a:xfrm>
              <a:off x="5451025" y="1358925"/>
              <a:ext cx="19300" cy="16550"/>
            </a:xfrm>
            <a:custGeom>
              <a:avLst/>
              <a:gdLst/>
              <a:ahLst/>
              <a:cxnLst/>
              <a:rect l="l" t="t" r="r" b="b"/>
              <a:pathLst>
                <a:path w="772" h="662" extrusionOk="0">
                  <a:moveTo>
                    <a:pt x="440" y="0"/>
                  </a:moveTo>
                  <a:cubicBezTo>
                    <a:pt x="358" y="0"/>
                    <a:pt x="276" y="31"/>
                    <a:pt x="208" y="98"/>
                  </a:cubicBezTo>
                  <a:cubicBezTo>
                    <a:pt x="0" y="305"/>
                    <a:pt x="148" y="661"/>
                    <a:pt x="442" y="661"/>
                  </a:cubicBezTo>
                  <a:cubicBezTo>
                    <a:pt x="624" y="661"/>
                    <a:pt x="771" y="513"/>
                    <a:pt x="771" y="331"/>
                  </a:cubicBezTo>
                  <a:cubicBezTo>
                    <a:pt x="771"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9"/>
            <p:cNvSpPr/>
            <p:nvPr/>
          </p:nvSpPr>
          <p:spPr>
            <a:xfrm>
              <a:off x="5451025" y="1401100"/>
              <a:ext cx="19300" cy="16550"/>
            </a:xfrm>
            <a:custGeom>
              <a:avLst/>
              <a:gdLst/>
              <a:ahLst/>
              <a:cxnLst/>
              <a:rect l="l" t="t" r="r" b="b"/>
              <a:pathLst>
                <a:path w="772" h="662" extrusionOk="0">
                  <a:moveTo>
                    <a:pt x="439" y="0"/>
                  </a:moveTo>
                  <a:cubicBezTo>
                    <a:pt x="358" y="0"/>
                    <a:pt x="276" y="30"/>
                    <a:pt x="208" y="97"/>
                  </a:cubicBezTo>
                  <a:cubicBezTo>
                    <a:pt x="0" y="305"/>
                    <a:pt x="148" y="661"/>
                    <a:pt x="442" y="661"/>
                  </a:cubicBezTo>
                  <a:cubicBezTo>
                    <a:pt x="623" y="661"/>
                    <a:pt x="771" y="513"/>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9"/>
            <p:cNvSpPr/>
            <p:nvPr/>
          </p:nvSpPr>
          <p:spPr>
            <a:xfrm>
              <a:off x="5451025" y="1443275"/>
              <a:ext cx="19300" cy="16525"/>
            </a:xfrm>
            <a:custGeom>
              <a:avLst/>
              <a:gdLst/>
              <a:ahLst/>
              <a:cxnLst/>
              <a:rect l="l" t="t" r="r" b="b"/>
              <a:pathLst>
                <a:path w="772" h="661" extrusionOk="0">
                  <a:moveTo>
                    <a:pt x="439" y="0"/>
                  </a:moveTo>
                  <a:cubicBezTo>
                    <a:pt x="358" y="0"/>
                    <a:pt x="276" y="30"/>
                    <a:pt x="208" y="97"/>
                  </a:cubicBezTo>
                  <a:cubicBezTo>
                    <a:pt x="0" y="305"/>
                    <a:pt x="148" y="661"/>
                    <a:pt x="442" y="661"/>
                  </a:cubicBezTo>
                  <a:cubicBezTo>
                    <a:pt x="623" y="661"/>
                    <a:pt x="771" y="514"/>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9"/>
            <p:cNvSpPr/>
            <p:nvPr/>
          </p:nvSpPr>
          <p:spPr>
            <a:xfrm>
              <a:off x="5451025" y="1485450"/>
              <a:ext cx="19300" cy="16525"/>
            </a:xfrm>
            <a:custGeom>
              <a:avLst/>
              <a:gdLst/>
              <a:ahLst/>
              <a:cxnLst/>
              <a:rect l="l" t="t" r="r" b="b"/>
              <a:pathLst>
                <a:path w="772" h="661" extrusionOk="0">
                  <a:moveTo>
                    <a:pt x="439" y="0"/>
                  </a:moveTo>
                  <a:cubicBezTo>
                    <a:pt x="358" y="0"/>
                    <a:pt x="276" y="30"/>
                    <a:pt x="208" y="98"/>
                  </a:cubicBezTo>
                  <a:cubicBezTo>
                    <a:pt x="0" y="306"/>
                    <a:pt x="148" y="661"/>
                    <a:pt x="442" y="661"/>
                  </a:cubicBezTo>
                  <a:cubicBezTo>
                    <a:pt x="623" y="661"/>
                    <a:pt x="771" y="513"/>
                    <a:pt x="771" y="332"/>
                  </a:cubicBezTo>
                  <a:cubicBezTo>
                    <a:pt x="771" y="133"/>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9"/>
            <p:cNvSpPr/>
            <p:nvPr/>
          </p:nvSpPr>
          <p:spPr>
            <a:xfrm>
              <a:off x="5451050" y="1527625"/>
              <a:ext cx="19275" cy="16550"/>
            </a:xfrm>
            <a:custGeom>
              <a:avLst/>
              <a:gdLst/>
              <a:ahLst/>
              <a:cxnLst/>
              <a:rect l="l" t="t" r="r" b="b"/>
              <a:pathLst>
                <a:path w="771" h="662" extrusionOk="0">
                  <a:moveTo>
                    <a:pt x="439" y="0"/>
                  </a:moveTo>
                  <a:cubicBezTo>
                    <a:pt x="357" y="0"/>
                    <a:pt x="275" y="31"/>
                    <a:pt x="207" y="98"/>
                  </a:cubicBezTo>
                  <a:cubicBezTo>
                    <a:pt x="0" y="306"/>
                    <a:pt x="147" y="661"/>
                    <a:pt x="441" y="661"/>
                  </a:cubicBezTo>
                  <a:cubicBezTo>
                    <a:pt x="623" y="661"/>
                    <a:pt x="770" y="513"/>
                    <a:pt x="770" y="331"/>
                  </a:cubicBezTo>
                  <a:cubicBezTo>
                    <a:pt x="770" y="132"/>
                    <a:pt x="608"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9"/>
            <p:cNvSpPr/>
            <p:nvPr/>
          </p:nvSpPr>
          <p:spPr>
            <a:xfrm>
              <a:off x="5497300" y="1190225"/>
              <a:ext cx="19300" cy="16525"/>
            </a:xfrm>
            <a:custGeom>
              <a:avLst/>
              <a:gdLst/>
              <a:ahLst/>
              <a:cxnLst/>
              <a:rect l="l" t="t" r="r" b="b"/>
              <a:pathLst>
                <a:path w="772" h="661" extrusionOk="0">
                  <a:moveTo>
                    <a:pt x="439" y="0"/>
                  </a:moveTo>
                  <a:cubicBezTo>
                    <a:pt x="357" y="0"/>
                    <a:pt x="275" y="31"/>
                    <a:pt x="207" y="98"/>
                  </a:cubicBezTo>
                  <a:cubicBezTo>
                    <a:pt x="0" y="306"/>
                    <a:pt x="147" y="661"/>
                    <a:pt x="441" y="661"/>
                  </a:cubicBezTo>
                  <a:cubicBezTo>
                    <a:pt x="623" y="661"/>
                    <a:pt x="770" y="513"/>
                    <a:pt x="771" y="331"/>
                  </a:cubicBezTo>
                  <a:cubicBezTo>
                    <a:pt x="771" y="132"/>
                    <a:pt x="608"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9"/>
            <p:cNvSpPr/>
            <p:nvPr/>
          </p:nvSpPr>
          <p:spPr>
            <a:xfrm>
              <a:off x="5497275" y="1232375"/>
              <a:ext cx="19325" cy="16575"/>
            </a:xfrm>
            <a:custGeom>
              <a:avLst/>
              <a:gdLst/>
              <a:ahLst/>
              <a:cxnLst/>
              <a:rect l="l" t="t" r="r" b="b"/>
              <a:pathLst>
                <a:path w="773" h="663" extrusionOk="0">
                  <a:moveTo>
                    <a:pt x="439" y="1"/>
                  </a:moveTo>
                  <a:cubicBezTo>
                    <a:pt x="358" y="1"/>
                    <a:pt x="275" y="31"/>
                    <a:pt x="208" y="98"/>
                  </a:cubicBezTo>
                  <a:cubicBezTo>
                    <a:pt x="0" y="306"/>
                    <a:pt x="148" y="662"/>
                    <a:pt x="442" y="662"/>
                  </a:cubicBezTo>
                  <a:cubicBezTo>
                    <a:pt x="624" y="661"/>
                    <a:pt x="771" y="514"/>
                    <a:pt x="772" y="332"/>
                  </a:cubicBezTo>
                  <a:cubicBezTo>
                    <a:pt x="772" y="133"/>
                    <a:pt x="609" y="1"/>
                    <a:pt x="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9"/>
            <p:cNvSpPr/>
            <p:nvPr/>
          </p:nvSpPr>
          <p:spPr>
            <a:xfrm>
              <a:off x="5497300" y="1274575"/>
              <a:ext cx="19300" cy="16525"/>
            </a:xfrm>
            <a:custGeom>
              <a:avLst/>
              <a:gdLst/>
              <a:ahLst/>
              <a:cxnLst/>
              <a:rect l="l" t="t" r="r" b="b"/>
              <a:pathLst>
                <a:path w="772" h="661" extrusionOk="0">
                  <a:moveTo>
                    <a:pt x="438" y="0"/>
                  </a:moveTo>
                  <a:cubicBezTo>
                    <a:pt x="357" y="0"/>
                    <a:pt x="274" y="30"/>
                    <a:pt x="207" y="97"/>
                  </a:cubicBezTo>
                  <a:cubicBezTo>
                    <a:pt x="0" y="305"/>
                    <a:pt x="147" y="660"/>
                    <a:pt x="441" y="660"/>
                  </a:cubicBezTo>
                  <a:cubicBezTo>
                    <a:pt x="623" y="660"/>
                    <a:pt x="770" y="512"/>
                    <a:pt x="771" y="331"/>
                  </a:cubicBezTo>
                  <a:cubicBezTo>
                    <a:pt x="771" y="132"/>
                    <a:pt x="608" y="0"/>
                    <a:pt x="4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9"/>
            <p:cNvSpPr/>
            <p:nvPr/>
          </p:nvSpPr>
          <p:spPr>
            <a:xfrm>
              <a:off x="5497300" y="1316750"/>
              <a:ext cx="19300" cy="16525"/>
            </a:xfrm>
            <a:custGeom>
              <a:avLst/>
              <a:gdLst/>
              <a:ahLst/>
              <a:cxnLst/>
              <a:rect l="l" t="t" r="r" b="b"/>
              <a:pathLst>
                <a:path w="772" h="661" extrusionOk="0">
                  <a:moveTo>
                    <a:pt x="439" y="0"/>
                  </a:moveTo>
                  <a:cubicBezTo>
                    <a:pt x="357" y="0"/>
                    <a:pt x="275" y="30"/>
                    <a:pt x="207" y="98"/>
                  </a:cubicBezTo>
                  <a:cubicBezTo>
                    <a:pt x="0" y="306"/>
                    <a:pt x="147" y="661"/>
                    <a:pt x="441" y="661"/>
                  </a:cubicBezTo>
                  <a:cubicBezTo>
                    <a:pt x="623" y="661"/>
                    <a:pt x="770" y="513"/>
                    <a:pt x="771" y="331"/>
                  </a:cubicBezTo>
                  <a:cubicBezTo>
                    <a:pt x="771" y="132"/>
                    <a:pt x="608"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9"/>
            <p:cNvSpPr/>
            <p:nvPr/>
          </p:nvSpPr>
          <p:spPr>
            <a:xfrm>
              <a:off x="5497300" y="1358925"/>
              <a:ext cx="19300" cy="16550"/>
            </a:xfrm>
            <a:custGeom>
              <a:avLst/>
              <a:gdLst/>
              <a:ahLst/>
              <a:cxnLst/>
              <a:rect l="l" t="t" r="r" b="b"/>
              <a:pathLst>
                <a:path w="772" h="662" extrusionOk="0">
                  <a:moveTo>
                    <a:pt x="439" y="0"/>
                  </a:moveTo>
                  <a:cubicBezTo>
                    <a:pt x="357" y="0"/>
                    <a:pt x="275" y="31"/>
                    <a:pt x="207" y="98"/>
                  </a:cubicBezTo>
                  <a:cubicBezTo>
                    <a:pt x="0" y="306"/>
                    <a:pt x="147" y="661"/>
                    <a:pt x="441" y="661"/>
                  </a:cubicBezTo>
                  <a:cubicBezTo>
                    <a:pt x="623" y="661"/>
                    <a:pt x="770" y="513"/>
                    <a:pt x="771" y="331"/>
                  </a:cubicBezTo>
                  <a:cubicBezTo>
                    <a:pt x="771" y="132"/>
                    <a:pt x="608"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9"/>
            <p:cNvSpPr/>
            <p:nvPr/>
          </p:nvSpPr>
          <p:spPr>
            <a:xfrm>
              <a:off x="5497300" y="1401100"/>
              <a:ext cx="19300" cy="16550"/>
            </a:xfrm>
            <a:custGeom>
              <a:avLst/>
              <a:gdLst/>
              <a:ahLst/>
              <a:cxnLst/>
              <a:rect l="l" t="t" r="r" b="b"/>
              <a:pathLst>
                <a:path w="772" h="662" extrusionOk="0">
                  <a:moveTo>
                    <a:pt x="439" y="1"/>
                  </a:moveTo>
                  <a:cubicBezTo>
                    <a:pt x="357" y="1"/>
                    <a:pt x="275" y="31"/>
                    <a:pt x="207" y="98"/>
                  </a:cubicBezTo>
                  <a:cubicBezTo>
                    <a:pt x="0" y="305"/>
                    <a:pt x="147" y="661"/>
                    <a:pt x="441" y="661"/>
                  </a:cubicBezTo>
                  <a:cubicBezTo>
                    <a:pt x="623" y="660"/>
                    <a:pt x="770" y="513"/>
                    <a:pt x="771" y="331"/>
                  </a:cubicBezTo>
                  <a:cubicBezTo>
                    <a:pt x="771" y="132"/>
                    <a:pt x="608" y="1"/>
                    <a:pt x="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9"/>
            <p:cNvSpPr/>
            <p:nvPr/>
          </p:nvSpPr>
          <p:spPr>
            <a:xfrm>
              <a:off x="5497300" y="1443275"/>
              <a:ext cx="19300" cy="16525"/>
            </a:xfrm>
            <a:custGeom>
              <a:avLst/>
              <a:gdLst/>
              <a:ahLst/>
              <a:cxnLst/>
              <a:rect l="l" t="t" r="r" b="b"/>
              <a:pathLst>
                <a:path w="772" h="661" extrusionOk="0">
                  <a:moveTo>
                    <a:pt x="438" y="0"/>
                  </a:moveTo>
                  <a:cubicBezTo>
                    <a:pt x="357" y="0"/>
                    <a:pt x="274" y="30"/>
                    <a:pt x="207" y="97"/>
                  </a:cubicBezTo>
                  <a:cubicBezTo>
                    <a:pt x="0" y="305"/>
                    <a:pt x="147" y="661"/>
                    <a:pt x="440" y="661"/>
                  </a:cubicBezTo>
                  <a:cubicBezTo>
                    <a:pt x="440" y="661"/>
                    <a:pt x="441" y="661"/>
                    <a:pt x="441" y="661"/>
                  </a:cubicBezTo>
                  <a:cubicBezTo>
                    <a:pt x="623" y="661"/>
                    <a:pt x="770" y="514"/>
                    <a:pt x="771" y="331"/>
                  </a:cubicBezTo>
                  <a:cubicBezTo>
                    <a:pt x="771" y="132"/>
                    <a:pt x="608" y="0"/>
                    <a:pt x="4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9"/>
            <p:cNvSpPr/>
            <p:nvPr/>
          </p:nvSpPr>
          <p:spPr>
            <a:xfrm>
              <a:off x="5497300" y="1485450"/>
              <a:ext cx="19300" cy="16525"/>
            </a:xfrm>
            <a:custGeom>
              <a:avLst/>
              <a:gdLst/>
              <a:ahLst/>
              <a:cxnLst/>
              <a:rect l="l" t="t" r="r" b="b"/>
              <a:pathLst>
                <a:path w="772" h="661" extrusionOk="0">
                  <a:moveTo>
                    <a:pt x="438" y="0"/>
                  </a:moveTo>
                  <a:cubicBezTo>
                    <a:pt x="357" y="0"/>
                    <a:pt x="274" y="30"/>
                    <a:pt x="207" y="98"/>
                  </a:cubicBezTo>
                  <a:cubicBezTo>
                    <a:pt x="0" y="306"/>
                    <a:pt x="147" y="661"/>
                    <a:pt x="441" y="661"/>
                  </a:cubicBezTo>
                  <a:cubicBezTo>
                    <a:pt x="623" y="661"/>
                    <a:pt x="770" y="513"/>
                    <a:pt x="771" y="332"/>
                  </a:cubicBezTo>
                  <a:cubicBezTo>
                    <a:pt x="771" y="132"/>
                    <a:pt x="608" y="0"/>
                    <a:pt x="4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9"/>
            <p:cNvSpPr/>
            <p:nvPr/>
          </p:nvSpPr>
          <p:spPr>
            <a:xfrm>
              <a:off x="5497300" y="1527625"/>
              <a:ext cx="19300" cy="16550"/>
            </a:xfrm>
            <a:custGeom>
              <a:avLst/>
              <a:gdLst/>
              <a:ahLst/>
              <a:cxnLst/>
              <a:rect l="l" t="t" r="r" b="b"/>
              <a:pathLst>
                <a:path w="772" h="662" extrusionOk="0">
                  <a:moveTo>
                    <a:pt x="438" y="0"/>
                  </a:moveTo>
                  <a:cubicBezTo>
                    <a:pt x="357" y="0"/>
                    <a:pt x="275" y="31"/>
                    <a:pt x="207" y="98"/>
                  </a:cubicBezTo>
                  <a:cubicBezTo>
                    <a:pt x="0" y="306"/>
                    <a:pt x="147" y="661"/>
                    <a:pt x="441" y="661"/>
                  </a:cubicBezTo>
                  <a:cubicBezTo>
                    <a:pt x="623" y="661"/>
                    <a:pt x="770" y="513"/>
                    <a:pt x="771" y="331"/>
                  </a:cubicBezTo>
                  <a:cubicBezTo>
                    <a:pt x="771" y="132"/>
                    <a:pt x="608" y="0"/>
                    <a:pt x="4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9"/>
            <p:cNvSpPr/>
            <p:nvPr/>
          </p:nvSpPr>
          <p:spPr>
            <a:xfrm>
              <a:off x="5543525" y="1190225"/>
              <a:ext cx="19325" cy="16525"/>
            </a:xfrm>
            <a:custGeom>
              <a:avLst/>
              <a:gdLst/>
              <a:ahLst/>
              <a:cxnLst/>
              <a:rect l="l" t="t" r="r" b="b"/>
              <a:pathLst>
                <a:path w="773" h="661" extrusionOk="0">
                  <a:moveTo>
                    <a:pt x="440" y="0"/>
                  </a:moveTo>
                  <a:cubicBezTo>
                    <a:pt x="359" y="0"/>
                    <a:pt x="276" y="31"/>
                    <a:pt x="209" y="98"/>
                  </a:cubicBezTo>
                  <a:cubicBezTo>
                    <a:pt x="1" y="305"/>
                    <a:pt x="148" y="661"/>
                    <a:pt x="442" y="661"/>
                  </a:cubicBezTo>
                  <a:cubicBezTo>
                    <a:pt x="624" y="661"/>
                    <a:pt x="772" y="513"/>
                    <a:pt x="772" y="331"/>
                  </a:cubicBezTo>
                  <a:cubicBezTo>
                    <a:pt x="772" y="132"/>
                    <a:pt x="610"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9"/>
            <p:cNvSpPr/>
            <p:nvPr/>
          </p:nvSpPr>
          <p:spPr>
            <a:xfrm>
              <a:off x="5543525" y="1232400"/>
              <a:ext cx="19325" cy="16550"/>
            </a:xfrm>
            <a:custGeom>
              <a:avLst/>
              <a:gdLst/>
              <a:ahLst/>
              <a:cxnLst/>
              <a:rect l="l" t="t" r="r" b="b"/>
              <a:pathLst>
                <a:path w="773" h="662" extrusionOk="0">
                  <a:moveTo>
                    <a:pt x="440" y="0"/>
                  </a:moveTo>
                  <a:cubicBezTo>
                    <a:pt x="359" y="0"/>
                    <a:pt x="276" y="30"/>
                    <a:pt x="209" y="97"/>
                  </a:cubicBezTo>
                  <a:cubicBezTo>
                    <a:pt x="1" y="305"/>
                    <a:pt x="148" y="661"/>
                    <a:pt x="442" y="661"/>
                  </a:cubicBezTo>
                  <a:cubicBezTo>
                    <a:pt x="624" y="661"/>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9"/>
            <p:cNvSpPr/>
            <p:nvPr/>
          </p:nvSpPr>
          <p:spPr>
            <a:xfrm>
              <a:off x="5543525" y="1274575"/>
              <a:ext cx="19325" cy="16525"/>
            </a:xfrm>
            <a:custGeom>
              <a:avLst/>
              <a:gdLst/>
              <a:ahLst/>
              <a:cxnLst/>
              <a:rect l="l" t="t" r="r" b="b"/>
              <a:pathLst>
                <a:path w="773" h="661" extrusionOk="0">
                  <a:moveTo>
                    <a:pt x="440" y="0"/>
                  </a:moveTo>
                  <a:cubicBezTo>
                    <a:pt x="359" y="0"/>
                    <a:pt x="276" y="30"/>
                    <a:pt x="209" y="97"/>
                  </a:cubicBezTo>
                  <a:cubicBezTo>
                    <a:pt x="1" y="305"/>
                    <a:pt x="148" y="660"/>
                    <a:pt x="442" y="660"/>
                  </a:cubicBezTo>
                  <a:cubicBezTo>
                    <a:pt x="624" y="660"/>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9"/>
            <p:cNvSpPr/>
            <p:nvPr/>
          </p:nvSpPr>
          <p:spPr>
            <a:xfrm>
              <a:off x="5543525" y="1316750"/>
              <a:ext cx="19325" cy="16525"/>
            </a:xfrm>
            <a:custGeom>
              <a:avLst/>
              <a:gdLst/>
              <a:ahLst/>
              <a:cxnLst/>
              <a:rect l="l" t="t" r="r" b="b"/>
              <a:pathLst>
                <a:path w="773" h="661" extrusionOk="0">
                  <a:moveTo>
                    <a:pt x="440" y="0"/>
                  </a:moveTo>
                  <a:cubicBezTo>
                    <a:pt x="359" y="0"/>
                    <a:pt x="276" y="30"/>
                    <a:pt x="209" y="98"/>
                  </a:cubicBezTo>
                  <a:cubicBezTo>
                    <a:pt x="1" y="306"/>
                    <a:pt x="148" y="661"/>
                    <a:pt x="442" y="661"/>
                  </a:cubicBezTo>
                  <a:cubicBezTo>
                    <a:pt x="624" y="661"/>
                    <a:pt x="772" y="513"/>
                    <a:pt x="772" y="331"/>
                  </a:cubicBezTo>
                  <a:cubicBezTo>
                    <a:pt x="772" y="132"/>
                    <a:pt x="610"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9"/>
            <p:cNvSpPr/>
            <p:nvPr/>
          </p:nvSpPr>
          <p:spPr>
            <a:xfrm>
              <a:off x="5543525" y="1358925"/>
              <a:ext cx="19325" cy="16550"/>
            </a:xfrm>
            <a:custGeom>
              <a:avLst/>
              <a:gdLst/>
              <a:ahLst/>
              <a:cxnLst/>
              <a:rect l="l" t="t" r="r" b="b"/>
              <a:pathLst>
                <a:path w="773" h="662" extrusionOk="0">
                  <a:moveTo>
                    <a:pt x="440" y="0"/>
                  </a:moveTo>
                  <a:cubicBezTo>
                    <a:pt x="359" y="0"/>
                    <a:pt x="276" y="31"/>
                    <a:pt x="209" y="98"/>
                  </a:cubicBezTo>
                  <a:cubicBezTo>
                    <a:pt x="1" y="305"/>
                    <a:pt x="148" y="661"/>
                    <a:pt x="442" y="661"/>
                  </a:cubicBezTo>
                  <a:cubicBezTo>
                    <a:pt x="624" y="661"/>
                    <a:pt x="772" y="513"/>
                    <a:pt x="772" y="331"/>
                  </a:cubicBezTo>
                  <a:cubicBezTo>
                    <a:pt x="772" y="132"/>
                    <a:pt x="610"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9"/>
            <p:cNvSpPr/>
            <p:nvPr/>
          </p:nvSpPr>
          <p:spPr>
            <a:xfrm>
              <a:off x="5543525" y="1401100"/>
              <a:ext cx="19325" cy="16550"/>
            </a:xfrm>
            <a:custGeom>
              <a:avLst/>
              <a:gdLst/>
              <a:ahLst/>
              <a:cxnLst/>
              <a:rect l="l" t="t" r="r" b="b"/>
              <a:pathLst>
                <a:path w="773" h="662" extrusionOk="0">
                  <a:moveTo>
                    <a:pt x="440" y="0"/>
                  </a:moveTo>
                  <a:cubicBezTo>
                    <a:pt x="359" y="0"/>
                    <a:pt x="276" y="30"/>
                    <a:pt x="209" y="97"/>
                  </a:cubicBezTo>
                  <a:cubicBezTo>
                    <a:pt x="1" y="305"/>
                    <a:pt x="148" y="660"/>
                    <a:pt x="442" y="661"/>
                  </a:cubicBezTo>
                  <a:cubicBezTo>
                    <a:pt x="624" y="661"/>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9"/>
            <p:cNvSpPr/>
            <p:nvPr/>
          </p:nvSpPr>
          <p:spPr>
            <a:xfrm>
              <a:off x="5543525" y="1443275"/>
              <a:ext cx="19325" cy="16525"/>
            </a:xfrm>
            <a:custGeom>
              <a:avLst/>
              <a:gdLst/>
              <a:ahLst/>
              <a:cxnLst/>
              <a:rect l="l" t="t" r="r" b="b"/>
              <a:pathLst>
                <a:path w="773" h="661" extrusionOk="0">
                  <a:moveTo>
                    <a:pt x="440" y="0"/>
                  </a:moveTo>
                  <a:cubicBezTo>
                    <a:pt x="359" y="0"/>
                    <a:pt x="276" y="30"/>
                    <a:pt x="209" y="97"/>
                  </a:cubicBezTo>
                  <a:cubicBezTo>
                    <a:pt x="1" y="305"/>
                    <a:pt x="148" y="661"/>
                    <a:pt x="442" y="661"/>
                  </a:cubicBezTo>
                  <a:cubicBezTo>
                    <a:pt x="624" y="661"/>
                    <a:pt x="772" y="514"/>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9"/>
            <p:cNvSpPr/>
            <p:nvPr/>
          </p:nvSpPr>
          <p:spPr>
            <a:xfrm>
              <a:off x="5543525" y="1485450"/>
              <a:ext cx="19325" cy="16525"/>
            </a:xfrm>
            <a:custGeom>
              <a:avLst/>
              <a:gdLst/>
              <a:ahLst/>
              <a:cxnLst/>
              <a:rect l="l" t="t" r="r" b="b"/>
              <a:pathLst>
                <a:path w="773" h="661" extrusionOk="0">
                  <a:moveTo>
                    <a:pt x="440" y="0"/>
                  </a:moveTo>
                  <a:cubicBezTo>
                    <a:pt x="359" y="0"/>
                    <a:pt x="276" y="30"/>
                    <a:pt x="209" y="98"/>
                  </a:cubicBezTo>
                  <a:cubicBezTo>
                    <a:pt x="1" y="306"/>
                    <a:pt x="148" y="661"/>
                    <a:pt x="442" y="661"/>
                  </a:cubicBezTo>
                  <a:cubicBezTo>
                    <a:pt x="624" y="661"/>
                    <a:pt x="772" y="514"/>
                    <a:pt x="772" y="332"/>
                  </a:cubicBezTo>
                  <a:cubicBezTo>
                    <a:pt x="772" y="133"/>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9"/>
            <p:cNvSpPr/>
            <p:nvPr/>
          </p:nvSpPr>
          <p:spPr>
            <a:xfrm>
              <a:off x="5543525" y="1527625"/>
              <a:ext cx="19325" cy="16550"/>
            </a:xfrm>
            <a:custGeom>
              <a:avLst/>
              <a:gdLst/>
              <a:ahLst/>
              <a:cxnLst/>
              <a:rect l="l" t="t" r="r" b="b"/>
              <a:pathLst>
                <a:path w="773" h="662" extrusionOk="0">
                  <a:moveTo>
                    <a:pt x="440" y="0"/>
                  </a:moveTo>
                  <a:cubicBezTo>
                    <a:pt x="359" y="0"/>
                    <a:pt x="276" y="31"/>
                    <a:pt x="209" y="98"/>
                  </a:cubicBezTo>
                  <a:cubicBezTo>
                    <a:pt x="1" y="306"/>
                    <a:pt x="148" y="661"/>
                    <a:pt x="442" y="661"/>
                  </a:cubicBezTo>
                  <a:cubicBezTo>
                    <a:pt x="624" y="661"/>
                    <a:pt x="772" y="513"/>
                    <a:pt x="772" y="331"/>
                  </a:cubicBezTo>
                  <a:cubicBezTo>
                    <a:pt x="772" y="132"/>
                    <a:pt x="610"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9"/>
            <p:cNvSpPr/>
            <p:nvPr/>
          </p:nvSpPr>
          <p:spPr>
            <a:xfrm>
              <a:off x="5589775" y="1190225"/>
              <a:ext cx="19300" cy="16525"/>
            </a:xfrm>
            <a:custGeom>
              <a:avLst/>
              <a:gdLst/>
              <a:ahLst/>
              <a:cxnLst/>
              <a:rect l="l" t="t" r="r" b="b"/>
              <a:pathLst>
                <a:path w="772" h="661" extrusionOk="0">
                  <a:moveTo>
                    <a:pt x="440" y="0"/>
                  </a:moveTo>
                  <a:cubicBezTo>
                    <a:pt x="359" y="0"/>
                    <a:pt x="276" y="31"/>
                    <a:pt x="209" y="98"/>
                  </a:cubicBezTo>
                  <a:cubicBezTo>
                    <a:pt x="1" y="306"/>
                    <a:pt x="149" y="661"/>
                    <a:pt x="443" y="661"/>
                  </a:cubicBezTo>
                  <a:cubicBezTo>
                    <a:pt x="624" y="661"/>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9"/>
            <p:cNvSpPr/>
            <p:nvPr/>
          </p:nvSpPr>
          <p:spPr>
            <a:xfrm>
              <a:off x="5589775" y="1232400"/>
              <a:ext cx="19300" cy="16550"/>
            </a:xfrm>
            <a:custGeom>
              <a:avLst/>
              <a:gdLst/>
              <a:ahLst/>
              <a:cxnLst/>
              <a:rect l="l" t="t" r="r" b="b"/>
              <a:pathLst>
                <a:path w="772" h="662" extrusionOk="0">
                  <a:moveTo>
                    <a:pt x="440" y="0"/>
                  </a:moveTo>
                  <a:cubicBezTo>
                    <a:pt x="358" y="0"/>
                    <a:pt x="276" y="30"/>
                    <a:pt x="209" y="98"/>
                  </a:cubicBezTo>
                  <a:cubicBezTo>
                    <a:pt x="1" y="306"/>
                    <a:pt x="148" y="661"/>
                    <a:pt x="443" y="661"/>
                  </a:cubicBezTo>
                  <a:cubicBezTo>
                    <a:pt x="624" y="660"/>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9"/>
            <p:cNvSpPr/>
            <p:nvPr/>
          </p:nvSpPr>
          <p:spPr>
            <a:xfrm>
              <a:off x="5589775" y="1274550"/>
              <a:ext cx="19300" cy="16550"/>
            </a:xfrm>
            <a:custGeom>
              <a:avLst/>
              <a:gdLst/>
              <a:ahLst/>
              <a:cxnLst/>
              <a:rect l="l" t="t" r="r" b="b"/>
              <a:pathLst>
                <a:path w="772" h="662" extrusionOk="0">
                  <a:moveTo>
                    <a:pt x="440" y="1"/>
                  </a:moveTo>
                  <a:cubicBezTo>
                    <a:pt x="359" y="1"/>
                    <a:pt x="276" y="31"/>
                    <a:pt x="209" y="98"/>
                  </a:cubicBezTo>
                  <a:cubicBezTo>
                    <a:pt x="1" y="306"/>
                    <a:pt x="148" y="661"/>
                    <a:pt x="441" y="661"/>
                  </a:cubicBezTo>
                  <a:cubicBezTo>
                    <a:pt x="442" y="661"/>
                    <a:pt x="442" y="661"/>
                    <a:pt x="443" y="661"/>
                  </a:cubicBezTo>
                  <a:cubicBezTo>
                    <a:pt x="624" y="661"/>
                    <a:pt x="772" y="513"/>
                    <a:pt x="772" y="332"/>
                  </a:cubicBezTo>
                  <a:cubicBezTo>
                    <a:pt x="772" y="133"/>
                    <a:pt x="609" y="1"/>
                    <a:pt x="4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9"/>
            <p:cNvSpPr/>
            <p:nvPr/>
          </p:nvSpPr>
          <p:spPr>
            <a:xfrm>
              <a:off x="5589775" y="1316750"/>
              <a:ext cx="19300" cy="16525"/>
            </a:xfrm>
            <a:custGeom>
              <a:avLst/>
              <a:gdLst/>
              <a:ahLst/>
              <a:cxnLst/>
              <a:rect l="l" t="t" r="r" b="b"/>
              <a:pathLst>
                <a:path w="772" h="661" extrusionOk="0">
                  <a:moveTo>
                    <a:pt x="440" y="0"/>
                  </a:moveTo>
                  <a:cubicBezTo>
                    <a:pt x="358" y="0"/>
                    <a:pt x="276" y="30"/>
                    <a:pt x="209" y="98"/>
                  </a:cubicBezTo>
                  <a:cubicBezTo>
                    <a:pt x="1" y="305"/>
                    <a:pt x="148" y="661"/>
                    <a:pt x="441" y="661"/>
                  </a:cubicBezTo>
                  <a:cubicBezTo>
                    <a:pt x="442" y="661"/>
                    <a:pt x="442" y="661"/>
                    <a:pt x="443" y="661"/>
                  </a:cubicBezTo>
                  <a:cubicBezTo>
                    <a:pt x="625" y="661"/>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9"/>
            <p:cNvSpPr/>
            <p:nvPr/>
          </p:nvSpPr>
          <p:spPr>
            <a:xfrm>
              <a:off x="5589775" y="1358925"/>
              <a:ext cx="19300" cy="16550"/>
            </a:xfrm>
            <a:custGeom>
              <a:avLst/>
              <a:gdLst/>
              <a:ahLst/>
              <a:cxnLst/>
              <a:rect l="l" t="t" r="r" b="b"/>
              <a:pathLst>
                <a:path w="772" h="662" extrusionOk="0">
                  <a:moveTo>
                    <a:pt x="440" y="0"/>
                  </a:moveTo>
                  <a:cubicBezTo>
                    <a:pt x="358" y="0"/>
                    <a:pt x="276" y="31"/>
                    <a:pt x="209" y="98"/>
                  </a:cubicBezTo>
                  <a:cubicBezTo>
                    <a:pt x="1" y="306"/>
                    <a:pt x="149" y="661"/>
                    <a:pt x="443" y="661"/>
                  </a:cubicBezTo>
                  <a:cubicBezTo>
                    <a:pt x="625" y="660"/>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9"/>
            <p:cNvSpPr/>
            <p:nvPr/>
          </p:nvSpPr>
          <p:spPr>
            <a:xfrm>
              <a:off x="5589775" y="1401100"/>
              <a:ext cx="19300" cy="16550"/>
            </a:xfrm>
            <a:custGeom>
              <a:avLst/>
              <a:gdLst/>
              <a:ahLst/>
              <a:cxnLst/>
              <a:rect l="l" t="t" r="r" b="b"/>
              <a:pathLst>
                <a:path w="772" h="662" extrusionOk="0">
                  <a:moveTo>
                    <a:pt x="440" y="1"/>
                  </a:moveTo>
                  <a:cubicBezTo>
                    <a:pt x="359" y="1"/>
                    <a:pt x="276" y="31"/>
                    <a:pt x="209" y="98"/>
                  </a:cubicBezTo>
                  <a:cubicBezTo>
                    <a:pt x="1" y="306"/>
                    <a:pt x="149" y="661"/>
                    <a:pt x="443" y="661"/>
                  </a:cubicBezTo>
                  <a:cubicBezTo>
                    <a:pt x="624" y="660"/>
                    <a:pt x="772" y="513"/>
                    <a:pt x="772" y="331"/>
                  </a:cubicBezTo>
                  <a:cubicBezTo>
                    <a:pt x="772" y="132"/>
                    <a:pt x="609" y="1"/>
                    <a:pt x="4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9"/>
            <p:cNvSpPr/>
            <p:nvPr/>
          </p:nvSpPr>
          <p:spPr>
            <a:xfrm>
              <a:off x="5589775" y="1443275"/>
              <a:ext cx="19300" cy="16525"/>
            </a:xfrm>
            <a:custGeom>
              <a:avLst/>
              <a:gdLst/>
              <a:ahLst/>
              <a:cxnLst/>
              <a:rect l="l" t="t" r="r" b="b"/>
              <a:pathLst>
                <a:path w="772" h="661" extrusionOk="0">
                  <a:moveTo>
                    <a:pt x="439" y="0"/>
                  </a:moveTo>
                  <a:cubicBezTo>
                    <a:pt x="358" y="0"/>
                    <a:pt x="276" y="30"/>
                    <a:pt x="209" y="97"/>
                  </a:cubicBezTo>
                  <a:cubicBezTo>
                    <a:pt x="1" y="305"/>
                    <a:pt x="148" y="661"/>
                    <a:pt x="441" y="661"/>
                  </a:cubicBezTo>
                  <a:cubicBezTo>
                    <a:pt x="442" y="661"/>
                    <a:pt x="442" y="661"/>
                    <a:pt x="443" y="661"/>
                  </a:cubicBezTo>
                  <a:cubicBezTo>
                    <a:pt x="624" y="661"/>
                    <a:pt x="772" y="512"/>
                    <a:pt x="772" y="331"/>
                  </a:cubicBezTo>
                  <a:cubicBezTo>
                    <a:pt x="772"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9"/>
            <p:cNvSpPr/>
            <p:nvPr/>
          </p:nvSpPr>
          <p:spPr>
            <a:xfrm>
              <a:off x="5589775" y="1485450"/>
              <a:ext cx="19300" cy="16525"/>
            </a:xfrm>
            <a:custGeom>
              <a:avLst/>
              <a:gdLst/>
              <a:ahLst/>
              <a:cxnLst/>
              <a:rect l="l" t="t" r="r" b="b"/>
              <a:pathLst>
                <a:path w="772" h="661" extrusionOk="0">
                  <a:moveTo>
                    <a:pt x="440" y="0"/>
                  </a:moveTo>
                  <a:cubicBezTo>
                    <a:pt x="359" y="0"/>
                    <a:pt x="276" y="30"/>
                    <a:pt x="209" y="98"/>
                  </a:cubicBezTo>
                  <a:cubicBezTo>
                    <a:pt x="1" y="305"/>
                    <a:pt x="148" y="661"/>
                    <a:pt x="441" y="661"/>
                  </a:cubicBezTo>
                  <a:cubicBezTo>
                    <a:pt x="442" y="661"/>
                    <a:pt x="442" y="661"/>
                    <a:pt x="443" y="661"/>
                  </a:cubicBezTo>
                  <a:cubicBezTo>
                    <a:pt x="624" y="661"/>
                    <a:pt x="772" y="513"/>
                    <a:pt x="772" y="332"/>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9"/>
            <p:cNvSpPr/>
            <p:nvPr/>
          </p:nvSpPr>
          <p:spPr>
            <a:xfrm>
              <a:off x="5589775" y="1527625"/>
              <a:ext cx="19300" cy="16550"/>
            </a:xfrm>
            <a:custGeom>
              <a:avLst/>
              <a:gdLst/>
              <a:ahLst/>
              <a:cxnLst/>
              <a:rect l="l" t="t" r="r" b="b"/>
              <a:pathLst>
                <a:path w="772" h="662" extrusionOk="0">
                  <a:moveTo>
                    <a:pt x="440" y="0"/>
                  </a:moveTo>
                  <a:cubicBezTo>
                    <a:pt x="358" y="0"/>
                    <a:pt x="276" y="31"/>
                    <a:pt x="209" y="98"/>
                  </a:cubicBezTo>
                  <a:cubicBezTo>
                    <a:pt x="1" y="306"/>
                    <a:pt x="149" y="661"/>
                    <a:pt x="443" y="661"/>
                  </a:cubicBezTo>
                  <a:cubicBezTo>
                    <a:pt x="625" y="660"/>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9"/>
            <p:cNvSpPr/>
            <p:nvPr/>
          </p:nvSpPr>
          <p:spPr>
            <a:xfrm>
              <a:off x="5636025" y="1190225"/>
              <a:ext cx="19300" cy="16525"/>
            </a:xfrm>
            <a:custGeom>
              <a:avLst/>
              <a:gdLst/>
              <a:ahLst/>
              <a:cxnLst/>
              <a:rect l="l" t="t" r="r" b="b"/>
              <a:pathLst>
                <a:path w="772" h="661" extrusionOk="0">
                  <a:moveTo>
                    <a:pt x="440" y="0"/>
                  </a:moveTo>
                  <a:cubicBezTo>
                    <a:pt x="359" y="0"/>
                    <a:pt x="276" y="31"/>
                    <a:pt x="209" y="98"/>
                  </a:cubicBezTo>
                  <a:cubicBezTo>
                    <a:pt x="0" y="305"/>
                    <a:pt x="147" y="661"/>
                    <a:pt x="442" y="661"/>
                  </a:cubicBezTo>
                  <a:cubicBezTo>
                    <a:pt x="624" y="661"/>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9"/>
            <p:cNvSpPr/>
            <p:nvPr/>
          </p:nvSpPr>
          <p:spPr>
            <a:xfrm>
              <a:off x="5636025" y="1232375"/>
              <a:ext cx="19300" cy="16575"/>
            </a:xfrm>
            <a:custGeom>
              <a:avLst/>
              <a:gdLst/>
              <a:ahLst/>
              <a:cxnLst/>
              <a:rect l="l" t="t" r="r" b="b"/>
              <a:pathLst>
                <a:path w="772" h="663" extrusionOk="0">
                  <a:moveTo>
                    <a:pt x="439" y="1"/>
                  </a:moveTo>
                  <a:cubicBezTo>
                    <a:pt x="358" y="1"/>
                    <a:pt x="276" y="31"/>
                    <a:pt x="209" y="98"/>
                  </a:cubicBezTo>
                  <a:cubicBezTo>
                    <a:pt x="0" y="306"/>
                    <a:pt x="147" y="662"/>
                    <a:pt x="442" y="662"/>
                  </a:cubicBezTo>
                  <a:cubicBezTo>
                    <a:pt x="624" y="662"/>
                    <a:pt x="772" y="514"/>
                    <a:pt x="772" y="332"/>
                  </a:cubicBezTo>
                  <a:cubicBezTo>
                    <a:pt x="772" y="133"/>
                    <a:pt x="609" y="1"/>
                    <a:pt x="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9"/>
            <p:cNvSpPr/>
            <p:nvPr/>
          </p:nvSpPr>
          <p:spPr>
            <a:xfrm>
              <a:off x="5636025" y="1274575"/>
              <a:ext cx="19300" cy="16525"/>
            </a:xfrm>
            <a:custGeom>
              <a:avLst/>
              <a:gdLst/>
              <a:ahLst/>
              <a:cxnLst/>
              <a:rect l="l" t="t" r="r" b="b"/>
              <a:pathLst>
                <a:path w="772" h="661" extrusionOk="0">
                  <a:moveTo>
                    <a:pt x="439" y="0"/>
                  </a:moveTo>
                  <a:cubicBezTo>
                    <a:pt x="358" y="0"/>
                    <a:pt x="276" y="30"/>
                    <a:pt x="209" y="97"/>
                  </a:cubicBezTo>
                  <a:cubicBezTo>
                    <a:pt x="0" y="305"/>
                    <a:pt x="147" y="660"/>
                    <a:pt x="442" y="660"/>
                  </a:cubicBezTo>
                  <a:cubicBezTo>
                    <a:pt x="624" y="660"/>
                    <a:pt x="772" y="513"/>
                    <a:pt x="772" y="331"/>
                  </a:cubicBezTo>
                  <a:cubicBezTo>
                    <a:pt x="772"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9"/>
            <p:cNvSpPr/>
            <p:nvPr/>
          </p:nvSpPr>
          <p:spPr>
            <a:xfrm>
              <a:off x="5636025" y="1316750"/>
              <a:ext cx="19300" cy="16525"/>
            </a:xfrm>
            <a:custGeom>
              <a:avLst/>
              <a:gdLst/>
              <a:ahLst/>
              <a:cxnLst/>
              <a:rect l="l" t="t" r="r" b="b"/>
              <a:pathLst>
                <a:path w="772" h="661" extrusionOk="0">
                  <a:moveTo>
                    <a:pt x="440" y="0"/>
                  </a:moveTo>
                  <a:cubicBezTo>
                    <a:pt x="359" y="0"/>
                    <a:pt x="276" y="30"/>
                    <a:pt x="209" y="98"/>
                  </a:cubicBezTo>
                  <a:cubicBezTo>
                    <a:pt x="0" y="306"/>
                    <a:pt x="148" y="661"/>
                    <a:pt x="442" y="661"/>
                  </a:cubicBezTo>
                  <a:cubicBezTo>
                    <a:pt x="625" y="661"/>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9"/>
            <p:cNvSpPr/>
            <p:nvPr/>
          </p:nvSpPr>
          <p:spPr>
            <a:xfrm>
              <a:off x="5636025" y="1358925"/>
              <a:ext cx="19300" cy="16550"/>
            </a:xfrm>
            <a:custGeom>
              <a:avLst/>
              <a:gdLst/>
              <a:ahLst/>
              <a:cxnLst/>
              <a:rect l="l" t="t" r="r" b="b"/>
              <a:pathLst>
                <a:path w="772" h="662" extrusionOk="0">
                  <a:moveTo>
                    <a:pt x="440" y="0"/>
                  </a:moveTo>
                  <a:cubicBezTo>
                    <a:pt x="359" y="0"/>
                    <a:pt x="276" y="31"/>
                    <a:pt x="209" y="98"/>
                  </a:cubicBezTo>
                  <a:cubicBezTo>
                    <a:pt x="0" y="306"/>
                    <a:pt x="148" y="661"/>
                    <a:pt x="442" y="661"/>
                  </a:cubicBezTo>
                  <a:cubicBezTo>
                    <a:pt x="625" y="661"/>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9"/>
            <p:cNvSpPr/>
            <p:nvPr/>
          </p:nvSpPr>
          <p:spPr>
            <a:xfrm>
              <a:off x="5636025" y="1401100"/>
              <a:ext cx="19300" cy="16550"/>
            </a:xfrm>
            <a:custGeom>
              <a:avLst/>
              <a:gdLst/>
              <a:ahLst/>
              <a:cxnLst/>
              <a:rect l="l" t="t" r="r" b="b"/>
              <a:pathLst>
                <a:path w="772" h="662" extrusionOk="0">
                  <a:moveTo>
                    <a:pt x="439" y="0"/>
                  </a:moveTo>
                  <a:cubicBezTo>
                    <a:pt x="358" y="0"/>
                    <a:pt x="276" y="30"/>
                    <a:pt x="209" y="97"/>
                  </a:cubicBezTo>
                  <a:cubicBezTo>
                    <a:pt x="0" y="305"/>
                    <a:pt x="147" y="661"/>
                    <a:pt x="442" y="661"/>
                  </a:cubicBezTo>
                  <a:cubicBezTo>
                    <a:pt x="624" y="661"/>
                    <a:pt x="772" y="513"/>
                    <a:pt x="772" y="331"/>
                  </a:cubicBezTo>
                  <a:cubicBezTo>
                    <a:pt x="772"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9"/>
            <p:cNvSpPr/>
            <p:nvPr/>
          </p:nvSpPr>
          <p:spPr>
            <a:xfrm>
              <a:off x="5636025" y="1443275"/>
              <a:ext cx="19300" cy="16525"/>
            </a:xfrm>
            <a:custGeom>
              <a:avLst/>
              <a:gdLst/>
              <a:ahLst/>
              <a:cxnLst/>
              <a:rect l="l" t="t" r="r" b="b"/>
              <a:pathLst>
                <a:path w="772" h="661" extrusionOk="0">
                  <a:moveTo>
                    <a:pt x="439" y="0"/>
                  </a:moveTo>
                  <a:cubicBezTo>
                    <a:pt x="358" y="0"/>
                    <a:pt x="276" y="30"/>
                    <a:pt x="209" y="97"/>
                  </a:cubicBezTo>
                  <a:cubicBezTo>
                    <a:pt x="0" y="305"/>
                    <a:pt x="147" y="661"/>
                    <a:pt x="442" y="661"/>
                  </a:cubicBezTo>
                  <a:cubicBezTo>
                    <a:pt x="624" y="661"/>
                    <a:pt x="772" y="514"/>
                    <a:pt x="772" y="331"/>
                  </a:cubicBezTo>
                  <a:cubicBezTo>
                    <a:pt x="772"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9"/>
            <p:cNvSpPr/>
            <p:nvPr/>
          </p:nvSpPr>
          <p:spPr>
            <a:xfrm>
              <a:off x="5636025" y="1485450"/>
              <a:ext cx="19300" cy="16525"/>
            </a:xfrm>
            <a:custGeom>
              <a:avLst/>
              <a:gdLst/>
              <a:ahLst/>
              <a:cxnLst/>
              <a:rect l="l" t="t" r="r" b="b"/>
              <a:pathLst>
                <a:path w="772" h="661" extrusionOk="0">
                  <a:moveTo>
                    <a:pt x="440" y="0"/>
                  </a:moveTo>
                  <a:cubicBezTo>
                    <a:pt x="359" y="0"/>
                    <a:pt x="276" y="30"/>
                    <a:pt x="209" y="98"/>
                  </a:cubicBezTo>
                  <a:cubicBezTo>
                    <a:pt x="0" y="306"/>
                    <a:pt x="147" y="661"/>
                    <a:pt x="442" y="661"/>
                  </a:cubicBezTo>
                  <a:cubicBezTo>
                    <a:pt x="624" y="661"/>
                    <a:pt x="772" y="513"/>
                    <a:pt x="772" y="332"/>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9"/>
            <p:cNvSpPr/>
            <p:nvPr/>
          </p:nvSpPr>
          <p:spPr>
            <a:xfrm>
              <a:off x="5636025" y="1527625"/>
              <a:ext cx="19300" cy="16550"/>
            </a:xfrm>
            <a:custGeom>
              <a:avLst/>
              <a:gdLst/>
              <a:ahLst/>
              <a:cxnLst/>
              <a:rect l="l" t="t" r="r" b="b"/>
              <a:pathLst>
                <a:path w="772" h="662" extrusionOk="0">
                  <a:moveTo>
                    <a:pt x="440" y="0"/>
                  </a:moveTo>
                  <a:cubicBezTo>
                    <a:pt x="359" y="0"/>
                    <a:pt x="276" y="31"/>
                    <a:pt x="209" y="98"/>
                  </a:cubicBezTo>
                  <a:cubicBezTo>
                    <a:pt x="0" y="306"/>
                    <a:pt x="148" y="661"/>
                    <a:pt x="442" y="661"/>
                  </a:cubicBezTo>
                  <a:cubicBezTo>
                    <a:pt x="625" y="661"/>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9"/>
            <p:cNvSpPr/>
            <p:nvPr/>
          </p:nvSpPr>
          <p:spPr>
            <a:xfrm>
              <a:off x="5682300" y="1190225"/>
              <a:ext cx="19300" cy="16525"/>
            </a:xfrm>
            <a:custGeom>
              <a:avLst/>
              <a:gdLst/>
              <a:ahLst/>
              <a:cxnLst/>
              <a:rect l="l" t="t" r="r" b="b"/>
              <a:pathLst>
                <a:path w="772" h="661" extrusionOk="0">
                  <a:moveTo>
                    <a:pt x="440" y="0"/>
                  </a:moveTo>
                  <a:cubicBezTo>
                    <a:pt x="358" y="0"/>
                    <a:pt x="276" y="31"/>
                    <a:pt x="208" y="98"/>
                  </a:cubicBezTo>
                  <a:cubicBezTo>
                    <a:pt x="0" y="305"/>
                    <a:pt x="147" y="661"/>
                    <a:pt x="441" y="661"/>
                  </a:cubicBezTo>
                  <a:cubicBezTo>
                    <a:pt x="623" y="661"/>
                    <a:pt x="771" y="513"/>
                    <a:pt x="771" y="331"/>
                  </a:cubicBezTo>
                  <a:cubicBezTo>
                    <a:pt x="771"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9"/>
            <p:cNvSpPr/>
            <p:nvPr/>
          </p:nvSpPr>
          <p:spPr>
            <a:xfrm>
              <a:off x="5682300" y="1232400"/>
              <a:ext cx="19300" cy="16550"/>
            </a:xfrm>
            <a:custGeom>
              <a:avLst/>
              <a:gdLst/>
              <a:ahLst/>
              <a:cxnLst/>
              <a:rect l="l" t="t" r="r" b="b"/>
              <a:pathLst>
                <a:path w="772" h="662" extrusionOk="0">
                  <a:moveTo>
                    <a:pt x="439" y="0"/>
                  </a:moveTo>
                  <a:cubicBezTo>
                    <a:pt x="358" y="0"/>
                    <a:pt x="276" y="30"/>
                    <a:pt x="208" y="97"/>
                  </a:cubicBezTo>
                  <a:cubicBezTo>
                    <a:pt x="0" y="305"/>
                    <a:pt x="147" y="661"/>
                    <a:pt x="441" y="661"/>
                  </a:cubicBezTo>
                  <a:cubicBezTo>
                    <a:pt x="623" y="661"/>
                    <a:pt x="771" y="513"/>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9"/>
            <p:cNvSpPr/>
            <p:nvPr/>
          </p:nvSpPr>
          <p:spPr>
            <a:xfrm>
              <a:off x="5682300" y="1274575"/>
              <a:ext cx="19300" cy="16525"/>
            </a:xfrm>
            <a:custGeom>
              <a:avLst/>
              <a:gdLst/>
              <a:ahLst/>
              <a:cxnLst/>
              <a:rect l="l" t="t" r="r" b="b"/>
              <a:pathLst>
                <a:path w="772" h="661" extrusionOk="0">
                  <a:moveTo>
                    <a:pt x="439" y="0"/>
                  </a:moveTo>
                  <a:cubicBezTo>
                    <a:pt x="358" y="0"/>
                    <a:pt x="276" y="30"/>
                    <a:pt x="208" y="97"/>
                  </a:cubicBezTo>
                  <a:cubicBezTo>
                    <a:pt x="0" y="305"/>
                    <a:pt x="147" y="660"/>
                    <a:pt x="441" y="660"/>
                  </a:cubicBezTo>
                  <a:cubicBezTo>
                    <a:pt x="623" y="660"/>
                    <a:pt x="771" y="513"/>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9"/>
            <p:cNvSpPr/>
            <p:nvPr/>
          </p:nvSpPr>
          <p:spPr>
            <a:xfrm>
              <a:off x="5682300" y="1316750"/>
              <a:ext cx="19300" cy="16525"/>
            </a:xfrm>
            <a:custGeom>
              <a:avLst/>
              <a:gdLst/>
              <a:ahLst/>
              <a:cxnLst/>
              <a:rect l="l" t="t" r="r" b="b"/>
              <a:pathLst>
                <a:path w="772" h="661" extrusionOk="0">
                  <a:moveTo>
                    <a:pt x="440" y="0"/>
                  </a:moveTo>
                  <a:cubicBezTo>
                    <a:pt x="358" y="0"/>
                    <a:pt x="276" y="30"/>
                    <a:pt x="208" y="98"/>
                  </a:cubicBezTo>
                  <a:cubicBezTo>
                    <a:pt x="0" y="306"/>
                    <a:pt x="147" y="661"/>
                    <a:pt x="441" y="661"/>
                  </a:cubicBezTo>
                  <a:cubicBezTo>
                    <a:pt x="623" y="661"/>
                    <a:pt x="771" y="513"/>
                    <a:pt x="771" y="331"/>
                  </a:cubicBezTo>
                  <a:cubicBezTo>
                    <a:pt x="771"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9"/>
            <p:cNvSpPr/>
            <p:nvPr/>
          </p:nvSpPr>
          <p:spPr>
            <a:xfrm>
              <a:off x="5682300" y="1358925"/>
              <a:ext cx="19300" cy="16550"/>
            </a:xfrm>
            <a:custGeom>
              <a:avLst/>
              <a:gdLst/>
              <a:ahLst/>
              <a:cxnLst/>
              <a:rect l="l" t="t" r="r" b="b"/>
              <a:pathLst>
                <a:path w="772" h="662" extrusionOk="0">
                  <a:moveTo>
                    <a:pt x="440" y="0"/>
                  </a:moveTo>
                  <a:cubicBezTo>
                    <a:pt x="358" y="0"/>
                    <a:pt x="276" y="31"/>
                    <a:pt x="208" y="98"/>
                  </a:cubicBezTo>
                  <a:cubicBezTo>
                    <a:pt x="0" y="305"/>
                    <a:pt x="147" y="661"/>
                    <a:pt x="441" y="661"/>
                  </a:cubicBezTo>
                  <a:cubicBezTo>
                    <a:pt x="623" y="661"/>
                    <a:pt x="771" y="513"/>
                    <a:pt x="771" y="331"/>
                  </a:cubicBezTo>
                  <a:cubicBezTo>
                    <a:pt x="771"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9"/>
            <p:cNvSpPr/>
            <p:nvPr/>
          </p:nvSpPr>
          <p:spPr>
            <a:xfrm>
              <a:off x="5682300" y="1401100"/>
              <a:ext cx="19300" cy="16550"/>
            </a:xfrm>
            <a:custGeom>
              <a:avLst/>
              <a:gdLst/>
              <a:ahLst/>
              <a:cxnLst/>
              <a:rect l="l" t="t" r="r" b="b"/>
              <a:pathLst>
                <a:path w="772" h="662" extrusionOk="0">
                  <a:moveTo>
                    <a:pt x="439" y="0"/>
                  </a:moveTo>
                  <a:cubicBezTo>
                    <a:pt x="358" y="0"/>
                    <a:pt x="276" y="30"/>
                    <a:pt x="208" y="97"/>
                  </a:cubicBezTo>
                  <a:cubicBezTo>
                    <a:pt x="0" y="305"/>
                    <a:pt x="147" y="660"/>
                    <a:pt x="441" y="661"/>
                  </a:cubicBezTo>
                  <a:cubicBezTo>
                    <a:pt x="623" y="661"/>
                    <a:pt x="771" y="513"/>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9"/>
            <p:cNvSpPr/>
            <p:nvPr/>
          </p:nvSpPr>
          <p:spPr>
            <a:xfrm>
              <a:off x="5682300" y="1443275"/>
              <a:ext cx="19300" cy="16525"/>
            </a:xfrm>
            <a:custGeom>
              <a:avLst/>
              <a:gdLst/>
              <a:ahLst/>
              <a:cxnLst/>
              <a:rect l="l" t="t" r="r" b="b"/>
              <a:pathLst>
                <a:path w="772" h="661" extrusionOk="0">
                  <a:moveTo>
                    <a:pt x="439" y="0"/>
                  </a:moveTo>
                  <a:cubicBezTo>
                    <a:pt x="358" y="0"/>
                    <a:pt x="276" y="30"/>
                    <a:pt x="208" y="97"/>
                  </a:cubicBezTo>
                  <a:cubicBezTo>
                    <a:pt x="0" y="305"/>
                    <a:pt x="147" y="661"/>
                    <a:pt x="441" y="661"/>
                  </a:cubicBezTo>
                  <a:cubicBezTo>
                    <a:pt x="623" y="661"/>
                    <a:pt x="771" y="514"/>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9"/>
            <p:cNvSpPr/>
            <p:nvPr/>
          </p:nvSpPr>
          <p:spPr>
            <a:xfrm>
              <a:off x="5682300" y="1485450"/>
              <a:ext cx="19300" cy="16525"/>
            </a:xfrm>
            <a:custGeom>
              <a:avLst/>
              <a:gdLst/>
              <a:ahLst/>
              <a:cxnLst/>
              <a:rect l="l" t="t" r="r" b="b"/>
              <a:pathLst>
                <a:path w="772" h="661" extrusionOk="0">
                  <a:moveTo>
                    <a:pt x="439" y="0"/>
                  </a:moveTo>
                  <a:cubicBezTo>
                    <a:pt x="358" y="0"/>
                    <a:pt x="276" y="30"/>
                    <a:pt x="208" y="98"/>
                  </a:cubicBezTo>
                  <a:cubicBezTo>
                    <a:pt x="0" y="306"/>
                    <a:pt x="147" y="661"/>
                    <a:pt x="441" y="661"/>
                  </a:cubicBezTo>
                  <a:cubicBezTo>
                    <a:pt x="623" y="661"/>
                    <a:pt x="771" y="514"/>
                    <a:pt x="771" y="332"/>
                  </a:cubicBezTo>
                  <a:cubicBezTo>
                    <a:pt x="771" y="133"/>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9"/>
            <p:cNvSpPr/>
            <p:nvPr/>
          </p:nvSpPr>
          <p:spPr>
            <a:xfrm>
              <a:off x="5682300" y="1527625"/>
              <a:ext cx="19300" cy="16550"/>
            </a:xfrm>
            <a:custGeom>
              <a:avLst/>
              <a:gdLst/>
              <a:ahLst/>
              <a:cxnLst/>
              <a:rect l="l" t="t" r="r" b="b"/>
              <a:pathLst>
                <a:path w="772" h="662" extrusionOk="0">
                  <a:moveTo>
                    <a:pt x="440" y="0"/>
                  </a:moveTo>
                  <a:cubicBezTo>
                    <a:pt x="358" y="0"/>
                    <a:pt x="276" y="31"/>
                    <a:pt x="208" y="98"/>
                  </a:cubicBezTo>
                  <a:cubicBezTo>
                    <a:pt x="0" y="306"/>
                    <a:pt x="147" y="661"/>
                    <a:pt x="441" y="661"/>
                  </a:cubicBezTo>
                  <a:cubicBezTo>
                    <a:pt x="623" y="661"/>
                    <a:pt x="771" y="513"/>
                    <a:pt x="771" y="331"/>
                  </a:cubicBezTo>
                  <a:cubicBezTo>
                    <a:pt x="771"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9"/>
            <p:cNvSpPr/>
            <p:nvPr/>
          </p:nvSpPr>
          <p:spPr>
            <a:xfrm>
              <a:off x="5728550" y="1190225"/>
              <a:ext cx="19300" cy="16525"/>
            </a:xfrm>
            <a:custGeom>
              <a:avLst/>
              <a:gdLst/>
              <a:ahLst/>
              <a:cxnLst/>
              <a:rect l="l" t="t" r="r" b="b"/>
              <a:pathLst>
                <a:path w="772" h="661" extrusionOk="0">
                  <a:moveTo>
                    <a:pt x="439" y="0"/>
                  </a:moveTo>
                  <a:cubicBezTo>
                    <a:pt x="358" y="0"/>
                    <a:pt x="275" y="31"/>
                    <a:pt x="208" y="98"/>
                  </a:cubicBezTo>
                  <a:cubicBezTo>
                    <a:pt x="0" y="305"/>
                    <a:pt x="147" y="661"/>
                    <a:pt x="441" y="661"/>
                  </a:cubicBezTo>
                  <a:cubicBezTo>
                    <a:pt x="623" y="661"/>
                    <a:pt x="771" y="513"/>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9"/>
            <p:cNvSpPr/>
            <p:nvPr/>
          </p:nvSpPr>
          <p:spPr>
            <a:xfrm>
              <a:off x="5728550" y="1232375"/>
              <a:ext cx="19300" cy="16575"/>
            </a:xfrm>
            <a:custGeom>
              <a:avLst/>
              <a:gdLst/>
              <a:ahLst/>
              <a:cxnLst/>
              <a:rect l="l" t="t" r="r" b="b"/>
              <a:pathLst>
                <a:path w="772" h="663" extrusionOk="0">
                  <a:moveTo>
                    <a:pt x="439" y="1"/>
                  </a:moveTo>
                  <a:cubicBezTo>
                    <a:pt x="358" y="1"/>
                    <a:pt x="275" y="31"/>
                    <a:pt x="208" y="98"/>
                  </a:cubicBezTo>
                  <a:cubicBezTo>
                    <a:pt x="0" y="306"/>
                    <a:pt x="147" y="662"/>
                    <a:pt x="441" y="662"/>
                  </a:cubicBezTo>
                  <a:cubicBezTo>
                    <a:pt x="623" y="662"/>
                    <a:pt x="771" y="514"/>
                    <a:pt x="771" y="332"/>
                  </a:cubicBezTo>
                  <a:cubicBezTo>
                    <a:pt x="771" y="133"/>
                    <a:pt x="608" y="1"/>
                    <a:pt x="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9"/>
            <p:cNvSpPr/>
            <p:nvPr/>
          </p:nvSpPr>
          <p:spPr>
            <a:xfrm>
              <a:off x="5728550" y="1274575"/>
              <a:ext cx="19300" cy="16525"/>
            </a:xfrm>
            <a:custGeom>
              <a:avLst/>
              <a:gdLst/>
              <a:ahLst/>
              <a:cxnLst/>
              <a:rect l="l" t="t" r="r" b="b"/>
              <a:pathLst>
                <a:path w="772" h="661" extrusionOk="0">
                  <a:moveTo>
                    <a:pt x="439" y="0"/>
                  </a:moveTo>
                  <a:cubicBezTo>
                    <a:pt x="358" y="0"/>
                    <a:pt x="275" y="30"/>
                    <a:pt x="208" y="97"/>
                  </a:cubicBezTo>
                  <a:cubicBezTo>
                    <a:pt x="0" y="305"/>
                    <a:pt x="147" y="660"/>
                    <a:pt x="441" y="660"/>
                  </a:cubicBezTo>
                  <a:cubicBezTo>
                    <a:pt x="623" y="660"/>
                    <a:pt x="771" y="513"/>
                    <a:pt x="771" y="331"/>
                  </a:cubicBezTo>
                  <a:cubicBezTo>
                    <a:pt x="771" y="132"/>
                    <a:pt x="608"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9"/>
            <p:cNvSpPr/>
            <p:nvPr/>
          </p:nvSpPr>
          <p:spPr>
            <a:xfrm>
              <a:off x="5728550" y="1316750"/>
              <a:ext cx="19300" cy="16525"/>
            </a:xfrm>
            <a:custGeom>
              <a:avLst/>
              <a:gdLst/>
              <a:ahLst/>
              <a:cxnLst/>
              <a:rect l="l" t="t" r="r" b="b"/>
              <a:pathLst>
                <a:path w="772" h="661" extrusionOk="0">
                  <a:moveTo>
                    <a:pt x="439" y="0"/>
                  </a:moveTo>
                  <a:cubicBezTo>
                    <a:pt x="358" y="0"/>
                    <a:pt x="275" y="30"/>
                    <a:pt x="208" y="98"/>
                  </a:cubicBezTo>
                  <a:cubicBezTo>
                    <a:pt x="0" y="306"/>
                    <a:pt x="147" y="661"/>
                    <a:pt x="441" y="661"/>
                  </a:cubicBezTo>
                  <a:cubicBezTo>
                    <a:pt x="623" y="661"/>
                    <a:pt x="771" y="513"/>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9"/>
            <p:cNvSpPr/>
            <p:nvPr/>
          </p:nvSpPr>
          <p:spPr>
            <a:xfrm>
              <a:off x="5728550" y="1358925"/>
              <a:ext cx="19300" cy="16550"/>
            </a:xfrm>
            <a:custGeom>
              <a:avLst/>
              <a:gdLst/>
              <a:ahLst/>
              <a:cxnLst/>
              <a:rect l="l" t="t" r="r" b="b"/>
              <a:pathLst>
                <a:path w="772" h="662" extrusionOk="0">
                  <a:moveTo>
                    <a:pt x="439" y="0"/>
                  </a:moveTo>
                  <a:cubicBezTo>
                    <a:pt x="358" y="0"/>
                    <a:pt x="275" y="31"/>
                    <a:pt x="208" y="98"/>
                  </a:cubicBezTo>
                  <a:cubicBezTo>
                    <a:pt x="0" y="305"/>
                    <a:pt x="147" y="661"/>
                    <a:pt x="441" y="661"/>
                  </a:cubicBezTo>
                  <a:cubicBezTo>
                    <a:pt x="623" y="661"/>
                    <a:pt x="771" y="513"/>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9"/>
            <p:cNvSpPr/>
            <p:nvPr/>
          </p:nvSpPr>
          <p:spPr>
            <a:xfrm>
              <a:off x="5728550" y="1401100"/>
              <a:ext cx="19300" cy="16550"/>
            </a:xfrm>
            <a:custGeom>
              <a:avLst/>
              <a:gdLst/>
              <a:ahLst/>
              <a:cxnLst/>
              <a:rect l="l" t="t" r="r" b="b"/>
              <a:pathLst>
                <a:path w="772" h="662" extrusionOk="0">
                  <a:moveTo>
                    <a:pt x="439" y="0"/>
                  </a:moveTo>
                  <a:cubicBezTo>
                    <a:pt x="358" y="0"/>
                    <a:pt x="275" y="30"/>
                    <a:pt x="208" y="97"/>
                  </a:cubicBezTo>
                  <a:cubicBezTo>
                    <a:pt x="0" y="305"/>
                    <a:pt x="147" y="661"/>
                    <a:pt x="441" y="661"/>
                  </a:cubicBezTo>
                  <a:cubicBezTo>
                    <a:pt x="623" y="661"/>
                    <a:pt x="771" y="513"/>
                    <a:pt x="771" y="331"/>
                  </a:cubicBezTo>
                  <a:cubicBezTo>
                    <a:pt x="771" y="132"/>
                    <a:pt x="608"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9"/>
            <p:cNvSpPr/>
            <p:nvPr/>
          </p:nvSpPr>
          <p:spPr>
            <a:xfrm>
              <a:off x="5728550" y="1443275"/>
              <a:ext cx="19300" cy="16525"/>
            </a:xfrm>
            <a:custGeom>
              <a:avLst/>
              <a:gdLst/>
              <a:ahLst/>
              <a:cxnLst/>
              <a:rect l="l" t="t" r="r" b="b"/>
              <a:pathLst>
                <a:path w="772" h="661" extrusionOk="0">
                  <a:moveTo>
                    <a:pt x="439" y="0"/>
                  </a:moveTo>
                  <a:cubicBezTo>
                    <a:pt x="358" y="0"/>
                    <a:pt x="275" y="30"/>
                    <a:pt x="208" y="97"/>
                  </a:cubicBezTo>
                  <a:cubicBezTo>
                    <a:pt x="0" y="305"/>
                    <a:pt x="147" y="661"/>
                    <a:pt x="441" y="661"/>
                  </a:cubicBezTo>
                  <a:cubicBezTo>
                    <a:pt x="623" y="661"/>
                    <a:pt x="771" y="514"/>
                    <a:pt x="771" y="331"/>
                  </a:cubicBezTo>
                  <a:cubicBezTo>
                    <a:pt x="771" y="132"/>
                    <a:pt x="608"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9"/>
            <p:cNvSpPr/>
            <p:nvPr/>
          </p:nvSpPr>
          <p:spPr>
            <a:xfrm>
              <a:off x="5728550" y="1485450"/>
              <a:ext cx="19300" cy="16525"/>
            </a:xfrm>
            <a:custGeom>
              <a:avLst/>
              <a:gdLst/>
              <a:ahLst/>
              <a:cxnLst/>
              <a:rect l="l" t="t" r="r" b="b"/>
              <a:pathLst>
                <a:path w="772" h="661" extrusionOk="0">
                  <a:moveTo>
                    <a:pt x="439" y="0"/>
                  </a:moveTo>
                  <a:cubicBezTo>
                    <a:pt x="358" y="0"/>
                    <a:pt x="275" y="30"/>
                    <a:pt x="208" y="98"/>
                  </a:cubicBezTo>
                  <a:cubicBezTo>
                    <a:pt x="0" y="306"/>
                    <a:pt x="147" y="661"/>
                    <a:pt x="441" y="661"/>
                  </a:cubicBezTo>
                  <a:cubicBezTo>
                    <a:pt x="623" y="661"/>
                    <a:pt x="771" y="513"/>
                    <a:pt x="771" y="332"/>
                  </a:cubicBezTo>
                  <a:cubicBezTo>
                    <a:pt x="771" y="133"/>
                    <a:pt x="608"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9"/>
            <p:cNvSpPr/>
            <p:nvPr/>
          </p:nvSpPr>
          <p:spPr>
            <a:xfrm>
              <a:off x="5728550" y="1527625"/>
              <a:ext cx="19300" cy="16550"/>
            </a:xfrm>
            <a:custGeom>
              <a:avLst/>
              <a:gdLst/>
              <a:ahLst/>
              <a:cxnLst/>
              <a:rect l="l" t="t" r="r" b="b"/>
              <a:pathLst>
                <a:path w="772" h="662" extrusionOk="0">
                  <a:moveTo>
                    <a:pt x="439" y="0"/>
                  </a:moveTo>
                  <a:cubicBezTo>
                    <a:pt x="358" y="0"/>
                    <a:pt x="275" y="31"/>
                    <a:pt x="208" y="98"/>
                  </a:cubicBezTo>
                  <a:cubicBezTo>
                    <a:pt x="0" y="306"/>
                    <a:pt x="147" y="661"/>
                    <a:pt x="441" y="661"/>
                  </a:cubicBezTo>
                  <a:cubicBezTo>
                    <a:pt x="623" y="661"/>
                    <a:pt x="771" y="513"/>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9"/>
            <p:cNvSpPr/>
            <p:nvPr/>
          </p:nvSpPr>
          <p:spPr>
            <a:xfrm>
              <a:off x="5774775" y="1190225"/>
              <a:ext cx="19300" cy="16525"/>
            </a:xfrm>
            <a:custGeom>
              <a:avLst/>
              <a:gdLst/>
              <a:ahLst/>
              <a:cxnLst/>
              <a:rect l="l" t="t" r="r" b="b"/>
              <a:pathLst>
                <a:path w="772" h="661" extrusionOk="0">
                  <a:moveTo>
                    <a:pt x="440" y="0"/>
                  </a:moveTo>
                  <a:cubicBezTo>
                    <a:pt x="359" y="0"/>
                    <a:pt x="276" y="31"/>
                    <a:pt x="209" y="98"/>
                  </a:cubicBezTo>
                  <a:cubicBezTo>
                    <a:pt x="1" y="306"/>
                    <a:pt x="149" y="661"/>
                    <a:pt x="443" y="661"/>
                  </a:cubicBezTo>
                  <a:cubicBezTo>
                    <a:pt x="625" y="661"/>
                    <a:pt x="772" y="513"/>
                    <a:pt x="772" y="331"/>
                  </a:cubicBezTo>
                  <a:cubicBezTo>
                    <a:pt x="772" y="132"/>
                    <a:pt x="610"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9"/>
            <p:cNvSpPr/>
            <p:nvPr/>
          </p:nvSpPr>
          <p:spPr>
            <a:xfrm>
              <a:off x="5774775" y="1232400"/>
              <a:ext cx="19300" cy="16550"/>
            </a:xfrm>
            <a:custGeom>
              <a:avLst/>
              <a:gdLst/>
              <a:ahLst/>
              <a:cxnLst/>
              <a:rect l="l" t="t" r="r" b="b"/>
              <a:pathLst>
                <a:path w="772" h="662" extrusionOk="0">
                  <a:moveTo>
                    <a:pt x="440" y="0"/>
                  </a:moveTo>
                  <a:cubicBezTo>
                    <a:pt x="359" y="0"/>
                    <a:pt x="276" y="30"/>
                    <a:pt x="209" y="98"/>
                  </a:cubicBezTo>
                  <a:cubicBezTo>
                    <a:pt x="1" y="306"/>
                    <a:pt x="149" y="661"/>
                    <a:pt x="443" y="661"/>
                  </a:cubicBezTo>
                  <a:cubicBezTo>
                    <a:pt x="625" y="660"/>
                    <a:pt x="772" y="513"/>
                    <a:pt x="772" y="331"/>
                  </a:cubicBezTo>
                  <a:cubicBezTo>
                    <a:pt x="772" y="132"/>
                    <a:pt x="610"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9"/>
            <p:cNvSpPr/>
            <p:nvPr/>
          </p:nvSpPr>
          <p:spPr>
            <a:xfrm>
              <a:off x="5774800" y="1274550"/>
              <a:ext cx="19275" cy="16550"/>
            </a:xfrm>
            <a:custGeom>
              <a:avLst/>
              <a:gdLst/>
              <a:ahLst/>
              <a:cxnLst/>
              <a:rect l="l" t="t" r="r" b="b"/>
              <a:pathLst>
                <a:path w="771" h="662" extrusionOk="0">
                  <a:moveTo>
                    <a:pt x="439" y="1"/>
                  </a:moveTo>
                  <a:cubicBezTo>
                    <a:pt x="358" y="1"/>
                    <a:pt x="275" y="31"/>
                    <a:pt x="208" y="98"/>
                  </a:cubicBezTo>
                  <a:cubicBezTo>
                    <a:pt x="0" y="306"/>
                    <a:pt x="147" y="661"/>
                    <a:pt x="441" y="661"/>
                  </a:cubicBezTo>
                  <a:cubicBezTo>
                    <a:pt x="441" y="661"/>
                    <a:pt x="441" y="661"/>
                    <a:pt x="442" y="661"/>
                  </a:cubicBezTo>
                  <a:cubicBezTo>
                    <a:pt x="624" y="661"/>
                    <a:pt x="771" y="513"/>
                    <a:pt x="771" y="332"/>
                  </a:cubicBezTo>
                  <a:cubicBezTo>
                    <a:pt x="771" y="133"/>
                    <a:pt x="609" y="1"/>
                    <a:pt x="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9"/>
            <p:cNvSpPr/>
            <p:nvPr/>
          </p:nvSpPr>
          <p:spPr>
            <a:xfrm>
              <a:off x="5774800" y="1316750"/>
              <a:ext cx="19275" cy="16525"/>
            </a:xfrm>
            <a:custGeom>
              <a:avLst/>
              <a:gdLst/>
              <a:ahLst/>
              <a:cxnLst/>
              <a:rect l="l" t="t" r="r" b="b"/>
              <a:pathLst>
                <a:path w="771" h="661" extrusionOk="0">
                  <a:moveTo>
                    <a:pt x="439" y="0"/>
                  </a:moveTo>
                  <a:cubicBezTo>
                    <a:pt x="358" y="0"/>
                    <a:pt x="275" y="30"/>
                    <a:pt x="208" y="98"/>
                  </a:cubicBezTo>
                  <a:cubicBezTo>
                    <a:pt x="0" y="305"/>
                    <a:pt x="147" y="661"/>
                    <a:pt x="441" y="661"/>
                  </a:cubicBezTo>
                  <a:cubicBezTo>
                    <a:pt x="441" y="661"/>
                    <a:pt x="441" y="661"/>
                    <a:pt x="442" y="661"/>
                  </a:cubicBezTo>
                  <a:cubicBezTo>
                    <a:pt x="624" y="661"/>
                    <a:pt x="771" y="513"/>
                    <a:pt x="771" y="331"/>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9"/>
            <p:cNvSpPr/>
            <p:nvPr/>
          </p:nvSpPr>
          <p:spPr>
            <a:xfrm>
              <a:off x="5774775" y="1358925"/>
              <a:ext cx="19300" cy="16550"/>
            </a:xfrm>
            <a:custGeom>
              <a:avLst/>
              <a:gdLst/>
              <a:ahLst/>
              <a:cxnLst/>
              <a:rect l="l" t="t" r="r" b="b"/>
              <a:pathLst>
                <a:path w="772" h="662" extrusionOk="0">
                  <a:moveTo>
                    <a:pt x="440" y="0"/>
                  </a:moveTo>
                  <a:cubicBezTo>
                    <a:pt x="359" y="0"/>
                    <a:pt x="276" y="31"/>
                    <a:pt x="209" y="98"/>
                  </a:cubicBezTo>
                  <a:cubicBezTo>
                    <a:pt x="1" y="306"/>
                    <a:pt x="149" y="661"/>
                    <a:pt x="443" y="661"/>
                  </a:cubicBezTo>
                  <a:cubicBezTo>
                    <a:pt x="625" y="660"/>
                    <a:pt x="772" y="513"/>
                    <a:pt x="772" y="331"/>
                  </a:cubicBezTo>
                  <a:cubicBezTo>
                    <a:pt x="772" y="132"/>
                    <a:pt x="610"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9"/>
            <p:cNvSpPr/>
            <p:nvPr/>
          </p:nvSpPr>
          <p:spPr>
            <a:xfrm>
              <a:off x="5774775" y="1401100"/>
              <a:ext cx="19300" cy="16550"/>
            </a:xfrm>
            <a:custGeom>
              <a:avLst/>
              <a:gdLst/>
              <a:ahLst/>
              <a:cxnLst/>
              <a:rect l="l" t="t" r="r" b="b"/>
              <a:pathLst>
                <a:path w="772" h="662" extrusionOk="0">
                  <a:moveTo>
                    <a:pt x="440" y="1"/>
                  </a:moveTo>
                  <a:cubicBezTo>
                    <a:pt x="359" y="1"/>
                    <a:pt x="276" y="31"/>
                    <a:pt x="209" y="98"/>
                  </a:cubicBezTo>
                  <a:cubicBezTo>
                    <a:pt x="1" y="306"/>
                    <a:pt x="149" y="661"/>
                    <a:pt x="443" y="661"/>
                  </a:cubicBezTo>
                  <a:cubicBezTo>
                    <a:pt x="625" y="660"/>
                    <a:pt x="772" y="513"/>
                    <a:pt x="772" y="331"/>
                  </a:cubicBezTo>
                  <a:cubicBezTo>
                    <a:pt x="772" y="132"/>
                    <a:pt x="610" y="1"/>
                    <a:pt x="4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9"/>
            <p:cNvSpPr/>
            <p:nvPr/>
          </p:nvSpPr>
          <p:spPr>
            <a:xfrm>
              <a:off x="5774800" y="1443275"/>
              <a:ext cx="19275" cy="16525"/>
            </a:xfrm>
            <a:custGeom>
              <a:avLst/>
              <a:gdLst/>
              <a:ahLst/>
              <a:cxnLst/>
              <a:rect l="l" t="t" r="r" b="b"/>
              <a:pathLst>
                <a:path w="771" h="661" extrusionOk="0">
                  <a:moveTo>
                    <a:pt x="439" y="0"/>
                  </a:moveTo>
                  <a:cubicBezTo>
                    <a:pt x="358" y="0"/>
                    <a:pt x="275" y="30"/>
                    <a:pt x="208" y="97"/>
                  </a:cubicBezTo>
                  <a:cubicBezTo>
                    <a:pt x="0" y="305"/>
                    <a:pt x="147" y="661"/>
                    <a:pt x="441" y="661"/>
                  </a:cubicBezTo>
                  <a:cubicBezTo>
                    <a:pt x="441" y="661"/>
                    <a:pt x="441" y="661"/>
                    <a:pt x="442" y="661"/>
                  </a:cubicBezTo>
                  <a:cubicBezTo>
                    <a:pt x="624" y="661"/>
                    <a:pt x="771" y="512"/>
                    <a:pt x="771" y="331"/>
                  </a:cubicBezTo>
                  <a:cubicBezTo>
                    <a:pt x="771" y="132"/>
                    <a:pt x="608"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9"/>
            <p:cNvSpPr/>
            <p:nvPr/>
          </p:nvSpPr>
          <p:spPr>
            <a:xfrm>
              <a:off x="5774800" y="1485450"/>
              <a:ext cx="19275" cy="16525"/>
            </a:xfrm>
            <a:custGeom>
              <a:avLst/>
              <a:gdLst/>
              <a:ahLst/>
              <a:cxnLst/>
              <a:rect l="l" t="t" r="r" b="b"/>
              <a:pathLst>
                <a:path w="771" h="661" extrusionOk="0">
                  <a:moveTo>
                    <a:pt x="439" y="0"/>
                  </a:moveTo>
                  <a:cubicBezTo>
                    <a:pt x="358" y="0"/>
                    <a:pt x="275" y="30"/>
                    <a:pt x="208" y="98"/>
                  </a:cubicBezTo>
                  <a:cubicBezTo>
                    <a:pt x="0" y="305"/>
                    <a:pt x="147" y="661"/>
                    <a:pt x="441" y="661"/>
                  </a:cubicBezTo>
                  <a:cubicBezTo>
                    <a:pt x="441" y="661"/>
                    <a:pt x="441" y="661"/>
                    <a:pt x="442" y="661"/>
                  </a:cubicBezTo>
                  <a:cubicBezTo>
                    <a:pt x="624" y="661"/>
                    <a:pt x="771" y="513"/>
                    <a:pt x="771" y="332"/>
                  </a:cubicBezTo>
                  <a:cubicBezTo>
                    <a:pt x="771" y="132"/>
                    <a:pt x="609" y="0"/>
                    <a:pt x="4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9"/>
            <p:cNvSpPr/>
            <p:nvPr/>
          </p:nvSpPr>
          <p:spPr>
            <a:xfrm>
              <a:off x="5774775" y="1527625"/>
              <a:ext cx="19300" cy="16550"/>
            </a:xfrm>
            <a:custGeom>
              <a:avLst/>
              <a:gdLst/>
              <a:ahLst/>
              <a:cxnLst/>
              <a:rect l="l" t="t" r="r" b="b"/>
              <a:pathLst>
                <a:path w="772" h="662" extrusionOk="0">
                  <a:moveTo>
                    <a:pt x="440" y="0"/>
                  </a:moveTo>
                  <a:cubicBezTo>
                    <a:pt x="359" y="0"/>
                    <a:pt x="276" y="31"/>
                    <a:pt x="209" y="98"/>
                  </a:cubicBezTo>
                  <a:cubicBezTo>
                    <a:pt x="1" y="306"/>
                    <a:pt x="149" y="661"/>
                    <a:pt x="443" y="661"/>
                  </a:cubicBezTo>
                  <a:cubicBezTo>
                    <a:pt x="625" y="660"/>
                    <a:pt x="772" y="513"/>
                    <a:pt x="772" y="331"/>
                  </a:cubicBezTo>
                  <a:cubicBezTo>
                    <a:pt x="772" y="132"/>
                    <a:pt x="609" y="0"/>
                    <a:pt x="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9"/>
            <p:cNvSpPr/>
            <p:nvPr/>
          </p:nvSpPr>
          <p:spPr>
            <a:xfrm>
              <a:off x="4949200" y="1469325"/>
              <a:ext cx="12950" cy="11100"/>
            </a:xfrm>
            <a:custGeom>
              <a:avLst/>
              <a:gdLst/>
              <a:ahLst/>
              <a:cxnLst/>
              <a:rect l="l" t="t" r="r" b="b"/>
              <a:pathLst>
                <a:path w="518" h="444" extrusionOk="0">
                  <a:moveTo>
                    <a:pt x="295" y="1"/>
                  </a:moveTo>
                  <a:cubicBezTo>
                    <a:pt x="240" y="1"/>
                    <a:pt x="185" y="21"/>
                    <a:pt x="140" y="66"/>
                  </a:cubicBezTo>
                  <a:cubicBezTo>
                    <a:pt x="0" y="205"/>
                    <a:pt x="98" y="444"/>
                    <a:pt x="296" y="444"/>
                  </a:cubicBezTo>
                  <a:cubicBezTo>
                    <a:pt x="418" y="444"/>
                    <a:pt x="518" y="345"/>
                    <a:pt x="518" y="223"/>
                  </a:cubicBezTo>
                  <a:cubicBezTo>
                    <a:pt x="518" y="89"/>
                    <a:pt x="408"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9"/>
            <p:cNvSpPr/>
            <p:nvPr/>
          </p:nvSpPr>
          <p:spPr>
            <a:xfrm>
              <a:off x="4949200" y="1497625"/>
              <a:ext cx="12950" cy="11075"/>
            </a:xfrm>
            <a:custGeom>
              <a:avLst/>
              <a:gdLst/>
              <a:ahLst/>
              <a:cxnLst/>
              <a:rect l="l" t="t" r="r" b="b"/>
              <a:pathLst>
                <a:path w="518" h="443" extrusionOk="0">
                  <a:moveTo>
                    <a:pt x="295" y="0"/>
                  </a:moveTo>
                  <a:cubicBezTo>
                    <a:pt x="240" y="0"/>
                    <a:pt x="185" y="20"/>
                    <a:pt x="140" y="65"/>
                  </a:cubicBezTo>
                  <a:cubicBezTo>
                    <a:pt x="0" y="205"/>
                    <a:pt x="99" y="443"/>
                    <a:pt x="296" y="443"/>
                  </a:cubicBezTo>
                  <a:cubicBezTo>
                    <a:pt x="418" y="443"/>
                    <a:pt x="518" y="345"/>
                    <a:pt x="518" y="222"/>
                  </a:cubicBezTo>
                  <a:cubicBezTo>
                    <a:pt x="518" y="89"/>
                    <a:pt x="408"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9"/>
            <p:cNvSpPr/>
            <p:nvPr/>
          </p:nvSpPr>
          <p:spPr>
            <a:xfrm>
              <a:off x="4949200" y="1525900"/>
              <a:ext cx="12950" cy="11100"/>
            </a:xfrm>
            <a:custGeom>
              <a:avLst/>
              <a:gdLst/>
              <a:ahLst/>
              <a:cxnLst/>
              <a:rect l="l" t="t" r="r" b="b"/>
              <a:pathLst>
                <a:path w="518" h="444" extrusionOk="0">
                  <a:moveTo>
                    <a:pt x="295" y="0"/>
                  </a:moveTo>
                  <a:cubicBezTo>
                    <a:pt x="240" y="0"/>
                    <a:pt x="185" y="20"/>
                    <a:pt x="140" y="65"/>
                  </a:cubicBezTo>
                  <a:cubicBezTo>
                    <a:pt x="0" y="205"/>
                    <a:pt x="99" y="443"/>
                    <a:pt x="296" y="443"/>
                  </a:cubicBezTo>
                  <a:cubicBezTo>
                    <a:pt x="418"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9"/>
            <p:cNvSpPr/>
            <p:nvPr/>
          </p:nvSpPr>
          <p:spPr>
            <a:xfrm>
              <a:off x="4949200" y="1554175"/>
              <a:ext cx="12950" cy="11100"/>
            </a:xfrm>
            <a:custGeom>
              <a:avLst/>
              <a:gdLst/>
              <a:ahLst/>
              <a:cxnLst/>
              <a:rect l="l" t="t" r="r" b="b"/>
              <a:pathLst>
                <a:path w="518" h="444" extrusionOk="0">
                  <a:moveTo>
                    <a:pt x="295" y="0"/>
                  </a:moveTo>
                  <a:cubicBezTo>
                    <a:pt x="240" y="0"/>
                    <a:pt x="185" y="21"/>
                    <a:pt x="140" y="66"/>
                  </a:cubicBezTo>
                  <a:cubicBezTo>
                    <a:pt x="0" y="206"/>
                    <a:pt x="99" y="444"/>
                    <a:pt x="296" y="444"/>
                  </a:cubicBezTo>
                  <a:cubicBezTo>
                    <a:pt x="418" y="444"/>
                    <a:pt x="518" y="344"/>
                    <a:pt x="518" y="222"/>
                  </a:cubicBezTo>
                  <a:cubicBezTo>
                    <a:pt x="518" y="89"/>
                    <a:pt x="408"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9"/>
            <p:cNvSpPr/>
            <p:nvPr/>
          </p:nvSpPr>
          <p:spPr>
            <a:xfrm>
              <a:off x="4949200" y="1582450"/>
              <a:ext cx="12950" cy="11125"/>
            </a:xfrm>
            <a:custGeom>
              <a:avLst/>
              <a:gdLst/>
              <a:ahLst/>
              <a:cxnLst/>
              <a:rect l="l" t="t" r="r" b="b"/>
              <a:pathLst>
                <a:path w="518" h="445" extrusionOk="0">
                  <a:moveTo>
                    <a:pt x="295" y="1"/>
                  </a:moveTo>
                  <a:cubicBezTo>
                    <a:pt x="240" y="1"/>
                    <a:pt x="185" y="21"/>
                    <a:pt x="140" y="66"/>
                  </a:cubicBezTo>
                  <a:cubicBezTo>
                    <a:pt x="0" y="205"/>
                    <a:pt x="99" y="443"/>
                    <a:pt x="296" y="444"/>
                  </a:cubicBezTo>
                  <a:cubicBezTo>
                    <a:pt x="418" y="443"/>
                    <a:pt x="518" y="345"/>
                    <a:pt x="518" y="223"/>
                  </a:cubicBezTo>
                  <a:cubicBezTo>
                    <a:pt x="518" y="89"/>
                    <a:pt x="408"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9"/>
            <p:cNvSpPr/>
            <p:nvPr/>
          </p:nvSpPr>
          <p:spPr>
            <a:xfrm>
              <a:off x="4949200" y="1610725"/>
              <a:ext cx="12950" cy="11100"/>
            </a:xfrm>
            <a:custGeom>
              <a:avLst/>
              <a:gdLst/>
              <a:ahLst/>
              <a:cxnLst/>
              <a:rect l="l" t="t" r="r" b="b"/>
              <a:pathLst>
                <a:path w="518" h="444" extrusionOk="0">
                  <a:moveTo>
                    <a:pt x="295" y="1"/>
                  </a:moveTo>
                  <a:cubicBezTo>
                    <a:pt x="240" y="1"/>
                    <a:pt x="185" y="21"/>
                    <a:pt x="140" y="66"/>
                  </a:cubicBezTo>
                  <a:cubicBezTo>
                    <a:pt x="0" y="205"/>
                    <a:pt x="99" y="443"/>
                    <a:pt x="296" y="443"/>
                  </a:cubicBezTo>
                  <a:cubicBezTo>
                    <a:pt x="418" y="443"/>
                    <a:pt x="518" y="345"/>
                    <a:pt x="518" y="223"/>
                  </a:cubicBezTo>
                  <a:cubicBezTo>
                    <a:pt x="518" y="89"/>
                    <a:pt x="408"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9"/>
            <p:cNvSpPr/>
            <p:nvPr/>
          </p:nvSpPr>
          <p:spPr>
            <a:xfrm>
              <a:off x="4949200" y="1639025"/>
              <a:ext cx="12950" cy="11100"/>
            </a:xfrm>
            <a:custGeom>
              <a:avLst/>
              <a:gdLst/>
              <a:ahLst/>
              <a:cxnLst/>
              <a:rect l="l" t="t" r="r" b="b"/>
              <a:pathLst>
                <a:path w="518" h="444" extrusionOk="0">
                  <a:moveTo>
                    <a:pt x="295" y="1"/>
                  </a:moveTo>
                  <a:cubicBezTo>
                    <a:pt x="241" y="1"/>
                    <a:pt x="185" y="21"/>
                    <a:pt x="140" y="66"/>
                  </a:cubicBezTo>
                  <a:cubicBezTo>
                    <a:pt x="0" y="205"/>
                    <a:pt x="99" y="443"/>
                    <a:pt x="296" y="444"/>
                  </a:cubicBezTo>
                  <a:cubicBezTo>
                    <a:pt x="418" y="444"/>
                    <a:pt x="518" y="345"/>
                    <a:pt x="518" y="222"/>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9"/>
            <p:cNvSpPr/>
            <p:nvPr/>
          </p:nvSpPr>
          <p:spPr>
            <a:xfrm>
              <a:off x="4949200" y="1667300"/>
              <a:ext cx="12950" cy="11100"/>
            </a:xfrm>
            <a:custGeom>
              <a:avLst/>
              <a:gdLst/>
              <a:ahLst/>
              <a:cxnLst/>
              <a:rect l="l" t="t" r="r" b="b"/>
              <a:pathLst>
                <a:path w="518" h="444" extrusionOk="0">
                  <a:moveTo>
                    <a:pt x="295" y="0"/>
                  </a:moveTo>
                  <a:cubicBezTo>
                    <a:pt x="240" y="0"/>
                    <a:pt x="185" y="20"/>
                    <a:pt x="140" y="65"/>
                  </a:cubicBezTo>
                  <a:cubicBezTo>
                    <a:pt x="0" y="205"/>
                    <a:pt x="99" y="443"/>
                    <a:pt x="296" y="443"/>
                  </a:cubicBezTo>
                  <a:cubicBezTo>
                    <a:pt x="418"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9"/>
            <p:cNvSpPr/>
            <p:nvPr/>
          </p:nvSpPr>
          <p:spPr>
            <a:xfrm>
              <a:off x="4949200" y="1695575"/>
              <a:ext cx="12950" cy="11100"/>
            </a:xfrm>
            <a:custGeom>
              <a:avLst/>
              <a:gdLst/>
              <a:ahLst/>
              <a:cxnLst/>
              <a:rect l="l" t="t" r="r" b="b"/>
              <a:pathLst>
                <a:path w="518" h="444" extrusionOk="0">
                  <a:moveTo>
                    <a:pt x="295" y="0"/>
                  </a:moveTo>
                  <a:cubicBezTo>
                    <a:pt x="240" y="0"/>
                    <a:pt x="185" y="21"/>
                    <a:pt x="140" y="66"/>
                  </a:cubicBezTo>
                  <a:cubicBezTo>
                    <a:pt x="0" y="206"/>
                    <a:pt x="99" y="444"/>
                    <a:pt x="296" y="444"/>
                  </a:cubicBezTo>
                  <a:cubicBezTo>
                    <a:pt x="418" y="444"/>
                    <a:pt x="518" y="344"/>
                    <a:pt x="518" y="222"/>
                  </a:cubicBezTo>
                  <a:cubicBezTo>
                    <a:pt x="518" y="89"/>
                    <a:pt x="408"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9"/>
            <p:cNvSpPr/>
            <p:nvPr/>
          </p:nvSpPr>
          <p:spPr>
            <a:xfrm>
              <a:off x="4980225" y="1469325"/>
              <a:ext cx="12925" cy="11100"/>
            </a:xfrm>
            <a:custGeom>
              <a:avLst/>
              <a:gdLst/>
              <a:ahLst/>
              <a:cxnLst/>
              <a:rect l="l" t="t" r="r" b="b"/>
              <a:pathLst>
                <a:path w="517" h="444" extrusionOk="0">
                  <a:moveTo>
                    <a:pt x="294" y="1"/>
                  </a:moveTo>
                  <a:cubicBezTo>
                    <a:pt x="239" y="1"/>
                    <a:pt x="184" y="21"/>
                    <a:pt x="139" y="66"/>
                  </a:cubicBezTo>
                  <a:cubicBezTo>
                    <a:pt x="0" y="205"/>
                    <a:pt x="99" y="444"/>
                    <a:pt x="296" y="444"/>
                  </a:cubicBezTo>
                  <a:cubicBezTo>
                    <a:pt x="418" y="444"/>
                    <a:pt x="517" y="345"/>
                    <a:pt x="517" y="223"/>
                  </a:cubicBezTo>
                  <a:cubicBezTo>
                    <a:pt x="517" y="89"/>
                    <a:pt x="408"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9"/>
            <p:cNvSpPr/>
            <p:nvPr/>
          </p:nvSpPr>
          <p:spPr>
            <a:xfrm>
              <a:off x="4980225" y="1497625"/>
              <a:ext cx="12925" cy="11075"/>
            </a:xfrm>
            <a:custGeom>
              <a:avLst/>
              <a:gdLst/>
              <a:ahLst/>
              <a:cxnLst/>
              <a:rect l="l" t="t" r="r" b="b"/>
              <a:pathLst>
                <a:path w="517" h="443" extrusionOk="0">
                  <a:moveTo>
                    <a:pt x="294" y="0"/>
                  </a:moveTo>
                  <a:cubicBezTo>
                    <a:pt x="239" y="0"/>
                    <a:pt x="184" y="20"/>
                    <a:pt x="139" y="65"/>
                  </a:cubicBezTo>
                  <a:cubicBezTo>
                    <a:pt x="0" y="205"/>
                    <a:pt x="99" y="443"/>
                    <a:pt x="296" y="443"/>
                  </a:cubicBezTo>
                  <a:cubicBezTo>
                    <a:pt x="418" y="443"/>
                    <a:pt x="517" y="344"/>
                    <a:pt x="517" y="222"/>
                  </a:cubicBezTo>
                  <a:cubicBezTo>
                    <a:pt x="517" y="89"/>
                    <a:pt x="408"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9"/>
            <p:cNvSpPr/>
            <p:nvPr/>
          </p:nvSpPr>
          <p:spPr>
            <a:xfrm>
              <a:off x="4980225" y="1525900"/>
              <a:ext cx="12925" cy="11100"/>
            </a:xfrm>
            <a:custGeom>
              <a:avLst/>
              <a:gdLst/>
              <a:ahLst/>
              <a:cxnLst/>
              <a:rect l="l" t="t" r="r" b="b"/>
              <a:pathLst>
                <a:path w="517" h="444" extrusionOk="0">
                  <a:moveTo>
                    <a:pt x="294" y="0"/>
                  </a:moveTo>
                  <a:cubicBezTo>
                    <a:pt x="239" y="0"/>
                    <a:pt x="184" y="20"/>
                    <a:pt x="139" y="65"/>
                  </a:cubicBezTo>
                  <a:cubicBezTo>
                    <a:pt x="0" y="205"/>
                    <a:pt x="99" y="443"/>
                    <a:pt x="296" y="443"/>
                  </a:cubicBezTo>
                  <a:cubicBezTo>
                    <a:pt x="418" y="443"/>
                    <a:pt x="517" y="344"/>
                    <a:pt x="517" y="222"/>
                  </a:cubicBezTo>
                  <a:cubicBezTo>
                    <a:pt x="517" y="89"/>
                    <a:pt x="408"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9"/>
            <p:cNvSpPr/>
            <p:nvPr/>
          </p:nvSpPr>
          <p:spPr>
            <a:xfrm>
              <a:off x="4980225" y="1554175"/>
              <a:ext cx="12925" cy="11100"/>
            </a:xfrm>
            <a:custGeom>
              <a:avLst/>
              <a:gdLst/>
              <a:ahLst/>
              <a:cxnLst/>
              <a:rect l="l" t="t" r="r" b="b"/>
              <a:pathLst>
                <a:path w="517" h="444" extrusionOk="0">
                  <a:moveTo>
                    <a:pt x="294" y="0"/>
                  </a:moveTo>
                  <a:cubicBezTo>
                    <a:pt x="240" y="0"/>
                    <a:pt x="184" y="21"/>
                    <a:pt x="139" y="66"/>
                  </a:cubicBezTo>
                  <a:cubicBezTo>
                    <a:pt x="0" y="206"/>
                    <a:pt x="99" y="444"/>
                    <a:pt x="296" y="444"/>
                  </a:cubicBezTo>
                  <a:cubicBezTo>
                    <a:pt x="418" y="443"/>
                    <a:pt x="517" y="344"/>
                    <a:pt x="517" y="222"/>
                  </a:cubicBezTo>
                  <a:cubicBezTo>
                    <a:pt x="517" y="89"/>
                    <a:pt x="408"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9"/>
            <p:cNvSpPr/>
            <p:nvPr/>
          </p:nvSpPr>
          <p:spPr>
            <a:xfrm>
              <a:off x="4980225" y="1582450"/>
              <a:ext cx="12925" cy="11125"/>
            </a:xfrm>
            <a:custGeom>
              <a:avLst/>
              <a:gdLst/>
              <a:ahLst/>
              <a:cxnLst/>
              <a:rect l="l" t="t" r="r" b="b"/>
              <a:pathLst>
                <a:path w="517" h="445" extrusionOk="0">
                  <a:moveTo>
                    <a:pt x="294" y="1"/>
                  </a:moveTo>
                  <a:cubicBezTo>
                    <a:pt x="240" y="1"/>
                    <a:pt x="184" y="21"/>
                    <a:pt x="139" y="66"/>
                  </a:cubicBezTo>
                  <a:cubicBezTo>
                    <a:pt x="0" y="205"/>
                    <a:pt x="99" y="444"/>
                    <a:pt x="296" y="444"/>
                  </a:cubicBezTo>
                  <a:cubicBezTo>
                    <a:pt x="418" y="443"/>
                    <a:pt x="517" y="345"/>
                    <a:pt x="517" y="223"/>
                  </a:cubicBezTo>
                  <a:cubicBezTo>
                    <a:pt x="517" y="89"/>
                    <a:pt x="408"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9"/>
            <p:cNvSpPr/>
            <p:nvPr/>
          </p:nvSpPr>
          <p:spPr>
            <a:xfrm>
              <a:off x="4980225" y="1610725"/>
              <a:ext cx="12925" cy="11100"/>
            </a:xfrm>
            <a:custGeom>
              <a:avLst/>
              <a:gdLst/>
              <a:ahLst/>
              <a:cxnLst/>
              <a:rect l="l" t="t" r="r" b="b"/>
              <a:pathLst>
                <a:path w="517" h="444" extrusionOk="0">
                  <a:moveTo>
                    <a:pt x="294" y="1"/>
                  </a:moveTo>
                  <a:cubicBezTo>
                    <a:pt x="239" y="1"/>
                    <a:pt x="184" y="21"/>
                    <a:pt x="139" y="66"/>
                  </a:cubicBezTo>
                  <a:cubicBezTo>
                    <a:pt x="0" y="205"/>
                    <a:pt x="99" y="443"/>
                    <a:pt x="296" y="443"/>
                  </a:cubicBezTo>
                  <a:cubicBezTo>
                    <a:pt x="418" y="443"/>
                    <a:pt x="517" y="345"/>
                    <a:pt x="517" y="223"/>
                  </a:cubicBezTo>
                  <a:cubicBezTo>
                    <a:pt x="517" y="89"/>
                    <a:pt x="408"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9"/>
            <p:cNvSpPr/>
            <p:nvPr/>
          </p:nvSpPr>
          <p:spPr>
            <a:xfrm>
              <a:off x="4980225" y="1639025"/>
              <a:ext cx="12925" cy="11100"/>
            </a:xfrm>
            <a:custGeom>
              <a:avLst/>
              <a:gdLst/>
              <a:ahLst/>
              <a:cxnLst/>
              <a:rect l="l" t="t" r="r" b="b"/>
              <a:pathLst>
                <a:path w="517" h="444" extrusionOk="0">
                  <a:moveTo>
                    <a:pt x="294" y="1"/>
                  </a:moveTo>
                  <a:cubicBezTo>
                    <a:pt x="240" y="1"/>
                    <a:pt x="184" y="21"/>
                    <a:pt x="139" y="66"/>
                  </a:cubicBezTo>
                  <a:cubicBezTo>
                    <a:pt x="0" y="205"/>
                    <a:pt x="99" y="444"/>
                    <a:pt x="296" y="444"/>
                  </a:cubicBezTo>
                  <a:cubicBezTo>
                    <a:pt x="418" y="443"/>
                    <a:pt x="517" y="345"/>
                    <a:pt x="517" y="222"/>
                  </a:cubicBezTo>
                  <a:cubicBezTo>
                    <a:pt x="517" y="89"/>
                    <a:pt x="408"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9"/>
            <p:cNvSpPr/>
            <p:nvPr/>
          </p:nvSpPr>
          <p:spPr>
            <a:xfrm>
              <a:off x="4980225" y="1667300"/>
              <a:ext cx="12925" cy="11100"/>
            </a:xfrm>
            <a:custGeom>
              <a:avLst/>
              <a:gdLst/>
              <a:ahLst/>
              <a:cxnLst/>
              <a:rect l="l" t="t" r="r" b="b"/>
              <a:pathLst>
                <a:path w="517" h="444" extrusionOk="0">
                  <a:moveTo>
                    <a:pt x="294" y="0"/>
                  </a:moveTo>
                  <a:cubicBezTo>
                    <a:pt x="239" y="0"/>
                    <a:pt x="184" y="20"/>
                    <a:pt x="139" y="65"/>
                  </a:cubicBezTo>
                  <a:cubicBezTo>
                    <a:pt x="0" y="205"/>
                    <a:pt x="99" y="443"/>
                    <a:pt x="296" y="443"/>
                  </a:cubicBezTo>
                  <a:cubicBezTo>
                    <a:pt x="418" y="443"/>
                    <a:pt x="517" y="344"/>
                    <a:pt x="517" y="222"/>
                  </a:cubicBezTo>
                  <a:cubicBezTo>
                    <a:pt x="517" y="89"/>
                    <a:pt x="408"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9"/>
            <p:cNvSpPr/>
            <p:nvPr/>
          </p:nvSpPr>
          <p:spPr>
            <a:xfrm>
              <a:off x="4980225" y="1695575"/>
              <a:ext cx="12925" cy="11100"/>
            </a:xfrm>
            <a:custGeom>
              <a:avLst/>
              <a:gdLst/>
              <a:ahLst/>
              <a:cxnLst/>
              <a:rect l="l" t="t" r="r" b="b"/>
              <a:pathLst>
                <a:path w="517" h="444" extrusionOk="0">
                  <a:moveTo>
                    <a:pt x="294" y="0"/>
                  </a:moveTo>
                  <a:cubicBezTo>
                    <a:pt x="240" y="0"/>
                    <a:pt x="184" y="21"/>
                    <a:pt x="139" y="66"/>
                  </a:cubicBezTo>
                  <a:cubicBezTo>
                    <a:pt x="0" y="206"/>
                    <a:pt x="99" y="444"/>
                    <a:pt x="296" y="444"/>
                  </a:cubicBezTo>
                  <a:cubicBezTo>
                    <a:pt x="418" y="443"/>
                    <a:pt x="517" y="344"/>
                    <a:pt x="517" y="222"/>
                  </a:cubicBezTo>
                  <a:cubicBezTo>
                    <a:pt x="517" y="89"/>
                    <a:pt x="408"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9"/>
            <p:cNvSpPr/>
            <p:nvPr/>
          </p:nvSpPr>
          <p:spPr>
            <a:xfrm>
              <a:off x="5011225" y="1469325"/>
              <a:ext cx="12950" cy="11100"/>
            </a:xfrm>
            <a:custGeom>
              <a:avLst/>
              <a:gdLst/>
              <a:ahLst/>
              <a:cxnLst/>
              <a:rect l="l" t="t" r="r" b="b"/>
              <a:pathLst>
                <a:path w="518" h="444" extrusionOk="0">
                  <a:moveTo>
                    <a:pt x="295" y="1"/>
                  </a:moveTo>
                  <a:cubicBezTo>
                    <a:pt x="240" y="1"/>
                    <a:pt x="185" y="21"/>
                    <a:pt x="140" y="66"/>
                  </a:cubicBezTo>
                  <a:cubicBezTo>
                    <a:pt x="0" y="205"/>
                    <a:pt x="99" y="444"/>
                    <a:pt x="296" y="444"/>
                  </a:cubicBezTo>
                  <a:cubicBezTo>
                    <a:pt x="418" y="444"/>
                    <a:pt x="518"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9"/>
            <p:cNvSpPr/>
            <p:nvPr/>
          </p:nvSpPr>
          <p:spPr>
            <a:xfrm>
              <a:off x="5011225" y="1497625"/>
              <a:ext cx="12950" cy="11075"/>
            </a:xfrm>
            <a:custGeom>
              <a:avLst/>
              <a:gdLst/>
              <a:ahLst/>
              <a:cxnLst/>
              <a:rect l="l" t="t" r="r" b="b"/>
              <a:pathLst>
                <a:path w="518" h="443" extrusionOk="0">
                  <a:moveTo>
                    <a:pt x="295" y="0"/>
                  </a:moveTo>
                  <a:cubicBezTo>
                    <a:pt x="240" y="0"/>
                    <a:pt x="185" y="20"/>
                    <a:pt x="140" y="65"/>
                  </a:cubicBezTo>
                  <a:cubicBezTo>
                    <a:pt x="0" y="205"/>
                    <a:pt x="99" y="443"/>
                    <a:pt x="296" y="443"/>
                  </a:cubicBezTo>
                  <a:cubicBezTo>
                    <a:pt x="418" y="443"/>
                    <a:pt x="518" y="345"/>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9"/>
            <p:cNvSpPr/>
            <p:nvPr/>
          </p:nvSpPr>
          <p:spPr>
            <a:xfrm>
              <a:off x="5011225" y="1525900"/>
              <a:ext cx="12950" cy="11100"/>
            </a:xfrm>
            <a:custGeom>
              <a:avLst/>
              <a:gdLst/>
              <a:ahLst/>
              <a:cxnLst/>
              <a:rect l="l" t="t" r="r" b="b"/>
              <a:pathLst>
                <a:path w="518" h="444" extrusionOk="0">
                  <a:moveTo>
                    <a:pt x="295" y="0"/>
                  </a:moveTo>
                  <a:cubicBezTo>
                    <a:pt x="241" y="0"/>
                    <a:pt x="185" y="20"/>
                    <a:pt x="140" y="65"/>
                  </a:cubicBezTo>
                  <a:cubicBezTo>
                    <a:pt x="0" y="205"/>
                    <a:pt x="99" y="443"/>
                    <a:pt x="296" y="443"/>
                  </a:cubicBezTo>
                  <a:cubicBezTo>
                    <a:pt x="418"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9"/>
            <p:cNvSpPr/>
            <p:nvPr/>
          </p:nvSpPr>
          <p:spPr>
            <a:xfrm>
              <a:off x="5011225" y="1554175"/>
              <a:ext cx="12950" cy="11100"/>
            </a:xfrm>
            <a:custGeom>
              <a:avLst/>
              <a:gdLst/>
              <a:ahLst/>
              <a:cxnLst/>
              <a:rect l="l" t="t" r="r" b="b"/>
              <a:pathLst>
                <a:path w="518" h="444" extrusionOk="0">
                  <a:moveTo>
                    <a:pt x="295" y="0"/>
                  </a:moveTo>
                  <a:cubicBezTo>
                    <a:pt x="240" y="0"/>
                    <a:pt x="185" y="21"/>
                    <a:pt x="140" y="66"/>
                  </a:cubicBezTo>
                  <a:cubicBezTo>
                    <a:pt x="0" y="205"/>
                    <a:pt x="99" y="444"/>
                    <a:pt x="296" y="444"/>
                  </a:cubicBezTo>
                  <a:cubicBezTo>
                    <a:pt x="418" y="444"/>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9"/>
            <p:cNvSpPr/>
            <p:nvPr/>
          </p:nvSpPr>
          <p:spPr>
            <a:xfrm>
              <a:off x="5011225" y="1582450"/>
              <a:ext cx="12950" cy="11125"/>
            </a:xfrm>
            <a:custGeom>
              <a:avLst/>
              <a:gdLst/>
              <a:ahLst/>
              <a:cxnLst/>
              <a:rect l="l" t="t" r="r" b="b"/>
              <a:pathLst>
                <a:path w="518" h="445" extrusionOk="0">
                  <a:moveTo>
                    <a:pt x="295" y="1"/>
                  </a:moveTo>
                  <a:cubicBezTo>
                    <a:pt x="240" y="1"/>
                    <a:pt x="185" y="21"/>
                    <a:pt x="140" y="66"/>
                  </a:cubicBezTo>
                  <a:cubicBezTo>
                    <a:pt x="0" y="205"/>
                    <a:pt x="99" y="443"/>
                    <a:pt x="296" y="444"/>
                  </a:cubicBezTo>
                  <a:cubicBezTo>
                    <a:pt x="418" y="443"/>
                    <a:pt x="518"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9"/>
            <p:cNvSpPr/>
            <p:nvPr/>
          </p:nvSpPr>
          <p:spPr>
            <a:xfrm>
              <a:off x="5011225" y="1610725"/>
              <a:ext cx="12950" cy="11100"/>
            </a:xfrm>
            <a:custGeom>
              <a:avLst/>
              <a:gdLst/>
              <a:ahLst/>
              <a:cxnLst/>
              <a:rect l="l" t="t" r="r" b="b"/>
              <a:pathLst>
                <a:path w="518" h="444" extrusionOk="0">
                  <a:moveTo>
                    <a:pt x="295" y="1"/>
                  </a:moveTo>
                  <a:cubicBezTo>
                    <a:pt x="240" y="1"/>
                    <a:pt x="185" y="21"/>
                    <a:pt x="140" y="66"/>
                  </a:cubicBezTo>
                  <a:cubicBezTo>
                    <a:pt x="0" y="205"/>
                    <a:pt x="99" y="443"/>
                    <a:pt x="296" y="443"/>
                  </a:cubicBezTo>
                  <a:cubicBezTo>
                    <a:pt x="418" y="443"/>
                    <a:pt x="518"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9"/>
            <p:cNvSpPr/>
            <p:nvPr/>
          </p:nvSpPr>
          <p:spPr>
            <a:xfrm>
              <a:off x="5011225" y="1639025"/>
              <a:ext cx="12950" cy="11100"/>
            </a:xfrm>
            <a:custGeom>
              <a:avLst/>
              <a:gdLst/>
              <a:ahLst/>
              <a:cxnLst/>
              <a:rect l="l" t="t" r="r" b="b"/>
              <a:pathLst>
                <a:path w="518" h="444" extrusionOk="0">
                  <a:moveTo>
                    <a:pt x="295" y="1"/>
                  </a:moveTo>
                  <a:cubicBezTo>
                    <a:pt x="241" y="1"/>
                    <a:pt x="185" y="21"/>
                    <a:pt x="140" y="66"/>
                  </a:cubicBezTo>
                  <a:cubicBezTo>
                    <a:pt x="0" y="205"/>
                    <a:pt x="99" y="443"/>
                    <a:pt x="296" y="444"/>
                  </a:cubicBezTo>
                  <a:cubicBezTo>
                    <a:pt x="418" y="444"/>
                    <a:pt x="518" y="345"/>
                    <a:pt x="518" y="222"/>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9"/>
            <p:cNvSpPr/>
            <p:nvPr/>
          </p:nvSpPr>
          <p:spPr>
            <a:xfrm>
              <a:off x="5011225" y="1667300"/>
              <a:ext cx="12950" cy="11100"/>
            </a:xfrm>
            <a:custGeom>
              <a:avLst/>
              <a:gdLst/>
              <a:ahLst/>
              <a:cxnLst/>
              <a:rect l="l" t="t" r="r" b="b"/>
              <a:pathLst>
                <a:path w="518" h="444" extrusionOk="0">
                  <a:moveTo>
                    <a:pt x="295" y="0"/>
                  </a:moveTo>
                  <a:cubicBezTo>
                    <a:pt x="241" y="0"/>
                    <a:pt x="185" y="20"/>
                    <a:pt x="140" y="65"/>
                  </a:cubicBezTo>
                  <a:cubicBezTo>
                    <a:pt x="0" y="205"/>
                    <a:pt x="99" y="443"/>
                    <a:pt x="296" y="443"/>
                  </a:cubicBezTo>
                  <a:cubicBezTo>
                    <a:pt x="418"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9"/>
            <p:cNvSpPr/>
            <p:nvPr/>
          </p:nvSpPr>
          <p:spPr>
            <a:xfrm>
              <a:off x="5011225" y="1695575"/>
              <a:ext cx="12950" cy="11100"/>
            </a:xfrm>
            <a:custGeom>
              <a:avLst/>
              <a:gdLst/>
              <a:ahLst/>
              <a:cxnLst/>
              <a:rect l="l" t="t" r="r" b="b"/>
              <a:pathLst>
                <a:path w="518" h="444" extrusionOk="0">
                  <a:moveTo>
                    <a:pt x="295" y="0"/>
                  </a:moveTo>
                  <a:cubicBezTo>
                    <a:pt x="240" y="0"/>
                    <a:pt x="185" y="21"/>
                    <a:pt x="140" y="66"/>
                  </a:cubicBezTo>
                  <a:cubicBezTo>
                    <a:pt x="0" y="205"/>
                    <a:pt x="99" y="444"/>
                    <a:pt x="296" y="444"/>
                  </a:cubicBezTo>
                  <a:cubicBezTo>
                    <a:pt x="418" y="444"/>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9"/>
            <p:cNvSpPr/>
            <p:nvPr/>
          </p:nvSpPr>
          <p:spPr>
            <a:xfrm>
              <a:off x="5042225" y="1469325"/>
              <a:ext cx="12950" cy="11100"/>
            </a:xfrm>
            <a:custGeom>
              <a:avLst/>
              <a:gdLst/>
              <a:ahLst/>
              <a:cxnLst/>
              <a:rect l="l" t="t" r="r" b="b"/>
              <a:pathLst>
                <a:path w="518" h="444" extrusionOk="0">
                  <a:moveTo>
                    <a:pt x="295" y="1"/>
                  </a:moveTo>
                  <a:cubicBezTo>
                    <a:pt x="241" y="1"/>
                    <a:pt x="185" y="21"/>
                    <a:pt x="140" y="66"/>
                  </a:cubicBezTo>
                  <a:cubicBezTo>
                    <a:pt x="0" y="205"/>
                    <a:pt x="100" y="444"/>
                    <a:pt x="297" y="444"/>
                  </a:cubicBezTo>
                  <a:cubicBezTo>
                    <a:pt x="419" y="444"/>
                    <a:pt x="518"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9"/>
            <p:cNvSpPr/>
            <p:nvPr/>
          </p:nvSpPr>
          <p:spPr>
            <a:xfrm>
              <a:off x="5042225" y="1497625"/>
              <a:ext cx="12950" cy="11075"/>
            </a:xfrm>
            <a:custGeom>
              <a:avLst/>
              <a:gdLst/>
              <a:ahLst/>
              <a:cxnLst/>
              <a:rect l="l" t="t" r="r" b="b"/>
              <a:pathLst>
                <a:path w="518" h="443" extrusionOk="0">
                  <a:moveTo>
                    <a:pt x="295" y="0"/>
                  </a:moveTo>
                  <a:cubicBezTo>
                    <a:pt x="241" y="0"/>
                    <a:pt x="185" y="20"/>
                    <a:pt x="140" y="65"/>
                  </a:cubicBezTo>
                  <a:cubicBezTo>
                    <a:pt x="0" y="205"/>
                    <a:pt x="100" y="443"/>
                    <a:pt x="297" y="443"/>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9"/>
            <p:cNvSpPr/>
            <p:nvPr/>
          </p:nvSpPr>
          <p:spPr>
            <a:xfrm>
              <a:off x="5042225" y="1525900"/>
              <a:ext cx="12950" cy="11100"/>
            </a:xfrm>
            <a:custGeom>
              <a:avLst/>
              <a:gdLst/>
              <a:ahLst/>
              <a:cxnLst/>
              <a:rect l="l" t="t" r="r" b="b"/>
              <a:pathLst>
                <a:path w="518" h="444" extrusionOk="0">
                  <a:moveTo>
                    <a:pt x="295" y="0"/>
                  </a:moveTo>
                  <a:cubicBezTo>
                    <a:pt x="241" y="0"/>
                    <a:pt x="185" y="20"/>
                    <a:pt x="140" y="65"/>
                  </a:cubicBezTo>
                  <a:cubicBezTo>
                    <a:pt x="0" y="205"/>
                    <a:pt x="100" y="443"/>
                    <a:pt x="297" y="443"/>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9"/>
            <p:cNvSpPr/>
            <p:nvPr/>
          </p:nvSpPr>
          <p:spPr>
            <a:xfrm>
              <a:off x="5042225" y="1554175"/>
              <a:ext cx="12950" cy="11100"/>
            </a:xfrm>
            <a:custGeom>
              <a:avLst/>
              <a:gdLst/>
              <a:ahLst/>
              <a:cxnLst/>
              <a:rect l="l" t="t" r="r" b="b"/>
              <a:pathLst>
                <a:path w="518" h="444" extrusionOk="0">
                  <a:moveTo>
                    <a:pt x="295" y="0"/>
                  </a:moveTo>
                  <a:cubicBezTo>
                    <a:pt x="241" y="0"/>
                    <a:pt x="185" y="21"/>
                    <a:pt x="140" y="66"/>
                  </a:cubicBezTo>
                  <a:cubicBezTo>
                    <a:pt x="0" y="206"/>
                    <a:pt x="100" y="444"/>
                    <a:pt x="297" y="444"/>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9"/>
            <p:cNvSpPr/>
            <p:nvPr/>
          </p:nvSpPr>
          <p:spPr>
            <a:xfrm>
              <a:off x="5042225" y="1582450"/>
              <a:ext cx="12950" cy="11125"/>
            </a:xfrm>
            <a:custGeom>
              <a:avLst/>
              <a:gdLst/>
              <a:ahLst/>
              <a:cxnLst/>
              <a:rect l="l" t="t" r="r" b="b"/>
              <a:pathLst>
                <a:path w="518" h="445" extrusionOk="0">
                  <a:moveTo>
                    <a:pt x="295" y="1"/>
                  </a:moveTo>
                  <a:cubicBezTo>
                    <a:pt x="241" y="1"/>
                    <a:pt x="185" y="21"/>
                    <a:pt x="140" y="66"/>
                  </a:cubicBezTo>
                  <a:cubicBezTo>
                    <a:pt x="0" y="206"/>
                    <a:pt x="100" y="444"/>
                    <a:pt x="297" y="444"/>
                  </a:cubicBezTo>
                  <a:cubicBezTo>
                    <a:pt x="419" y="443"/>
                    <a:pt x="518"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9"/>
            <p:cNvSpPr/>
            <p:nvPr/>
          </p:nvSpPr>
          <p:spPr>
            <a:xfrm>
              <a:off x="5042225" y="1610725"/>
              <a:ext cx="12950" cy="11100"/>
            </a:xfrm>
            <a:custGeom>
              <a:avLst/>
              <a:gdLst/>
              <a:ahLst/>
              <a:cxnLst/>
              <a:rect l="l" t="t" r="r" b="b"/>
              <a:pathLst>
                <a:path w="518" h="444" extrusionOk="0">
                  <a:moveTo>
                    <a:pt x="295" y="1"/>
                  </a:moveTo>
                  <a:cubicBezTo>
                    <a:pt x="241" y="1"/>
                    <a:pt x="185" y="21"/>
                    <a:pt x="140" y="66"/>
                  </a:cubicBezTo>
                  <a:cubicBezTo>
                    <a:pt x="0" y="205"/>
                    <a:pt x="100" y="443"/>
                    <a:pt x="297" y="443"/>
                  </a:cubicBezTo>
                  <a:cubicBezTo>
                    <a:pt x="419" y="443"/>
                    <a:pt x="518" y="344"/>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9"/>
            <p:cNvSpPr/>
            <p:nvPr/>
          </p:nvSpPr>
          <p:spPr>
            <a:xfrm>
              <a:off x="5042225" y="1639025"/>
              <a:ext cx="12950" cy="11100"/>
            </a:xfrm>
            <a:custGeom>
              <a:avLst/>
              <a:gdLst/>
              <a:ahLst/>
              <a:cxnLst/>
              <a:rect l="l" t="t" r="r" b="b"/>
              <a:pathLst>
                <a:path w="518" h="444" extrusionOk="0">
                  <a:moveTo>
                    <a:pt x="295" y="1"/>
                  </a:moveTo>
                  <a:cubicBezTo>
                    <a:pt x="241" y="1"/>
                    <a:pt x="185" y="21"/>
                    <a:pt x="140" y="66"/>
                  </a:cubicBezTo>
                  <a:cubicBezTo>
                    <a:pt x="0" y="205"/>
                    <a:pt x="100" y="444"/>
                    <a:pt x="297" y="444"/>
                  </a:cubicBezTo>
                  <a:cubicBezTo>
                    <a:pt x="419" y="443"/>
                    <a:pt x="518" y="345"/>
                    <a:pt x="518" y="222"/>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9"/>
            <p:cNvSpPr/>
            <p:nvPr/>
          </p:nvSpPr>
          <p:spPr>
            <a:xfrm>
              <a:off x="5042225" y="1667300"/>
              <a:ext cx="12950" cy="11100"/>
            </a:xfrm>
            <a:custGeom>
              <a:avLst/>
              <a:gdLst/>
              <a:ahLst/>
              <a:cxnLst/>
              <a:rect l="l" t="t" r="r" b="b"/>
              <a:pathLst>
                <a:path w="518" h="444" extrusionOk="0">
                  <a:moveTo>
                    <a:pt x="295" y="0"/>
                  </a:moveTo>
                  <a:cubicBezTo>
                    <a:pt x="241" y="0"/>
                    <a:pt x="185" y="20"/>
                    <a:pt x="140" y="65"/>
                  </a:cubicBezTo>
                  <a:cubicBezTo>
                    <a:pt x="0" y="205"/>
                    <a:pt x="100" y="443"/>
                    <a:pt x="297" y="443"/>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9"/>
            <p:cNvSpPr/>
            <p:nvPr/>
          </p:nvSpPr>
          <p:spPr>
            <a:xfrm>
              <a:off x="5042225" y="1695575"/>
              <a:ext cx="12950" cy="11100"/>
            </a:xfrm>
            <a:custGeom>
              <a:avLst/>
              <a:gdLst/>
              <a:ahLst/>
              <a:cxnLst/>
              <a:rect l="l" t="t" r="r" b="b"/>
              <a:pathLst>
                <a:path w="518" h="444" extrusionOk="0">
                  <a:moveTo>
                    <a:pt x="295" y="0"/>
                  </a:moveTo>
                  <a:cubicBezTo>
                    <a:pt x="241" y="0"/>
                    <a:pt x="185" y="21"/>
                    <a:pt x="140" y="66"/>
                  </a:cubicBezTo>
                  <a:cubicBezTo>
                    <a:pt x="0" y="206"/>
                    <a:pt x="100" y="444"/>
                    <a:pt x="297" y="444"/>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9"/>
            <p:cNvSpPr/>
            <p:nvPr/>
          </p:nvSpPr>
          <p:spPr>
            <a:xfrm>
              <a:off x="5073250" y="1469325"/>
              <a:ext cx="12950" cy="11100"/>
            </a:xfrm>
            <a:custGeom>
              <a:avLst/>
              <a:gdLst/>
              <a:ahLst/>
              <a:cxnLst/>
              <a:rect l="l" t="t" r="r" b="b"/>
              <a:pathLst>
                <a:path w="518" h="444" extrusionOk="0">
                  <a:moveTo>
                    <a:pt x="294" y="1"/>
                  </a:moveTo>
                  <a:cubicBezTo>
                    <a:pt x="240" y="1"/>
                    <a:pt x="185" y="21"/>
                    <a:pt x="140" y="66"/>
                  </a:cubicBezTo>
                  <a:cubicBezTo>
                    <a:pt x="0" y="205"/>
                    <a:pt x="99" y="444"/>
                    <a:pt x="297" y="444"/>
                  </a:cubicBezTo>
                  <a:cubicBezTo>
                    <a:pt x="419" y="444"/>
                    <a:pt x="517" y="345"/>
                    <a:pt x="517" y="223"/>
                  </a:cubicBezTo>
                  <a:cubicBezTo>
                    <a:pt x="518" y="89"/>
                    <a:pt x="408"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9"/>
            <p:cNvSpPr/>
            <p:nvPr/>
          </p:nvSpPr>
          <p:spPr>
            <a:xfrm>
              <a:off x="5073250" y="1497625"/>
              <a:ext cx="12925" cy="11075"/>
            </a:xfrm>
            <a:custGeom>
              <a:avLst/>
              <a:gdLst/>
              <a:ahLst/>
              <a:cxnLst/>
              <a:rect l="l" t="t" r="r" b="b"/>
              <a:pathLst>
                <a:path w="517" h="443" extrusionOk="0">
                  <a:moveTo>
                    <a:pt x="294" y="0"/>
                  </a:moveTo>
                  <a:cubicBezTo>
                    <a:pt x="240" y="0"/>
                    <a:pt x="185" y="20"/>
                    <a:pt x="140" y="65"/>
                  </a:cubicBezTo>
                  <a:cubicBezTo>
                    <a:pt x="0" y="205"/>
                    <a:pt x="99" y="443"/>
                    <a:pt x="297" y="443"/>
                  </a:cubicBezTo>
                  <a:cubicBezTo>
                    <a:pt x="419" y="443"/>
                    <a:pt x="517" y="345"/>
                    <a:pt x="517" y="222"/>
                  </a:cubicBezTo>
                  <a:cubicBezTo>
                    <a:pt x="517" y="89"/>
                    <a:pt x="408"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9"/>
            <p:cNvSpPr/>
            <p:nvPr/>
          </p:nvSpPr>
          <p:spPr>
            <a:xfrm>
              <a:off x="5073250" y="1525900"/>
              <a:ext cx="12925" cy="11100"/>
            </a:xfrm>
            <a:custGeom>
              <a:avLst/>
              <a:gdLst/>
              <a:ahLst/>
              <a:cxnLst/>
              <a:rect l="l" t="t" r="r" b="b"/>
              <a:pathLst>
                <a:path w="517" h="444" extrusionOk="0">
                  <a:moveTo>
                    <a:pt x="294" y="0"/>
                  </a:moveTo>
                  <a:cubicBezTo>
                    <a:pt x="240" y="0"/>
                    <a:pt x="185" y="20"/>
                    <a:pt x="140" y="65"/>
                  </a:cubicBezTo>
                  <a:cubicBezTo>
                    <a:pt x="0" y="205"/>
                    <a:pt x="99" y="443"/>
                    <a:pt x="297" y="443"/>
                  </a:cubicBezTo>
                  <a:cubicBezTo>
                    <a:pt x="419" y="443"/>
                    <a:pt x="517" y="344"/>
                    <a:pt x="517" y="222"/>
                  </a:cubicBezTo>
                  <a:cubicBezTo>
                    <a:pt x="517" y="89"/>
                    <a:pt x="408"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9"/>
            <p:cNvSpPr/>
            <p:nvPr/>
          </p:nvSpPr>
          <p:spPr>
            <a:xfrm>
              <a:off x="5073250" y="1554175"/>
              <a:ext cx="12925" cy="11100"/>
            </a:xfrm>
            <a:custGeom>
              <a:avLst/>
              <a:gdLst/>
              <a:ahLst/>
              <a:cxnLst/>
              <a:rect l="l" t="t" r="r" b="b"/>
              <a:pathLst>
                <a:path w="517" h="444" extrusionOk="0">
                  <a:moveTo>
                    <a:pt x="295" y="0"/>
                  </a:moveTo>
                  <a:cubicBezTo>
                    <a:pt x="240" y="0"/>
                    <a:pt x="184" y="21"/>
                    <a:pt x="139" y="66"/>
                  </a:cubicBezTo>
                  <a:cubicBezTo>
                    <a:pt x="0" y="205"/>
                    <a:pt x="99" y="444"/>
                    <a:pt x="297" y="444"/>
                  </a:cubicBezTo>
                  <a:cubicBezTo>
                    <a:pt x="419" y="444"/>
                    <a:pt x="517" y="344"/>
                    <a:pt x="517" y="222"/>
                  </a:cubicBezTo>
                  <a:cubicBezTo>
                    <a:pt x="517" y="89"/>
                    <a:pt x="408"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9"/>
            <p:cNvSpPr/>
            <p:nvPr/>
          </p:nvSpPr>
          <p:spPr>
            <a:xfrm>
              <a:off x="5073250" y="1582450"/>
              <a:ext cx="12925" cy="11125"/>
            </a:xfrm>
            <a:custGeom>
              <a:avLst/>
              <a:gdLst/>
              <a:ahLst/>
              <a:cxnLst/>
              <a:rect l="l" t="t" r="r" b="b"/>
              <a:pathLst>
                <a:path w="517" h="445" extrusionOk="0">
                  <a:moveTo>
                    <a:pt x="295" y="1"/>
                  </a:moveTo>
                  <a:cubicBezTo>
                    <a:pt x="240" y="1"/>
                    <a:pt x="184" y="21"/>
                    <a:pt x="139" y="66"/>
                  </a:cubicBezTo>
                  <a:cubicBezTo>
                    <a:pt x="0" y="205"/>
                    <a:pt x="99" y="443"/>
                    <a:pt x="297" y="444"/>
                  </a:cubicBezTo>
                  <a:cubicBezTo>
                    <a:pt x="419" y="444"/>
                    <a:pt x="517" y="345"/>
                    <a:pt x="517" y="223"/>
                  </a:cubicBezTo>
                  <a:cubicBezTo>
                    <a:pt x="517" y="89"/>
                    <a:pt x="408"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9"/>
            <p:cNvSpPr/>
            <p:nvPr/>
          </p:nvSpPr>
          <p:spPr>
            <a:xfrm>
              <a:off x="5073250" y="1610725"/>
              <a:ext cx="12925" cy="11100"/>
            </a:xfrm>
            <a:custGeom>
              <a:avLst/>
              <a:gdLst/>
              <a:ahLst/>
              <a:cxnLst/>
              <a:rect l="l" t="t" r="r" b="b"/>
              <a:pathLst>
                <a:path w="517" h="444" extrusionOk="0">
                  <a:moveTo>
                    <a:pt x="294" y="1"/>
                  </a:moveTo>
                  <a:cubicBezTo>
                    <a:pt x="240" y="1"/>
                    <a:pt x="185" y="21"/>
                    <a:pt x="140" y="66"/>
                  </a:cubicBezTo>
                  <a:cubicBezTo>
                    <a:pt x="0" y="205"/>
                    <a:pt x="99" y="443"/>
                    <a:pt x="297" y="443"/>
                  </a:cubicBezTo>
                  <a:cubicBezTo>
                    <a:pt x="419" y="443"/>
                    <a:pt x="517" y="345"/>
                    <a:pt x="517" y="223"/>
                  </a:cubicBezTo>
                  <a:cubicBezTo>
                    <a:pt x="517" y="89"/>
                    <a:pt x="408" y="1"/>
                    <a:pt x="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9"/>
            <p:cNvSpPr/>
            <p:nvPr/>
          </p:nvSpPr>
          <p:spPr>
            <a:xfrm>
              <a:off x="5073250" y="1639025"/>
              <a:ext cx="12925" cy="11100"/>
            </a:xfrm>
            <a:custGeom>
              <a:avLst/>
              <a:gdLst/>
              <a:ahLst/>
              <a:cxnLst/>
              <a:rect l="l" t="t" r="r" b="b"/>
              <a:pathLst>
                <a:path w="517" h="444" extrusionOk="0">
                  <a:moveTo>
                    <a:pt x="295" y="1"/>
                  </a:moveTo>
                  <a:cubicBezTo>
                    <a:pt x="241" y="1"/>
                    <a:pt x="185" y="21"/>
                    <a:pt x="140" y="66"/>
                  </a:cubicBezTo>
                  <a:cubicBezTo>
                    <a:pt x="0" y="205"/>
                    <a:pt x="99" y="443"/>
                    <a:pt x="297" y="444"/>
                  </a:cubicBezTo>
                  <a:cubicBezTo>
                    <a:pt x="419" y="444"/>
                    <a:pt x="517" y="345"/>
                    <a:pt x="517" y="222"/>
                  </a:cubicBezTo>
                  <a:cubicBezTo>
                    <a:pt x="517" y="89"/>
                    <a:pt x="408"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9"/>
            <p:cNvSpPr/>
            <p:nvPr/>
          </p:nvSpPr>
          <p:spPr>
            <a:xfrm>
              <a:off x="5073250" y="1667300"/>
              <a:ext cx="12925" cy="11100"/>
            </a:xfrm>
            <a:custGeom>
              <a:avLst/>
              <a:gdLst/>
              <a:ahLst/>
              <a:cxnLst/>
              <a:rect l="l" t="t" r="r" b="b"/>
              <a:pathLst>
                <a:path w="517" h="444" extrusionOk="0">
                  <a:moveTo>
                    <a:pt x="294" y="0"/>
                  </a:moveTo>
                  <a:cubicBezTo>
                    <a:pt x="240" y="0"/>
                    <a:pt x="185" y="20"/>
                    <a:pt x="140" y="65"/>
                  </a:cubicBezTo>
                  <a:cubicBezTo>
                    <a:pt x="0" y="205"/>
                    <a:pt x="99" y="443"/>
                    <a:pt x="297" y="443"/>
                  </a:cubicBezTo>
                  <a:cubicBezTo>
                    <a:pt x="419" y="443"/>
                    <a:pt x="517" y="344"/>
                    <a:pt x="517" y="222"/>
                  </a:cubicBezTo>
                  <a:cubicBezTo>
                    <a:pt x="517" y="89"/>
                    <a:pt x="408" y="0"/>
                    <a:pt x="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9"/>
            <p:cNvSpPr/>
            <p:nvPr/>
          </p:nvSpPr>
          <p:spPr>
            <a:xfrm>
              <a:off x="5073250" y="1695575"/>
              <a:ext cx="12925" cy="11100"/>
            </a:xfrm>
            <a:custGeom>
              <a:avLst/>
              <a:gdLst/>
              <a:ahLst/>
              <a:cxnLst/>
              <a:rect l="l" t="t" r="r" b="b"/>
              <a:pathLst>
                <a:path w="517" h="444" extrusionOk="0">
                  <a:moveTo>
                    <a:pt x="295" y="0"/>
                  </a:moveTo>
                  <a:cubicBezTo>
                    <a:pt x="240" y="0"/>
                    <a:pt x="184" y="21"/>
                    <a:pt x="139" y="66"/>
                  </a:cubicBezTo>
                  <a:cubicBezTo>
                    <a:pt x="0" y="205"/>
                    <a:pt x="99" y="444"/>
                    <a:pt x="297" y="444"/>
                  </a:cubicBezTo>
                  <a:cubicBezTo>
                    <a:pt x="419" y="444"/>
                    <a:pt x="517" y="344"/>
                    <a:pt x="517" y="222"/>
                  </a:cubicBezTo>
                  <a:cubicBezTo>
                    <a:pt x="517" y="89"/>
                    <a:pt x="408"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9"/>
            <p:cNvSpPr/>
            <p:nvPr/>
          </p:nvSpPr>
          <p:spPr>
            <a:xfrm>
              <a:off x="5104250" y="1469325"/>
              <a:ext cx="12975" cy="11100"/>
            </a:xfrm>
            <a:custGeom>
              <a:avLst/>
              <a:gdLst/>
              <a:ahLst/>
              <a:cxnLst/>
              <a:rect l="l" t="t" r="r" b="b"/>
              <a:pathLst>
                <a:path w="519" h="444" extrusionOk="0">
                  <a:moveTo>
                    <a:pt x="295" y="1"/>
                  </a:moveTo>
                  <a:cubicBezTo>
                    <a:pt x="241" y="1"/>
                    <a:pt x="185" y="21"/>
                    <a:pt x="140" y="66"/>
                  </a:cubicBezTo>
                  <a:cubicBezTo>
                    <a:pt x="1" y="205"/>
                    <a:pt x="100" y="444"/>
                    <a:pt x="297" y="444"/>
                  </a:cubicBezTo>
                  <a:cubicBezTo>
                    <a:pt x="419" y="444"/>
                    <a:pt x="518"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9"/>
            <p:cNvSpPr/>
            <p:nvPr/>
          </p:nvSpPr>
          <p:spPr>
            <a:xfrm>
              <a:off x="5104250" y="1497625"/>
              <a:ext cx="12975" cy="11075"/>
            </a:xfrm>
            <a:custGeom>
              <a:avLst/>
              <a:gdLst/>
              <a:ahLst/>
              <a:cxnLst/>
              <a:rect l="l" t="t" r="r" b="b"/>
              <a:pathLst>
                <a:path w="519" h="443" extrusionOk="0">
                  <a:moveTo>
                    <a:pt x="295" y="0"/>
                  </a:moveTo>
                  <a:cubicBezTo>
                    <a:pt x="241" y="0"/>
                    <a:pt x="185" y="20"/>
                    <a:pt x="140" y="65"/>
                  </a:cubicBezTo>
                  <a:cubicBezTo>
                    <a:pt x="1" y="205"/>
                    <a:pt x="100" y="443"/>
                    <a:pt x="297" y="443"/>
                  </a:cubicBezTo>
                  <a:cubicBezTo>
                    <a:pt x="419" y="443"/>
                    <a:pt x="518" y="345"/>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9"/>
            <p:cNvSpPr/>
            <p:nvPr/>
          </p:nvSpPr>
          <p:spPr>
            <a:xfrm>
              <a:off x="5104250" y="1525900"/>
              <a:ext cx="12975" cy="11100"/>
            </a:xfrm>
            <a:custGeom>
              <a:avLst/>
              <a:gdLst/>
              <a:ahLst/>
              <a:cxnLst/>
              <a:rect l="l" t="t" r="r" b="b"/>
              <a:pathLst>
                <a:path w="519" h="444" extrusionOk="0">
                  <a:moveTo>
                    <a:pt x="295" y="0"/>
                  </a:moveTo>
                  <a:cubicBezTo>
                    <a:pt x="241" y="0"/>
                    <a:pt x="185" y="20"/>
                    <a:pt x="140" y="65"/>
                  </a:cubicBezTo>
                  <a:cubicBezTo>
                    <a:pt x="1" y="205"/>
                    <a:pt x="100" y="443"/>
                    <a:pt x="297" y="443"/>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9"/>
            <p:cNvSpPr/>
            <p:nvPr/>
          </p:nvSpPr>
          <p:spPr>
            <a:xfrm>
              <a:off x="5104250" y="1554175"/>
              <a:ext cx="12975" cy="11100"/>
            </a:xfrm>
            <a:custGeom>
              <a:avLst/>
              <a:gdLst/>
              <a:ahLst/>
              <a:cxnLst/>
              <a:rect l="l" t="t" r="r" b="b"/>
              <a:pathLst>
                <a:path w="519" h="444" extrusionOk="0">
                  <a:moveTo>
                    <a:pt x="296" y="0"/>
                  </a:moveTo>
                  <a:cubicBezTo>
                    <a:pt x="241" y="0"/>
                    <a:pt x="186" y="21"/>
                    <a:pt x="140" y="66"/>
                  </a:cubicBezTo>
                  <a:cubicBezTo>
                    <a:pt x="1" y="205"/>
                    <a:pt x="100" y="444"/>
                    <a:pt x="297" y="444"/>
                  </a:cubicBezTo>
                  <a:cubicBezTo>
                    <a:pt x="419" y="444"/>
                    <a:pt x="518" y="344"/>
                    <a:pt x="518" y="222"/>
                  </a:cubicBezTo>
                  <a:cubicBezTo>
                    <a:pt x="518" y="89"/>
                    <a:pt x="409" y="0"/>
                    <a:pt x="2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9"/>
            <p:cNvSpPr/>
            <p:nvPr/>
          </p:nvSpPr>
          <p:spPr>
            <a:xfrm>
              <a:off x="5104250" y="1582450"/>
              <a:ext cx="12975" cy="11125"/>
            </a:xfrm>
            <a:custGeom>
              <a:avLst/>
              <a:gdLst/>
              <a:ahLst/>
              <a:cxnLst/>
              <a:rect l="l" t="t" r="r" b="b"/>
              <a:pathLst>
                <a:path w="519" h="445" extrusionOk="0">
                  <a:moveTo>
                    <a:pt x="296" y="1"/>
                  </a:moveTo>
                  <a:cubicBezTo>
                    <a:pt x="241" y="1"/>
                    <a:pt x="186" y="21"/>
                    <a:pt x="140" y="66"/>
                  </a:cubicBezTo>
                  <a:cubicBezTo>
                    <a:pt x="1" y="205"/>
                    <a:pt x="100" y="443"/>
                    <a:pt x="297" y="444"/>
                  </a:cubicBezTo>
                  <a:cubicBezTo>
                    <a:pt x="419" y="443"/>
                    <a:pt x="518" y="345"/>
                    <a:pt x="518" y="223"/>
                  </a:cubicBezTo>
                  <a:cubicBezTo>
                    <a:pt x="518" y="89"/>
                    <a:pt x="409"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9"/>
            <p:cNvSpPr/>
            <p:nvPr/>
          </p:nvSpPr>
          <p:spPr>
            <a:xfrm>
              <a:off x="5104250" y="1610725"/>
              <a:ext cx="12975" cy="11100"/>
            </a:xfrm>
            <a:custGeom>
              <a:avLst/>
              <a:gdLst/>
              <a:ahLst/>
              <a:cxnLst/>
              <a:rect l="l" t="t" r="r" b="b"/>
              <a:pathLst>
                <a:path w="519" h="444" extrusionOk="0">
                  <a:moveTo>
                    <a:pt x="295" y="1"/>
                  </a:moveTo>
                  <a:cubicBezTo>
                    <a:pt x="241" y="1"/>
                    <a:pt x="185" y="21"/>
                    <a:pt x="140" y="66"/>
                  </a:cubicBezTo>
                  <a:cubicBezTo>
                    <a:pt x="1" y="205"/>
                    <a:pt x="100" y="443"/>
                    <a:pt x="297" y="443"/>
                  </a:cubicBezTo>
                  <a:cubicBezTo>
                    <a:pt x="419" y="443"/>
                    <a:pt x="518"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9"/>
            <p:cNvSpPr/>
            <p:nvPr/>
          </p:nvSpPr>
          <p:spPr>
            <a:xfrm>
              <a:off x="5104250" y="1639025"/>
              <a:ext cx="12975" cy="11100"/>
            </a:xfrm>
            <a:custGeom>
              <a:avLst/>
              <a:gdLst/>
              <a:ahLst/>
              <a:cxnLst/>
              <a:rect l="l" t="t" r="r" b="b"/>
              <a:pathLst>
                <a:path w="519" h="444" extrusionOk="0">
                  <a:moveTo>
                    <a:pt x="296" y="1"/>
                  </a:moveTo>
                  <a:cubicBezTo>
                    <a:pt x="241" y="1"/>
                    <a:pt x="186" y="21"/>
                    <a:pt x="140" y="66"/>
                  </a:cubicBezTo>
                  <a:cubicBezTo>
                    <a:pt x="1" y="205"/>
                    <a:pt x="100" y="443"/>
                    <a:pt x="297" y="444"/>
                  </a:cubicBezTo>
                  <a:cubicBezTo>
                    <a:pt x="419" y="444"/>
                    <a:pt x="518" y="345"/>
                    <a:pt x="518" y="222"/>
                  </a:cubicBezTo>
                  <a:cubicBezTo>
                    <a:pt x="518" y="89"/>
                    <a:pt x="409"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9"/>
            <p:cNvSpPr/>
            <p:nvPr/>
          </p:nvSpPr>
          <p:spPr>
            <a:xfrm>
              <a:off x="5104250" y="1667300"/>
              <a:ext cx="12975" cy="11100"/>
            </a:xfrm>
            <a:custGeom>
              <a:avLst/>
              <a:gdLst/>
              <a:ahLst/>
              <a:cxnLst/>
              <a:rect l="l" t="t" r="r" b="b"/>
              <a:pathLst>
                <a:path w="519" h="444" extrusionOk="0">
                  <a:moveTo>
                    <a:pt x="295" y="0"/>
                  </a:moveTo>
                  <a:cubicBezTo>
                    <a:pt x="241" y="0"/>
                    <a:pt x="185" y="20"/>
                    <a:pt x="140" y="65"/>
                  </a:cubicBezTo>
                  <a:cubicBezTo>
                    <a:pt x="1" y="205"/>
                    <a:pt x="100" y="443"/>
                    <a:pt x="297" y="443"/>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9"/>
            <p:cNvSpPr/>
            <p:nvPr/>
          </p:nvSpPr>
          <p:spPr>
            <a:xfrm>
              <a:off x="5104250" y="1695575"/>
              <a:ext cx="12975" cy="11100"/>
            </a:xfrm>
            <a:custGeom>
              <a:avLst/>
              <a:gdLst/>
              <a:ahLst/>
              <a:cxnLst/>
              <a:rect l="l" t="t" r="r" b="b"/>
              <a:pathLst>
                <a:path w="519" h="444" extrusionOk="0">
                  <a:moveTo>
                    <a:pt x="296" y="0"/>
                  </a:moveTo>
                  <a:cubicBezTo>
                    <a:pt x="241" y="0"/>
                    <a:pt x="186" y="21"/>
                    <a:pt x="140" y="66"/>
                  </a:cubicBezTo>
                  <a:cubicBezTo>
                    <a:pt x="1" y="205"/>
                    <a:pt x="100" y="444"/>
                    <a:pt x="297" y="444"/>
                  </a:cubicBezTo>
                  <a:cubicBezTo>
                    <a:pt x="419" y="444"/>
                    <a:pt x="518" y="344"/>
                    <a:pt x="518" y="222"/>
                  </a:cubicBezTo>
                  <a:cubicBezTo>
                    <a:pt x="518" y="89"/>
                    <a:pt x="409" y="0"/>
                    <a:pt x="2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9"/>
            <p:cNvSpPr/>
            <p:nvPr/>
          </p:nvSpPr>
          <p:spPr>
            <a:xfrm>
              <a:off x="5135275" y="1469325"/>
              <a:ext cx="12975" cy="11100"/>
            </a:xfrm>
            <a:custGeom>
              <a:avLst/>
              <a:gdLst/>
              <a:ahLst/>
              <a:cxnLst/>
              <a:rect l="l" t="t" r="r" b="b"/>
              <a:pathLst>
                <a:path w="519" h="444" extrusionOk="0">
                  <a:moveTo>
                    <a:pt x="295" y="1"/>
                  </a:moveTo>
                  <a:cubicBezTo>
                    <a:pt x="241" y="1"/>
                    <a:pt x="186" y="21"/>
                    <a:pt x="140" y="66"/>
                  </a:cubicBezTo>
                  <a:cubicBezTo>
                    <a:pt x="1" y="205"/>
                    <a:pt x="99" y="444"/>
                    <a:pt x="297" y="444"/>
                  </a:cubicBezTo>
                  <a:cubicBezTo>
                    <a:pt x="419" y="444"/>
                    <a:pt x="517"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9"/>
            <p:cNvSpPr/>
            <p:nvPr/>
          </p:nvSpPr>
          <p:spPr>
            <a:xfrm>
              <a:off x="5135275" y="1497625"/>
              <a:ext cx="12975" cy="11075"/>
            </a:xfrm>
            <a:custGeom>
              <a:avLst/>
              <a:gdLst/>
              <a:ahLst/>
              <a:cxnLst/>
              <a:rect l="l" t="t" r="r" b="b"/>
              <a:pathLst>
                <a:path w="519" h="443" extrusionOk="0">
                  <a:moveTo>
                    <a:pt x="295" y="0"/>
                  </a:moveTo>
                  <a:cubicBezTo>
                    <a:pt x="240" y="0"/>
                    <a:pt x="185" y="20"/>
                    <a:pt x="140" y="65"/>
                  </a:cubicBezTo>
                  <a:cubicBezTo>
                    <a:pt x="1" y="205"/>
                    <a:pt x="99" y="443"/>
                    <a:pt x="297" y="443"/>
                  </a:cubicBezTo>
                  <a:cubicBezTo>
                    <a:pt x="419" y="443"/>
                    <a:pt x="517" y="345"/>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9"/>
            <p:cNvSpPr/>
            <p:nvPr/>
          </p:nvSpPr>
          <p:spPr>
            <a:xfrm>
              <a:off x="5135275" y="1525900"/>
              <a:ext cx="12975" cy="11100"/>
            </a:xfrm>
            <a:custGeom>
              <a:avLst/>
              <a:gdLst/>
              <a:ahLst/>
              <a:cxnLst/>
              <a:rect l="l" t="t" r="r" b="b"/>
              <a:pathLst>
                <a:path w="519" h="444" extrusionOk="0">
                  <a:moveTo>
                    <a:pt x="295" y="0"/>
                  </a:moveTo>
                  <a:cubicBezTo>
                    <a:pt x="240" y="0"/>
                    <a:pt x="185" y="20"/>
                    <a:pt x="140" y="65"/>
                  </a:cubicBezTo>
                  <a:cubicBezTo>
                    <a:pt x="1" y="205"/>
                    <a:pt x="99" y="443"/>
                    <a:pt x="297" y="443"/>
                  </a:cubicBezTo>
                  <a:cubicBezTo>
                    <a:pt x="419" y="443"/>
                    <a:pt x="517" y="344"/>
                    <a:pt x="518" y="222"/>
                  </a:cubicBezTo>
                  <a:cubicBezTo>
                    <a:pt x="518" y="89"/>
                    <a:pt x="408"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9"/>
            <p:cNvSpPr/>
            <p:nvPr/>
          </p:nvSpPr>
          <p:spPr>
            <a:xfrm>
              <a:off x="5135275" y="1554175"/>
              <a:ext cx="12975" cy="11100"/>
            </a:xfrm>
            <a:custGeom>
              <a:avLst/>
              <a:gdLst/>
              <a:ahLst/>
              <a:cxnLst/>
              <a:rect l="l" t="t" r="r" b="b"/>
              <a:pathLst>
                <a:path w="519" h="444" extrusionOk="0">
                  <a:moveTo>
                    <a:pt x="295" y="0"/>
                  </a:moveTo>
                  <a:cubicBezTo>
                    <a:pt x="241" y="0"/>
                    <a:pt x="185" y="21"/>
                    <a:pt x="140" y="66"/>
                  </a:cubicBezTo>
                  <a:cubicBezTo>
                    <a:pt x="1" y="205"/>
                    <a:pt x="99" y="444"/>
                    <a:pt x="297" y="444"/>
                  </a:cubicBezTo>
                  <a:cubicBezTo>
                    <a:pt x="419" y="444"/>
                    <a:pt x="517"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9"/>
            <p:cNvSpPr/>
            <p:nvPr/>
          </p:nvSpPr>
          <p:spPr>
            <a:xfrm>
              <a:off x="5135275" y="1582450"/>
              <a:ext cx="12975" cy="11125"/>
            </a:xfrm>
            <a:custGeom>
              <a:avLst/>
              <a:gdLst/>
              <a:ahLst/>
              <a:cxnLst/>
              <a:rect l="l" t="t" r="r" b="b"/>
              <a:pathLst>
                <a:path w="519" h="445" extrusionOk="0">
                  <a:moveTo>
                    <a:pt x="295" y="1"/>
                  </a:moveTo>
                  <a:cubicBezTo>
                    <a:pt x="241" y="1"/>
                    <a:pt x="185" y="21"/>
                    <a:pt x="140" y="66"/>
                  </a:cubicBezTo>
                  <a:cubicBezTo>
                    <a:pt x="1" y="205"/>
                    <a:pt x="99" y="443"/>
                    <a:pt x="297" y="444"/>
                  </a:cubicBezTo>
                  <a:cubicBezTo>
                    <a:pt x="419" y="443"/>
                    <a:pt x="518"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9"/>
            <p:cNvSpPr/>
            <p:nvPr/>
          </p:nvSpPr>
          <p:spPr>
            <a:xfrm>
              <a:off x="5135275" y="1610725"/>
              <a:ext cx="12975" cy="11100"/>
            </a:xfrm>
            <a:custGeom>
              <a:avLst/>
              <a:gdLst/>
              <a:ahLst/>
              <a:cxnLst/>
              <a:rect l="l" t="t" r="r" b="b"/>
              <a:pathLst>
                <a:path w="519" h="444" extrusionOk="0">
                  <a:moveTo>
                    <a:pt x="295" y="1"/>
                  </a:moveTo>
                  <a:cubicBezTo>
                    <a:pt x="240" y="1"/>
                    <a:pt x="185" y="21"/>
                    <a:pt x="140" y="66"/>
                  </a:cubicBezTo>
                  <a:cubicBezTo>
                    <a:pt x="1" y="205"/>
                    <a:pt x="99" y="443"/>
                    <a:pt x="297" y="443"/>
                  </a:cubicBezTo>
                  <a:cubicBezTo>
                    <a:pt x="419" y="443"/>
                    <a:pt x="517"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9"/>
            <p:cNvSpPr/>
            <p:nvPr/>
          </p:nvSpPr>
          <p:spPr>
            <a:xfrm>
              <a:off x="5135275" y="1639025"/>
              <a:ext cx="12975" cy="11100"/>
            </a:xfrm>
            <a:custGeom>
              <a:avLst/>
              <a:gdLst/>
              <a:ahLst/>
              <a:cxnLst/>
              <a:rect l="l" t="t" r="r" b="b"/>
              <a:pathLst>
                <a:path w="519" h="444" extrusionOk="0">
                  <a:moveTo>
                    <a:pt x="295" y="1"/>
                  </a:moveTo>
                  <a:cubicBezTo>
                    <a:pt x="241" y="1"/>
                    <a:pt x="185" y="21"/>
                    <a:pt x="140" y="66"/>
                  </a:cubicBezTo>
                  <a:cubicBezTo>
                    <a:pt x="1" y="205"/>
                    <a:pt x="99" y="443"/>
                    <a:pt x="297" y="444"/>
                  </a:cubicBezTo>
                  <a:cubicBezTo>
                    <a:pt x="419" y="444"/>
                    <a:pt x="517" y="345"/>
                    <a:pt x="518" y="222"/>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9"/>
            <p:cNvSpPr/>
            <p:nvPr/>
          </p:nvSpPr>
          <p:spPr>
            <a:xfrm>
              <a:off x="5135275" y="1667300"/>
              <a:ext cx="12975" cy="11100"/>
            </a:xfrm>
            <a:custGeom>
              <a:avLst/>
              <a:gdLst/>
              <a:ahLst/>
              <a:cxnLst/>
              <a:rect l="l" t="t" r="r" b="b"/>
              <a:pathLst>
                <a:path w="519" h="444" extrusionOk="0">
                  <a:moveTo>
                    <a:pt x="295" y="0"/>
                  </a:moveTo>
                  <a:cubicBezTo>
                    <a:pt x="240" y="0"/>
                    <a:pt x="185" y="20"/>
                    <a:pt x="140" y="65"/>
                  </a:cubicBezTo>
                  <a:cubicBezTo>
                    <a:pt x="1" y="205"/>
                    <a:pt x="99" y="443"/>
                    <a:pt x="297" y="443"/>
                  </a:cubicBezTo>
                  <a:cubicBezTo>
                    <a:pt x="419" y="443"/>
                    <a:pt x="517" y="344"/>
                    <a:pt x="518" y="222"/>
                  </a:cubicBezTo>
                  <a:cubicBezTo>
                    <a:pt x="518" y="89"/>
                    <a:pt x="408"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9"/>
            <p:cNvSpPr/>
            <p:nvPr/>
          </p:nvSpPr>
          <p:spPr>
            <a:xfrm>
              <a:off x="5135275" y="1695575"/>
              <a:ext cx="12975" cy="11100"/>
            </a:xfrm>
            <a:custGeom>
              <a:avLst/>
              <a:gdLst/>
              <a:ahLst/>
              <a:cxnLst/>
              <a:rect l="l" t="t" r="r" b="b"/>
              <a:pathLst>
                <a:path w="519" h="444" extrusionOk="0">
                  <a:moveTo>
                    <a:pt x="295" y="0"/>
                  </a:moveTo>
                  <a:cubicBezTo>
                    <a:pt x="241" y="0"/>
                    <a:pt x="185" y="21"/>
                    <a:pt x="140" y="66"/>
                  </a:cubicBezTo>
                  <a:cubicBezTo>
                    <a:pt x="1" y="205"/>
                    <a:pt x="99" y="444"/>
                    <a:pt x="297" y="444"/>
                  </a:cubicBezTo>
                  <a:cubicBezTo>
                    <a:pt x="419" y="444"/>
                    <a:pt x="517"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9"/>
            <p:cNvSpPr/>
            <p:nvPr/>
          </p:nvSpPr>
          <p:spPr>
            <a:xfrm>
              <a:off x="5166275" y="1469325"/>
              <a:ext cx="12975" cy="11100"/>
            </a:xfrm>
            <a:custGeom>
              <a:avLst/>
              <a:gdLst/>
              <a:ahLst/>
              <a:cxnLst/>
              <a:rect l="l" t="t" r="r" b="b"/>
              <a:pathLst>
                <a:path w="519" h="444" extrusionOk="0">
                  <a:moveTo>
                    <a:pt x="295" y="1"/>
                  </a:moveTo>
                  <a:cubicBezTo>
                    <a:pt x="241" y="1"/>
                    <a:pt x="186" y="21"/>
                    <a:pt x="141" y="66"/>
                  </a:cubicBezTo>
                  <a:cubicBezTo>
                    <a:pt x="1" y="205"/>
                    <a:pt x="100" y="444"/>
                    <a:pt x="297" y="444"/>
                  </a:cubicBezTo>
                  <a:cubicBezTo>
                    <a:pt x="419" y="444"/>
                    <a:pt x="518"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9"/>
            <p:cNvSpPr/>
            <p:nvPr/>
          </p:nvSpPr>
          <p:spPr>
            <a:xfrm>
              <a:off x="5166275" y="1497625"/>
              <a:ext cx="12975" cy="11075"/>
            </a:xfrm>
            <a:custGeom>
              <a:avLst/>
              <a:gdLst/>
              <a:ahLst/>
              <a:cxnLst/>
              <a:rect l="l" t="t" r="r" b="b"/>
              <a:pathLst>
                <a:path w="519" h="443" extrusionOk="0">
                  <a:moveTo>
                    <a:pt x="295" y="0"/>
                  </a:moveTo>
                  <a:cubicBezTo>
                    <a:pt x="241" y="0"/>
                    <a:pt x="185" y="20"/>
                    <a:pt x="141" y="65"/>
                  </a:cubicBezTo>
                  <a:cubicBezTo>
                    <a:pt x="1" y="205"/>
                    <a:pt x="100" y="443"/>
                    <a:pt x="297" y="443"/>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9"/>
            <p:cNvSpPr/>
            <p:nvPr/>
          </p:nvSpPr>
          <p:spPr>
            <a:xfrm>
              <a:off x="5166275" y="1525900"/>
              <a:ext cx="12975" cy="11100"/>
            </a:xfrm>
            <a:custGeom>
              <a:avLst/>
              <a:gdLst/>
              <a:ahLst/>
              <a:cxnLst/>
              <a:rect l="l" t="t" r="r" b="b"/>
              <a:pathLst>
                <a:path w="519" h="444" extrusionOk="0">
                  <a:moveTo>
                    <a:pt x="295" y="0"/>
                  </a:moveTo>
                  <a:cubicBezTo>
                    <a:pt x="241" y="0"/>
                    <a:pt x="185" y="20"/>
                    <a:pt x="141" y="65"/>
                  </a:cubicBezTo>
                  <a:cubicBezTo>
                    <a:pt x="1" y="205"/>
                    <a:pt x="100" y="443"/>
                    <a:pt x="297" y="443"/>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9"/>
            <p:cNvSpPr/>
            <p:nvPr/>
          </p:nvSpPr>
          <p:spPr>
            <a:xfrm>
              <a:off x="5166275" y="1554175"/>
              <a:ext cx="12975" cy="11100"/>
            </a:xfrm>
            <a:custGeom>
              <a:avLst/>
              <a:gdLst/>
              <a:ahLst/>
              <a:cxnLst/>
              <a:rect l="l" t="t" r="r" b="b"/>
              <a:pathLst>
                <a:path w="519" h="444" extrusionOk="0">
                  <a:moveTo>
                    <a:pt x="295" y="0"/>
                  </a:moveTo>
                  <a:cubicBezTo>
                    <a:pt x="241" y="0"/>
                    <a:pt x="185" y="21"/>
                    <a:pt x="141" y="66"/>
                  </a:cubicBezTo>
                  <a:cubicBezTo>
                    <a:pt x="1" y="206"/>
                    <a:pt x="100" y="444"/>
                    <a:pt x="297" y="444"/>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9"/>
            <p:cNvSpPr/>
            <p:nvPr/>
          </p:nvSpPr>
          <p:spPr>
            <a:xfrm>
              <a:off x="5166275" y="1582450"/>
              <a:ext cx="12975" cy="11125"/>
            </a:xfrm>
            <a:custGeom>
              <a:avLst/>
              <a:gdLst/>
              <a:ahLst/>
              <a:cxnLst/>
              <a:rect l="l" t="t" r="r" b="b"/>
              <a:pathLst>
                <a:path w="519" h="445" extrusionOk="0">
                  <a:moveTo>
                    <a:pt x="295" y="1"/>
                  </a:moveTo>
                  <a:cubicBezTo>
                    <a:pt x="241" y="1"/>
                    <a:pt x="185" y="21"/>
                    <a:pt x="141" y="66"/>
                  </a:cubicBezTo>
                  <a:cubicBezTo>
                    <a:pt x="1" y="206"/>
                    <a:pt x="100" y="444"/>
                    <a:pt x="297" y="444"/>
                  </a:cubicBezTo>
                  <a:cubicBezTo>
                    <a:pt x="419" y="443"/>
                    <a:pt x="518" y="345"/>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9"/>
            <p:cNvSpPr/>
            <p:nvPr/>
          </p:nvSpPr>
          <p:spPr>
            <a:xfrm>
              <a:off x="5166275" y="1610725"/>
              <a:ext cx="12975" cy="11100"/>
            </a:xfrm>
            <a:custGeom>
              <a:avLst/>
              <a:gdLst/>
              <a:ahLst/>
              <a:cxnLst/>
              <a:rect l="l" t="t" r="r" b="b"/>
              <a:pathLst>
                <a:path w="519" h="444" extrusionOk="0">
                  <a:moveTo>
                    <a:pt x="295" y="1"/>
                  </a:moveTo>
                  <a:cubicBezTo>
                    <a:pt x="241" y="1"/>
                    <a:pt x="185" y="21"/>
                    <a:pt x="141" y="66"/>
                  </a:cubicBezTo>
                  <a:cubicBezTo>
                    <a:pt x="1" y="205"/>
                    <a:pt x="100" y="443"/>
                    <a:pt x="297" y="443"/>
                  </a:cubicBezTo>
                  <a:cubicBezTo>
                    <a:pt x="419" y="443"/>
                    <a:pt x="518" y="344"/>
                    <a:pt x="518" y="223"/>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9"/>
            <p:cNvSpPr/>
            <p:nvPr/>
          </p:nvSpPr>
          <p:spPr>
            <a:xfrm>
              <a:off x="5166275" y="1639025"/>
              <a:ext cx="12975" cy="11100"/>
            </a:xfrm>
            <a:custGeom>
              <a:avLst/>
              <a:gdLst/>
              <a:ahLst/>
              <a:cxnLst/>
              <a:rect l="l" t="t" r="r" b="b"/>
              <a:pathLst>
                <a:path w="519" h="444" extrusionOk="0">
                  <a:moveTo>
                    <a:pt x="295" y="1"/>
                  </a:moveTo>
                  <a:cubicBezTo>
                    <a:pt x="241" y="1"/>
                    <a:pt x="185" y="21"/>
                    <a:pt x="141" y="66"/>
                  </a:cubicBezTo>
                  <a:cubicBezTo>
                    <a:pt x="1" y="205"/>
                    <a:pt x="100" y="444"/>
                    <a:pt x="297" y="444"/>
                  </a:cubicBezTo>
                  <a:cubicBezTo>
                    <a:pt x="419" y="443"/>
                    <a:pt x="518" y="345"/>
                    <a:pt x="518" y="222"/>
                  </a:cubicBezTo>
                  <a:cubicBezTo>
                    <a:pt x="518" y="89"/>
                    <a:pt x="409"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9"/>
            <p:cNvSpPr/>
            <p:nvPr/>
          </p:nvSpPr>
          <p:spPr>
            <a:xfrm>
              <a:off x="5166275" y="1667300"/>
              <a:ext cx="12975" cy="11100"/>
            </a:xfrm>
            <a:custGeom>
              <a:avLst/>
              <a:gdLst/>
              <a:ahLst/>
              <a:cxnLst/>
              <a:rect l="l" t="t" r="r" b="b"/>
              <a:pathLst>
                <a:path w="519" h="444" extrusionOk="0">
                  <a:moveTo>
                    <a:pt x="295" y="0"/>
                  </a:moveTo>
                  <a:cubicBezTo>
                    <a:pt x="241" y="0"/>
                    <a:pt x="185" y="20"/>
                    <a:pt x="141" y="65"/>
                  </a:cubicBezTo>
                  <a:cubicBezTo>
                    <a:pt x="1" y="205"/>
                    <a:pt x="100" y="443"/>
                    <a:pt x="297" y="443"/>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9"/>
            <p:cNvSpPr/>
            <p:nvPr/>
          </p:nvSpPr>
          <p:spPr>
            <a:xfrm>
              <a:off x="5166275" y="1695575"/>
              <a:ext cx="12975" cy="11100"/>
            </a:xfrm>
            <a:custGeom>
              <a:avLst/>
              <a:gdLst/>
              <a:ahLst/>
              <a:cxnLst/>
              <a:rect l="l" t="t" r="r" b="b"/>
              <a:pathLst>
                <a:path w="519" h="444" extrusionOk="0">
                  <a:moveTo>
                    <a:pt x="295" y="0"/>
                  </a:moveTo>
                  <a:cubicBezTo>
                    <a:pt x="241" y="0"/>
                    <a:pt x="185" y="21"/>
                    <a:pt x="141" y="66"/>
                  </a:cubicBezTo>
                  <a:cubicBezTo>
                    <a:pt x="1" y="206"/>
                    <a:pt x="100" y="444"/>
                    <a:pt x="297" y="444"/>
                  </a:cubicBezTo>
                  <a:cubicBezTo>
                    <a:pt x="419" y="443"/>
                    <a:pt x="518" y="344"/>
                    <a:pt x="518" y="222"/>
                  </a:cubicBezTo>
                  <a:cubicBezTo>
                    <a:pt x="518" y="89"/>
                    <a:pt x="409"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9"/>
            <p:cNvSpPr/>
            <p:nvPr/>
          </p:nvSpPr>
          <p:spPr>
            <a:xfrm>
              <a:off x="4066850" y="1586107"/>
              <a:ext cx="260700" cy="268975"/>
            </a:xfrm>
            <a:custGeom>
              <a:avLst/>
              <a:gdLst/>
              <a:ahLst/>
              <a:cxnLst/>
              <a:rect l="l" t="t" r="r" b="b"/>
              <a:pathLst>
                <a:path w="10428" h="10759" extrusionOk="0">
                  <a:moveTo>
                    <a:pt x="334" y="1"/>
                  </a:moveTo>
                  <a:cubicBezTo>
                    <a:pt x="272" y="1"/>
                    <a:pt x="210" y="24"/>
                    <a:pt x="159" y="75"/>
                  </a:cubicBezTo>
                  <a:cubicBezTo>
                    <a:pt x="0" y="232"/>
                    <a:pt x="112" y="503"/>
                    <a:pt x="336" y="504"/>
                  </a:cubicBezTo>
                  <a:cubicBezTo>
                    <a:pt x="474" y="504"/>
                    <a:pt x="586" y="391"/>
                    <a:pt x="586" y="253"/>
                  </a:cubicBezTo>
                  <a:cubicBezTo>
                    <a:pt x="586" y="102"/>
                    <a:pt x="463" y="1"/>
                    <a:pt x="334" y="1"/>
                  </a:cubicBezTo>
                  <a:close/>
                  <a:moveTo>
                    <a:pt x="1739" y="1"/>
                  </a:moveTo>
                  <a:cubicBezTo>
                    <a:pt x="1677" y="1"/>
                    <a:pt x="1614" y="24"/>
                    <a:pt x="1563" y="75"/>
                  </a:cubicBezTo>
                  <a:cubicBezTo>
                    <a:pt x="1406" y="233"/>
                    <a:pt x="1518" y="504"/>
                    <a:pt x="1741" y="504"/>
                  </a:cubicBezTo>
                  <a:cubicBezTo>
                    <a:pt x="1880" y="503"/>
                    <a:pt x="1992" y="391"/>
                    <a:pt x="1992" y="253"/>
                  </a:cubicBezTo>
                  <a:cubicBezTo>
                    <a:pt x="1992" y="102"/>
                    <a:pt x="1868" y="1"/>
                    <a:pt x="1739" y="1"/>
                  </a:cubicBezTo>
                  <a:close/>
                  <a:moveTo>
                    <a:pt x="3145" y="1"/>
                  </a:moveTo>
                  <a:cubicBezTo>
                    <a:pt x="3084" y="1"/>
                    <a:pt x="3021" y="24"/>
                    <a:pt x="2970" y="75"/>
                  </a:cubicBezTo>
                  <a:cubicBezTo>
                    <a:pt x="2812" y="232"/>
                    <a:pt x="2923" y="503"/>
                    <a:pt x="3147" y="504"/>
                  </a:cubicBezTo>
                  <a:cubicBezTo>
                    <a:pt x="3285" y="503"/>
                    <a:pt x="3398" y="391"/>
                    <a:pt x="3398" y="253"/>
                  </a:cubicBezTo>
                  <a:cubicBezTo>
                    <a:pt x="3398" y="101"/>
                    <a:pt x="3274" y="1"/>
                    <a:pt x="3145" y="1"/>
                  </a:cubicBezTo>
                  <a:close/>
                  <a:moveTo>
                    <a:pt x="4550" y="2"/>
                  </a:moveTo>
                  <a:cubicBezTo>
                    <a:pt x="4489" y="2"/>
                    <a:pt x="4426" y="24"/>
                    <a:pt x="4376" y="75"/>
                  </a:cubicBezTo>
                  <a:cubicBezTo>
                    <a:pt x="4217" y="233"/>
                    <a:pt x="4329" y="504"/>
                    <a:pt x="4553" y="504"/>
                  </a:cubicBezTo>
                  <a:cubicBezTo>
                    <a:pt x="4691" y="503"/>
                    <a:pt x="4803" y="391"/>
                    <a:pt x="4803" y="253"/>
                  </a:cubicBezTo>
                  <a:cubicBezTo>
                    <a:pt x="4803" y="102"/>
                    <a:pt x="4679" y="2"/>
                    <a:pt x="4550" y="2"/>
                  </a:cubicBezTo>
                  <a:close/>
                  <a:moveTo>
                    <a:pt x="5957" y="2"/>
                  </a:moveTo>
                  <a:cubicBezTo>
                    <a:pt x="5895" y="2"/>
                    <a:pt x="5833" y="24"/>
                    <a:pt x="5781" y="75"/>
                  </a:cubicBezTo>
                  <a:cubicBezTo>
                    <a:pt x="5623" y="233"/>
                    <a:pt x="5735" y="503"/>
                    <a:pt x="5958" y="504"/>
                  </a:cubicBezTo>
                  <a:cubicBezTo>
                    <a:pt x="6097" y="503"/>
                    <a:pt x="6209" y="391"/>
                    <a:pt x="6209" y="253"/>
                  </a:cubicBezTo>
                  <a:cubicBezTo>
                    <a:pt x="6209" y="102"/>
                    <a:pt x="6085" y="2"/>
                    <a:pt x="5957" y="2"/>
                  </a:cubicBezTo>
                  <a:close/>
                  <a:moveTo>
                    <a:pt x="7363" y="1"/>
                  </a:moveTo>
                  <a:cubicBezTo>
                    <a:pt x="7301" y="1"/>
                    <a:pt x="7238" y="24"/>
                    <a:pt x="7187" y="75"/>
                  </a:cubicBezTo>
                  <a:cubicBezTo>
                    <a:pt x="7029" y="232"/>
                    <a:pt x="7141" y="503"/>
                    <a:pt x="7364" y="504"/>
                  </a:cubicBezTo>
                  <a:cubicBezTo>
                    <a:pt x="7503" y="503"/>
                    <a:pt x="7615" y="391"/>
                    <a:pt x="7616" y="253"/>
                  </a:cubicBezTo>
                  <a:cubicBezTo>
                    <a:pt x="7616" y="101"/>
                    <a:pt x="7492" y="1"/>
                    <a:pt x="7363" y="1"/>
                  </a:cubicBezTo>
                  <a:close/>
                  <a:moveTo>
                    <a:pt x="8769" y="1"/>
                  </a:moveTo>
                  <a:cubicBezTo>
                    <a:pt x="8707" y="1"/>
                    <a:pt x="8644" y="24"/>
                    <a:pt x="8593" y="75"/>
                  </a:cubicBezTo>
                  <a:cubicBezTo>
                    <a:pt x="8434" y="232"/>
                    <a:pt x="8546" y="503"/>
                    <a:pt x="8770" y="504"/>
                  </a:cubicBezTo>
                  <a:cubicBezTo>
                    <a:pt x="8909" y="503"/>
                    <a:pt x="9020" y="391"/>
                    <a:pt x="9021" y="253"/>
                  </a:cubicBezTo>
                  <a:cubicBezTo>
                    <a:pt x="9021" y="101"/>
                    <a:pt x="8898" y="1"/>
                    <a:pt x="8769" y="1"/>
                  </a:cubicBezTo>
                  <a:close/>
                  <a:moveTo>
                    <a:pt x="10174" y="2"/>
                  </a:moveTo>
                  <a:cubicBezTo>
                    <a:pt x="10112" y="2"/>
                    <a:pt x="10050" y="24"/>
                    <a:pt x="9999" y="75"/>
                  </a:cubicBezTo>
                  <a:cubicBezTo>
                    <a:pt x="9841" y="233"/>
                    <a:pt x="9953" y="504"/>
                    <a:pt x="10177" y="504"/>
                  </a:cubicBezTo>
                  <a:cubicBezTo>
                    <a:pt x="10314" y="503"/>
                    <a:pt x="10426" y="391"/>
                    <a:pt x="10427" y="253"/>
                  </a:cubicBezTo>
                  <a:cubicBezTo>
                    <a:pt x="10427" y="102"/>
                    <a:pt x="10303" y="2"/>
                    <a:pt x="10174" y="2"/>
                  </a:cubicBezTo>
                  <a:close/>
                  <a:moveTo>
                    <a:pt x="333" y="1283"/>
                  </a:moveTo>
                  <a:cubicBezTo>
                    <a:pt x="272" y="1283"/>
                    <a:pt x="209" y="1306"/>
                    <a:pt x="159" y="1357"/>
                  </a:cubicBezTo>
                  <a:cubicBezTo>
                    <a:pt x="0" y="1515"/>
                    <a:pt x="112" y="1785"/>
                    <a:pt x="336" y="1785"/>
                  </a:cubicBezTo>
                  <a:cubicBezTo>
                    <a:pt x="473" y="1784"/>
                    <a:pt x="585" y="1672"/>
                    <a:pt x="586" y="1535"/>
                  </a:cubicBezTo>
                  <a:cubicBezTo>
                    <a:pt x="586" y="1383"/>
                    <a:pt x="462" y="1283"/>
                    <a:pt x="333" y="1283"/>
                  </a:cubicBezTo>
                  <a:close/>
                  <a:moveTo>
                    <a:pt x="1739" y="1283"/>
                  </a:moveTo>
                  <a:cubicBezTo>
                    <a:pt x="1678" y="1283"/>
                    <a:pt x="1615" y="1306"/>
                    <a:pt x="1563" y="1358"/>
                  </a:cubicBezTo>
                  <a:cubicBezTo>
                    <a:pt x="1406" y="1515"/>
                    <a:pt x="1518" y="1785"/>
                    <a:pt x="1741" y="1785"/>
                  </a:cubicBezTo>
                  <a:cubicBezTo>
                    <a:pt x="1880" y="1785"/>
                    <a:pt x="1992" y="1673"/>
                    <a:pt x="1992" y="1535"/>
                  </a:cubicBezTo>
                  <a:cubicBezTo>
                    <a:pt x="1992" y="1383"/>
                    <a:pt x="1868" y="1283"/>
                    <a:pt x="1739" y="1283"/>
                  </a:cubicBezTo>
                  <a:close/>
                  <a:moveTo>
                    <a:pt x="3145" y="1283"/>
                  </a:moveTo>
                  <a:cubicBezTo>
                    <a:pt x="3083" y="1283"/>
                    <a:pt x="3021" y="1306"/>
                    <a:pt x="2970" y="1357"/>
                  </a:cubicBezTo>
                  <a:cubicBezTo>
                    <a:pt x="2812" y="1515"/>
                    <a:pt x="2923" y="1785"/>
                    <a:pt x="3147" y="1785"/>
                  </a:cubicBezTo>
                  <a:cubicBezTo>
                    <a:pt x="3285" y="1785"/>
                    <a:pt x="3398" y="1673"/>
                    <a:pt x="3398" y="1535"/>
                  </a:cubicBezTo>
                  <a:cubicBezTo>
                    <a:pt x="3398" y="1383"/>
                    <a:pt x="3274" y="1283"/>
                    <a:pt x="3145" y="1283"/>
                  </a:cubicBezTo>
                  <a:close/>
                  <a:moveTo>
                    <a:pt x="4551" y="1283"/>
                  </a:moveTo>
                  <a:cubicBezTo>
                    <a:pt x="4489" y="1283"/>
                    <a:pt x="4427" y="1306"/>
                    <a:pt x="4376" y="1358"/>
                  </a:cubicBezTo>
                  <a:cubicBezTo>
                    <a:pt x="4217" y="1515"/>
                    <a:pt x="4329" y="1785"/>
                    <a:pt x="4553" y="1785"/>
                  </a:cubicBezTo>
                  <a:cubicBezTo>
                    <a:pt x="4691" y="1785"/>
                    <a:pt x="4803" y="1672"/>
                    <a:pt x="4803" y="1535"/>
                  </a:cubicBezTo>
                  <a:cubicBezTo>
                    <a:pt x="4803" y="1383"/>
                    <a:pt x="4680" y="1283"/>
                    <a:pt x="4551" y="1283"/>
                  </a:cubicBezTo>
                  <a:close/>
                  <a:moveTo>
                    <a:pt x="5957" y="1283"/>
                  </a:moveTo>
                  <a:cubicBezTo>
                    <a:pt x="5896" y="1283"/>
                    <a:pt x="5833" y="1306"/>
                    <a:pt x="5781" y="1358"/>
                  </a:cubicBezTo>
                  <a:cubicBezTo>
                    <a:pt x="5623" y="1515"/>
                    <a:pt x="5735" y="1785"/>
                    <a:pt x="5958" y="1785"/>
                  </a:cubicBezTo>
                  <a:cubicBezTo>
                    <a:pt x="6097" y="1785"/>
                    <a:pt x="6209" y="1673"/>
                    <a:pt x="6209" y="1535"/>
                  </a:cubicBezTo>
                  <a:cubicBezTo>
                    <a:pt x="6209" y="1383"/>
                    <a:pt x="6086" y="1283"/>
                    <a:pt x="5957" y="1283"/>
                  </a:cubicBezTo>
                  <a:close/>
                  <a:moveTo>
                    <a:pt x="7363" y="1283"/>
                  </a:moveTo>
                  <a:cubicBezTo>
                    <a:pt x="7301" y="1283"/>
                    <a:pt x="7238" y="1306"/>
                    <a:pt x="7187" y="1357"/>
                  </a:cubicBezTo>
                  <a:cubicBezTo>
                    <a:pt x="7029" y="1515"/>
                    <a:pt x="7141" y="1785"/>
                    <a:pt x="7364" y="1785"/>
                  </a:cubicBezTo>
                  <a:cubicBezTo>
                    <a:pt x="7503" y="1785"/>
                    <a:pt x="7615" y="1673"/>
                    <a:pt x="7616" y="1535"/>
                  </a:cubicBezTo>
                  <a:cubicBezTo>
                    <a:pt x="7616" y="1383"/>
                    <a:pt x="7492" y="1283"/>
                    <a:pt x="7363" y="1283"/>
                  </a:cubicBezTo>
                  <a:close/>
                  <a:moveTo>
                    <a:pt x="8768" y="1283"/>
                  </a:moveTo>
                  <a:cubicBezTo>
                    <a:pt x="8707" y="1283"/>
                    <a:pt x="8644" y="1306"/>
                    <a:pt x="8593" y="1357"/>
                  </a:cubicBezTo>
                  <a:cubicBezTo>
                    <a:pt x="8434" y="1515"/>
                    <a:pt x="8546" y="1785"/>
                    <a:pt x="8770" y="1785"/>
                  </a:cubicBezTo>
                  <a:cubicBezTo>
                    <a:pt x="8909" y="1785"/>
                    <a:pt x="9020" y="1673"/>
                    <a:pt x="9021" y="1535"/>
                  </a:cubicBezTo>
                  <a:cubicBezTo>
                    <a:pt x="9021" y="1383"/>
                    <a:pt x="8897" y="1283"/>
                    <a:pt x="8768" y="1283"/>
                  </a:cubicBezTo>
                  <a:close/>
                  <a:moveTo>
                    <a:pt x="10175" y="1283"/>
                  </a:moveTo>
                  <a:cubicBezTo>
                    <a:pt x="10113" y="1283"/>
                    <a:pt x="10050" y="1306"/>
                    <a:pt x="9999" y="1358"/>
                  </a:cubicBezTo>
                  <a:cubicBezTo>
                    <a:pt x="9841" y="1515"/>
                    <a:pt x="9953" y="1785"/>
                    <a:pt x="10177" y="1785"/>
                  </a:cubicBezTo>
                  <a:cubicBezTo>
                    <a:pt x="10314" y="1785"/>
                    <a:pt x="10426" y="1672"/>
                    <a:pt x="10427" y="1535"/>
                  </a:cubicBezTo>
                  <a:cubicBezTo>
                    <a:pt x="10427" y="1383"/>
                    <a:pt x="10304" y="1283"/>
                    <a:pt x="10175" y="1283"/>
                  </a:cubicBezTo>
                  <a:close/>
                  <a:moveTo>
                    <a:pt x="334" y="2565"/>
                  </a:moveTo>
                  <a:cubicBezTo>
                    <a:pt x="272" y="2565"/>
                    <a:pt x="210" y="2588"/>
                    <a:pt x="159" y="2639"/>
                  </a:cubicBezTo>
                  <a:cubicBezTo>
                    <a:pt x="0" y="2796"/>
                    <a:pt x="112" y="3067"/>
                    <a:pt x="336" y="3067"/>
                  </a:cubicBezTo>
                  <a:cubicBezTo>
                    <a:pt x="473" y="3067"/>
                    <a:pt x="585" y="2955"/>
                    <a:pt x="586" y="2816"/>
                  </a:cubicBezTo>
                  <a:cubicBezTo>
                    <a:pt x="586" y="2665"/>
                    <a:pt x="463" y="2565"/>
                    <a:pt x="334" y="2565"/>
                  </a:cubicBezTo>
                  <a:close/>
                  <a:moveTo>
                    <a:pt x="1739" y="2565"/>
                  </a:moveTo>
                  <a:cubicBezTo>
                    <a:pt x="1678" y="2565"/>
                    <a:pt x="1615" y="2588"/>
                    <a:pt x="1563" y="2639"/>
                  </a:cubicBezTo>
                  <a:cubicBezTo>
                    <a:pt x="1406" y="2796"/>
                    <a:pt x="1518" y="3067"/>
                    <a:pt x="1741" y="3067"/>
                  </a:cubicBezTo>
                  <a:cubicBezTo>
                    <a:pt x="1880" y="3067"/>
                    <a:pt x="1992" y="2955"/>
                    <a:pt x="1992" y="2816"/>
                  </a:cubicBezTo>
                  <a:cubicBezTo>
                    <a:pt x="1992" y="2665"/>
                    <a:pt x="1868" y="2565"/>
                    <a:pt x="1739" y="2565"/>
                  </a:cubicBezTo>
                  <a:close/>
                  <a:moveTo>
                    <a:pt x="3145" y="2565"/>
                  </a:moveTo>
                  <a:cubicBezTo>
                    <a:pt x="3083" y="2565"/>
                    <a:pt x="3021" y="2587"/>
                    <a:pt x="2970" y="2638"/>
                  </a:cubicBezTo>
                  <a:cubicBezTo>
                    <a:pt x="2812" y="2796"/>
                    <a:pt x="2923" y="3067"/>
                    <a:pt x="3147" y="3067"/>
                  </a:cubicBezTo>
                  <a:cubicBezTo>
                    <a:pt x="3286" y="3067"/>
                    <a:pt x="3398" y="2955"/>
                    <a:pt x="3398" y="2816"/>
                  </a:cubicBezTo>
                  <a:cubicBezTo>
                    <a:pt x="3398" y="2665"/>
                    <a:pt x="3274" y="2565"/>
                    <a:pt x="3145" y="2565"/>
                  </a:cubicBezTo>
                  <a:close/>
                  <a:moveTo>
                    <a:pt x="4551" y="2565"/>
                  </a:moveTo>
                  <a:cubicBezTo>
                    <a:pt x="4489" y="2565"/>
                    <a:pt x="4427" y="2588"/>
                    <a:pt x="4376" y="2639"/>
                  </a:cubicBezTo>
                  <a:cubicBezTo>
                    <a:pt x="4217" y="2797"/>
                    <a:pt x="4329" y="3067"/>
                    <a:pt x="4553" y="3067"/>
                  </a:cubicBezTo>
                  <a:cubicBezTo>
                    <a:pt x="4691" y="3067"/>
                    <a:pt x="4803" y="2955"/>
                    <a:pt x="4803" y="2816"/>
                  </a:cubicBezTo>
                  <a:cubicBezTo>
                    <a:pt x="4803" y="2665"/>
                    <a:pt x="4680" y="2565"/>
                    <a:pt x="4551" y="2565"/>
                  </a:cubicBezTo>
                  <a:close/>
                  <a:moveTo>
                    <a:pt x="5957" y="2565"/>
                  </a:moveTo>
                  <a:cubicBezTo>
                    <a:pt x="5896" y="2565"/>
                    <a:pt x="5833" y="2588"/>
                    <a:pt x="5781" y="2639"/>
                  </a:cubicBezTo>
                  <a:cubicBezTo>
                    <a:pt x="5623" y="2796"/>
                    <a:pt x="5735" y="3067"/>
                    <a:pt x="5958" y="3067"/>
                  </a:cubicBezTo>
                  <a:cubicBezTo>
                    <a:pt x="6097" y="3067"/>
                    <a:pt x="6209" y="2955"/>
                    <a:pt x="6209" y="2816"/>
                  </a:cubicBezTo>
                  <a:cubicBezTo>
                    <a:pt x="6209" y="2665"/>
                    <a:pt x="6086" y="2565"/>
                    <a:pt x="5957" y="2565"/>
                  </a:cubicBezTo>
                  <a:close/>
                  <a:moveTo>
                    <a:pt x="7363" y="2565"/>
                  </a:moveTo>
                  <a:cubicBezTo>
                    <a:pt x="7301" y="2565"/>
                    <a:pt x="7238" y="2587"/>
                    <a:pt x="7187" y="2638"/>
                  </a:cubicBezTo>
                  <a:cubicBezTo>
                    <a:pt x="7029" y="2796"/>
                    <a:pt x="7141" y="3067"/>
                    <a:pt x="7364" y="3067"/>
                  </a:cubicBezTo>
                  <a:cubicBezTo>
                    <a:pt x="7503" y="3067"/>
                    <a:pt x="7615" y="2955"/>
                    <a:pt x="7616" y="2816"/>
                  </a:cubicBezTo>
                  <a:cubicBezTo>
                    <a:pt x="7616" y="2665"/>
                    <a:pt x="7492" y="2565"/>
                    <a:pt x="7363" y="2565"/>
                  </a:cubicBezTo>
                  <a:close/>
                  <a:moveTo>
                    <a:pt x="8768" y="2565"/>
                  </a:moveTo>
                  <a:cubicBezTo>
                    <a:pt x="8707" y="2565"/>
                    <a:pt x="8644" y="2587"/>
                    <a:pt x="8593" y="2638"/>
                  </a:cubicBezTo>
                  <a:cubicBezTo>
                    <a:pt x="8434" y="2796"/>
                    <a:pt x="8546" y="3067"/>
                    <a:pt x="8770" y="3067"/>
                  </a:cubicBezTo>
                  <a:cubicBezTo>
                    <a:pt x="8909" y="3067"/>
                    <a:pt x="9020" y="2955"/>
                    <a:pt x="9021" y="2816"/>
                  </a:cubicBezTo>
                  <a:cubicBezTo>
                    <a:pt x="9021" y="2665"/>
                    <a:pt x="8897" y="2565"/>
                    <a:pt x="8768" y="2565"/>
                  </a:cubicBezTo>
                  <a:close/>
                  <a:moveTo>
                    <a:pt x="10175" y="2565"/>
                  </a:moveTo>
                  <a:cubicBezTo>
                    <a:pt x="10113" y="2565"/>
                    <a:pt x="10050" y="2588"/>
                    <a:pt x="9999" y="2639"/>
                  </a:cubicBezTo>
                  <a:cubicBezTo>
                    <a:pt x="9841" y="2797"/>
                    <a:pt x="9953" y="3067"/>
                    <a:pt x="10177" y="3067"/>
                  </a:cubicBezTo>
                  <a:cubicBezTo>
                    <a:pt x="10314" y="3067"/>
                    <a:pt x="10426" y="2955"/>
                    <a:pt x="10427" y="2816"/>
                  </a:cubicBezTo>
                  <a:cubicBezTo>
                    <a:pt x="10427" y="2665"/>
                    <a:pt x="10304" y="2565"/>
                    <a:pt x="10175" y="2565"/>
                  </a:cubicBezTo>
                  <a:close/>
                  <a:moveTo>
                    <a:pt x="333" y="3847"/>
                  </a:moveTo>
                  <a:cubicBezTo>
                    <a:pt x="272" y="3847"/>
                    <a:pt x="209" y="3870"/>
                    <a:pt x="159" y="3921"/>
                  </a:cubicBezTo>
                  <a:cubicBezTo>
                    <a:pt x="0" y="4079"/>
                    <a:pt x="112" y="4349"/>
                    <a:pt x="336" y="4349"/>
                  </a:cubicBezTo>
                  <a:cubicBezTo>
                    <a:pt x="474" y="4348"/>
                    <a:pt x="586" y="4236"/>
                    <a:pt x="586" y="4098"/>
                  </a:cubicBezTo>
                  <a:cubicBezTo>
                    <a:pt x="586" y="3947"/>
                    <a:pt x="462" y="3847"/>
                    <a:pt x="333" y="3847"/>
                  </a:cubicBezTo>
                  <a:close/>
                  <a:moveTo>
                    <a:pt x="1739" y="3847"/>
                  </a:moveTo>
                  <a:cubicBezTo>
                    <a:pt x="1677" y="3847"/>
                    <a:pt x="1614" y="3870"/>
                    <a:pt x="1563" y="3921"/>
                  </a:cubicBezTo>
                  <a:cubicBezTo>
                    <a:pt x="1406" y="4079"/>
                    <a:pt x="1518" y="4349"/>
                    <a:pt x="1741" y="4349"/>
                  </a:cubicBezTo>
                  <a:cubicBezTo>
                    <a:pt x="1880" y="4349"/>
                    <a:pt x="1992" y="4236"/>
                    <a:pt x="1992" y="4098"/>
                  </a:cubicBezTo>
                  <a:cubicBezTo>
                    <a:pt x="1992" y="3947"/>
                    <a:pt x="1868" y="3847"/>
                    <a:pt x="1739" y="3847"/>
                  </a:cubicBezTo>
                  <a:close/>
                  <a:moveTo>
                    <a:pt x="3145" y="3846"/>
                  </a:moveTo>
                  <a:cubicBezTo>
                    <a:pt x="3083" y="3846"/>
                    <a:pt x="3020" y="3869"/>
                    <a:pt x="2969" y="3921"/>
                  </a:cubicBezTo>
                  <a:cubicBezTo>
                    <a:pt x="2812" y="4079"/>
                    <a:pt x="2923" y="4349"/>
                    <a:pt x="3147" y="4349"/>
                  </a:cubicBezTo>
                  <a:cubicBezTo>
                    <a:pt x="3286" y="4349"/>
                    <a:pt x="3398" y="4236"/>
                    <a:pt x="3398" y="4098"/>
                  </a:cubicBezTo>
                  <a:cubicBezTo>
                    <a:pt x="3398" y="3946"/>
                    <a:pt x="3274" y="3846"/>
                    <a:pt x="3145" y="3846"/>
                  </a:cubicBezTo>
                  <a:close/>
                  <a:moveTo>
                    <a:pt x="4551" y="3847"/>
                  </a:moveTo>
                  <a:cubicBezTo>
                    <a:pt x="4490" y="3847"/>
                    <a:pt x="4427" y="3870"/>
                    <a:pt x="4376" y="3922"/>
                  </a:cubicBezTo>
                  <a:cubicBezTo>
                    <a:pt x="4217" y="4079"/>
                    <a:pt x="4330" y="4349"/>
                    <a:pt x="4553" y="4349"/>
                  </a:cubicBezTo>
                  <a:cubicBezTo>
                    <a:pt x="4691" y="4348"/>
                    <a:pt x="4803" y="4236"/>
                    <a:pt x="4803" y="4098"/>
                  </a:cubicBezTo>
                  <a:cubicBezTo>
                    <a:pt x="4803" y="3947"/>
                    <a:pt x="4680" y="3847"/>
                    <a:pt x="4551" y="3847"/>
                  </a:cubicBezTo>
                  <a:close/>
                  <a:moveTo>
                    <a:pt x="5956" y="3847"/>
                  </a:moveTo>
                  <a:cubicBezTo>
                    <a:pt x="5895" y="3847"/>
                    <a:pt x="5832" y="3870"/>
                    <a:pt x="5781" y="3921"/>
                  </a:cubicBezTo>
                  <a:cubicBezTo>
                    <a:pt x="5623" y="4079"/>
                    <a:pt x="5735" y="4349"/>
                    <a:pt x="5958" y="4349"/>
                  </a:cubicBezTo>
                  <a:cubicBezTo>
                    <a:pt x="6097" y="4349"/>
                    <a:pt x="6209" y="4236"/>
                    <a:pt x="6209" y="4098"/>
                  </a:cubicBezTo>
                  <a:cubicBezTo>
                    <a:pt x="6209" y="3947"/>
                    <a:pt x="6085" y="3847"/>
                    <a:pt x="5956" y="3847"/>
                  </a:cubicBezTo>
                  <a:close/>
                  <a:moveTo>
                    <a:pt x="7363" y="3846"/>
                  </a:moveTo>
                  <a:cubicBezTo>
                    <a:pt x="7301" y="3846"/>
                    <a:pt x="7238" y="3869"/>
                    <a:pt x="7187" y="3921"/>
                  </a:cubicBezTo>
                  <a:cubicBezTo>
                    <a:pt x="7029" y="4079"/>
                    <a:pt x="7141" y="4349"/>
                    <a:pt x="7364" y="4349"/>
                  </a:cubicBezTo>
                  <a:cubicBezTo>
                    <a:pt x="7503" y="4349"/>
                    <a:pt x="7616" y="4236"/>
                    <a:pt x="7616" y="4098"/>
                  </a:cubicBezTo>
                  <a:cubicBezTo>
                    <a:pt x="7616" y="3946"/>
                    <a:pt x="7492" y="3846"/>
                    <a:pt x="7363" y="3846"/>
                  </a:cubicBezTo>
                  <a:close/>
                  <a:moveTo>
                    <a:pt x="8769" y="3846"/>
                  </a:moveTo>
                  <a:cubicBezTo>
                    <a:pt x="8707" y="3846"/>
                    <a:pt x="8644" y="3869"/>
                    <a:pt x="8593" y="3921"/>
                  </a:cubicBezTo>
                  <a:cubicBezTo>
                    <a:pt x="8434" y="4079"/>
                    <a:pt x="8547" y="4349"/>
                    <a:pt x="8770" y="4349"/>
                  </a:cubicBezTo>
                  <a:cubicBezTo>
                    <a:pt x="8909" y="4349"/>
                    <a:pt x="9021" y="4236"/>
                    <a:pt x="9021" y="4098"/>
                  </a:cubicBezTo>
                  <a:cubicBezTo>
                    <a:pt x="9021" y="3946"/>
                    <a:pt x="8898" y="3846"/>
                    <a:pt x="8769" y="3846"/>
                  </a:cubicBezTo>
                  <a:close/>
                  <a:moveTo>
                    <a:pt x="10175" y="3847"/>
                  </a:moveTo>
                  <a:cubicBezTo>
                    <a:pt x="10113" y="3847"/>
                    <a:pt x="10050" y="3870"/>
                    <a:pt x="9999" y="3922"/>
                  </a:cubicBezTo>
                  <a:cubicBezTo>
                    <a:pt x="9841" y="4079"/>
                    <a:pt x="9953" y="4349"/>
                    <a:pt x="10177" y="4349"/>
                  </a:cubicBezTo>
                  <a:cubicBezTo>
                    <a:pt x="10315" y="4348"/>
                    <a:pt x="10427" y="4236"/>
                    <a:pt x="10427" y="4098"/>
                  </a:cubicBezTo>
                  <a:cubicBezTo>
                    <a:pt x="10427" y="3947"/>
                    <a:pt x="10304" y="3847"/>
                    <a:pt x="10175" y="3847"/>
                  </a:cubicBezTo>
                  <a:close/>
                  <a:moveTo>
                    <a:pt x="334" y="5129"/>
                  </a:moveTo>
                  <a:cubicBezTo>
                    <a:pt x="272" y="5129"/>
                    <a:pt x="210" y="5152"/>
                    <a:pt x="159" y="5203"/>
                  </a:cubicBezTo>
                  <a:cubicBezTo>
                    <a:pt x="0" y="5360"/>
                    <a:pt x="112" y="5631"/>
                    <a:pt x="336" y="5631"/>
                  </a:cubicBezTo>
                  <a:cubicBezTo>
                    <a:pt x="474" y="5631"/>
                    <a:pt x="586" y="5518"/>
                    <a:pt x="586" y="5380"/>
                  </a:cubicBezTo>
                  <a:cubicBezTo>
                    <a:pt x="586" y="5229"/>
                    <a:pt x="463" y="5129"/>
                    <a:pt x="334" y="5129"/>
                  </a:cubicBezTo>
                  <a:close/>
                  <a:moveTo>
                    <a:pt x="1739" y="5129"/>
                  </a:moveTo>
                  <a:cubicBezTo>
                    <a:pt x="1678" y="5129"/>
                    <a:pt x="1615" y="5152"/>
                    <a:pt x="1563" y="5203"/>
                  </a:cubicBezTo>
                  <a:cubicBezTo>
                    <a:pt x="1406" y="5361"/>
                    <a:pt x="1518" y="5631"/>
                    <a:pt x="1741" y="5631"/>
                  </a:cubicBezTo>
                  <a:cubicBezTo>
                    <a:pt x="1880" y="5631"/>
                    <a:pt x="1992" y="5519"/>
                    <a:pt x="1992" y="5380"/>
                  </a:cubicBezTo>
                  <a:cubicBezTo>
                    <a:pt x="1992" y="5229"/>
                    <a:pt x="1868" y="5129"/>
                    <a:pt x="1739" y="5129"/>
                  </a:cubicBezTo>
                  <a:close/>
                  <a:moveTo>
                    <a:pt x="3144" y="5129"/>
                  </a:moveTo>
                  <a:cubicBezTo>
                    <a:pt x="3083" y="5129"/>
                    <a:pt x="3020" y="5151"/>
                    <a:pt x="2969" y="5202"/>
                  </a:cubicBezTo>
                  <a:cubicBezTo>
                    <a:pt x="2812" y="5360"/>
                    <a:pt x="2923" y="5631"/>
                    <a:pt x="3147" y="5631"/>
                  </a:cubicBezTo>
                  <a:cubicBezTo>
                    <a:pt x="3286" y="5631"/>
                    <a:pt x="3398" y="5519"/>
                    <a:pt x="3398" y="5380"/>
                  </a:cubicBezTo>
                  <a:cubicBezTo>
                    <a:pt x="3398" y="5229"/>
                    <a:pt x="3274" y="5129"/>
                    <a:pt x="3144" y="5129"/>
                  </a:cubicBezTo>
                  <a:close/>
                  <a:moveTo>
                    <a:pt x="4551" y="5129"/>
                  </a:moveTo>
                  <a:cubicBezTo>
                    <a:pt x="4489" y="5129"/>
                    <a:pt x="4427" y="5152"/>
                    <a:pt x="4376" y="5203"/>
                  </a:cubicBezTo>
                  <a:cubicBezTo>
                    <a:pt x="4217" y="5361"/>
                    <a:pt x="4330" y="5631"/>
                    <a:pt x="4553" y="5631"/>
                  </a:cubicBezTo>
                  <a:cubicBezTo>
                    <a:pt x="4691" y="5631"/>
                    <a:pt x="4803" y="5519"/>
                    <a:pt x="4803" y="5380"/>
                  </a:cubicBezTo>
                  <a:cubicBezTo>
                    <a:pt x="4803" y="5229"/>
                    <a:pt x="4680" y="5129"/>
                    <a:pt x="4551" y="5129"/>
                  </a:cubicBezTo>
                  <a:close/>
                  <a:moveTo>
                    <a:pt x="5957" y="5129"/>
                  </a:moveTo>
                  <a:cubicBezTo>
                    <a:pt x="5895" y="5129"/>
                    <a:pt x="5832" y="5152"/>
                    <a:pt x="5781" y="5203"/>
                  </a:cubicBezTo>
                  <a:cubicBezTo>
                    <a:pt x="5623" y="5360"/>
                    <a:pt x="5735" y="5631"/>
                    <a:pt x="5958" y="5631"/>
                  </a:cubicBezTo>
                  <a:cubicBezTo>
                    <a:pt x="6097" y="5631"/>
                    <a:pt x="6209" y="5519"/>
                    <a:pt x="6209" y="5380"/>
                  </a:cubicBezTo>
                  <a:cubicBezTo>
                    <a:pt x="6209" y="5229"/>
                    <a:pt x="6085" y="5129"/>
                    <a:pt x="5957" y="5129"/>
                  </a:cubicBezTo>
                  <a:close/>
                  <a:moveTo>
                    <a:pt x="7363" y="5129"/>
                  </a:moveTo>
                  <a:cubicBezTo>
                    <a:pt x="7301" y="5129"/>
                    <a:pt x="7238" y="5151"/>
                    <a:pt x="7187" y="5202"/>
                  </a:cubicBezTo>
                  <a:cubicBezTo>
                    <a:pt x="7029" y="5360"/>
                    <a:pt x="7141" y="5631"/>
                    <a:pt x="7364" y="5631"/>
                  </a:cubicBezTo>
                  <a:cubicBezTo>
                    <a:pt x="7503" y="5631"/>
                    <a:pt x="7616" y="5519"/>
                    <a:pt x="7616" y="5380"/>
                  </a:cubicBezTo>
                  <a:cubicBezTo>
                    <a:pt x="7616" y="5229"/>
                    <a:pt x="7492" y="5129"/>
                    <a:pt x="7363" y="5129"/>
                  </a:cubicBezTo>
                  <a:close/>
                  <a:moveTo>
                    <a:pt x="8768" y="5129"/>
                  </a:moveTo>
                  <a:cubicBezTo>
                    <a:pt x="8707" y="5129"/>
                    <a:pt x="8644" y="5151"/>
                    <a:pt x="8593" y="5202"/>
                  </a:cubicBezTo>
                  <a:cubicBezTo>
                    <a:pt x="8434" y="5360"/>
                    <a:pt x="8547" y="5631"/>
                    <a:pt x="8770" y="5631"/>
                  </a:cubicBezTo>
                  <a:cubicBezTo>
                    <a:pt x="8909" y="5631"/>
                    <a:pt x="9021" y="5519"/>
                    <a:pt x="9021" y="5380"/>
                  </a:cubicBezTo>
                  <a:cubicBezTo>
                    <a:pt x="9021" y="5229"/>
                    <a:pt x="8897" y="5129"/>
                    <a:pt x="8768" y="5129"/>
                  </a:cubicBezTo>
                  <a:close/>
                  <a:moveTo>
                    <a:pt x="10175" y="5129"/>
                  </a:moveTo>
                  <a:cubicBezTo>
                    <a:pt x="10113" y="5129"/>
                    <a:pt x="10050" y="5152"/>
                    <a:pt x="9999" y="5203"/>
                  </a:cubicBezTo>
                  <a:cubicBezTo>
                    <a:pt x="9841" y="5361"/>
                    <a:pt x="9953" y="5631"/>
                    <a:pt x="10177" y="5631"/>
                  </a:cubicBezTo>
                  <a:cubicBezTo>
                    <a:pt x="10315" y="5631"/>
                    <a:pt x="10427" y="5519"/>
                    <a:pt x="10427" y="5380"/>
                  </a:cubicBezTo>
                  <a:cubicBezTo>
                    <a:pt x="10427" y="5229"/>
                    <a:pt x="10304" y="5129"/>
                    <a:pt x="10175" y="5129"/>
                  </a:cubicBezTo>
                  <a:close/>
                  <a:moveTo>
                    <a:pt x="333" y="6411"/>
                  </a:moveTo>
                  <a:cubicBezTo>
                    <a:pt x="272" y="6411"/>
                    <a:pt x="209" y="6433"/>
                    <a:pt x="159" y="6485"/>
                  </a:cubicBezTo>
                  <a:cubicBezTo>
                    <a:pt x="0" y="6643"/>
                    <a:pt x="112" y="6913"/>
                    <a:pt x="336" y="6913"/>
                  </a:cubicBezTo>
                  <a:cubicBezTo>
                    <a:pt x="473" y="6912"/>
                    <a:pt x="585" y="6800"/>
                    <a:pt x="586" y="6663"/>
                  </a:cubicBezTo>
                  <a:cubicBezTo>
                    <a:pt x="586" y="6511"/>
                    <a:pt x="462" y="6411"/>
                    <a:pt x="333" y="6411"/>
                  </a:cubicBezTo>
                  <a:close/>
                  <a:moveTo>
                    <a:pt x="1739" y="6411"/>
                  </a:moveTo>
                  <a:cubicBezTo>
                    <a:pt x="1677" y="6411"/>
                    <a:pt x="1614" y="6433"/>
                    <a:pt x="1563" y="6485"/>
                  </a:cubicBezTo>
                  <a:cubicBezTo>
                    <a:pt x="1406" y="6643"/>
                    <a:pt x="1518" y="6913"/>
                    <a:pt x="1741" y="6913"/>
                  </a:cubicBezTo>
                  <a:cubicBezTo>
                    <a:pt x="1880" y="6912"/>
                    <a:pt x="1992" y="6800"/>
                    <a:pt x="1992" y="6663"/>
                  </a:cubicBezTo>
                  <a:cubicBezTo>
                    <a:pt x="1992" y="6511"/>
                    <a:pt x="1868" y="6411"/>
                    <a:pt x="1739" y="6411"/>
                  </a:cubicBezTo>
                  <a:close/>
                  <a:moveTo>
                    <a:pt x="3145" y="6410"/>
                  </a:moveTo>
                  <a:cubicBezTo>
                    <a:pt x="3084" y="6410"/>
                    <a:pt x="3021" y="6433"/>
                    <a:pt x="2970" y="6485"/>
                  </a:cubicBezTo>
                  <a:cubicBezTo>
                    <a:pt x="2812" y="6642"/>
                    <a:pt x="2923" y="6913"/>
                    <a:pt x="3147" y="6913"/>
                  </a:cubicBezTo>
                  <a:cubicBezTo>
                    <a:pt x="3286" y="6912"/>
                    <a:pt x="3398" y="6800"/>
                    <a:pt x="3398" y="6663"/>
                  </a:cubicBezTo>
                  <a:cubicBezTo>
                    <a:pt x="3398" y="6511"/>
                    <a:pt x="3274" y="6410"/>
                    <a:pt x="3145" y="6410"/>
                  </a:cubicBezTo>
                  <a:close/>
                  <a:moveTo>
                    <a:pt x="4550" y="6411"/>
                  </a:moveTo>
                  <a:cubicBezTo>
                    <a:pt x="4489" y="6411"/>
                    <a:pt x="4426" y="6434"/>
                    <a:pt x="4376" y="6485"/>
                  </a:cubicBezTo>
                  <a:cubicBezTo>
                    <a:pt x="4217" y="6643"/>
                    <a:pt x="4329" y="6913"/>
                    <a:pt x="4553" y="6913"/>
                  </a:cubicBezTo>
                  <a:cubicBezTo>
                    <a:pt x="4691" y="6912"/>
                    <a:pt x="4803" y="6800"/>
                    <a:pt x="4803" y="6663"/>
                  </a:cubicBezTo>
                  <a:cubicBezTo>
                    <a:pt x="4803" y="6511"/>
                    <a:pt x="4679" y="6411"/>
                    <a:pt x="4550" y="6411"/>
                  </a:cubicBezTo>
                  <a:close/>
                  <a:moveTo>
                    <a:pt x="5957" y="6411"/>
                  </a:moveTo>
                  <a:cubicBezTo>
                    <a:pt x="5895" y="6411"/>
                    <a:pt x="5833" y="6434"/>
                    <a:pt x="5781" y="6485"/>
                  </a:cubicBezTo>
                  <a:cubicBezTo>
                    <a:pt x="5623" y="6643"/>
                    <a:pt x="5735" y="6913"/>
                    <a:pt x="5958" y="6913"/>
                  </a:cubicBezTo>
                  <a:cubicBezTo>
                    <a:pt x="6097" y="6912"/>
                    <a:pt x="6209" y="6800"/>
                    <a:pt x="6209" y="6663"/>
                  </a:cubicBezTo>
                  <a:cubicBezTo>
                    <a:pt x="6209" y="6511"/>
                    <a:pt x="6085" y="6411"/>
                    <a:pt x="5957" y="6411"/>
                  </a:cubicBezTo>
                  <a:close/>
                  <a:moveTo>
                    <a:pt x="7363" y="6410"/>
                  </a:moveTo>
                  <a:cubicBezTo>
                    <a:pt x="7301" y="6410"/>
                    <a:pt x="7238" y="6433"/>
                    <a:pt x="7187" y="6485"/>
                  </a:cubicBezTo>
                  <a:cubicBezTo>
                    <a:pt x="7029" y="6642"/>
                    <a:pt x="7141" y="6913"/>
                    <a:pt x="7364" y="6913"/>
                  </a:cubicBezTo>
                  <a:cubicBezTo>
                    <a:pt x="7503" y="6912"/>
                    <a:pt x="7615" y="6800"/>
                    <a:pt x="7616" y="6663"/>
                  </a:cubicBezTo>
                  <a:cubicBezTo>
                    <a:pt x="7616" y="6511"/>
                    <a:pt x="7492" y="6410"/>
                    <a:pt x="7363" y="6410"/>
                  </a:cubicBezTo>
                  <a:close/>
                  <a:moveTo>
                    <a:pt x="8769" y="6410"/>
                  </a:moveTo>
                  <a:cubicBezTo>
                    <a:pt x="8707" y="6410"/>
                    <a:pt x="8644" y="6433"/>
                    <a:pt x="8593" y="6485"/>
                  </a:cubicBezTo>
                  <a:cubicBezTo>
                    <a:pt x="8434" y="6642"/>
                    <a:pt x="8546" y="6913"/>
                    <a:pt x="8770" y="6913"/>
                  </a:cubicBezTo>
                  <a:cubicBezTo>
                    <a:pt x="8909" y="6912"/>
                    <a:pt x="9020" y="6800"/>
                    <a:pt x="9021" y="6663"/>
                  </a:cubicBezTo>
                  <a:cubicBezTo>
                    <a:pt x="9021" y="6511"/>
                    <a:pt x="8898" y="6410"/>
                    <a:pt x="8769" y="6410"/>
                  </a:cubicBezTo>
                  <a:close/>
                  <a:moveTo>
                    <a:pt x="10174" y="6411"/>
                  </a:moveTo>
                  <a:cubicBezTo>
                    <a:pt x="10112" y="6411"/>
                    <a:pt x="10050" y="6434"/>
                    <a:pt x="9999" y="6485"/>
                  </a:cubicBezTo>
                  <a:cubicBezTo>
                    <a:pt x="9841" y="6643"/>
                    <a:pt x="9953" y="6913"/>
                    <a:pt x="10177" y="6913"/>
                  </a:cubicBezTo>
                  <a:cubicBezTo>
                    <a:pt x="10314" y="6912"/>
                    <a:pt x="10426" y="6800"/>
                    <a:pt x="10427" y="6663"/>
                  </a:cubicBezTo>
                  <a:cubicBezTo>
                    <a:pt x="10427" y="6511"/>
                    <a:pt x="10303" y="6411"/>
                    <a:pt x="10174" y="6411"/>
                  </a:cubicBezTo>
                  <a:close/>
                  <a:moveTo>
                    <a:pt x="333" y="7693"/>
                  </a:moveTo>
                  <a:cubicBezTo>
                    <a:pt x="272" y="7693"/>
                    <a:pt x="209" y="7715"/>
                    <a:pt x="159" y="7766"/>
                  </a:cubicBezTo>
                  <a:cubicBezTo>
                    <a:pt x="0" y="7924"/>
                    <a:pt x="112" y="8195"/>
                    <a:pt x="336" y="8195"/>
                  </a:cubicBezTo>
                  <a:cubicBezTo>
                    <a:pt x="473" y="8195"/>
                    <a:pt x="585" y="8082"/>
                    <a:pt x="586" y="7944"/>
                  </a:cubicBezTo>
                  <a:cubicBezTo>
                    <a:pt x="586" y="7793"/>
                    <a:pt x="462" y="7693"/>
                    <a:pt x="333" y="7693"/>
                  </a:cubicBezTo>
                  <a:close/>
                  <a:moveTo>
                    <a:pt x="1739" y="7693"/>
                  </a:moveTo>
                  <a:cubicBezTo>
                    <a:pt x="1678" y="7693"/>
                    <a:pt x="1615" y="7716"/>
                    <a:pt x="1563" y="7767"/>
                  </a:cubicBezTo>
                  <a:cubicBezTo>
                    <a:pt x="1406" y="7924"/>
                    <a:pt x="1518" y="8195"/>
                    <a:pt x="1741" y="8195"/>
                  </a:cubicBezTo>
                  <a:cubicBezTo>
                    <a:pt x="1880" y="8195"/>
                    <a:pt x="1992" y="8082"/>
                    <a:pt x="1992" y="7944"/>
                  </a:cubicBezTo>
                  <a:cubicBezTo>
                    <a:pt x="1992" y="7793"/>
                    <a:pt x="1868" y="7693"/>
                    <a:pt x="1739" y="7693"/>
                  </a:cubicBezTo>
                  <a:close/>
                  <a:moveTo>
                    <a:pt x="3145" y="7693"/>
                  </a:moveTo>
                  <a:cubicBezTo>
                    <a:pt x="3083" y="7693"/>
                    <a:pt x="3021" y="7715"/>
                    <a:pt x="2970" y="7766"/>
                  </a:cubicBezTo>
                  <a:cubicBezTo>
                    <a:pt x="2812" y="7924"/>
                    <a:pt x="2923" y="8195"/>
                    <a:pt x="3147" y="8195"/>
                  </a:cubicBezTo>
                  <a:cubicBezTo>
                    <a:pt x="3286" y="8195"/>
                    <a:pt x="3398" y="8083"/>
                    <a:pt x="3398" y="7944"/>
                  </a:cubicBezTo>
                  <a:cubicBezTo>
                    <a:pt x="3398" y="7793"/>
                    <a:pt x="3274" y="7693"/>
                    <a:pt x="3145" y="7693"/>
                  </a:cubicBezTo>
                  <a:close/>
                  <a:moveTo>
                    <a:pt x="4551" y="7693"/>
                  </a:moveTo>
                  <a:cubicBezTo>
                    <a:pt x="4489" y="7693"/>
                    <a:pt x="4427" y="7716"/>
                    <a:pt x="4376" y="7767"/>
                  </a:cubicBezTo>
                  <a:cubicBezTo>
                    <a:pt x="4217" y="7924"/>
                    <a:pt x="4329" y="8195"/>
                    <a:pt x="4553" y="8195"/>
                  </a:cubicBezTo>
                  <a:cubicBezTo>
                    <a:pt x="4691" y="8195"/>
                    <a:pt x="4803" y="8082"/>
                    <a:pt x="4803" y="7944"/>
                  </a:cubicBezTo>
                  <a:cubicBezTo>
                    <a:pt x="4803" y="7793"/>
                    <a:pt x="4680" y="7693"/>
                    <a:pt x="4551" y="7693"/>
                  </a:cubicBezTo>
                  <a:close/>
                  <a:moveTo>
                    <a:pt x="5957" y="7693"/>
                  </a:moveTo>
                  <a:cubicBezTo>
                    <a:pt x="5896" y="7693"/>
                    <a:pt x="5833" y="7716"/>
                    <a:pt x="5781" y="7767"/>
                  </a:cubicBezTo>
                  <a:cubicBezTo>
                    <a:pt x="5623" y="7924"/>
                    <a:pt x="5735" y="8195"/>
                    <a:pt x="5958" y="8195"/>
                  </a:cubicBezTo>
                  <a:cubicBezTo>
                    <a:pt x="6097" y="8195"/>
                    <a:pt x="6209" y="8083"/>
                    <a:pt x="6209" y="7944"/>
                  </a:cubicBezTo>
                  <a:cubicBezTo>
                    <a:pt x="6209" y="7793"/>
                    <a:pt x="6086" y="7693"/>
                    <a:pt x="5957" y="7693"/>
                  </a:cubicBezTo>
                  <a:close/>
                  <a:moveTo>
                    <a:pt x="7363" y="7693"/>
                  </a:moveTo>
                  <a:cubicBezTo>
                    <a:pt x="7301" y="7693"/>
                    <a:pt x="7238" y="7715"/>
                    <a:pt x="7187" y="7766"/>
                  </a:cubicBezTo>
                  <a:cubicBezTo>
                    <a:pt x="7029" y="7924"/>
                    <a:pt x="7141" y="8195"/>
                    <a:pt x="7364" y="8195"/>
                  </a:cubicBezTo>
                  <a:cubicBezTo>
                    <a:pt x="7503" y="8195"/>
                    <a:pt x="7615" y="8083"/>
                    <a:pt x="7616" y="7944"/>
                  </a:cubicBezTo>
                  <a:cubicBezTo>
                    <a:pt x="7616" y="7793"/>
                    <a:pt x="7492" y="7693"/>
                    <a:pt x="7363" y="7693"/>
                  </a:cubicBezTo>
                  <a:close/>
                  <a:moveTo>
                    <a:pt x="8768" y="7693"/>
                  </a:moveTo>
                  <a:cubicBezTo>
                    <a:pt x="8707" y="7693"/>
                    <a:pt x="8644" y="7715"/>
                    <a:pt x="8593" y="7766"/>
                  </a:cubicBezTo>
                  <a:cubicBezTo>
                    <a:pt x="8434" y="7924"/>
                    <a:pt x="8546" y="8195"/>
                    <a:pt x="8770" y="8195"/>
                  </a:cubicBezTo>
                  <a:cubicBezTo>
                    <a:pt x="8909" y="8195"/>
                    <a:pt x="9020" y="8083"/>
                    <a:pt x="9021" y="7944"/>
                  </a:cubicBezTo>
                  <a:cubicBezTo>
                    <a:pt x="9021" y="7793"/>
                    <a:pt x="8897" y="7693"/>
                    <a:pt x="8768" y="7693"/>
                  </a:cubicBezTo>
                  <a:close/>
                  <a:moveTo>
                    <a:pt x="10175" y="7693"/>
                  </a:moveTo>
                  <a:cubicBezTo>
                    <a:pt x="10113" y="7693"/>
                    <a:pt x="10050" y="7716"/>
                    <a:pt x="9999" y="7767"/>
                  </a:cubicBezTo>
                  <a:cubicBezTo>
                    <a:pt x="9841" y="7924"/>
                    <a:pt x="9953" y="8195"/>
                    <a:pt x="10177" y="8195"/>
                  </a:cubicBezTo>
                  <a:cubicBezTo>
                    <a:pt x="10314" y="8195"/>
                    <a:pt x="10426" y="8082"/>
                    <a:pt x="10427" y="7944"/>
                  </a:cubicBezTo>
                  <a:cubicBezTo>
                    <a:pt x="10427" y="7793"/>
                    <a:pt x="10304" y="7693"/>
                    <a:pt x="10175" y="7693"/>
                  </a:cubicBezTo>
                  <a:close/>
                  <a:moveTo>
                    <a:pt x="333" y="8975"/>
                  </a:moveTo>
                  <a:cubicBezTo>
                    <a:pt x="272" y="8975"/>
                    <a:pt x="209" y="8997"/>
                    <a:pt x="159" y="9049"/>
                  </a:cubicBezTo>
                  <a:cubicBezTo>
                    <a:pt x="0" y="9207"/>
                    <a:pt x="112" y="9476"/>
                    <a:pt x="336" y="9477"/>
                  </a:cubicBezTo>
                  <a:cubicBezTo>
                    <a:pt x="473" y="9476"/>
                    <a:pt x="586" y="9364"/>
                    <a:pt x="586" y="9226"/>
                  </a:cubicBezTo>
                  <a:cubicBezTo>
                    <a:pt x="586" y="9075"/>
                    <a:pt x="462" y="8975"/>
                    <a:pt x="333" y="8975"/>
                  </a:cubicBezTo>
                  <a:close/>
                  <a:moveTo>
                    <a:pt x="1739" y="8974"/>
                  </a:moveTo>
                  <a:cubicBezTo>
                    <a:pt x="1678" y="8974"/>
                    <a:pt x="1615" y="8997"/>
                    <a:pt x="1563" y="9049"/>
                  </a:cubicBezTo>
                  <a:cubicBezTo>
                    <a:pt x="1406" y="9207"/>
                    <a:pt x="1518" y="9477"/>
                    <a:pt x="1741" y="9477"/>
                  </a:cubicBezTo>
                  <a:cubicBezTo>
                    <a:pt x="1880" y="9476"/>
                    <a:pt x="1992" y="9364"/>
                    <a:pt x="1992" y="9226"/>
                  </a:cubicBezTo>
                  <a:cubicBezTo>
                    <a:pt x="1992" y="9074"/>
                    <a:pt x="1868" y="8974"/>
                    <a:pt x="1739" y="8974"/>
                  </a:cubicBezTo>
                  <a:close/>
                  <a:moveTo>
                    <a:pt x="3145" y="8974"/>
                  </a:moveTo>
                  <a:cubicBezTo>
                    <a:pt x="3084" y="8974"/>
                    <a:pt x="3021" y="8997"/>
                    <a:pt x="2970" y="9049"/>
                  </a:cubicBezTo>
                  <a:cubicBezTo>
                    <a:pt x="2812" y="9206"/>
                    <a:pt x="2923" y="9476"/>
                    <a:pt x="3147" y="9477"/>
                  </a:cubicBezTo>
                  <a:cubicBezTo>
                    <a:pt x="3286" y="9476"/>
                    <a:pt x="3398" y="9364"/>
                    <a:pt x="3398" y="9226"/>
                  </a:cubicBezTo>
                  <a:cubicBezTo>
                    <a:pt x="3398" y="9074"/>
                    <a:pt x="3274" y="8974"/>
                    <a:pt x="3145" y="8974"/>
                  </a:cubicBezTo>
                  <a:close/>
                  <a:moveTo>
                    <a:pt x="4551" y="8975"/>
                  </a:moveTo>
                  <a:cubicBezTo>
                    <a:pt x="4489" y="8975"/>
                    <a:pt x="4427" y="8998"/>
                    <a:pt x="4376" y="9049"/>
                  </a:cubicBezTo>
                  <a:cubicBezTo>
                    <a:pt x="4217" y="9207"/>
                    <a:pt x="4329" y="9477"/>
                    <a:pt x="4553" y="9477"/>
                  </a:cubicBezTo>
                  <a:cubicBezTo>
                    <a:pt x="4691" y="9476"/>
                    <a:pt x="4803" y="9364"/>
                    <a:pt x="4803" y="9226"/>
                  </a:cubicBezTo>
                  <a:cubicBezTo>
                    <a:pt x="4803" y="9075"/>
                    <a:pt x="4679" y="8975"/>
                    <a:pt x="4551" y="8975"/>
                  </a:cubicBezTo>
                  <a:close/>
                  <a:moveTo>
                    <a:pt x="5957" y="8975"/>
                  </a:moveTo>
                  <a:cubicBezTo>
                    <a:pt x="5895" y="8975"/>
                    <a:pt x="5833" y="8998"/>
                    <a:pt x="5781" y="9049"/>
                  </a:cubicBezTo>
                  <a:cubicBezTo>
                    <a:pt x="5623" y="9207"/>
                    <a:pt x="5735" y="9476"/>
                    <a:pt x="5958" y="9477"/>
                  </a:cubicBezTo>
                  <a:cubicBezTo>
                    <a:pt x="6097" y="9476"/>
                    <a:pt x="6209" y="9364"/>
                    <a:pt x="6209" y="9226"/>
                  </a:cubicBezTo>
                  <a:cubicBezTo>
                    <a:pt x="6209" y="9075"/>
                    <a:pt x="6086" y="8975"/>
                    <a:pt x="5957" y="8975"/>
                  </a:cubicBezTo>
                  <a:close/>
                  <a:moveTo>
                    <a:pt x="7363" y="8974"/>
                  </a:moveTo>
                  <a:cubicBezTo>
                    <a:pt x="7301" y="8974"/>
                    <a:pt x="7238" y="8997"/>
                    <a:pt x="7187" y="9049"/>
                  </a:cubicBezTo>
                  <a:cubicBezTo>
                    <a:pt x="7029" y="9206"/>
                    <a:pt x="7141" y="9476"/>
                    <a:pt x="7364" y="9477"/>
                  </a:cubicBezTo>
                  <a:cubicBezTo>
                    <a:pt x="7503" y="9476"/>
                    <a:pt x="7615" y="9364"/>
                    <a:pt x="7616" y="9226"/>
                  </a:cubicBezTo>
                  <a:cubicBezTo>
                    <a:pt x="7616" y="9074"/>
                    <a:pt x="7492" y="8974"/>
                    <a:pt x="7363" y="8974"/>
                  </a:cubicBezTo>
                  <a:close/>
                  <a:moveTo>
                    <a:pt x="8769" y="8974"/>
                  </a:moveTo>
                  <a:cubicBezTo>
                    <a:pt x="8707" y="8974"/>
                    <a:pt x="8644" y="8997"/>
                    <a:pt x="8593" y="9049"/>
                  </a:cubicBezTo>
                  <a:cubicBezTo>
                    <a:pt x="8434" y="9206"/>
                    <a:pt x="8546" y="9476"/>
                    <a:pt x="8770" y="9477"/>
                  </a:cubicBezTo>
                  <a:cubicBezTo>
                    <a:pt x="8909" y="9476"/>
                    <a:pt x="9021" y="9364"/>
                    <a:pt x="9021" y="9226"/>
                  </a:cubicBezTo>
                  <a:cubicBezTo>
                    <a:pt x="9021" y="9074"/>
                    <a:pt x="8898" y="8974"/>
                    <a:pt x="8769" y="8974"/>
                  </a:cubicBezTo>
                  <a:close/>
                  <a:moveTo>
                    <a:pt x="10174" y="8975"/>
                  </a:moveTo>
                  <a:cubicBezTo>
                    <a:pt x="10113" y="8975"/>
                    <a:pt x="10050" y="8998"/>
                    <a:pt x="9999" y="9049"/>
                  </a:cubicBezTo>
                  <a:cubicBezTo>
                    <a:pt x="9841" y="9207"/>
                    <a:pt x="9953" y="9477"/>
                    <a:pt x="10177" y="9477"/>
                  </a:cubicBezTo>
                  <a:cubicBezTo>
                    <a:pt x="10314" y="9476"/>
                    <a:pt x="10426" y="9364"/>
                    <a:pt x="10427" y="9226"/>
                  </a:cubicBezTo>
                  <a:cubicBezTo>
                    <a:pt x="10427" y="9075"/>
                    <a:pt x="10303" y="8975"/>
                    <a:pt x="10174" y="8975"/>
                  </a:cubicBezTo>
                  <a:close/>
                  <a:moveTo>
                    <a:pt x="334" y="10257"/>
                  </a:moveTo>
                  <a:cubicBezTo>
                    <a:pt x="272" y="10257"/>
                    <a:pt x="210" y="10280"/>
                    <a:pt x="159" y="10331"/>
                  </a:cubicBezTo>
                  <a:cubicBezTo>
                    <a:pt x="0" y="10489"/>
                    <a:pt x="112" y="10759"/>
                    <a:pt x="336" y="10759"/>
                  </a:cubicBezTo>
                  <a:cubicBezTo>
                    <a:pt x="474" y="10759"/>
                    <a:pt x="586" y="10646"/>
                    <a:pt x="586" y="10508"/>
                  </a:cubicBezTo>
                  <a:cubicBezTo>
                    <a:pt x="586" y="10357"/>
                    <a:pt x="463" y="10257"/>
                    <a:pt x="334" y="10257"/>
                  </a:cubicBezTo>
                  <a:close/>
                  <a:moveTo>
                    <a:pt x="1739" y="10257"/>
                  </a:moveTo>
                  <a:cubicBezTo>
                    <a:pt x="1678" y="10257"/>
                    <a:pt x="1615" y="10280"/>
                    <a:pt x="1563" y="10331"/>
                  </a:cubicBezTo>
                  <a:cubicBezTo>
                    <a:pt x="1406" y="10489"/>
                    <a:pt x="1518" y="10759"/>
                    <a:pt x="1741" y="10759"/>
                  </a:cubicBezTo>
                  <a:cubicBezTo>
                    <a:pt x="1880" y="10759"/>
                    <a:pt x="1992" y="10646"/>
                    <a:pt x="1992" y="10508"/>
                  </a:cubicBezTo>
                  <a:cubicBezTo>
                    <a:pt x="1992" y="10357"/>
                    <a:pt x="1868" y="10257"/>
                    <a:pt x="1739" y="10257"/>
                  </a:cubicBezTo>
                  <a:close/>
                  <a:moveTo>
                    <a:pt x="3144" y="10257"/>
                  </a:moveTo>
                  <a:cubicBezTo>
                    <a:pt x="3083" y="10257"/>
                    <a:pt x="3020" y="10279"/>
                    <a:pt x="2969" y="10330"/>
                  </a:cubicBezTo>
                  <a:cubicBezTo>
                    <a:pt x="2812" y="10489"/>
                    <a:pt x="2923" y="10759"/>
                    <a:pt x="3147" y="10759"/>
                  </a:cubicBezTo>
                  <a:cubicBezTo>
                    <a:pt x="3286" y="10759"/>
                    <a:pt x="3398" y="10646"/>
                    <a:pt x="3398" y="10508"/>
                  </a:cubicBezTo>
                  <a:cubicBezTo>
                    <a:pt x="3398" y="10357"/>
                    <a:pt x="3274" y="10257"/>
                    <a:pt x="3144" y="10257"/>
                  </a:cubicBezTo>
                  <a:close/>
                  <a:moveTo>
                    <a:pt x="4551" y="10257"/>
                  </a:moveTo>
                  <a:cubicBezTo>
                    <a:pt x="4489" y="10257"/>
                    <a:pt x="4427" y="10280"/>
                    <a:pt x="4376" y="10331"/>
                  </a:cubicBezTo>
                  <a:cubicBezTo>
                    <a:pt x="4217" y="10490"/>
                    <a:pt x="4330" y="10759"/>
                    <a:pt x="4553" y="10759"/>
                  </a:cubicBezTo>
                  <a:cubicBezTo>
                    <a:pt x="4691" y="10759"/>
                    <a:pt x="4803" y="10646"/>
                    <a:pt x="4803" y="10508"/>
                  </a:cubicBezTo>
                  <a:cubicBezTo>
                    <a:pt x="4803" y="10357"/>
                    <a:pt x="4680" y="10257"/>
                    <a:pt x="4551" y="10257"/>
                  </a:cubicBezTo>
                  <a:close/>
                  <a:moveTo>
                    <a:pt x="5957" y="10257"/>
                  </a:moveTo>
                  <a:cubicBezTo>
                    <a:pt x="5895" y="10257"/>
                    <a:pt x="5832" y="10280"/>
                    <a:pt x="5781" y="10331"/>
                  </a:cubicBezTo>
                  <a:cubicBezTo>
                    <a:pt x="5623" y="10489"/>
                    <a:pt x="5735" y="10759"/>
                    <a:pt x="5958" y="10759"/>
                  </a:cubicBezTo>
                  <a:cubicBezTo>
                    <a:pt x="6097" y="10759"/>
                    <a:pt x="6209" y="10646"/>
                    <a:pt x="6209" y="10508"/>
                  </a:cubicBezTo>
                  <a:cubicBezTo>
                    <a:pt x="6209" y="10357"/>
                    <a:pt x="6085" y="10257"/>
                    <a:pt x="5957" y="10257"/>
                  </a:cubicBezTo>
                  <a:close/>
                  <a:moveTo>
                    <a:pt x="7363" y="10257"/>
                  </a:moveTo>
                  <a:cubicBezTo>
                    <a:pt x="7301" y="10257"/>
                    <a:pt x="7238" y="10279"/>
                    <a:pt x="7187" y="10330"/>
                  </a:cubicBezTo>
                  <a:cubicBezTo>
                    <a:pt x="7029" y="10489"/>
                    <a:pt x="7141" y="10759"/>
                    <a:pt x="7364" y="10759"/>
                  </a:cubicBezTo>
                  <a:cubicBezTo>
                    <a:pt x="7503" y="10759"/>
                    <a:pt x="7616" y="10646"/>
                    <a:pt x="7616" y="10508"/>
                  </a:cubicBezTo>
                  <a:cubicBezTo>
                    <a:pt x="7616" y="10357"/>
                    <a:pt x="7492" y="10257"/>
                    <a:pt x="7363" y="10257"/>
                  </a:cubicBezTo>
                  <a:close/>
                  <a:moveTo>
                    <a:pt x="8768" y="10257"/>
                  </a:moveTo>
                  <a:cubicBezTo>
                    <a:pt x="8707" y="10257"/>
                    <a:pt x="8644" y="10279"/>
                    <a:pt x="8593" y="10330"/>
                  </a:cubicBezTo>
                  <a:cubicBezTo>
                    <a:pt x="8434" y="10489"/>
                    <a:pt x="8547" y="10759"/>
                    <a:pt x="8770" y="10759"/>
                  </a:cubicBezTo>
                  <a:cubicBezTo>
                    <a:pt x="8909" y="10759"/>
                    <a:pt x="9021" y="10646"/>
                    <a:pt x="9021" y="10508"/>
                  </a:cubicBezTo>
                  <a:cubicBezTo>
                    <a:pt x="9021" y="10357"/>
                    <a:pt x="8897" y="10257"/>
                    <a:pt x="8768" y="10257"/>
                  </a:cubicBezTo>
                  <a:close/>
                  <a:moveTo>
                    <a:pt x="10175" y="10257"/>
                  </a:moveTo>
                  <a:cubicBezTo>
                    <a:pt x="10113" y="10257"/>
                    <a:pt x="10050" y="10280"/>
                    <a:pt x="9999" y="10331"/>
                  </a:cubicBezTo>
                  <a:cubicBezTo>
                    <a:pt x="9841" y="10490"/>
                    <a:pt x="9953" y="10759"/>
                    <a:pt x="10177" y="10759"/>
                  </a:cubicBezTo>
                  <a:cubicBezTo>
                    <a:pt x="10315" y="10759"/>
                    <a:pt x="10427" y="10646"/>
                    <a:pt x="10427" y="10508"/>
                  </a:cubicBezTo>
                  <a:cubicBezTo>
                    <a:pt x="10427" y="10357"/>
                    <a:pt x="10304" y="10257"/>
                    <a:pt x="10175" y="1025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9"/>
            <p:cNvSpPr/>
            <p:nvPr/>
          </p:nvSpPr>
          <p:spPr>
            <a:xfrm>
              <a:off x="4816300" y="899550"/>
              <a:ext cx="293400" cy="24900"/>
            </a:xfrm>
            <a:custGeom>
              <a:avLst/>
              <a:gdLst/>
              <a:ahLst/>
              <a:cxnLst/>
              <a:rect l="l" t="t" r="r" b="b"/>
              <a:pathLst>
                <a:path w="11736" h="996" extrusionOk="0">
                  <a:moveTo>
                    <a:pt x="712" y="1"/>
                  </a:moveTo>
                  <a:cubicBezTo>
                    <a:pt x="488" y="1"/>
                    <a:pt x="265" y="71"/>
                    <a:pt x="65" y="211"/>
                  </a:cubicBezTo>
                  <a:cubicBezTo>
                    <a:pt x="15" y="245"/>
                    <a:pt x="1" y="317"/>
                    <a:pt x="31" y="374"/>
                  </a:cubicBezTo>
                  <a:cubicBezTo>
                    <a:pt x="50" y="410"/>
                    <a:pt x="84" y="430"/>
                    <a:pt x="120" y="430"/>
                  </a:cubicBezTo>
                  <a:cubicBezTo>
                    <a:pt x="138" y="430"/>
                    <a:pt x="157" y="424"/>
                    <a:pt x="175" y="412"/>
                  </a:cubicBezTo>
                  <a:cubicBezTo>
                    <a:pt x="340" y="295"/>
                    <a:pt x="526" y="237"/>
                    <a:pt x="712" y="237"/>
                  </a:cubicBezTo>
                  <a:cubicBezTo>
                    <a:pt x="898" y="237"/>
                    <a:pt x="1084" y="295"/>
                    <a:pt x="1250" y="412"/>
                  </a:cubicBezTo>
                  <a:lnTo>
                    <a:pt x="1783" y="786"/>
                  </a:lnTo>
                  <a:cubicBezTo>
                    <a:pt x="1983" y="925"/>
                    <a:pt x="2207" y="995"/>
                    <a:pt x="2431" y="995"/>
                  </a:cubicBezTo>
                  <a:cubicBezTo>
                    <a:pt x="2654" y="995"/>
                    <a:pt x="2878" y="925"/>
                    <a:pt x="3078" y="786"/>
                  </a:cubicBezTo>
                  <a:lnTo>
                    <a:pt x="3611" y="412"/>
                  </a:lnTo>
                  <a:cubicBezTo>
                    <a:pt x="3777" y="295"/>
                    <a:pt x="3963" y="237"/>
                    <a:pt x="4149" y="237"/>
                  </a:cubicBezTo>
                  <a:cubicBezTo>
                    <a:pt x="4335" y="237"/>
                    <a:pt x="4521" y="295"/>
                    <a:pt x="4687" y="412"/>
                  </a:cubicBezTo>
                  <a:lnTo>
                    <a:pt x="5220" y="786"/>
                  </a:lnTo>
                  <a:cubicBezTo>
                    <a:pt x="5409" y="921"/>
                    <a:pt x="5635" y="994"/>
                    <a:pt x="5868" y="996"/>
                  </a:cubicBezTo>
                  <a:cubicBezTo>
                    <a:pt x="6100" y="994"/>
                    <a:pt x="6326" y="920"/>
                    <a:pt x="6516" y="786"/>
                  </a:cubicBezTo>
                  <a:lnTo>
                    <a:pt x="7049" y="412"/>
                  </a:lnTo>
                  <a:cubicBezTo>
                    <a:pt x="7214" y="295"/>
                    <a:pt x="7400" y="237"/>
                    <a:pt x="7586" y="237"/>
                  </a:cubicBezTo>
                  <a:cubicBezTo>
                    <a:pt x="7772" y="237"/>
                    <a:pt x="7958" y="295"/>
                    <a:pt x="8123" y="412"/>
                  </a:cubicBezTo>
                  <a:lnTo>
                    <a:pt x="8657" y="786"/>
                  </a:lnTo>
                  <a:cubicBezTo>
                    <a:pt x="8857" y="925"/>
                    <a:pt x="9081" y="995"/>
                    <a:pt x="9305" y="995"/>
                  </a:cubicBezTo>
                  <a:cubicBezTo>
                    <a:pt x="9529" y="995"/>
                    <a:pt x="9753" y="925"/>
                    <a:pt x="9952" y="786"/>
                  </a:cubicBezTo>
                  <a:lnTo>
                    <a:pt x="10485" y="412"/>
                  </a:lnTo>
                  <a:cubicBezTo>
                    <a:pt x="10651" y="295"/>
                    <a:pt x="10837" y="237"/>
                    <a:pt x="11023" y="237"/>
                  </a:cubicBezTo>
                  <a:cubicBezTo>
                    <a:pt x="11209" y="237"/>
                    <a:pt x="11395" y="295"/>
                    <a:pt x="11561" y="412"/>
                  </a:cubicBezTo>
                  <a:cubicBezTo>
                    <a:pt x="11578" y="424"/>
                    <a:pt x="11597" y="429"/>
                    <a:pt x="11615" y="429"/>
                  </a:cubicBezTo>
                  <a:cubicBezTo>
                    <a:pt x="11650" y="429"/>
                    <a:pt x="11685" y="409"/>
                    <a:pt x="11705" y="374"/>
                  </a:cubicBezTo>
                  <a:cubicBezTo>
                    <a:pt x="11736" y="318"/>
                    <a:pt x="11720" y="245"/>
                    <a:pt x="11671" y="211"/>
                  </a:cubicBezTo>
                  <a:cubicBezTo>
                    <a:pt x="11471" y="71"/>
                    <a:pt x="11247" y="1"/>
                    <a:pt x="11023" y="1"/>
                  </a:cubicBezTo>
                  <a:cubicBezTo>
                    <a:pt x="10799" y="1"/>
                    <a:pt x="10576" y="71"/>
                    <a:pt x="10376" y="211"/>
                  </a:cubicBezTo>
                  <a:lnTo>
                    <a:pt x="9843" y="584"/>
                  </a:lnTo>
                  <a:cubicBezTo>
                    <a:pt x="9677" y="700"/>
                    <a:pt x="9490" y="758"/>
                    <a:pt x="9305" y="758"/>
                  </a:cubicBezTo>
                  <a:cubicBezTo>
                    <a:pt x="9119" y="758"/>
                    <a:pt x="8933" y="700"/>
                    <a:pt x="8767" y="584"/>
                  </a:cubicBezTo>
                  <a:lnTo>
                    <a:pt x="8234" y="211"/>
                  </a:lnTo>
                  <a:cubicBezTo>
                    <a:pt x="8034" y="71"/>
                    <a:pt x="7810" y="1"/>
                    <a:pt x="7586" y="1"/>
                  </a:cubicBezTo>
                  <a:cubicBezTo>
                    <a:pt x="7362" y="1"/>
                    <a:pt x="7138" y="71"/>
                    <a:pt x="6938" y="211"/>
                  </a:cubicBezTo>
                  <a:lnTo>
                    <a:pt x="6405" y="584"/>
                  </a:lnTo>
                  <a:cubicBezTo>
                    <a:pt x="6239" y="700"/>
                    <a:pt x="6054" y="758"/>
                    <a:pt x="5868" y="758"/>
                  </a:cubicBezTo>
                  <a:cubicBezTo>
                    <a:pt x="5682" y="758"/>
                    <a:pt x="5496" y="700"/>
                    <a:pt x="5331" y="584"/>
                  </a:cubicBezTo>
                  <a:lnTo>
                    <a:pt x="4796" y="211"/>
                  </a:lnTo>
                  <a:cubicBezTo>
                    <a:pt x="4597" y="71"/>
                    <a:pt x="4373" y="1"/>
                    <a:pt x="4149" y="1"/>
                  </a:cubicBezTo>
                  <a:cubicBezTo>
                    <a:pt x="3925" y="1"/>
                    <a:pt x="3701" y="71"/>
                    <a:pt x="3501" y="211"/>
                  </a:cubicBezTo>
                  <a:lnTo>
                    <a:pt x="2968" y="584"/>
                  </a:lnTo>
                  <a:cubicBezTo>
                    <a:pt x="2803" y="700"/>
                    <a:pt x="2617" y="758"/>
                    <a:pt x="2431" y="758"/>
                  </a:cubicBezTo>
                  <a:cubicBezTo>
                    <a:pt x="2245" y="758"/>
                    <a:pt x="2059" y="700"/>
                    <a:pt x="1893" y="584"/>
                  </a:cubicBezTo>
                  <a:lnTo>
                    <a:pt x="1360" y="211"/>
                  </a:lnTo>
                  <a:cubicBezTo>
                    <a:pt x="1160" y="71"/>
                    <a:pt x="936"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9"/>
            <p:cNvSpPr/>
            <p:nvPr/>
          </p:nvSpPr>
          <p:spPr>
            <a:xfrm>
              <a:off x="4816300" y="923975"/>
              <a:ext cx="293400" cy="24900"/>
            </a:xfrm>
            <a:custGeom>
              <a:avLst/>
              <a:gdLst/>
              <a:ahLst/>
              <a:cxnLst/>
              <a:rect l="l" t="t" r="r" b="b"/>
              <a:pathLst>
                <a:path w="11736" h="996" extrusionOk="0">
                  <a:moveTo>
                    <a:pt x="712" y="1"/>
                  </a:moveTo>
                  <a:cubicBezTo>
                    <a:pt x="488" y="1"/>
                    <a:pt x="265" y="70"/>
                    <a:pt x="65" y="210"/>
                  </a:cubicBezTo>
                  <a:cubicBezTo>
                    <a:pt x="15" y="245"/>
                    <a:pt x="1" y="318"/>
                    <a:pt x="31" y="374"/>
                  </a:cubicBezTo>
                  <a:cubicBezTo>
                    <a:pt x="50" y="409"/>
                    <a:pt x="84" y="429"/>
                    <a:pt x="119" y="429"/>
                  </a:cubicBezTo>
                  <a:cubicBezTo>
                    <a:pt x="138" y="429"/>
                    <a:pt x="157" y="423"/>
                    <a:pt x="175" y="411"/>
                  </a:cubicBezTo>
                  <a:cubicBezTo>
                    <a:pt x="340" y="295"/>
                    <a:pt x="526" y="237"/>
                    <a:pt x="712" y="237"/>
                  </a:cubicBezTo>
                  <a:cubicBezTo>
                    <a:pt x="898" y="237"/>
                    <a:pt x="1084" y="295"/>
                    <a:pt x="1250" y="411"/>
                  </a:cubicBezTo>
                  <a:lnTo>
                    <a:pt x="1783" y="785"/>
                  </a:lnTo>
                  <a:cubicBezTo>
                    <a:pt x="1983" y="925"/>
                    <a:pt x="2207" y="995"/>
                    <a:pt x="2431" y="995"/>
                  </a:cubicBezTo>
                  <a:cubicBezTo>
                    <a:pt x="2654" y="995"/>
                    <a:pt x="2878" y="925"/>
                    <a:pt x="3078" y="785"/>
                  </a:cubicBezTo>
                  <a:lnTo>
                    <a:pt x="3611" y="411"/>
                  </a:lnTo>
                  <a:cubicBezTo>
                    <a:pt x="3777" y="295"/>
                    <a:pt x="3963" y="237"/>
                    <a:pt x="4149" y="237"/>
                  </a:cubicBezTo>
                  <a:cubicBezTo>
                    <a:pt x="4335" y="237"/>
                    <a:pt x="4521" y="295"/>
                    <a:pt x="4687" y="411"/>
                  </a:cubicBezTo>
                  <a:lnTo>
                    <a:pt x="5220" y="785"/>
                  </a:lnTo>
                  <a:cubicBezTo>
                    <a:pt x="5409" y="920"/>
                    <a:pt x="5635" y="994"/>
                    <a:pt x="5868" y="995"/>
                  </a:cubicBezTo>
                  <a:cubicBezTo>
                    <a:pt x="6100" y="994"/>
                    <a:pt x="6326" y="920"/>
                    <a:pt x="6516" y="785"/>
                  </a:cubicBezTo>
                  <a:lnTo>
                    <a:pt x="7049" y="411"/>
                  </a:lnTo>
                  <a:cubicBezTo>
                    <a:pt x="7214" y="295"/>
                    <a:pt x="7400" y="237"/>
                    <a:pt x="7586" y="237"/>
                  </a:cubicBezTo>
                  <a:cubicBezTo>
                    <a:pt x="7772" y="237"/>
                    <a:pt x="7958" y="295"/>
                    <a:pt x="8123" y="411"/>
                  </a:cubicBezTo>
                  <a:lnTo>
                    <a:pt x="8657" y="785"/>
                  </a:lnTo>
                  <a:cubicBezTo>
                    <a:pt x="8857" y="925"/>
                    <a:pt x="9081" y="995"/>
                    <a:pt x="9305" y="995"/>
                  </a:cubicBezTo>
                  <a:cubicBezTo>
                    <a:pt x="9529" y="995"/>
                    <a:pt x="9753" y="925"/>
                    <a:pt x="9952" y="785"/>
                  </a:cubicBezTo>
                  <a:lnTo>
                    <a:pt x="10485" y="411"/>
                  </a:lnTo>
                  <a:cubicBezTo>
                    <a:pt x="10651" y="295"/>
                    <a:pt x="10837" y="237"/>
                    <a:pt x="11023" y="237"/>
                  </a:cubicBezTo>
                  <a:cubicBezTo>
                    <a:pt x="11209" y="237"/>
                    <a:pt x="11395" y="295"/>
                    <a:pt x="11561" y="411"/>
                  </a:cubicBezTo>
                  <a:cubicBezTo>
                    <a:pt x="11578" y="423"/>
                    <a:pt x="11597" y="429"/>
                    <a:pt x="11616" y="429"/>
                  </a:cubicBezTo>
                  <a:cubicBezTo>
                    <a:pt x="11651" y="429"/>
                    <a:pt x="11685" y="409"/>
                    <a:pt x="11705" y="374"/>
                  </a:cubicBezTo>
                  <a:cubicBezTo>
                    <a:pt x="11736" y="318"/>
                    <a:pt x="11720" y="245"/>
                    <a:pt x="11671" y="210"/>
                  </a:cubicBezTo>
                  <a:cubicBezTo>
                    <a:pt x="11471" y="70"/>
                    <a:pt x="11247" y="1"/>
                    <a:pt x="11023" y="1"/>
                  </a:cubicBezTo>
                  <a:cubicBezTo>
                    <a:pt x="10799" y="1"/>
                    <a:pt x="10576" y="70"/>
                    <a:pt x="10376" y="210"/>
                  </a:cubicBezTo>
                  <a:lnTo>
                    <a:pt x="9843" y="584"/>
                  </a:lnTo>
                  <a:cubicBezTo>
                    <a:pt x="9677" y="700"/>
                    <a:pt x="9490" y="759"/>
                    <a:pt x="9305" y="759"/>
                  </a:cubicBezTo>
                  <a:cubicBezTo>
                    <a:pt x="9119" y="759"/>
                    <a:pt x="8933" y="700"/>
                    <a:pt x="8767" y="584"/>
                  </a:cubicBezTo>
                  <a:lnTo>
                    <a:pt x="8234" y="210"/>
                  </a:lnTo>
                  <a:cubicBezTo>
                    <a:pt x="8034" y="70"/>
                    <a:pt x="7810" y="1"/>
                    <a:pt x="7586" y="1"/>
                  </a:cubicBezTo>
                  <a:cubicBezTo>
                    <a:pt x="7362" y="1"/>
                    <a:pt x="7138" y="70"/>
                    <a:pt x="6938" y="210"/>
                  </a:cubicBezTo>
                  <a:lnTo>
                    <a:pt x="6405" y="584"/>
                  </a:lnTo>
                  <a:cubicBezTo>
                    <a:pt x="6239" y="700"/>
                    <a:pt x="6054" y="759"/>
                    <a:pt x="5868" y="759"/>
                  </a:cubicBezTo>
                  <a:cubicBezTo>
                    <a:pt x="5682" y="759"/>
                    <a:pt x="5496" y="700"/>
                    <a:pt x="5331" y="584"/>
                  </a:cubicBezTo>
                  <a:lnTo>
                    <a:pt x="4796" y="210"/>
                  </a:lnTo>
                  <a:cubicBezTo>
                    <a:pt x="4597" y="70"/>
                    <a:pt x="4373" y="1"/>
                    <a:pt x="4149" y="1"/>
                  </a:cubicBezTo>
                  <a:cubicBezTo>
                    <a:pt x="3925" y="1"/>
                    <a:pt x="3701" y="70"/>
                    <a:pt x="3501" y="210"/>
                  </a:cubicBezTo>
                  <a:lnTo>
                    <a:pt x="2968" y="584"/>
                  </a:lnTo>
                  <a:cubicBezTo>
                    <a:pt x="2803" y="700"/>
                    <a:pt x="2617" y="759"/>
                    <a:pt x="2431" y="759"/>
                  </a:cubicBezTo>
                  <a:cubicBezTo>
                    <a:pt x="2245" y="759"/>
                    <a:pt x="2059" y="700"/>
                    <a:pt x="1893" y="584"/>
                  </a:cubicBezTo>
                  <a:lnTo>
                    <a:pt x="1360" y="210"/>
                  </a:lnTo>
                  <a:cubicBezTo>
                    <a:pt x="1160" y="70"/>
                    <a:pt x="936"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9"/>
            <p:cNvSpPr/>
            <p:nvPr/>
          </p:nvSpPr>
          <p:spPr>
            <a:xfrm>
              <a:off x="4816300" y="948400"/>
              <a:ext cx="293400" cy="24875"/>
            </a:xfrm>
            <a:custGeom>
              <a:avLst/>
              <a:gdLst/>
              <a:ahLst/>
              <a:cxnLst/>
              <a:rect l="l" t="t" r="r" b="b"/>
              <a:pathLst>
                <a:path w="11736" h="995" extrusionOk="0">
                  <a:moveTo>
                    <a:pt x="712" y="0"/>
                  </a:moveTo>
                  <a:cubicBezTo>
                    <a:pt x="488" y="0"/>
                    <a:pt x="265" y="70"/>
                    <a:pt x="65" y="210"/>
                  </a:cubicBezTo>
                  <a:cubicBezTo>
                    <a:pt x="15" y="245"/>
                    <a:pt x="1" y="317"/>
                    <a:pt x="31" y="373"/>
                  </a:cubicBezTo>
                  <a:cubicBezTo>
                    <a:pt x="50" y="409"/>
                    <a:pt x="85" y="429"/>
                    <a:pt x="120" y="429"/>
                  </a:cubicBezTo>
                  <a:cubicBezTo>
                    <a:pt x="139" y="429"/>
                    <a:pt x="158" y="423"/>
                    <a:pt x="175" y="411"/>
                  </a:cubicBezTo>
                  <a:cubicBezTo>
                    <a:pt x="340" y="295"/>
                    <a:pt x="526" y="237"/>
                    <a:pt x="712" y="237"/>
                  </a:cubicBezTo>
                  <a:cubicBezTo>
                    <a:pt x="898" y="237"/>
                    <a:pt x="1084" y="295"/>
                    <a:pt x="1250" y="411"/>
                  </a:cubicBezTo>
                  <a:lnTo>
                    <a:pt x="1783" y="784"/>
                  </a:lnTo>
                  <a:cubicBezTo>
                    <a:pt x="1983" y="924"/>
                    <a:pt x="2207" y="994"/>
                    <a:pt x="2431" y="994"/>
                  </a:cubicBezTo>
                  <a:cubicBezTo>
                    <a:pt x="2654" y="994"/>
                    <a:pt x="2878" y="924"/>
                    <a:pt x="3078" y="784"/>
                  </a:cubicBezTo>
                  <a:lnTo>
                    <a:pt x="3611" y="411"/>
                  </a:lnTo>
                  <a:cubicBezTo>
                    <a:pt x="3777" y="295"/>
                    <a:pt x="3963" y="237"/>
                    <a:pt x="4149" y="237"/>
                  </a:cubicBezTo>
                  <a:cubicBezTo>
                    <a:pt x="4335" y="237"/>
                    <a:pt x="4521" y="295"/>
                    <a:pt x="4687" y="411"/>
                  </a:cubicBezTo>
                  <a:lnTo>
                    <a:pt x="5220" y="784"/>
                  </a:lnTo>
                  <a:cubicBezTo>
                    <a:pt x="5409" y="919"/>
                    <a:pt x="5635" y="993"/>
                    <a:pt x="5868" y="994"/>
                  </a:cubicBezTo>
                  <a:cubicBezTo>
                    <a:pt x="6100" y="993"/>
                    <a:pt x="6326" y="919"/>
                    <a:pt x="6516" y="784"/>
                  </a:cubicBezTo>
                  <a:lnTo>
                    <a:pt x="7049" y="411"/>
                  </a:lnTo>
                  <a:cubicBezTo>
                    <a:pt x="7214" y="295"/>
                    <a:pt x="7400" y="237"/>
                    <a:pt x="7586" y="237"/>
                  </a:cubicBezTo>
                  <a:cubicBezTo>
                    <a:pt x="7772" y="237"/>
                    <a:pt x="7958" y="295"/>
                    <a:pt x="8123" y="411"/>
                  </a:cubicBezTo>
                  <a:lnTo>
                    <a:pt x="8657" y="784"/>
                  </a:lnTo>
                  <a:cubicBezTo>
                    <a:pt x="8857" y="924"/>
                    <a:pt x="9081" y="994"/>
                    <a:pt x="9305" y="994"/>
                  </a:cubicBezTo>
                  <a:cubicBezTo>
                    <a:pt x="9529" y="994"/>
                    <a:pt x="9753" y="924"/>
                    <a:pt x="9952" y="784"/>
                  </a:cubicBezTo>
                  <a:lnTo>
                    <a:pt x="10485" y="411"/>
                  </a:lnTo>
                  <a:cubicBezTo>
                    <a:pt x="10651" y="295"/>
                    <a:pt x="10837" y="237"/>
                    <a:pt x="11023" y="237"/>
                  </a:cubicBezTo>
                  <a:cubicBezTo>
                    <a:pt x="11209" y="237"/>
                    <a:pt x="11395" y="295"/>
                    <a:pt x="11561" y="411"/>
                  </a:cubicBezTo>
                  <a:cubicBezTo>
                    <a:pt x="11578" y="423"/>
                    <a:pt x="11597" y="429"/>
                    <a:pt x="11615" y="429"/>
                  </a:cubicBezTo>
                  <a:cubicBezTo>
                    <a:pt x="11650" y="429"/>
                    <a:pt x="11685" y="409"/>
                    <a:pt x="11705" y="373"/>
                  </a:cubicBezTo>
                  <a:cubicBezTo>
                    <a:pt x="11736" y="317"/>
                    <a:pt x="11720" y="245"/>
                    <a:pt x="11671" y="210"/>
                  </a:cubicBezTo>
                  <a:cubicBezTo>
                    <a:pt x="11471" y="70"/>
                    <a:pt x="11247" y="0"/>
                    <a:pt x="11023" y="0"/>
                  </a:cubicBezTo>
                  <a:cubicBezTo>
                    <a:pt x="10799" y="0"/>
                    <a:pt x="10576" y="70"/>
                    <a:pt x="10376" y="210"/>
                  </a:cubicBezTo>
                  <a:lnTo>
                    <a:pt x="9843" y="583"/>
                  </a:lnTo>
                  <a:cubicBezTo>
                    <a:pt x="9677" y="699"/>
                    <a:pt x="9490" y="758"/>
                    <a:pt x="9305" y="758"/>
                  </a:cubicBezTo>
                  <a:cubicBezTo>
                    <a:pt x="9119" y="758"/>
                    <a:pt x="8933" y="699"/>
                    <a:pt x="8767" y="583"/>
                  </a:cubicBezTo>
                  <a:lnTo>
                    <a:pt x="8234" y="210"/>
                  </a:lnTo>
                  <a:cubicBezTo>
                    <a:pt x="8034" y="70"/>
                    <a:pt x="7810" y="0"/>
                    <a:pt x="7586" y="0"/>
                  </a:cubicBezTo>
                  <a:cubicBezTo>
                    <a:pt x="7362" y="0"/>
                    <a:pt x="7138" y="70"/>
                    <a:pt x="6938" y="210"/>
                  </a:cubicBezTo>
                  <a:lnTo>
                    <a:pt x="6405" y="583"/>
                  </a:lnTo>
                  <a:cubicBezTo>
                    <a:pt x="6239" y="699"/>
                    <a:pt x="6054" y="758"/>
                    <a:pt x="5868" y="758"/>
                  </a:cubicBezTo>
                  <a:cubicBezTo>
                    <a:pt x="5682" y="758"/>
                    <a:pt x="5496" y="699"/>
                    <a:pt x="5331" y="583"/>
                  </a:cubicBezTo>
                  <a:lnTo>
                    <a:pt x="4796" y="210"/>
                  </a:lnTo>
                  <a:cubicBezTo>
                    <a:pt x="4597" y="70"/>
                    <a:pt x="4373" y="0"/>
                    <a:pt x="4149" y="0"/>
                  </a:cubicBezTo>
                  <a:cubicBezTo>
                    <a:pt x="3925" y="0"/>
                    <a:pt x="3701" y="70"/>
                    <a:pt x="3501" y="210"/>
                  </a:cubicBezTo>
                  <a:lnTo>
                    <a:pt x="2968" y="583"/>
                  </a:lnTo>
                  <a:cubicBezTo>
                    <a:pt x="2803" y="699"/>
                    <a:pt x="2617" y="758"/>
                    <a:pt x="2431" y="758"/>
                  </a:cubicBezTo>
                  <a:cubicBezTo>
                    <a:pt x="2245" y="758"/>
                    <a:pt x="2059" y="699"/>
                    <a:pt x="1893" y="583"/>
                  </a:cubicBezTo>
                  <a:lnTo>
                    <a:pt x="1360" y="210"/>
                  </a:lnTo>
                  <a:cubicBezTo>
                    <a:pt x="1160" y="70"/>
                    <a:pt x="936" y="0"/>
                    <a:pt x="7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9"/>
            <p:cNvSpPr/>
            <p:nvPr/>
          </p:nvSpPr>
          <p:spPr>
            <a:xfrm>
              <a:off x="4816300" y="972800"/>
              <a:ext cx="293400" cy="24875"/>
            </a:xfrm>
            <a:custGeom>
              <a:avLst/>
              <a:gdLst/>
              <a:ahLst/>
              <a:cxnLst/>
              <a:rect l="l" t="t" r="r" b="b"/>
              <a:pathLst>
                <a:path w="11736" h="995" extrusionOk="0">
                  <a:moveTo>
                    <a:pt x="712" y="0"/>
                  </a:moveTo>
                  <a:cubicBezTo>
                    <a:pt x="488" y="0"/>
                    <a:pt x="265" y="70"/>
                    <a:pt x="65" y="211"/>
                  </a:cubicBezTo>
                  <a:cubicBezTo>
                    <a:pt x="15" y="245"/>
                    <a:pt x="1" y="317"/>
                    <a:pt x="31" y="373"/>
                  </a:cubicBezTo>
                  <a:cubicBezTo>
                    <a:pt x="50" y="409"/>
                    <a:pt x="84" y="429"/>
                    <a:pt x="119" y="429"/>
                  </a:cubicBezTo>
                  <a:cubicBezTo>
                    <a:pt x="138" y="429"/>
                    <a:pt x="157" y="423"/>
                    <a:pt x="175" y="410"/>
                  </a:cubicBezTo>
                  <a:cubicBezTo>
                    <a:pt x="340" y="294"/>
                    <a:pt x="526" y="236"/>
                    <a:pt x="712" y="236"/>
                  </a:cubicBezTo>
                  <a:cubicBezTo>
                    <a:pt x="898" y="236"/>
                    <a:pt x="1084" y="294"/>
                    <a:pt x="1250" y="410"/>
                  </a:cubicBezTo>
                  <a:lnTo>
                    <a:pt x="1783" y="784"/>
                  </a:lnTo>
                  <a:cubicBezTo>
                    <a:pt x="1983" y="924"/>
                    <a:pt x="2207" y="994"/>
                    <a:pt x="2431" y="994"/>
                  </a:cubicBezTo>
                  <a:cubicBezTo>
                    <a:pt x="2654" y="994"/>
                    <a:pt x="2878" y="924"/>
                    <a:pt x="3078" y="784"/>
                  </a:cubicBezTo>
                  <a:lnTo>
                    <a:pt x="3611" y="410"/>
                  </a:lnTo>
                  <a:cubicBezTo>
                    <a:pt x="3777" y="294"/>
                    <a:pt x="3963" y="236"/>
                    <a:pt x="4149" y="236"/>
                  </a:cubicBezTo>
                  <a:cubicBezTo>
                    <a:pt x="4335" y="236"/>
                    <a:pt x="4521" y="294"/>
                    <a:pt x="4687" y="410"/>
                  </a:cubicBezTo>
                  <a:lnTo>
                    <a:pt x="5220" y="784"/>
                  </a:lnTo>
                  <a:cubicBezTo>
                    <a:pt x="5409" y="920"/>
                    <a:pt x="5635" y="993"/>
                    <a:pt x="5868" y="994"/>
                  </a:cubicBezTo>
                  <a:cubicBezTo>
                    <a:pt x="6100" y="993"/>
                    <a:pt x="6326" y="920"/>
                    <a:pt x="6516" y="784"/>
                  </a:cubicBezTo>
                  <a:lnTo>
                    <a:pt x="7049" y="410"/>
                  </a:lnTo>
                  <a:cubicBezTo>
                    <a:pt x="7214" y="294"/>
                    <a:pt x="7400" y="236"/>
                    <a:pt x="7586" y="236"/>
                  </a:cubicBezTo>
                  <a:cubicBezTo>
                    <a:pt x="7772" y="236"/>
                    <a:pt x="7958" y="294"/>
                    <a:pt x="8123" y="410"/>
                  </a:cubicBezTo>
                  <a:lnTo>
                    <a:pt x="8657" y="784"/>
                  </a:lnTo>
                  <a:cubicBezTo>
                    <a:pt x="8857" y="924"/>
                    <a:pt x="9081" y="994"/>
                    <a:pt x="9305" y="994"/>
                  </a:cubicBezTo>
                  <a:cubicBezTo>
                    <a:pt x="9529" y="994"/>
                    <a:pt x="9753" y="924"/>
                    <a:pt x="9952" y="784"/>
                  </a:cubicBezTo>
                  <a:lnTo>
                    <a:pt x="10485" y="410"/>
                  </a:lnTo>
                  <a:cubicBezTo>
                    <a:pt x="10651" y="294"/>
                    <a:pt x="10837" y="236"/>
                    <a:pt x="11023" y="236"/>
                  </a:cubicBezTo>
                  <a:cubicBezTo>
                    <a:pt x="11209" y="236"/>
                    <a:pt x="11395" y="294"/>
                    <a:pt x="11561" y="410"/>
                  </a:cubicBezTo>
                  <a:cubicBezTo>
                    <a:pt x="11578" y="423"/>
                    <a:pt x="11597" y="429"/>
                    <a:pt x="11616" y="429"/>
                  </a:cubicBezTo>
                  <a:cubicBezTo>
                    <a:pt x="11651" y="429"/>
                    <a:pt x="11685" y="409"/>
                    <a:pt x="11705" y="373"/>
                  </a:cubicBezTo>
                  <a:cubicBezTo>
                    <a:pt x="11736" y="317"/>
                    <a:pt x="11720" y="245"/>
                    <a:pt x="11671" y="211"/>
                  </a:cubicBezTo>
                  <a:cubicBezTo>
                    <a:pt x="11471" y="70"/>
                    <a:pt x="11247" y="0"/>
                    <a:pt x="11023" y="0"/>
                  </a:cubicBezTo>
                  <a:cubicBezTo>
                    <a:pt x="10799" y="0"/>
                    <a:pt x="10576" y="70"/>
                    <a:pt x="10376" y="211"/>
                  </a:cubicBezTo>
                  <a:lnTo>
                    <a:pt x="9843" y="583"/>
                  </a:lnTo>
                  <a:cubicBezTo>
                    <a:pt x="9677" y="700"/>
                    <a:pt x="9490" y="758"/>
                    <a:pt x="9305" y="758"/>
                  </a:cubicBezTo>
                  <a:cubicBezTo>
                    <a:pt x="9119" y="758"/>
                    <a:pt x="8933" y="700"/>
                    <a:pt x="8767" y="583"/>
                  </a:cubicBezTo>
                  <a:lnTo>
                    <a:pt x="8234" y="211"/>
                  </a:lnTo>
                  <a:cubicBezTo>
                    <a:pt x="8034" y="70"/>
                    <a:pt x="7810" y="0"/>
                    <a:pt x="7586" y="0"/>
                  </a:cubicBezTo>
                  <a:cubicBezTo>
                    <a:pt x="7362" y="0"/>
                    <a:pt x="7138" y="70"/>
                    <a:pt x="6938" y="211"/>
                  </a:cubicBezTo>
                  <a:lnTo>
                    <a:pt x="6405" y="583"/>
                  </a:lnTo>
                  <a:cubicBezTo>
                    <a:pt x="6239" y="700"/>
                    <a:pt x="6054" y="758"/>
                    <a:pt x="5868" y="758"/>
                  </a:cubicBezTo>
                  <a:cubicBezTo>
                    <a:pt x="5682" y="758"/>
                    <a:pt x="5496" y="700"/>
                    <a:pt x="5331" y="583"/>
                  </a:cubicBezTo>
                  <a:lnTo>
                    <a:pt x="4796" y="211"/>
                  </a:lnTo>
                  <a:cubicBezTo>
                    <a:pt x="4597" y="70"/>
                    <a:pt x="4373" y="0"/>
                    <a:pt x="4149" y="0"/>
                  </a:cubicBezTo>
                  <a:cubicBezTo>
                    <a:pt x="3925" y="0"/>
                    <a:pt x="3701" y="70"/>
                    <a:pt x="3501" y="211"/>
                  </a:cubicBezTo>
                  <a:lnTo>
                    <a:pt x="2968" y="583"/>
                  </a:lnTo>
                  <a:cubicBezTo>
                    <a:pt x="2803" y="700"/>
                    <a:pt x="2617" y="758"/>
                    <a:pt x="2431" y="758"/>
                  </a:cubicBezTo>
                  <a:cubicBezTo>
                    <a:pt x="2245" y="758"/>
                    <a:pt x="2059" y="700"/>
                    <a:pt x="1893" y="583"/>
                  </a:cubicBezTo>
                  <a:lnTo>
                    <a:pt x="1360" y="211"/>
                  </a:lnTo>
                  <a:cubicBezTo>
                    <a:pt x="1160" y="70"/>
                    <a:pt x="936" y="0"/>
                    <a:pt x="7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9"/>
            <p:cNvSpPr/>
            <p:nvPr/>
          </p:nvSpPr>
          <p:spPr>
            <a:xfrm>
              <a:off x="4816300" y="997200"/>
              <a:ext cx="293400" cy="24875"/>
            </a:xfrm>
            <a:custGeom>
              <a:avLst/>
              <a:gdLst/>
              <a:ahLst/>
              <a:cxnLst/>
              <a:rect l="l" t="t" r="r" b="b"/>
              <a:pathLst>
                <a:path w="11736" h="995" extrusionOk="0">
                  <a:moveTo>
                    <a:pt x="712" y="0"/>
                  </a:moveTo>
                  <a:cubicBezTo>
                    <a:pt x="488" y="0"/>
                    <a:pt x="265" y="70"/>
                    <a:pt x="65" y="211"/>
                  </a:cubicBezTo>
                  <a:cubicBezTo>
                    <a:pt x="15" y="245"/>
                    <a:pt x="1" y="318"/>
                    <a:pt x="31" y="373"/>
                  </a:cubicBezTo>
                  <a:cubicBezTo>
                    <a:pt x="50" y="409"/>
                    <a:pt x="85" y="429"/>
                    <a:pt x="120" y="429"/>
                  </a:cubicBezTo>
                  <a:cubicBezTo>
                    <a:pt x="139" y="429"/>
                    <a:pt x="158" y="423"/>
                    <a:pt x="175" y="411"/>
                  </a:cubicBezTo>
                  <a:cubicBezTo>
                    <a:pt x="340" y="295"/>
                    <a:pt x="526" y="237"/>
                    <a:pt x="713" y="237"/>
                  </a:cubicBezTo>
                  <a:cubicBezTo>
                    <a:pt x="898" y="237"/>
                    <a:pt x="1084" y="295"/>
                    <a:pt x="1250" y="411"/>
                  </a:cubicBezTo>
                  <a:lnTo>
                    <a:pt x="1783" y="785"/>
                  </a:lnTo>
                  <a:cubicBezTo>
                    <a:pt x="1983" y="925"/>
                    <a:pt x="2207" y="995"/>
                    <a:pt x="2431" y="995"/>
                  </a:cubicBezTo>
                  <a:cubicBezTo>
                    <a:pt x="2654" y="995"/>
                    <a:pt x="2878" y="925"/>
                    <a:pt x="3078" y="785"/>
                  </a:cubicBezTo>
                  <a:lnTo>
                    <a:pt x="3611" y="411"/>
                  </a:lnTo>
                  <a:cubicBezTo>
                    <a:pt x="3777" y="295"/>
                    <a:pt x="3963" y="237"/>
                    <a:pt x="4149" y="237"/>
                  </a:cubicBezTo>
                  <a:cubicBezTo>
                    <a:pt x="4335" y="237"/>
                    <a:pt x="4521" y="295"/>
                    <a:pt x="4687" y="411"/>
                  </a:cubicBezTo>
                  <a:lnTo>
                    <a:pt x="5220" y="785"/>
                  </a:lnTo>
                  <a:cubicBezTo>
                    <a:pt x="5409" y="920"/>
                    <a:pt x="5635" y="993"/>
                    <a:pt x="5868" y="994"/>
                  </a:cubicBezTo>
                  <a:cubicBezTo>
                    <a:pt x="6100" y="993"/>
                    <a:pt x="6326" y="920"/>
                    <a:pt x="6516" y="785"/>
                  </a:cubicBezTo>
                  <a:lnTo>
                    <a:pt x="7049" y="411"/>
                  </a:lnTo>
                  <a:cubicBezTo>
                    <a:pt x="7214" y="295"/>
                    <a:pt x="7400" y="237"/>
                    <a:pt x="7585" y="237"/>
                  </a:cubicBezTo>
                  <a:cubicBezTo>
                    <a:pt x="7771" y="237"/>
                    <a:pt x="7958" y="295"/>
                    <a:pt x="8123" y="411"/>
                  </a:cubicBezTo>
                  <a:lnTo>
                    <a:pt x="8657" y="785"/>
                  </a:lnTo>
                  <a:cubicBezTo>
                    <a:pt x="8857" y="925"/>
                    <a:pt x="9081" y="995"/>
                    <a:pt x="9305" y="995"/>
                  </a:cubicBezTo>
                  <a:cubicBezTo>
                    <a:pt x="9529" y="995"/>
                    <a:pt x="9753" y="925"/>
                    <a:pt x="9952" y="785"/>
                  </a:cubicBezTo>
                  <a:lnTo>
                    <a:pt x="10485" y="411"/>
                  </a:lnTo>
                  <a:cubicBezTo>
                    <a:pt x="10651" y="295"/>
                    <a:pt x="10837" y="237"/>
                    <a:pt x="11023" y="237"/>
                  </a:cubicBezTo>
                  <a:cubicBezTo>
                    <a:pt x="11209" y="237"/>
                    <a:pt x="11395" y="295"/>
                    <a:pt x="11561" y="411"/>
                  </a:cubicBezTo>
                  <a:cubicBezTo>
                    <a:pt x="11578" y="423"/>
                    <a:pt x="11597" y="429"/>
                    <a:pt x="11616" y="429"/>
                  </a:cubicBezTo>
                  <a:cubicBezTo>
                    <a:pt x="11651" y="429"/>
                    <a:pt x="11685" y="409"/>
                    <a:pt x="11705" y="373"/>
                  </a:cubicBezTo>
                  <a:cubicBezTo>
                    <a:pt x="11736" y="317"/>
                    <a:pt x="11720" y="245"/>
                    <a:pt x="11671" y="211"/>
                  </a:cubicBezTo>
                  <a:cubicBezTo>
                    <a:pt x="11471" y="70"/>
                    <a:pt x="11247" y="0"/>
                    <a:pt x="11023" y="0"/>
                  </a:cubicBezTo>
                  <a:cubicBezTo>
                    <a:pt x="10799" y="0"/>
                    <a:pt x="10576" y="70"/>
                    <a:pt x="10376" y="211"/>
                  </a:cubicBezTo>
                  <a:lnTo>
                    <a:pt x="9843" y="584"/>
                  </a:lnTo>
                  <a:cubicBezTo>
                    <a:pt x="9677" y="701"/>
                    <a:pt x="9490" y="759"/>
                    <a:pt x="9305" y="759"/>
                  </a:cubicBezTo>
                  <a:cubicBezTo>
                    <a:pt x="9119" y="759"/>
                    <a:pt x="8933" y="701"/>
                    <a:pt x="8767" y="584"/>
                  </a:cubicBezTo>
                  <a:lnTo>
                    <a:pt x="8234" y="211"/>
                  </a:lnTo>
                  <a:cubicBezTo>
                    <a:pt x="8034" y="71"/>
                    <a:pt x="7810" y="1"/>
                    <a:pt x="7585" y="1"/>
                  </a:cubicBezTo>
                  <a:cubicBezTo>
                    <a:pt x="7362" y="1"/>
                    <a:pt x="7138" y="71"/>
                    <a:pt x="6938" y="211"/>
                  </a:cubicBezTo>
                  <a:lnTo>
                    <a:pt x="6405" y="584"/>
                  </a:lnTo>
                  <a:cubicBezTo>
                    <a:pt x="6239" y="701"/>
                    <a:pt x="6054" y="759"/>
                    <a:pt x="5868" y="759"/>
                  </a:cubicBezTo>
                  <a:cubicBezTo>
                    <a:pt x="5682" y="759"/>
                    <a:pt x="5496" y="701"/>
                    <a:pt x="5331" y="584"/>
                  </a:cubicBezTo>
                  <a:lnTo>
                    <a:pt x="4796" y="211"/>
                  </a:lnTo>
                  <a:cubicBezTo>
                    <a:pt x="4597" y="71"/>
                    <a:pt x="4373" y="1"/>
                    <a:pt x="4149" y="1"/>
                  </a:cubicBezTo>
                  <a:cubicBezTo>
                    <a:pt x="3925" y="1"/>
                    <a:pt x="3701" y="71"/>
                    <a:pt x="3501" y="211"/>
                  </a:cubicBezTo>
                  <a:lnTo>
                    <a:pt x="2968" y="584"/>
                  </a:lnTo>
                  <a:cubicBezTo>
                    <a:pt x="2803" y="701"/>
                    <a:pt x="2617" y="759"/>
                    <a:pt x="2431" y="759"/>
                  </a:cubicBezTo>
                  <a:cubicBezTo>
                    <a:pt x="2245" y="759"/>
                    <a:pt x="2059" y="701"/>
                    <a:pt x="1893" y="584"/>
                  </a:cubicBezTo>
                  <a:lnTo>
                    <a:pt x="1360" y="211"/>
                  </a:lnTo>
                  <a:cubicBezTo>
                    <a:pt x="1160" y="70"/>
                    <a:pt x="936" y="0"/>
                    <a:pt x="7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9"/>
            <p:cNvSpPr/>
            <p:nvPr/>
          </p:nvSpPr>
          <p:spPr>
            <a:xfrm>
              <a:off x="4816300" y="1021600"/>
              <a:ext cx="293400" cy="24900"/>
            </a:xfrm>
            <a:custGeom>
              <a:avLst/>
              <a:gdLst/>
              <a:ahLst/>
              <a:cxnLst/>
              <a:rect l="l" t="t" r="r" b="b"/>
              <a:pathLst>
                <a:path w="11736" h="996" extrusionOk="0">
                  <a:moveTo>
                    <a:pt x="712" y="0"/>
                  </a:moveTo>
                  <a:cubicBezTo>
                    <a:pt x="488" y="0"/>
                    <a:pt x="265" y="71"/>
                    <a:pt x="65" y="211"/>
                  </a:cubicBezTo>
                  <a:cubicBezTo>
                    <a:pt x="15" y="245"/>
                    <a:pt x="1" y="316"/>
                    <a:pt x="31" y="373"/>
                  </a:cubicBezTo>
                  <a:cubicBezTo>
                    <a:pt x="50" y="410"/>
                    <a:pt x="84" y="429"/>
                    <a:pt x="120" y="429"/>
                  </a:cubicBezTo>
                  <a:cubicBezTo>
                    <a:pt x="138" y="429"/>
                    <a:pt x="157" y="424"/>
                    <a:pt x="175" y="412"/>
                  </a:cubicBezTo>
                  <a:cubicBezTo>
                    <a:pt x="340" y="295"/>
                    <a:pt x="526" y="237"/>
                    <a:pt x="712" y="237"/>
                  </a:cubicBezTo>
                  <a:cubicBezTo>
                    <a:pt x="898" y="237"/>
                    <a:pt x="1084" y="295"/>
                    <a:pt x="1250" y="412"/>
                  </a:cubicBezTo>
                  <a:lnTo>
                    <a:pt x="1783" y="785"/>
                  </a:lnTo>
                  <a:cubicBezTo>
                    <a:pt x="1983" y="925"/>
                    <a:pt x="2207" y="995"/>
                    <a:pt x="2431" y="995"/>
                  </a:cubicBezTo>
                  <a:cubicBezTo>
                    <a:pt x="2654" y="995"/>
                    <a:pt x="2878" y="925"/>
                    <a:pt x="3078" y="785"/>
                  </a:cubicBezTo>
                  <a:lnTo>
                    <a:pt x="3611" y="412"/>
                  </a:lnTo>
                  <a:cubicBezTo>
                    <a:pt x="3777" y="295"/>
                    <a:pt x="3963" y="237"/>
                    <a:pt x="4149" y="237"/>
                  </a:cubicBezTo>
                  <a:cubicBezTo>
                    <a:pt x="4335" y="237"/>
                    <a:pt x="4521" y="295"/>
                    <a:pt x="4687" y="412"/>
                  </a:cubicBezTo>
                  <a:lnTo>
                    <a:pt x="5220" y="785"/>
                  </a:lnTo>
                  <a:cubicBezTo>
                    <a:pt x="5409" y="920"/>
                    <a:pt x="5635" y="993"/>
                    <a:pt x="5868" y="995"/>
                  </a:cubicBezTo>
                  <a:cubicBezTo>
                    <a:pt x="6100" y="993"/>
                    <a:pt x="6326" y="920"/>
                    <a:pt x="6516" y="785"/>
                  </a:cubicBezTo>
                  <a:lnTo>
                    <a:pt x="7049" y="412"/>
                  </a:lnTo>
                  <a:cubicBezTo>
                    <a:pt x="7214" y="295"/>
                    <a:pt x="7400" y="237"/>
                    <a:pt x="7586" y="237"/>
                  </a:cubicBezTo>
                  <a:cubicBezTo>
                    <a:pt x="7772" y="237"/>
                    <a:pt x="7958" y="295"/>
                    <a:pt x="8123" y="412"/>
                  </a:cubicBezTo>
                  <a:lnTo>
                    <a:pt x="8657" y="785"/>
                  </a:lnTo>
                  <a:cubicBezTo>
                    <a:pt x="8857" y="925"/>
                    <a:pt x="9081" y="995"/>
                    <a:pt x="9305" y="995"/>
                  </a:cubicBezTo>
                  <a:cubicBezTo>
                    <a:pt x="9529" y="995"/>
                    <a:pt x="9753" y="925"/>
                    <a:pt x="9952" y="785"/>
                  </a:cubicBezTo>
                  <a:lnTo>
                    <a:pt x="10485" y="412"/>
                  </a:lnTo>
                  <a:cubicBezTo>
                    <a:pt x="10651" y="295"/>
                    <a:pt x="10837" y="237"/>
                    <a:pt x="11023" y="237"/>
                  </a:cubicBezTo>
                  <a:cubicBezTo>
                    <a:pt x="11209" y="237"/>
                    <a:pt x="11395" y="295"/>
                    <a:pt x="11561" y="412"/>
                  </a:cubicBezTo>
                  <a:cubicBezTo>
                    <a:pt x="11578" y="423"/>
                    <a:pt x="11597" y="429"/>
                    <a:pt x="11615" y="429"/>
                  </a:cubicBezTo>
                  <a:cubicBezTo>
                    <a:pt x="11650" y="429"/>
                    <a:pt x="11685" y="409"/>
                    <a:pt x="11705" y="373"/>
                  </a:cubicBezTo>
                  <a:cubicBezTo>
                    <a:pt x="11736" y="317"/>
                    <a:pt x="11720" y="245"/>
                    <a:pt x="11671" y="211"/>
                  </a:cubicBezTo>
                  <a:cubicBezTo>
                    <a:pt x="11471" y="71"/>
                    <a:pt x="11247" y="0"/>
                    <a:pt x="11023" y="0"/>
                  </a:cubicBezTo>
                  <a:cubicBezTo>
                    <a:pt x="10799" y="0"/>
                    <a:pt x="10576" y="71"/>
                    <a:pt x="10376" y="211"/>
                  </a:cubicBezTo>
                  <a:lnTo>
                    <a:pt x="9843" y="583"/>
                  </a:lnTo>
                  <a:cubicBezTo>
                    <a:pt x="9677" y="700"/>
                    <a:pt x="9490" y="758"/>
                    <a:pt x="9305" y="758"/>
                  </a:cubicBezTo>
                  <a:cubicBezTo>
                    <a:pt x="9119" y="758"/>
                    <a:pt x="8933" y="700"/>
                    <a:pt x="8767" y="583"/>
                  </a:cubicBezTo>
                  <a:lnTo>
                    <a:pt x="8234" y="211"/>
                  </a:lnTo>
                  <a:cubicBezTo>
                    <a:pt x="8034" y="71"/>
                    <a:pt x="7810" y="0"/>
                    <a:pt x="7586" y="0"/>
                  </a:cubicBezTo>
                  <a:cubicBezTo>
                    <a:pt x="7362" y="0"/>
                    <a:pt x="7138" y="71"/>
                    <a:pt x="6938" y="211"/>
                  </a:cubicBezTo>
                  <a:lnTo>
                    <a:pt x="6405" y="583"/>
                  </a:lnTo>
                  <a:cubicBezTo>
                    <a:pt x="6239" y="700"/>
                    <a:pt x="6054" y="758"/>
                    <a:pt x="5868" y="758"/>
                  </a:cubicBezTo>
                  <a:cubicBezTo>
                    <a:pt x="5682" y="758"/>
                    <a:pt x="5496" y="700"/>
                    <a:pt x="5331" y="583"/>
                  </a:cubicBezTo>
                  <a:lnTo>
                    <a:pt x="4796" y="211"/>
                  </a:lnTo>
                  <a:cubicBezTo>
                    <a:pt x="4597" y="71"/>
                    <a:pt x="4373" y="0"/>
                    <a:pt x="4149" y="0"/>
                  </a:cubicBezTo>
                  <a:cubicBezTo>
                    <a:pt x="3925" y="0"/>
                    <a:pt x="3701" y="71"/>
                    <a:pt x="3501" y="211"/>
                  </a:cubicBezTo>
                  <a:lnTo>
                    <a:pt x="2968" y="583"/>
                  </a:lnTo>
                  <a:cubicBezTo>
                    <a:pt x="2803" y="700"/>
                    <a:pt x="2617" y="758"/>
                    <a:pt x="2431" y="758"/>
                  </a:cubicBezTo>
                  <a:cubicBezTo>
                    <a:pt x="2245" y="758"/>
                    <a:pt x="2059" y="700"/>
                    <a:pt x="1893" y="583"/>
                  </a:cubicBezTo>
                  <a:lnTo>
                    <a:pt x="1360" y="211"/>
                  </a:lnTo>
                  <a:cubicBezTo>
                    <a:pt x="1160" y="71"/>
                    <a:pt x="936" y="0"/>
                    <a:pt x="7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9"/>
            <p:cNvSpPr/>
            <p:nvPr/>
          </p:nvSpPr>
          <p:spPr>
            <a:xfrm>
              <a:off x="4816300" y="1046025"/>
              <a:ext cx="293400" cy="24875"/>
            </a:xfrm>
            <a:custGeom>
              <a:avLst/>
              <a:gdLst/>
              <a:ahLst/>
              <a:cxnLst/>
              <a:rect l="l" t="t" r="r" b="b"/>
              <a:pathLst>
                <a:path w="11736" h="995" extrusionOk="0">
                  <a:moveTo>
                    <a:pt x="712" y="0"/>
                  </a:moveTo>
                  <a:cubicBezTo>
                    <a:pt x="488" y="0"/>
                    <a:pt x="265" y="70"/>
                    <a:pt x="65" y="210"/>
                  </a:cubicBezTo>
                  <a:cubicBezTo>
                    <a:pt x="15" y="245"/>
                    <a:pt x="1" y="318"/>
                    <a:pt x="31" y="372"/>
                  </a:cubicBezTo>
                  <a:cubicBezTo>
                    <a:pt x="50" y="409"/>
                    <a:pt x="84" y="428"/>
                    <a:pt x="120" y="428"/>
                  </a:cubicBezTo>
                  <a:cubicBezTo>
                    <a:pt x="138" y="428"/>
                    <a:pt x="157" y="423"/>
                    <a:pt x="175" y="411"/>
                  </a:cubicBezTo>
                  <a:cubicBezTo>
                    <a:pt x="340" y="295"/>
                    <a:pt x="526" y="237"/>
                    <a:pt x="712" y="237"/>
                  </a:cubicBezTo>
                  <a:cubicBezTo>
                    <a:pt x="898" y="237"/>
                    <a:pt x="1084" y="295"/>
                    <a:pt x="1250" y="411"/>
                  </a:cubicBezTo>
                  <a:lnTo>
                    <a:pt x="1783" y="784"/>
                  </a:lnTo>
                  <a:cubicBezTo>
                    <a:pt x="1983" y="924"/>
                    <a:pt x="2207" y="994"/>
                    <a:pt x="2431" y="994"/>
                  </a:cubicBezTo>
                  <a:cubicBezTo>
                    <a:pt x="2654" y="994"/>
                    <a:pt x="2878" y="924"/>
                    <a:pt x="3078" y="784"/>
                  </a:cubicBezTo>
                  <a:lnTo>
                    <a:pt x="3611" y="411"/>
                  </a:lnTo>
                  <a:cubicBezTo>
                    <a:pt x="3777" y="295"/>
                    <a:pt x="3963" y="237"/>
                    <a:pt x="4149" y="237"/>
                  </a:cubicBezTo>
                  <a:cubicBezTo>
                    <a:pt x="4335" y="237"/>
                    <a:pt x="4521" y="295"/>
                    <a:pt x="4687" y="411"/>
                  </a:cubicBezTo>
                  <a:lnTo>
                    <a:pt x="5220" y="784"/>
                  </a:lnTo>
                  <a:cubicBezTo>
                    <a:pt x="5409" y="920"/>
                    <a:pt x="5635" y="992"/>
                    <a:pt x="5868" y="995"/>
                  </a:cubicBezTo>
                  <a:cubicBezTo>
                    <a:pt x="6100" y="992"/>
                    <a:pt x="6326" y="920"/>
                    <a:pt x="6516" y="784"/>
                  </a:cubicBezTo>
                  <a:lnTo>
                    <a:pt x="7049" y="411"/>
                  </a:lnTo>
                  <a:cubicBezTo>
                    <a:pt x="7214" y="295"/>
                    <a:pt x="7400" y="237"/>
                    <a:pt x="7586" y="237"/>
                  </a:cubicBezTo>
                  <a:cubicBezTo>
                    <a:pt x="7772" y="237"/>
                    <a:pt x="7958" y="295"/>
                    <a:pt x="8123" y="411"/>
                  </a:cubicBezTo>
                  <a:lnTo>
                    <a:pt x="8657" y="784"/>
                  </a:lnTo>
                  <a:cubicBezTo>
                    <a:pt x="8857" y="924"/>
                    <a:pt x="9081" y="994"/>
                    <a:pt x="9305" y="994"/>
                  </a:cubicBezTo>
                  <a:cubicBezTo>
                    <a:pt x="9529" y="994"/>
                    <a:pt x="9753" y="924"/>
                    <a:pt x="9952" y="784"/>
                  </a:cubicBezTo>
                  <a:lnTo>
                    <a:pt x="10485" y="411"/>
                  </a:lnTo>
                  <a:cubicBezTo>
                    <a:pt x="10651" y="295"/>
                    <a:pt x="10837" y="237"/>
                    <a:pt x="11023" y="237"/>
                  </a:cubicBezTo>
                  <a:cubicBezTo>
                    <a:pt x="11209" y="237"/>
                    <a:pt x="11395" y="295"/>
                    <a:pt x="11561" y="411"/>
                  </a:cubicBezTo>
                  <a:cubicBezTo>
                    <a:pt x="11578" y="423"/>
                    <a:pt x="11597" y="428"/>
                    <a:pt x="11616" y="428"/>
                  </a:cubicBezTo>
                  <a:cubicBezTo>
                    <a:pt x="11651" y="428"/>
                    <a:pt x="11685" y="409"/>
                    <a:pt x="11705" y="372"/>
                  </a:cubicBezTo>
                  <a:cubicBezTo>
                    <a:pt x="11736" y="318"/>
                    <a:pt x="11720" y="245"/>
                    <a:pt x="11671" y="210"/>
                  </a:cubicBezTo>
                  <a:cubicBezTo>
                    <a:pt x="11471" y="70"/>
                    <a:pt x="11247" y="0"/>
                    <a:pt x="11023" y="0"/>
                  </a:cubicBezTo>
                  <a:cubicBezTo>
                    <a:pt x="10799" y="0"/>
                    <a:pt x="10576" y="70"/>
                    <a:pt x="10376" y="210"/>
                  </a:cubicBezTo>
                  <a:lnTo>
                    <a:pt x="9843" y="584"/>
                  </a:lnTo>
                  <a:cubicBezTo>
                    <a:pt x="9677" y="700"/>
                    <a:pt x="9490" y="758"/>
                    <a:pt x="9305" y="758"/>
                  </a:cubicBezTo>
                  <a:cubicBezTo>
                    <a:pt x="9119" y="758"/>
                    <a:pt x="8933" y="700"/>
                    <a:pt x="8767" y="584"/>
                  </a:cubicBezTo>
                  <a:lnTo>
                    <a:pt x="8234" y="210"/>
                  </a:lnTo>
                  <a:cubicBezTo>
                    <a:pt x="8034" y="70"/>
                    <a:pt x="7810" y="0"/>
                    <a:pt x="7586" y="0"/>
                  </a:cubicBezTo>
                  <a:cubicBezTo>
                    <a:pt x="7362" y="0"/>
                    <a:pt x="7138" y="70"/>
                    <a:pt x="6938" y="210"/>
                  </a:cubicBezTo>
                  <a:lnTo>
                    <a:pt x="6405" y="584"/>
                  </a:lnTo>
                  <a:cubicBezTo>
                    <a:pt x="6239" y="700"/>
                    <a:pt x="6054" y="758"/>
                    <a:pt x="5868" y="758"/>
                  </a:cubicBezTo>
                  <a:cubicBezTo>
                    <a:pt x="5682" y="758"/>
                    <a:pt x="5496" y="700"/>
                    <a:pt x="5331" y="584"/>
                  </a:cubicBezTo>
                  <a:lnTo>
                    <a:pt x="4796" y="210"/>
                  </a:lnTo>
                  <a:cubicBezTo>
                    <a:pt x="4597" y="70"/>
                    <a:pt x="4373" y="0"/>
                    <a:pt x="4149" y="0"/>
                  </a:cubicBezTo>
                  <a:cubicBezTo>
                    <a:pt x="3925" y="0"/>
                    <a:pt x="3701" y="70"/>
                    <a:pt x="3501" y="210"/>
                  </a:cubicBezTo>
                  <a:lnTo>
                    <a:pt x="2968" y="584"/>
                  </a:lnTo>
                  <a:cubicBezTo>
                    <a:pt x="2803" y="700"/>
                    <a:pt x="2617" y="758"/>
                    <a:pt x="2431" y="758"/>
                  </a:cubicBezTo>
                  <a:cubicBezTo>
                    <a:pt x="2245" y="758"/>
                    <a:pt x="2059" y="700"/>
                    <a:pt x="1893" y="584"/>
                  </a:cubicBezTo>
                  <a:lnTo>
                    <a:pt x="1360" y="210"/>
                  </a:lnTo>
                  <a:cubicBezTo>
                    <a:pt x="1160" y="70"/>
                    <a:pt x="936" y="0"/>
                    <a:pt x="7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9"/>
            <p:cNvSpPr/>
            <p:nvPr/>
          </p:nvSpPr>
          <p:spPr>
            <a:xfrm>
              <a:off x="5235825" y="972400"/>
              <a:ext cx="380375" cy="519550"/>
            </a:xfrm>
            <a:custGeom>
              <a:avLst/>
              <a:gdLst/>
              <a:ahLst/>
              <a:cxnLst/>
              <a:rect l="l" t="t" r="r" b="b"/>
              <a:pathLst>
                <a:path w="15215" h="20782" extrusionOk="0">
                  <a:moveTo>
                    <a:pt x="13055" y="1"/>
                  </a:moveTo>
                  <a:cubicBezTo>
                    <a:pt x="13031" y="1"/>
                    <a:pt x="13007" y="2"/>
                    <a:pt x="12983" y="5"/>
                  </a:cubicBezTo>
                  <a:cubicBezTo>
                    <a:pt x="12156" y="104"/>
                    <a:pt x="11661" y="1445"/>
                    <a:pt x="11948" y="3565"/>
                  </a:cubicBezTo>
                  <a:cubicBezTo>
                    <a:pt x="11863" y="2999"/>
                    <a:pt x="11478" y="2703"/>
                    <a:pt x="11067" y="2703"/>
                  </a:cubicBezTo>
                  <a:cubicBezTo>
                    <a:pt x="10822" y="2703"/>
                    <a:pt x="10567" y="2808"/>
                    <a:pt x="10362" y="3026"/>
                  </a:cubicBezTo>
                  <a:cubicBezTo>
                    <a:pt x="9784" y="3635"/>
                    <a:pt x="9772" y="5166"/>
                    <a:pt x="9857" y="5999"/>
                  </a:cubicBezTo>
                  <a:cubicBezTo>
                    <a:pt x="9664" y="5518"/>
                    <a:pt x="9308" y="5308"/>
                    <a:pt x="9001" y="5308"/>
                  </a:cubicBezTo>
                  <a:cubicBezTo>
                    <a:pt x="8979" y="5308"/>
                    <a:pt x="8956" y="5309"/>
                    <a:pt x="8934" y="5311"/>
                  </a:cubicBezTo>
                  <a:cubicBezTo>
                    <a:pt x="7666" y="5440"/>
                    <a:pt x="7726" y="8756"/>
                    <a:pt x="7884" y="9922"/>
                  </a:cubicBezTo>
                  <a:cubicBezTo>
                    <a:pt x="7671" y="9510"/>
                    <a:pt x="7341" y="9326"/>
                    <a:pt x="7048" y="9326"/>
                  </a:cubicBezTo>
                  <a:cubicBezTo>
                    <a:pt x="6977" y="9326"/>
                    <a:pt x="6907" y="9337"/>
                    <a:pt x="6842" y="9358"/>
                  </a:cubicBezTo>
                  <a:cubicBezTo>
                    <a:pt x="6089" y="9604"/>
                    <a:pt x="5365" y="11799"/>
                    <a:pt x="5390" y="13488"/>
                  </a:cubicBezTo>
                  <a:cubicBezTo>
                    <a:pt x="5185" y="13122"/>
                    <a:pt x="4846" y="12950"/>
                    <a:pt x="4518" y="12950"/>
                  </a:cubicBezTo>
                  <a:cubicBezTo>
                    <a:pt x="4503" y="12950"/>
                    <a:pt x="4489" y="12951"/>
                    <a:pt x="4475" y="12951"/>
                  </a:cubicBezTo>
                  <a:cubicBezTo>
                    <a:pt x="2858" y="13024"/>
                    <a:pt x="470" y="19227"/>
                    <a:pt x="0" y="20781"/>
                  </a:cubicBezTo>
                  <a:cubicBezTo>
                    <a:pt x="2672" y="20624"/>
                    <a:pt x="7792" y="19839"/>
                    <a:pt x="7123" y="18152"/>
                  </a:cubicBezTo>
                  <a:cubicBezTo>
                    <a:pt x="7042" y="17949"/>
                    <a:pt x="6828" y="17800"/>
                    <a:pt x="6618" y="17800"/>
                  </a:cubicBezTo>
                  <a:cubicBezTo>
                    <a:pt x="6577" y="17800"/>
                    <a:pt x="6537" y="17806"/>
                    <a:pt x="6498" y="17818"/>
                  </a:cubicBezTo>
                  <a:cubicBezTo>
                    <a:pt x="12528" y="15597"/>
                    <a:pt x="12876" y="11848"/>
                    <a:pt x="11985" y="11312"/>
                  </a:cubicBezTo>
                  <a:cubicBezTo>
                    <a:pt x="11870" y="11242"/>
                    <a:pt x="11738" y="11212"/>
                    <a:pt x="11604" y="11212"/>
                  </a:cubicBezTo>
                  <a:cubicBezTo>
                    <a:pt x="11529" y="11212"/>
                    <a:pt x="11455" y="11221"/>
                    <a:pt x="11381" y="11238"/>
                  </a:cubicBezTo>
                  <a:cubicBezTo>
                    <a:pt x="12200" y="10662"/>
                    <a:pt x="13834" y="9201"/>
                    <a:pt x="13963" y="8257"/>
                  </a:cubicBezTo>
                  <a:cubicBezTo>
                    <a:pt x="14023" y="7819"/>
                    <a:pt x="13760" y="7426"/>
                    <a:pt x="13403" y="7426"/>
                  </a:cubicBezTo>
                  <a:cubicBezTo>
                    <a:pt x="13332" y="7426"/>
                    <a:pt x="13257" y="7442"/>
                    <a:pt x="13180" y="7476"/>
                  </a:cubicBezTo>
                  <a:cubicBezTo>
                    <a:pt x="14117" y="6365"/>
                    <a:pt x="15215" y="3070"/>
                    <a:pt x="13853" y="2826"/>
                  </a:cubicBezTo>
                  <a:cubicBezTo>
                    <a:pt x="13825" y="2820"/>
                    <a:pt x="13796" y="2818"/>
                    <a:pt x="13767" y="2818"/>
                  </a:cubicBezTo>
                  <a:cubicBezTo>
                    <a:pt x="13648" y="2818"/>
                    <a:pt x="13528" y="2861"/>
                    <a:pt x="13434" y="2931"/>
                  </a:cubicBezTo>
                  <a:cubicBezTo>
                    <a:pt x="13797" y="2271"/>
                    <a:pt x="14090" y="1467"/>
                    <a:pt x="13877" y="747"/>
                  </a:cubicBezTo>
                  <a:cubicBezTo>
                    <a:pt x="13764" y="367"/>
                    <a:pt x="13442" y="1"/>
                    <a:pt x="13055"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9"/>
            <p:cNvSpPr/>
            <p:nvPr/>
          </p:nvSpPr>
          <p:spPr>
            <a:xfrm>
              <a:off x="5257425" y="1046925"/>
              <a:ext cx="297650" cy="424700"/>
            </a:xfrm>
            <a:custGeom>
              <a:avLst/>
              <a:gdLst/>
              <a:ahLst/>
              <a:cxnLst/>
              <a:rect l="l" t="t" r="r" b="b"/>
              <a:pathLst>
                <a:path w="11906" h="16988" extrusionOk="0">
                  <a:moveTo>
                    <a:pt x="11811" y="1"/>
                  </a:moveTo>
                  <a:cubicBezTo>
                    <a:pt x="11772" y="1"/>
                    <a:pt x="11738" y="28"/>
                    <a:pt x="11730" y="68"/>
                  </a:cubicBezTo>
                  <a:cubicBezTo>
                    <a:pt x="10149" y="6725"/>
                    <a:pt x="5681" y="13149"/>
                    <a:pt x="70" y="16833"/>
                  </a:cubicBezTo>
                  <a:cubicBezTo>
                    <a:pt x="0" y="16879"/>
                    <a:pt x="33" y="16988"/>
                    <a:pt x="116" y="16988"/>
                  </a:cubicBezTo>
                  <a:cubicBezTo>
                    <a:pt x="133" y="16988"/>
                    <a:pt x="149" y="16982"/>
                    <a:pt x="162" y="16973"/>
                  </a:cubicBezTo>
                  <a:cubicBezTo>
                    <a:pt x="2961" y="15137"/>
                    <a:pt x="5532" y="12586"/>
                    <a:pt x="7597" y="9597"/>
                  </a:cubicBezTo>
                  <a:cubicBezTo>
                    <a:pt x="9633" y="6651"/>
                    <a:pt x="11119" y="3369"/>
                    <a:pt x="11893" y="108"/>
                  </a:cubicBezTo>
                  <a:cubicBezTo>
                    <a:pt x="11906" y="61"/>
                    <a:pt x="11878" y="13"/>
                    <a:pt x="11831" y="3"/>
                  </a:cubicBezTo>
                  <a:cubicBezTo>
                    <a:pt x="11824" y="1"/>
                    <a:pt x="11818" y="1"/>
                    <a:pt x="11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9"/>
            <p:cNvSpPr/>
            <p:nvPr/>
          </p:nvSpPr>
          <p:spPr>
            <a:xfrm>
              <a:off x="5538375" y="1097150"/>
              <a:ext cx="34325" cy="49000"/>
            </a:xfrm>
            <a:custGeom>
              <a:avLst/>
              <a:gdLst/>
              <a:ahLst/>
              <a:cxnLst/>
              <a:rect l="l" t="t" r="r" b="b"/>
              <a:pathLst>
                <a:path w="1373" h="1960" extrusionOk="0">
                  <a:moveTo>
                    <a:pt x="1278" y="0"/>
                  </a:moveTo>
                  <a:cubicBezTo>
                    <a:pt x="1246" y="0"/>
                    <a:pt x="1216" y="18"/>
                    <a:pt x="1202" y="48"/>
                  </a:cubicBezTo>
                  <a:cubicBezTo>
                    <a:pt x="915" y="696"/>
                    <a:pt x="526" y="1294"/>
                    <a:pt x="50" y="1819"/>
                  </a:cubicBezTo>
                  <a:cubicBezTo>
                    <a:pt x="1" y="1874"/>
                    <a:pt x="39" y="1960"/>
                    <a:pt x="113" y="1960"/>
                  </a:cubicBezTo>
                  <a:cubicBezTo>
                    <a:pt x="137" y="1960"/>
                    <a:pt x="159" y="1950"/>
                    <a:pt x="175" y="1933"/>
                  </a:cubicBezTo>
                  <a:cubicBezTo>
                    <a:pt x="662" y="1393"/>
                    <a:pt x="1062" y="781"/>
                    <a:pt x="1356" y="116"/>
                  </a:cubicBezTo>
                  <a:cubicBezTo>
                    <a:pt x="1372" y="74"/>
                    <a:pt x="1354" y="26"/>
                    <a:pt x="1311" y="7"/>
                  </a:cubicBezTo>
                  <a:cubicBezTo>
                    <a:pt x="1300" y="3"/>
                    <a:pt x="1289" y="0"/>
                    <a:pt x="12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9"/>
            <p:cNvSpPr/>
            <p:nvPr/>
          </p:nvSpPr>
          <p:spPr>
            <a:xfrm>
              <a:off x="5499900" y="1189750"/>
              <a:ext cx="46250" cy="38450"/>
            </a:xfrm>
            <a:custGeom>
              <a:avLst/>
              <a:gdLst/>
              <a:ahLst/>
              <a:cxnLst/>
              <a:rect l="l" t="t" r="r" b="b"/>
              <a:pathLst>
                <a:path w="1850" h="1538" extrusionOk="0">
                  <a:moveTo>
                    <a:pt x="1755" y="0"/>
                  </a:moveTo>
                  <a:cubicBezTo>
                    <a:pt x="1730" y="0"/>
                    <a:pt x="1705" y="11"/>
                    <a:pt x="1689" y="32"/>
                  </a:cubicBezTo>
                  <a:cubicBezTo>
                    <a:pt x="1243" y="580"/>
                    <a:pt x="695" y="1037"/>
                    <a:pt x="76" y="1379"/>
                  </a:cubicBezTo>
                  <a:cubicBezTo>
                    <a:pt x="1" y="1420"/>
                    <a:pt x="30" y="1536"/>
                    <a:pt x="118" y="1537"/>
                  </a:cubicBezTo>
                  <a:cubicBezTo>
                    <a:pt x="131" y="1537"/>
                    <a:pt x="146" y="1533"/>
                    <a:pt x="158" y="1527"/>
                  </a:cubicBezTo>
                  <a:cubicBezTo>
                    <a:pt x="796" y="1175"/>
                    <a:pt x="1360" y="703"/>
                    <a:pt x="1820" y="138"/>
                  </a:cubicBezTo>
                  <a:cubicBezTo>
                    <a:pt x="1849" y="101"/>
                    <a:pt x="1844" y="49"/>
                    <a:pt x="1808" y="20"/>
                  </a:cubicBezTo>
                  <a:cubicBezTo>
                    <a:pt x="1792" y="7"/>
                    <a:pt x="1774" y="0"/>
                    <a:pt x="17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9"/>
            <p:cNvSpPr/>
            <p:nvPr/>
          </p:nvSpPr>
          <p:spPr>
            <a:xfrm>
              <a:off x="5434125" y="1291425"/>
              <a:ext cx="70875" cy="54725"/>
            </a:xfrm>
            <a:custGeom>
              <a:avLst/>
              <a:gdLst/>
              <a:ahLst/>
              <a:cxnLst/>
              <a:rect l="l" t="t" r="r" b="b"/>
              <a:pathLst>
                <a:path w="2835" h="2189" extrusionOk="0">
                  <a:moveTo>
                    <a:pt x="2739" y="1"/>
                  </a:moveTo>
                  <a:cubicBezTo>
                    <a:pt x="2714" y="1"/>
                    <a:pt x="2689" y="12"/>
                    <a:pt x="2672" y="34"/>
                  </a:cubicBezTo>
                  <a:cubicBezTo>
                    <a:pt x="2010" y="923"/>
                    <a:pt x="1115" y="1613"/>
                    <a:pt x="86" y="2026"/>
                  </a:cubicBezTo>
                  <a:cubicBezTo>
                    <a:pt x="0" y="2060"/>
                    <a:pt x="25" y="2188"/>
                    <a:pt x="117" y="2188"/>
                  </a:cubicBezTo>
                  <a:cubicBezTo>
                    <a:pt x="128" y="2188"/>
                    <a:pt x="139" y="2186"/>
                    <a:pt x="148" y="2182"/>
                  </a:cubicBezTo>
                  <a:cubicBezTo>
                    <a:pt x="1206" y="1758"/>
                    <a:pt x="2127" y="1049"/>
                    <a:pt x="2808" y="136"/>
                  </a:cubicBezTo>
                  <a:cubicBezTo>
                    <a:pt x="2835" y="97"/>
                    <a:pt x="2827" y="45"/>
                    <a:pt x="2790" y="18"/>
                  </a:cubicBezTo>
                  <a:cubicBezTo>
                    <a:pt x="2775" y="6"/>
                    <a:pt x="2757" y="1"/>
                    <a:pt x="27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9"/>
            <p:cNvSpPr/>
            <p:nvPr/>
          </p:nvSpPr>
          <p:spPr>
            <a:xfrm>
              <a:off x="5457700" y="1145700"/>
              <a:ext cx="11675" cy="68725"/>
            </a:xfrm>
            <a:custGeom>
              <a:avLst/>
              <a:gdLst/>
              <a:ahLst/>
              <a:cxnLst/>
              <a:rect l="l" t="t" r="r" b="b"/>
              <a:pathLst>
                <a:path w="467" h="2749" extrusionOk="0">
                  <a:moveTo>
                    <a:pt x="219" y="0"/>
                  </a:moveTo>
                  <a:cubicBezTo>
                    <a:pt x="178" y="0"/>
                    <a:pt x="142" y="31"/>
                    <a:pt x="136" y="74"/>
                  </a:cubicBezTo>
                  <a:cubicBezTo>
                    <a:pt x="0" y="946"/>
                    <a:pt x="53" y="1837"/>
                    <a:pt x="291" y="2687"/>
                  </a:cubicBezTo>
                  <a:cubicBezTo>
                    <a:pt x="302" y="2724"/>
                    <a:pt x="335" y="2748"/>
                    <a:pt x="372" y="2748"/>
                  </a:cubicBezTo>
                  <a:cubicBezTo>
                    <a:pt x="380" y="2748"/>
                    <a:pt x="388" y="2747"/>
                    <a:pt x="395" y="2744"/>
                  </a:cubicBezTo>
                  <a:cubicBezTo>
                    <a:pt x="439" y="2732"/>
                    <a:pt x="466" y="2685"/>
                    <a:pt x="454" y="2641"/>
                  </a:cubicBezTo>
                  <a:cubicBezTo>
                    <a:pt x="222" y="1815"/>
                    <a:pt x="170" y="947"/>
                    <a:pt x="303" y="99"/>
                  </a:cubicBezTo>
                  <a:cubicBezTo>
                    <a:pt x="311" y="53"/>
                    <a:pt x="280" y="8"/>
                    <a:pt x="232" y="1"/>
                  </a:cubicBezTo>
                  <a:cubicBezTo>
                    <a:pt x="228" y="0"/>
                    <a:pt x="223"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9"/>
            <p:cNvSpPr/>
            <p:nvPr/>
          </p:nvSpPr>
          <p:spPr>
            <a:xfrm>
              <a:off x="5500700" y="1058700"/>
              <a:ext cx="10025" cy="66100"/>
            </a:xfrm>
            <a:custGeom>
              <a:avLst/>
              <a:gdLst/>
              <a:ahLst/>
              <a:cxnLst/>
              <a:rect l="l" t="t" r="r" b="b"/>
              <a:pathLst>
                <a:path w="401" h="2644" extrusionOk="0">
                  <a:moveTo>
                    <a:pt x="308" y="1"/>
                  </a:moveTo>
                  <a:cubicBezTo>
                    <a:pt x="270" y="1"/>
                    <a:pt x="235" y="26"/>
                    <a:pt x="226" y="65"/>
                  </a:cubicBezTo>
                  <a:cubicBezTo>
                    <a:pt x="22" y="887"/>
                    <a:pt x="1" y="1743"/>
                    <a:pt x="160" y="2575"/>
                  </a:cubicBezTo>
                  <a:cubicBezTo>
                    <a:pt x="168" y="2615"/>
                    <a:pt x="203" y="2643"/>
                    <a:pt x="243" y="2644"/>
                  </a:cubicBezTo>
                  <a:cubicBezTo>
                    <a:pt x="248" y="2644"/>
                    <a:pt x="254" y="2643"/>
                    <a:pt x="260" y="2642"/>
                  </a:cubicBezTo>
                  <a:cubicBezTo>
                    <a:pt x="305" y="2633"/>
                    <a:pt x="335" y="2589"/>
                    <a:pt x="326" y="2543"/>
                  </a:cubicBezTo>
                  <a:cubicBezTo>
                    <a:pt x="171" y="1736"/>
                    <a:pt x="192" y="904"/>
                    <a:pt x="389" y="106"/>
                  </a:cubicBezTo>
                  <a:cubicBezTo>
                    <a:pt x="400" y="60"/>
                    <a:pt x="373" y="14"/>
                    <a:pt x="328" y="3"/>
                  </a:cubicBezTo>
                  <a:cubicBezTo>
                    <a:pt x="321" y="2"/>
                    <a:pt x="315" y="1"/>
                    <a:pt x="3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9"/>
            <p:cNvSpPr/>
            <p:nvPr/>
          </p:nvSpPr>
          <p:spPr>
            <a:xfrm>
              <a:off x="5398050" y="1252625"/>
              <a:ext cx="10025" cy="54975"/>
            </a:xfrm>
            <a:custGeom>
              <a:avLst/>
              <a:gdLst/>
              <a:ahLst/>
              <a:cxnLst/>
              <a:rect l="l" t="t" r="r" b="b"/>
              <a:pathLst>
                <a:path w="401" h="2199" extrusionOk="0">
                  <a:moveTo>
                    <a:pt x="306" y="1"/>
                  </a:moveTo>
                  <a:cubicBezTo>
                    <a:pt x="269" y="1"/>
                    <a:pt x="235" y="26"/>
                    <a:pt x="225" y="63"/>
                  </a:cubicBezTo>
                  <a:cubicBezTo>
                    <a:pt x="31" y="735"/>
                    <a:pt x="0" y="1444"/>
                    <a:pt x="134" y="2131"/>
                  </a:cubicBezTo>
                  <a:cubicBezTo>
                    <a:pt x="142" y="2170"/>
                    <a:pt x="176" y="2199"/>
                    <a:pt x="217" y="2199"/>
                  </a:cubicBezTo>
                  <a:cubicBezTo>
                    <a:pt x="222" y="2199"/>
                    <a:pt x="227" y="2198"/>
                    <a:pt x="233" y="2197"/>
                  </a:cubicBezTo>
                  <a:cubicBezTo>
                    <a:pt x="279" y="2189"/>
                    <a:pt x="309" y="2144"/>
                    <a:pt x="300" y="2098"/>
                  </a:cubicBezTo>
                  <a:cubicBezTo>
                    <a:pt x="171" y="1438"/>
                    <a:pt x="201" y="757"/>
                    <a:pt x="386" y="110"/>
                  </a:cubicBezTo>
                  <a:cubicBezTo>
                    <a:pt x="401" y="64"/>
                    <a:pt x="375" y="17"/>
                    <a:pt x="330" y="4"/>
                  </a:cubicBezTo>
                  <a:cubicBezTo>
                    <a:pt x="322" y="2"/>
                    <a:pt x="314" y="1"/>
                    <a:pt x="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9"/>
            <p:cNvSpPr/>
            <p:nvPr/>
          </p:nvSpPr>
          <p:spPr>
            <a:xfrm>
              <a:off x="5327900" y="1431150"/>
              <a:ext cx="54850" cy="15550"/>
            </a:xfrm>
            <a:custGeom>
              <a:avLst/>
              <a:gdLst/>
              <a:ahLst/>
              <a:cxnLst/>
              <a:rect l="l" t="t" r="r" b="b"/>
              <a:pathLst>
                <a:path w="2194" h="622" extrusionOk="0">
                  <a:moveTo>
                    <a:pt x="2098" y="1"/>
                  </a:moveTo>
                  <a:cubicBezTo>
                    <a:pt x="2088" y="1"/>
                    <a:pt x="2078" y="3"/>
                    <a:pt x="2067" y="7"/>
                  </a:cubicBezTo>
                  <a:cubicBezTo>
                    <a:pt x="1427" y="239"/>
                    <a:pt x="760" y="389"/>
                    <a:pt x="82" y="454"/>
                  </a:cubicBezTo>
                  <a:cubicBezTo>
                    <a:pt x="35" y="456"/>
                    <a:pt x="0" y="495"/>
                    <a:pt x="2" y="542"/>
                  </a:cubicBezTo>
                  <a:cubicBezTo>
                    <a:pt x="4" y="587"/>
                    <a:pt x="41" y="622"/>
                    <a:pt x="86" y="622"/>
                  </a:cubicBezTo>
                  <a:cubicBezTo>
                    <a:pt x="88" y="622"/>
                    <a:pt x="89" y="622"/>
                    <a:pt x="90" y="622"/>
                  </a:cubicBezTo>
                  <a:lnTo>
                    <a:pt x="98" y="622"/>
                  </a:lnTo>
                  <a:cubicBezTo>
                    <a:pt x="790" y="554"/>
                    <a:pt x="1471" y="401"/>
                    <a:pt x="2125" y="165"/>
                  </a:cubicBezTo>
                  <a:cubicBezTo>
                    <a:pt x="2170" y="151"/>
                    <a:pt x="2194" y="102"/>
                    <a:pt x="2178" y="57"/>
                  </a:cubicBezTo>
                  <a:cubicBezTo>
                    <a:pt x="2165" y="22"/>
                    <a:pt x="2133" y="1"/>
                    <a:pt x="20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9"/>
            <p:cNvSpPr/>
            <p:nvPr/>
          </p:nvSpPr>
          <p:spPr>
            <a:xfrm>
              <a:off x="5323675" y="1327650"/>
              <a:ext cx="17125" cy="63700"/>
            </a:xfrm>
            <a:custGeom>
              <a:avLst/>
              <a:gdLst/>
              <a:ahLst/>
              <a:cxnLst/>
              <a:rect l="l" t="t" r="r" b="b"/>
              <a:pathLst>
                <a:path w="685" h="2548" extrusionOk="0">
                  <a:moveTo>
                    <a:pt x="589" y="1"/>
                  </a:moveTo>
                  <a:cubicBezTo>
                    <a:pt x="557" y="1"/>
                    <a:pt x="527" y="19"/>
                    <a:pt x="513" y="50"/>
                  </a:cubicBezTo>
                  <a:cubicBezTo>
                    <a:pt x="160" y="804"/>
                    <a:pt x="0" y="1636"/>
                    <a:pt x="49" y="2468"/>
                  </a:cubicBezTo>
                  <a:cubicBezTo>
                    <a:pt x="51" y="2512"/>
                    <a:pt x="88" y="2547"/>
                    <a:pt x="133" y="2548"/>
                  </a:cubicBezTo>
                  <a:lnTo>
                    <a:pt x="137" y="2547"/>
                  </a:lnTo>
                  <a:cubicBezTo>
                    <a:pt x="184" y="2544"/>
                    <a:pt x="220" y="2504"/>
                    <a:pt x="217" y="2458"/>
                  </a:cubicBezTo>
                  <a:cubicBezTo>
                    <a:pt x="170" y="1653"/>
                    <a:pt x="324" y="851"/>
                    <a:pt x="665" y="120"/>
                  </a:cubicBezTo>
                  <a:cubicBezTo>
                    <a:pt x="685" y="79"/>
                    <a:pt x="666" y="28"/>
                    <a:pt x="625" y="8"/>
                  </a:cubicBezTo>
                  <a:cubicBezTo>
                    <a:pt x="613" y="3"/>
                    <a:pt x="601" y="1"/>
                    <a:pt x="5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9"/>
            <p:cNvSpPr/>
            <p:nvPr/>
          </p:nvSpPr>
          <p:spPr>
            <a:xfrm>
              <a:off x="5261625" y="1280375"/>
              <a:ext cx="429050" cy="226025"/>
            </a:xfrm>
            <a:custGeom>
              <a:avLst/>
              <a:gdLst/>
              <a:ahLst/>
              <a:cxnLst/>
              <a:rect l="l" t="t" r="r" b="b"/>
              <a:pathLst>
                <a:path w="17162" h="9041" extrusionOk="0">
                  <a:moveTo>
                    <a:pt x="16106" y="1"/>
                  </a:moveTo>
                  <a:cubicBezTo>
                    <a:pt x="16013" y="1"/>
                    <a:pt x="15919" y="15"/>
                    <a:pt x="15833" y="44"/>
                  </a:cubicBezTo>
                  <a:cubicBezTo>
                    <a:pt x="15118" y="286"/>
                    <a:pt x="14527" y="1398"/>
                    <a:pt x="13783" y="2421"/>
                  </a:cubicBezTo>
                  <a:cubicBezTo>
                    <a:pt x="13145" y="2887"/>
                    <a:pt x="12490" y="3326"/>
                    <a:pt x="11816" y="3736"/>
                  </a:cubicBezTo>
                  <a:cubicBezTo>
                    <a:pt x="12281" y="3366"/>
                    <a:pt x="12824" y="2840"/>
                    <a:pt x="12930" y="2339"/>
                  </a:cubicBezTo>
                  <a:cubicBezTo>
                    <a:pt x="12967" y="2162"/>
                    <a:pt x="12934" y="1963"/>
                    <a:pt x="12805" y="1837"/>
                  </a:cubicBezTo>
                  <a:cubicBezTo>
                    <a:pt x="12719" y="1755"/>
                    <a:pt x="12605" y="1718"/>
                    <a:pt x="12487" y="1718"/>
                  </a:cubicBezTo>
                  <a:cubicBezTo>
                    <a:pt x="12352" y="1718"/>
                    <a:pt x="12211" y="1766"/>
                    <a:pt x="12102" y="1848"/>
                  </a:cubicBezTo>
                  <a:cubicBezTo>
                    <a:pt x="11628" y="2201"/>
                    <a:pt x="11467" y="3189"/>
                    <a:pt x="11154" y="4127"/>
                  </a:cubicBezTo>
                  <a:cubicBezTo>
                    <a:pt x="10686" y="4394"/>
                    <a:pt x="10211" y="4648"/>
                    <a:pt x="9728" y="4889"/>
                  </a:cubicBezTo>
                  <a:cubicBezTo>
                    <a:pt x="10189" y="4523"/>
                    <a:pt x="10842" y="3912"/>
                    <a:pt x="10894" y="3344"/>
                  </a:cubicBezTo>
                  <a:cubicBezTo>
                    <a:pt x="10909" y="3172"/>
                    <a:pt x="10855" y="2985"/>
                    <a:pt x="10717" y="2881"/>
                  </a:cubicBezTo>
                  <a:cubicBezTo>
                    <a:pt x="10643" y="2824"/>
                    <a:pt x="10554" y="2800"/>
                    <a:pt x="10463" y="2800"/>
                  </a:cubicBezTo>
                  <a:cubicBezTo>
                    <a:pt x="10314" y="2800"/>
                    <a:pt x="10159" y="2866"/>
                    <a:pt x="10048" y="2970"/>
                  </a:cubicBezTo>
                  <a:cubicBezTo>
                    <a:pt x="9639" y="3357"/>
                    <a:pt x="9496" y="4185"/>
                    <a:pt x="9299" y="5098"/>
                  </a:cubicBezTo>
                  <a:cubicBezTo>
                    <a:pt x="8794" y="5339"/>
                    <a:pt x="8282" y="5565"/>
                    <a:pt x="7764" y="5776"/>
                  </a:cubicBezTo>
                  <a:cubicBezTo>
                    <a:pt x="8039" y="5596"/>
                    <a:pt x="8387" y="5358"/>
                    <a:pt x="8680" y="5123"/>
                  </a:cubicBezTo>
                  <a:cubicBezTo>
                    <a:pt x="9432" y="4519"/>
                    <a:pt x="9079" y="3952"/>
                    <a:pt x="8939" y="3819"/>
                  </a:cubicBezTo>
                  <a:cubicBezTo>
                    <a:pt x="8854" y="3739"/>
                    <a:pt x="8733" y="3687"/>
                    <a:pt x="8594" y="3687"/>
                  </a:cubicBezTo>
                  <a:cubicBezTo>
                    <a:pt x="8344" y="3687"/>
                    <a:pt x="8035" y="3855"/>
                    <a:pt x="7775" y="4329"/>
                  </a:cubicBezTo>
                  <a:cubicBezTo>
                    <a:pt x="7394" y="5024"/>
                    <a:pt x="7307" y="5699"/>
                    <a:pt x="7284" y="5965"/>
                  </a:cubicBezTo>
                  <a:cubicBezTo>
                    <a:pt x="6667" y="6203"/>
                    <a:pt x="6042" y="6420"/>
                    <a:pt x="5411" y="6615"/>
                  </a:cubicBezTo>
                  <a:cubicBezTo>
                    <a:pt x="5704" y="6426"/>
                    <a:pt x="6096" y="6160"/>
                    <a:pt x="6423" y="5898"/>
                  </a:cubicBezTo>
                  <a:cubicBezTo>
                    <a:pt x="7197" y="5278"/>
                    <a:pt x="6834" y="4693"/>
                    <a:pt x="6689" y="4557"/>
                  </a:cubicBezTo>
                  <a:cubicBezTo>
                    <a:pt x="6602" y="4474"/>
                    <a:pt x="6478" y="4421"/>
                    <a:pt x="6335" y="4421"/>
                  </a:cubicBezTo>
                  <a:cubicBezTo>
                    <a:pt x="6077" y="4421"/>
                    <a:pt x="5760" y="4594"/>
                    <a:pt x="5493" y="5081"/>
                  </a:cubicBezTo>
                  <a:cubicBezTo>
                    <a:pt x="5112" y="5777"/>
                    <a:pt x="5015" y="6453"/>
                    <a:pt x="4990" y="6742"/>
                  </a:cubicBezTo>
                  <a:cubicBezTo>
                    <a:pt x="4325" y="6935"/>
                    <a:pt x="3654" y="7104"/>
                    <a:pt x="2978" y="7249"/>
                  </a:cubicBezTo>
                  <a:cubicBezTo>
                    <a:pt x="3314" y="7096"/>
                    <a:pt x="3744" y="6888"/>
                    <a:pt x="4113" y="6672"/>
                  </a:cubicBezTo>
                  <a:cubicBezTo>
                    <a:pt x="5035" y="6136"/>
                    <a:pt x="4742" y="5456"/>
                    <a:pt x="4611" y="5287"/>
                  </a:cubicBezTo>
                  <a:cubicBezTo>
                    <a:pt x="4515" y="5165"/>
                    <a:pt x="4356" y="5079"/>
                    <a:pt x="4160" y="5079"/>
                  </a:cubicBezTo>
                  <a:cubicBezTo>
                    <a:pt x="3900" y="5079"/>
                    <a:pt x="3576" y="5232"/>
                    <a:pt x="3255" y="5655"/>
                  </a:cubicBezTo>
                  <a:cubicBezTo>
                    <a:pt x="2730" y="6345"/>
                    <a:pt x="2523" y="7062"/>
                    <a:pt x="2451" y="7357"/>
                  </a:cubicBezTo>
                  <a:cubicBezTo>
                    <a:pt x="1653" y="7512"/>
                    <a:pt x="851" y="7632"/>
                    <a:pt x="45" y="7716"/>
                  </a:cubicBezTo>
                  <a:cubicBezTo>
                    <a:pt x="34" y="7768"/>
                    <a:pt x="20" y="7819"/>
                    <a:pt x="1" y="7868"/>
                  </a:cubicBezTo>
                  <a:lnTo>
                    <a:pt x="0" y="7871"/>
                  </a:lnTo>
                  <a:cubicBezTo>
                    <a:pt x="519" y="7819"/>
                    <a:pt x="1036" y="7751"/>
                    <a:pt x="1553" y="7669"/>
                  </a:cubicBezTo>
                  <a:cubicBezTo>
                    <a:pt x="1872" y="7619"/>
                    <a:pt x="2192" y="7562"/>
                    <a:pt x="2510" y="7499"/>
                  </a:cubicBezTo>
                  <a:cubicBezTo>
                    <a:pt x="2845" y="7856"/>
                    <a:pt x="4038" y="9040"/>
                    <a:pt x="5091" y="9040"/>
                  </a:cubicBezTo>
                  <a:cubicBezTo>
                    <a:pt x="5149" y="9040"/>
                    <a:pt x="5207" y="9037"/>
                    <a:pt x="5264" y="9029"/>
                  </a:cubicBezTo>
                  <a:cubicBezTo>
                    <a:pt x="5512" y="8996"/>
                    <a:pt x="5761" y="8860"/>
                    <a:pt x="5866" y="8632"/>
                  </a:cubicBezTo>
                  <a:cubicBezTo>
                    <a:pt x="6016" y="8309"/>
                    <a:pt x="5830" y="7912"/>
                    <a:pt x="5538" y="7714"/>
                  </a:cubicBezTo>
                  <a:cubicBezTo>
                    <a:pt x="5122" y="7432"/>
                    <a:pt x="4102" y="7374"/>
                    <a:pt x="3342" y="7374"/>
                  </a:cubicBezTo>
                  <a:cubicBezTo>
                    <a:pt x="3263" y="7374"/>
                    <a:pt x="3188" y="7374"/>
                    <a:pt x="3116" y="7375"/>
                  </a:cubicBezTo>
                  <a:cubicBezTo>
                    <a:pt x="3790" y="7228"/>
                    <a:pt x="4457" y="7057"/>
                    <a:pt x="5119" y="6862"/>
                  </a:cubicBezTo>
                  <a:cubicBezTo>
                    <a:pt x="5408" y="7105"/>
                    <a:pt x="6403" y="7886"/>
                    <a:pt x="7243" y="7886"/>
                  </a:cubicBezTo>
                  <a:cubicBezTo>
                    <a:pt x="7342" y="7886"/>
                    <a:pt x="7439" y="7875"/>
                    <a:pt x="7532" y="7851"/>
                  </a:cubicBezTo>
                  <a:cubicBezTo>
                    <a:pt x="7734" y="7801"/>
                    <a:pt x="7924" y="7664"/>
                    <a:pt x="7989" y="7467"/>
                  </a:cubicBezTo>
                  <a:cubicBezTo>
                    <a:pt x="8080" y="7189"/>
                    <a:pt x="7889" y="6880"/>
                    <a:pt x="7630" y="6746"/>
                  </a:cubicBezTo>
                  <a:cubicBezTo>
                    <a:pt x="7440" y="6648"/>
                    <a:pt x="7126" y="6614"/>
                    <a:pt x="6781" y="6614"/>
                  </a:cubicBezTo>
                  <a:cubicBezTo>
                    <a:pt x="6404" y="6614"/>
                    <a:pt x="5991" y="6654"/>
                    <a:pt x="5661" y="6696"/>
                  </a:cubicBezTo>
                  <a:cubicBezTo>
                    <a:pt x="5942" y="6607"/>
                    <a:pt x="6221" y="6514"/>
                    <a:pt x="6500" y="6417"/>
                  </a:cubicBezTo>
                  <a:cubicBezTo>
                    <a:pt x="6819" y="6305"/>
                    <a:pt x="7136" y="6187"/>
                    <a:pt x="7452" y="6064"/>
                  </a:cubicBezTo>
                  <a:cubicBezTo>
                    <a:pt x="7784" y="6286"/>
                    <a:pt x="8886" y="6976"/>
                    <a:pt x="9733" y="6976"/>
                  </a:cubicBezTo>
                  <a:cubicBezTo>
                    <a:pt x="9841" y="6976"/>
                    <a:pt x="9944" y="6965"/>
                    <a:pt x="10042" y="6940"/>
                  </a:cubicBezTo>
                  <a:cubicBezTo>
                    <a:pt x="10239" y="6890"/>
                    <a:pt x="10425" y="6756"/>
                    <a:pt x="10489" y="6564"/>
                  </a:cubicBezTo>
                  <a:cubicBezTo>
                    <a:pt x="10578" y="6291"/>
                    <a:pt x="10391" y="5989"/>
                    <a:pt x="10137" y="5858"/>
                  </a:cubicBezTo>
                  <a:cubicBezTo>
                    <a:pt x="9913" y="5742"/>
                    <a:pt x="9632" y="5695"/>
                    <a:pt x="9309" y="5695"/>
                  </a:cubicBezTo>
                  <a:cubicBezTo>
                    <a:pt x="8906" y="5695"/>
                    <a:pt x="8439" y="5768"/>
                    <a:pt x="7933" y="5870"/>
                  </a:cubicBezTo>
                  <a:cubicBezTo>
                    <a:pt x="8581" y="5603"/>
                    <a:pt x="9218" y="5313"/>
                    <a:pt x="9842" y="5000"/>
                  </a:cubicBezTo>
                  <a:cubicBezTo>
                    <a:pt x="9985" y="5101"/>
                    <a:pt x="10371" y="5337"/>
                    <a:pt x="11299" y="5729"/>
                  </a:cubicBezTo>
                  <a:cubicBezTo>
                    <a:pt x="11509" y="5819"/>
                    <a:pt x="11689" y="5854"/>
                    <a:pt x="11842" y="5854"/>
                  </a:cubicBezTo>
                  <a:cubicBezTo>
                    <a:pt x="12340" y="5854"/>
                    <a:pt x="12549" y="5473"/>
                    <a:pt x="12588" y="5327"/>
                  </a:cubicBezTo>
                  <a:cubicBezTo>
                    <a:pt x="12676" y="5005"/>
                    <a:pt x="12430" y="4537"/>
                    <a:pt x="11577" y="4535"/>
                  </a:cubicBezTo>
                  <a:cubicBezTo>
                    <a:pt x="11191" y="4535"/>
                    <a:pt x="10807" y="4589"/>
                    <a:pt x="10435" y="4694"/>
                  </a:cubicBezTo>
                  <a:cubicBezTo>
                    <a:pt x="10675" y="4567"/>
                    <a:pt x="10914" y="4437"/>
                    <a:pt x="11149" y="4303"/>
                  </a:cubicBezTo>
                  <a:cubicBezTo>
                    <a:pt x="11270" y="4235"/>
                    <a:pt x="11389" y="4165"/>
                    <a:pt x="11509" y="4095"/>
                  </a:cubicBezTo>
                  <a:cubicBezTo>
                    <a:pt x="11795" y="4172"/>
                    <a:pt x="12564" y="4358"/>
                    <a:pt x="13278" y="4358"/>
                  </a:cubicBezTo>
                  <a:cubicBezTo>
                    <a:pt x="13662" y="4358"/>
                    <a:pt x="14031" y="4304"/>
                    <a:pt x="14298" y="4149"/>
                  </a:cubicBezTo>
                  <a:cubicBezTo>
                    <a:pt x="14472" y="4047"/>
                    <a:pt x="14614" y="3869"/>
                    <a:pt x="14621" y="3668"/>
                  </a:cubicBezTo>
                  <a:cubicBezTo>
                    <a:pt x="14633" y="3386"/>
                    <a:pt x="14372" y="3150"/>
                    <a:pt x="14095" y="3095"/>
                  </a:cubicBezTo>
                  <a:cubicBezTo>
                    <a:pt x="14035" y="3083"/>
                    <a:pt x="13973" y="3077"/>
                    <a:pt x="13908" y="3077"/>
                  </a:cubicBezTo>
                  <a:cubicBezTo>
                    <a:pt x="13418" y="3077"/>
                    <a:pt x="12792" y="3401"/>
                    <a:pt x="12108" y="3733"/>
                  </a:cubicBezTo>
                  <a:cubicBezTo>
                    <a:pt x="12698" y="3365"/>
                    <a:pt x="13273" y="2978"/>
                    <a:pt x="13831" y="2570"/>
                  </a:cubicBezTo>
                  <a:cubicBezTo>
                    <a:pt x="14579" y="2362"/>
                    <a:pt x="17162" y="1547"/>
                    <a:pt x="16711" y="319"/>
                  </a:cubicBezTo>
                  <a:cubicBezTo>
                    <a:pt x="16599" y="104"/>
                    <a:pt x="16353" y="1"/>
                    <a:pt x="16106"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9"/>
            <p:cNvSpPr/>
            <p:nvPr/>
          </p:nvSpPr>
          <p:spPr>
            <a:xfrm>
              <a:off x="5071400" y="913025"/>
              <a:ext cx="235875" cy="416050"/>
            </a:xfrm>
            <a:custGeom>
              <a:avLst/>
              <a:gdLst/>
              <a:ahLst/>
              <a:cxnLst/>
              <a:rect l="l" t="t" r="r" b="b"/>
              <a:pathLst>
                <a:path w="9435" h="16642" extrusionOk="0">
                  <a:moveTo>
                    <a:pt x="669" y="0"/>
                  </a:moveTo>
                  <a:cubicBezTo>
                    <a:pt x="573" y="0"/>
                    <a:pt x="474" y="18"/>
                    <a:pt x="373" y="57"/>
                  </a:cubicBezTo>
                  <a:cubicBezTo>
                    <a:pt x="81" y="218"/>
                    <a:pt x="1" y="625"/>
                    <a:pt x="114" y="941"/>
                  </a:cubicBezTo>
                  <a:cubicBezTo>
                    <a:pt x="366" y="1651"/>
                    <a:pt x="1489" y="2224"/>
                    <a:pt x="2524" y="2951"/>
                  </a:cubicBezTo>
                  <a:cubicBezTo>
                    <a:pt x="3001" y="3580"/>
                    <a:pt x="3450" y="4229"/>
                    <a:pt x="3871" y="4895"/>
                  </a:cubicBezTo>
                  <a:cubicBezTo>
                    <a:pt x="3494" y="4438"/>
                    <a:pt x="2958" y="3903"/>
                    <a:pt x="2456" y="3804"/>
                  </a:cubicBezTo>
                  <a:cubicBezTo>
                    <a:pt x="2415" y="3796"/>
                    <a:pt x="2373" y="3792"/>
                    <a:pt x="2331" y="3792"/>
                  </a:cubicBezTo>
                  <a:cubicBezTo>
                    <a:pt x="2191" y="3792"/>
                    <a:pt x="2050" y="3838"/>
                    <a:pt x="1956" y="3939"/>
                  </a:cubicBezTo>
                  <a:cubicBezTo>
                    <a:pt x="1782" y="4124"/>
                    <a:pt x="1822" y="4439"/>
                    <a:pt x="1978" y="4641"/>
                  </a:cubicBezTo>
                  <a:cubicBezTo>
                    <a:pt x="2339" y="5109"/>
                    <a:pt x="3330" y="5254"/>
                    <a:pt x="4273" y="5552"/>
                  </a:cubicBezTo>
                  <a:cubicBezTo>
                    <a:pt x="4548" y="6014"/>
                    <a:pt x="4810" y="6485"/>
                    <a:pt x="5058" y="6965"/>
                  </a:cubicBezTo>
                  <a:cubicBezTo>
                    <a:pt x="4685" y="6509"/>
                    <a:pt x="4063" y="5866"/>
                    <a:pt x="3495" y="5825"/>
                  </a:cubicBezTo>
                  <a:cubicBezTo>
                    <a:pt x="3478" y="5824"/>
                    <a:pt x="3462" y="5823"/>
                    <a:pt x="3446" y="5823"/>
                  </a:cubicBezTo>
                  <a:cubicBezTo>
                    <a:pt x="3288" y="5823"/>
                    <a:pt x="3126" y="5883"/>
                    <a:pt x="3034" y="6009"/>
                  </a:cubicBezTo>
                  <a:cubicBezTo>
                    <a:pt x="2890" y="6206"/>
                    <a:pt x="2962" y="6501"/>
                    <a:pt x="3134" y="6677"/>
                  </a:cubicBezTo>
                  <a:cubicBezTo>
                    <a:pt x="3529" y="7080"/>
                    <a:pt x="4359" y="7208"/>
                    <a:pt x="5275" y="7390"/>
                  </a:cubicBezTo>
                  <a:cubicBezTo>
                    <a:pt x="5524" y="7891"/>
                    <a:pt x="5758" y="8399"/>
                    <a:pt x="5978" y="8914"/>
                  </a:cubicBezTo>
                  <a:cubicBezTo>
                    <a:pt x="5794" y="8640"/>
                    <a:pt x="5549" y="8298"/>
                    <a:pt x="5309" y="8008"/>
                  </a:cubicBezTo>
                  <a:cubicBezTo>
                    <a:pt x="5023" y="7662"/>
                    <a:pt x="4747" y="7556"/>
                    <a:pt x="4522" y="7556"/>
                  </a:cubicBezTo>
                  <a:cubicBezTo>
                    <a:pt x="4264" y="7556"/>
                    <a:pt x="4071" y="7695"/>
                    <a:pt x="4002" y="7771"/>
                  </a:cubicBezTo>
                  <a:cubicBezTo>
                    <a:pt x="3781" y="8012"/>
                    <a:pt x="3787" y="8534"/>
                    <a:pt x="4532" y="8925"/>
                  </a:cubicBezTo>
                  <a:cubicBezTo>
                    <a:pt x="5233" y="9295"/>
                    <a:pt x="5908" y="9370"/>
                    <a:pt x="6176" y="9389"/>
                  </a:cubicBezTo>
                  <a:cubicBezTo>
                    <a:pt x="6424" y="10003"/>
                    <a:pt x="6651" y="10623"/>
                    <a:pt x="6857" y="11251"/>
                  </a:cubicBezTo>
                  <a:cubicBezTo>
                    <a:pt x="6662" y="10962"/>
                    <a:pt x="6390" y="10575"/>
                    <a:pt x="6123" y="10251"/>
                  </a:cubicBezTo>
                  <a:cubicBezTo>
                    <a:pt x="5827" y="9895"/>
                    <a:pt x="5543" y="9786"/>
                    <a:pt x="5311" y="9786"/>
                  </a:cubicBezTo>
                  <a:cubicBezTo>
                    <a:pt x="5046" y="9786"/>
                    <a:pt x="4848" y="9928"/>
                    <a:pt x="4777" y="10007"/>
                  </a:cubicBezTo>
                  <a:cubicBezTo>
                    <a:pt x="4550" y="10255"/>
                    <a:pt x="4557" y="10793"/>
                    <a:pt x="5322" y="11195"/>
                  </a:cubicBezTo>
                  <a:cubicBezTo>
                    <a:pt x="6022" y="11565"/>
                    <a:pt x="6700" y="11649"/>
                    <a:pt x="6989" y="11670"/>
                  </a:cubicBezTo>
                  <a:cubicBezTo>
                    <a:pt x="7194" y="12332"/>
                    <a:pt x="7374" y="12999"/>
                    <a:pt x="7531" y="13673"/>
                  </a:cubicBezTo>
                  <a:cubicBezTo>
                    <a:pt x="7371" y="13341"/>
                    <a:pt x="7156" y="12914"/>
                    <a:pt x="6935" y="12548"/>
                  </a:cubicBezTo>
                  <a:cubicBezTo>
                    <a:pt x="6635" y="12052"/>
                    <a:pt x="6299" y="11916"/>
                    <a:pt x="6028" y="11916"/>
                  </a:cubicBezTo>
                  <a:cubicBezTo>
                    <a:pt x="5800" y="11916"/>
                    <a:pt x="5618" y="12013"/>
                    <a:pt x="5542" y="12074"/>
                  </a:cubicBezTo>
                  <a:cubicBezTo>
                    <a:pt x="5262" y="12302"/>
                    <a:pt x="5182" y="12873"/>
                    <a:pt x="5932" y="13424"/>
                  </a:cubicBezTo>
                  <a:cubicBezTo>
                    <a:pt x="6631" y="13937"/>
                    <a:pt x="7350" y="14132"/>
                    <a:pt x="7646" y="14198"/>
                  </a:cubicBezTo>
                  <a:cubicBezTo>
                    <a:pt x="7815" y="14994"/>
                    <a:pt x="7948" y="15794"/>
                    <a:pt x="8046" y="16599"/>
                  </a:cubicBezTo>
                  <a:cubicBezTo>
                    <a:pt x="8098" y="16608"/>
                    <a:pt x="8150" y="16622"/>
                    <a:pt x="8199" y="16640"/>
                  </a:cubicBezTo>
                  <a:lnTo>
                    <a:pt x="8202" y="16641"/>
                  </a:lnTo>
                  <a:cubicBezTo>
                    <a:pt x="8141" y="16122"/>
                    <a:pt x="8065" y="15607"/>
                    <a:pt x="7974" y="15091"/>
                  </a:cubicBezTo>
                  <a:cubicBezTo>
                    <a:pt x="7918" y="14773"/>
                    <a:pt x="7856" y="14455"/>
                    <a:pt x="7788" y="14137"/>
                  </a:cubicBezTo>
                  <a:cubicBezTo>
                    <a:pt x="8158" y="13778"/>
                    <a:pt x="9434" y="12448"/>
                    <a:pt x="9272" y="11359"/>
                  </a:cubicBezTo>
                  <a:cubicBezTo>
                    <a:pt x="9235" y="11110"/>
                    <a:pt x="9094" y="10864"/>
                    <a:pt x="8865" y="10763"/>
                  </a:cubicBezTo>
                  <a:cubicBezTo>
                    <a:pt x="8789" y="10729"/>
                    <a:pt x="8709" y="10713"/>
                    <a:pt x="8629" y="10713"/>
                  </a:cubicBezTo>
                  <a:cubicBezTo>
                    <a:pt x="8366" y="10713"/>
                    <a:pt x="8100" y="10879"/>
                    <a:pt x="7953" y="11106"/>
                  </a:cubicBezTo>
                  <a:cubicBezTo>
                    <a:pt x="7650" y="11570"/>
                    <a:pt x="7630" y="12763"/>
                    <a:pt x="7654" y="13534"/>
                  </a:cubicBezTo>
                  <a:cubicBezTo>
                    <a:pt x="7495" y="12863"/>
                    <a:pt x="7314" y="12197"/>
                    <a:pt x="7107" y="11539"/>
                  </a:cubicBezTo>
                  <a:cubicBezTo>
                    <a:pt x="7373" y="11213"/>
                    <a:pt x="8297" y="9991"/>
                    <a:pt x="8057" y="9109"/>
                  </a:cubicBezTo>
                  <a:cubicBezTo>
                    <a:pt x="8003" y="8910"/>
                    <a:pt x="7863" y="8721"/>
                    <a:pt x="7665" y="8659"/>
                  </a:cubicBezTo>
                  <a:cubicBezTo>
                    <a:pt x="7619" y="8645"/>
                    <a:pt x="7573" y="8638"/>
                    <a:pt x="7526" y="8638"/>
                  </a:cubicBezTo>
                  <a:cubicBezTo>
                    <a:pt x="7289" y="8638"/>
                    <a:pt x="7058" y="8812"/>
                    <a:pt x="6950" y="9031"/>
                  </a:cubicBezTo>
                  <a:cubicBezTo>
                    <a:pt x="6752" y="9429"/>
                    <a:pt x="6842" y="10369"/>
                    <a:pt x="6933" y="11000"/>
                  </a:cubicBezTo>
                  <a:cubicBezTo>
                    <a:pt x="6839" y="10720"/>
                    <a:pt x="6742" y="10442"/>
                    <a:pt x="6639" y="10166"/>
                  </a:cubicBezTo>
                  <a:cubicBezTo>
                    <a:pt x="6522" y="9848"/>
                    <a:pt x="6399" y="9533"/>
                    <a:pt x="6271" y="9220"/>
                  </a:cubicBezTo>
                  <a:cubicBezTo>
                    <a:pt x="6515" y="8840"/>
                    <a:pt x="7338" y="7475"/>
                    <a:pt x="7104" y="6616"/>
                  </a:cubicBezTo>
                  <a:cubicBezTo>
                    <a:pt x="7050" y="6420"/>
                    <a:pt x="6915" y="6236"/>
                    <a:pt x="6720" y="6175"/>
                  </a:cubicBezTo>
                  <a:cubicBezTo>
                    <a:pt x="6675" y="6161"/>
                    <a:pt x="6630" y="6154"/>
                    <a:pt x="6585" y="6154"/>
                  </a:cubicBezTo>
                  <a:cubicBezTo>
                    <a:pt x="6353" y="6154"/>
                    <a:pt x="6127" y="6324"/>
                    <a:pt x="6020" y="6538"/>
                  </a:cubicBezTo>
                  <a:cubicBezTo>
                    <a:pt x="5768" y="7046"/>
                    <a:pt x="5869" y="7836"/>
                    <a:pt x="6069" y="8742"/>
                  </a:cubicBezTo>
                  <a:cubicBezTo>
                    <a:pt x="5791" y="8098"/>
                    <a:pt x="5490" y="7467"/>
                    <a:pt x="5167" y="6847"/>
                  </a:cubicBezTo>
                  <a:cubicBezTo>
                    <a:pt x="5267" y="6703"/>
                    <a:pt x="5496" y="6312"/>
                    <a:pt x="5873" y="5380"/>
                  </a:cubicBezTo>
                  <a:cubicBezTo>
                    <a:pt x="6238" y="4475"/>
                    <a:pt x="5639" y="4145"/>
                    <a:pt x="5448" y="4096"/>
                  </a:cubicBezTo>
                  <a:cubicBezTo>
                    <a:pt x="5410" y="4087"/>
                    <a:pt x="5370" y="4081"/>
                    <a:pt x="5330" y="4081"/>
                  </a:cubicBezTo>
                  <a:cubicBezTo>
                    <a:pt x="5023" y="4081"/>
                    <a:pt x="4663" y="4368"/>
                    <a:pt x="4674" y="5120"/>
                  </a:cubicBezTo>
                  <a:cubicBezTo>
                    <a:pt x="4680" y="5507"/>
                    <a:pt x="4741" y="5890"/>
                    <a:pt x="4853" y="6260"/>
                  </a:cubicBezTo>
                  <a:cubicBezTo>
                    <a:pt x="4721" y="6022"/>
                    <a:pt x="4587" y="5786"/>
                    <a:pt x="4449" y="5553"/>
                  </a:cubicBezTo>
                  <a:cubicBezTo>
                    <a:pt x="4379" y="5434"/>
                    <a:pt x="4307" y="5315"/>
                    <a:pt x="4235" y="5197"/>
                  </a:cubicBezTo>
                  <a:cubicBezTo>
                    <a:pt x="4345" y="4754"/>
                    <a:pt x="4697" y="3162"/>
                    <a:pt x="4242" y="2406"/>
                  </a:cubicBezTo>
                  <a:cubicBezTo>
                    <a:pt x="4137" y="2234"/>
                    <a:pt x="3957" y="2095"/>
                    <a:pt x="3757" y="2091"/>
                  </a:cubicBezTo>
                  <a:cubicBezTo>
                    <a:pt x="3754" y="2091"/>
                    <a:pt x="3750" y="2091"/>
                    <a:pt x="3746" y="2091"/>
                  </a:cubicBezTo>
                  <a:cubicBezTo>
                    <a:pt x="3468" y="2091"/>
                    <a:pt x="3241" y="2353"/>
                    <a:pt x="3191" y="2627"/>
                  </a:cubicBezTo>
                  <a:cubicBezTo>
                    <a:pt x="3097" y="3141"/>
                    <a:pt x="3475" y="3835"/>
                    <a:pt x="3863" y="4603"/>
                  </a:cubicBezTo>
                  <a:cubicBezTo>
                    <a:pt x="3485" y="4019"/>
                    <a:pt x="3089" y="3451"/>
                    <a:pt x="2672" y="2901"/>
                  </a:cubicBezTo>
                  <a:cubicBezTo>
                    <a:pt x="2470" y="2217"/>
                    <a:pt x="1733" y="0"/>
                    <a:pt x="669"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9"/>
            <p:cNvSpPr/>
            <p:nvPr/>
          </p:nvSpPr>
          <p:spPr>
            <a:xfrm>
              <a:off x="4282450" y="874825"/>
              <a:ext cx="350300" cy="809475"/>
            </a:xfrm>
            <a:custGeom>
              <a:avLst/>
              <a:gdLst/>
              <a:ahLst/>
              <a:cxnLst/>
              <a:rect l="l" t="t" r="r" b="b"/>
              <a:pathLst>
                <a:path w="14012" h="32379" extrusionOk="0">
                  <a:moveTo>
                    <a:pt x="5667" y="0"/>
                  </a:moveTo>
                  <a:cubicBezTo>
                    <a:pt x="5244" y="0"/>
                    <a:pt x="4812" y="292"/>
                    <a:pt x="4560" y="657"/>
                  </a:cubicBezTo>
                  <a:cubicBezTo>
                    <a:pt x="3979" y="1494"/>
                    <a:pt x="4016" y="2655"/>
                    <a:pt x="4204" y="3661"/>
                  </a:cubicBezTo>
                  <a:cubicBezTo>
                    <a:pt x="4091" y="3497"/>
                    <a:pt x="3906" y="3374"/>
                    <a:pt x="3708" y="3346"/>
                  </a:cubicBezTo>
                  <a:cubicBezTo>
                    <a:pt x="3658" y="3339"/>
                    <a:pt x="3609" y="3335"/>
                    <a:pt x="3562" y="3335"/>
                  </a:cubicBezTo>
                  <a:cubicBezTo>
                    <a:pt x="1850" y="3335"/>
                    <a:pt x="1886" y="7847"/>
                    <a:pt x="2604" y="9628"/>
                  </a:cubicBezTo>
                  <a:cubicBezTo>
                    <a:pt x="2458" y="9496"/>
                    <a:pt x="2296" y="9437"/>
                    <a:pt x="2136" y="9437"/>
                  </a:cubicBezTo>
                  <a:cubicBezTo>
                    <a:pt x="1739" y="9437"/>
                    <a:pt x="1356" y="9800"/>
                    <a:pt x="1263" y="10305"/>
                  </a:cubicBezTo>
                  <a:cubicBezTo>
                    <a:pt x="1029" y="11576"/>
                    <a:pt x="2517" y="14154"/>
                    <a:pt x="3329" y="15245"/>
                  </a:cubicBezTo>
                  <a:cubicBezTo>
                    <a:pt x="3142" y="15132"/>
                    <a:pt x="2931" y="15061"/>
                    <a:pt x="2719" y="15061"/>
                  </a:cubicBezTo>
                  <a:cubicBezTo>
                    <a:pt x="2652" y="15061"/>
                    <a:pt x="2585" y="15068"/>
                    <a:pt x="2519" y="15083"/>
                  </a:cubicBezTo>
                  <a:cubicBezTo>
                    <a:pt x="1143" y="15397"/>
                    <a:pt x="1" y="20379"/>
                    <a:pt x="6837" y="25801"/>
                  </a:cubicBezTo>
                  <a:cubicBezTo>
                    <a:pt x="6733" y="25729"/>
                    <a:pt x="6608" y="25696"/>
                    <a:pt x="6480" y="25696"/>
                  </a:cubicBezTo>
                  <a:cubicBezTo>
                    <a:pt x="6260" y="25696"/>
                    <a:pt x="6032" y="25795"/>
                    <a:pt x="5889" y="25967"/>
                  </a:cubicBezTo>
                  <a:cubicBezTo>
                    <a:pt x="4310" y="27859"/>
                    <a:pt x="10580" y="31043"/>
                    <a:pt x="13959" y="32378"/>
                  </a:cubicBezTo>
                  <a:cubicBezTo>
                    <a:pt x="14011" y="30176"/>
                    <a:pt x="13563" y="21162"/>
                    <a:pt x="11510" y="20383"/>
                  </a:cubicBezTo>
                  <a:cubicBezTo>
                    <a:pt x="11365" y="20328"/>
                    <a:pt x="11210" y="20299"/>
                    <a:pt x="11051" y="20299"/>
                  </a:cubicBezTo>
                  <a:cubicBezTo>
                    <a:pt x="10730" y="20299"/>
                    <a:pt x="10394" y="20418"/>
                    <a:pt x="10101" y="20686"/>
                  </a:cubicBezTo>
                  <a:cubicBezTo>
                    <a:pt x="10849" y="18520"/>
                    <a:pt x="10848" y="15381"/>
                    <a:pt x="9980" y="14746"/>
                  </a:cubicBezTo>
                  <a:cubicBezTo>
                    <a:pt x="9824" y="14632"/>
                    <a:pt x="9625" y="14567"/>
                    <a:pt x="9407" y="14567"/>
                  </a:cubicBezTo>
                  <a:cubicBezTo>
                    <a:pt x="9089" y="14567"/>
                    <a:pt x="8729" y="14705"/>
                    <a:pt x="8398" y="15030"/>
                  </a:cubicBezTo>
                  <a:cubicBezTo>
                    <a:pt x="9095" y="13593"/>
                    <a:pt x="10579" y="9343"/>
                    <a:pt x="8999" y="8639"/>
                  </a:cubicBezTo>
                  <a:cubicBezTo>
                    <a:pt x="8883" y="8587"/>
                    <a:pt x="8749" y="8558"/>
                    <a:pt x="8607" y="8558"/>
                  </a:cubicBezTo>
                  <a:cubicBezTo>
                    <a:pt x="8261" y="8558"/>
                    <a:pt x="7861" y="8726"/>
                    <a:pt x="7517" y="9135"/>
                  </a:cubicBezTo>
                  <a:cubicBezTo>
                    <a:pt x="7981" y="8096"/>
                    <a:pt x="8613" y="6117"/>
                    <a:pt x="8128" y="5086"/>
                  </a:cubicBezTo>
                  <a:cubicBezTo>
                    <a:pt x="7892" y="4585"/>
                    <a:pt x="7451" y="4313"/>
                    <a:pt x="7001" y="4313"/>
                  </a:cubicBezTo>
                  <a:cubicBezTo>
                    <a:pt x="6569" y="4313"/>
                    <a:pt x="6128" y="4565"/>
                    <a:pt x="5854" y="5108"/>
                  </a:cubicBezTo>
                  <a:cubicBezTo>
                    <a:pt x="7123" y="2496"/>
                    <a:pt x="7053" y="556"/>
                    <a:pt x="6027" y="79"/>
                  </a:cubicBezTo>
                  <a:cubicBezTo>
                    <a:pt x="5911" y="25"/>
                    <a:pt x="5789" y="0"/>
                    <a:pt x="5667"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9"/>
            <p:cNvSpPr/>
            <p:nvPr/>
          </p:nvSpPr>
          <p:spPr>
            <a:xfrm>
              <a:off x="4392975" y="976700"/>
              <a:ext cx="219100" cy="670400"/>
            </a:xfrm>
            <a:custGeom>
              <a:avLst/>
              <a:gdLst/>
              <a:ahLst/>
              <a:cxnLst/>
              <a:rect l="l" t="t" r="r" b="b"/>
              <a:pathLst>
                <a:path w="8764" h="26816" extrusionOk="0">
                  <a:moveTo>
                    <a:pt x="705" y="1"/>
                  </a:moveTo>
                  <a:cubicBezTo>
                    <a:pt x="661" y="1"/>
                    <a:pt x="624" y="34"/>
                    <a:pt x="620" y="78"/>
                  </a:cubicBezTo>
                  <a:cubicBezTo>
                    <a:pt x="235" y="4609"/>
                    <a:pt x="759" y="9467"/>
                    <a:pt x="2133" y="14127"/>
                  </a:cubicBezTo>
                  <a:cubicBezTo>
                    <a:pt x="3529" y="18854"/>
                    <a:pt x="5760" y="23230"/>
                    <a:pt x="8587" y="26784"/>
                  </a:cubicBezTo>
                  <a:cubicBezTo>
                    <a:pt x="8604" y="26803"/>
                    <a:pt x="8628" y="26816"/>
                    <a:pt x="8654" y="26816"/>
                  </a:cubicBezTo>
                  <a:cubicBezTo>
                    <a:pt x="8724" y="26816"/>
                    <a:pt x="8763" y="26734"/>
                    <a:pt x="8720" y="26679"/>
                  </a:cubicBezTo>
                  <a:cubicBezTo>
                    <a:pt x="3041" y="19542"/>
                    <a:pt x="1" y="9355"/>
                    <a:pt x="788" y="92"/>
                  </a:cubicBezTo>
                  <a:cubicBezTo>
                    <a:pt x="792" y="46"/>
                    <a:pt x="758" y="5"/>
                    <a:pt x="711" y="1"/>
                  </a:cubicBezTo>
                  <a:cubicBezTo>
                    <a:pt x="709" y="1"/>
                    <a:pt x="707" y="1"/>
                    <a:pt x="7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9"/>
            <p:cNvSpPr/>
            <p:nvPr/>
          </p:nvSpPr>
          <p:spPr>
            <a:xfrm>
              <a:off x="4364350" y="1033800"/>
              <a:ext cx="23350" cy="74450"/>
            </a:xfrm>
            <a:custGeom>
              <a:avLst/>
              <a:gdLst/>
              <a:ahLst/>
              <a:cxnLst/>
              <a:rect l="l" t="t" r="r" b="b"/>
              <a:pathLst>
                <a:path w="934" h="2978" extrusionOk="0">
                  <a:moveTo>
                    <a:pt x="90" y="1"/>
                  </a:moveTo>
                  <a:cubicBezTo>
                    <a:pt x="87" y="1"/>
                    <a:pt x="84" y="1"/>
                    <a:pt x="81" y="1"/>
                  </a:cubicBezTo>
                  <a:cubicBezTo>
                    <a:pt x="34" y="5"/>
                    <a:pt x="0" y="47"/>
                    <a:pt x="4" y="93"/>
                  </a:cubicBezTo>
                  <a:cubicBezTo>
                    <a:pt x="102" y="1073"/>
                    <a:pt x="355" y="2029"/>
                    <a:pt x="755" y="2928"/>
                  </a:cubicBezTo>
                  <a:cubicBezTo>
                    <a:pt x="769" y="2958"/>
                    <a:pt x="799" y="2977"/>
                    <a:pt x="832" y="2977"/>
                  </a:cubicBezTo>
                  <a:cubicBezTo>
                    <a:pt x="893" y="2977"/>
                    <a:pt x="934" y="2914"/>
                    <a:pt x="909" y="2859"/>
                  </a:cubicBezTo>
                  <a:cubicBezTo>
                    <a:pt x="517" y="1976"/>
                    <a:pt x="268" y="1037"/>
                    <a:pt x="173" y="77"/>
                  </a:cubicBezTo>
                  <a:cubicBezTo>
                    <a:pt x="168" y="33"/>
                    <a:pt x="132"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9"/>
            <p:cNvSpPr/>
            <p:nvPr/>
          </p:nvSpPr>
          <p:spPr>
            <a:xfrm>
              <a:off x="4359100" y="1164525"/>
              <a:ext cx="43525" cy="65750"/>
            </a:xfrm>
            <a:custGeom>
              <a:avLst/>
              <a:gdLst/>
              <a:ahLst/>
              <a:cxnLst/>
              <a:rect l="l" t="t" r="r" b="b"/>
              <a:pathLst>
                <a:path w="1741" h="2630" extrusionOk="0">
                  <a:moveTo>
                    <a:pt x="98" y="0"/>
                  </a:moveTo>
                  <a:cubicBezTo>
                    <a:pt x="87" y="0"/>
                    <a:pt x="77" y="2"/>
                    <a:pt x="67" y="6"/>
                  </a:cubicBezTo>
                  <a:cubicBezTo>
                    <a:pt x="22" y="22"/>
                    <a:pt x="1" y="73"/>
                    <a:pt x="20" y="118"/>
                  </a:cubicBezTo>
                  <a:cubicBezTo>
                    <a:pt x="372" y="1038"/>
                    <a:pt x="897" y="1882"/>
                    <a:pt x="1568" y="2603"/>
                  </a:cubicBezTo>
                  <a:cubicBezTo>
                    <a:pt x="1584" y="2620"/>
                    <a:pt x="1606" y="2630"/>
                    <a:pt x="1630" y="2630"/>
                  </a:cubicBezTo>
                  <a:lnTo>
                    <a:pt x="1630" y="2630"/>
                  </a:lnTo>
                  <a:cubicBezTo>
                    <a:pt x="1703" y="2630"/>
                    <a:pt x="1741" y="2542"/>
                    <a:pt x="1690" y="2488"/>
                  </a:cubicBezTo>
                  <a:cubicBezTo>
                    <a:pt x="1034" y="1782"/>
                    <a:pt x="521" y="957"/>
                    <a:pt x="177" y="58"/>
                  </a:cubicBezTo>
                  <a:cubicBezTo>
                    <a:pt x="165" y="22"/>
                    <a:pt x="132" y="0"/>
                    <a:pt x="98" y="0"/>
                  </a:cubicBezTo>
                  <a:close/>
                  <a:moveTo>
                    <a:pt x="1630" y="2630"/>
                  </a:moveTo>
                  <a:cubicBezTo>
                    <a:pt x="1630" y="2630"/>
                    <a:pt x="1629" y="2630"/>
                    <a:pt x="1629" y="2630"/>
                  </a:cubicBezTo>
                  <a:lnTo>
                    <a:pt x="1630" y="2630"/>
                  </a:lnTo>
                  <a:cubicBezTo>
                    <a:pt x="1630" y="2630"/>
                    <a:pt x="1630" y="2630"/>
                    <a:pt x="1630" y="263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9"/>
            <p:cNvSpPr/>
            <p:nvPr/>
          </p:nvSpPr>
          <p:spPr>
            <a:xfrm>
              <a:off x="4369075" y="1313100"/>
              <a:ext cx="68425" cy="97200"/>
            </a:xfrm>
            <a:custGeom>
              <a:avLst/>
              <a:gdLst/>
              <a:ahLst/>
              <a:cxnLst/>
              <a:rect l="l" t="t" r="r" b="b"/>
              <a:pathLst>
                <a:path w="2737" h="3888" extrusionOk="0">
                  <a:moveTo>
                    <a:pt x="95" y="0"/>
                  </a:moveTo>
                  <a:cubicBezTo>
                    <a:pt x="87" y="0"/>
                    <a:pt x="78" y="2"/>
                    <a:pt x="69" y="5"/>
                  </a:cubicBezTo>
                  <a:cubicBezTo>
                    <a:pt x="24" y="20"/>
                    <a:pt x="1" y="70"/>
                    <a:pt x="17" y="114"/>
                  </a:cubicBezTo>
                  <a:cubicBezTo>
                    <a:pt x="506" y="1577"/>
                    <a:pt x="1388" y="2875"/>
                    <a:pt x="2568" y="3868"/>
                  </a:cubicBezTo>
                  <a:cubicBezTo>
                    <a:pt x="2583" y="3880"/>
                    <a:pt x="2602" y="3887"/>
                    <a:pt x="2622" y="3887"/>
                  </a:cubicBezTo>
                  <a:cubicBezTo>
                    <a:pt x="2701" y="3887"/>
                    <a:pt x="2736" y="3789"/>
                    <a:pt x="2676" y="3739"/>
                  </a:cubicBezTo>
                  <a:cubicBezTo>
                    <a:pt x="1520" y="2766"/>
                    <a:pt x="656" y="1494"/>
                    <a:pt x="176" y="60"/>
                  </a:cubicBezTo>
                  <a:cubicBezTo>
                    <a:pt x="166" y="24"/>
                    <a:pt x="132"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9"/>
            <p:cNvSpPr/>
            <p:nvPr/>
          </p:nvSpPr>
          <p:spPr>
            <a:xfrm>
              <a:off x="4449175" y="1142125"/>
              <a:ext cx="37175" cy="85625"/>
            </a:xfrm>
            <a:custGeom>
              <a:avLst/>
              <a:gdLst/>
              <a:ahLst/>
              <a:cxnLst/>
              <a:rect l="l" t="t" r="r" b="b"/>
              <a:pathLst>
                <a:path w="1487" h="3425" extrusionOk="0">
                  <a:moveTo>
                    <a:pt x="1397" y="0"/>
                  </a:moveTo>
                  <a:cubicBezTo>
                    <a:pt x="1358" y="0"/>
                    <a:pt x="1323" y="28"/>
                    <a:pt x="1316" y="68"/>
                  </a:cubicBezTo>
                  <a:cubicBezTo>
                    <a:pt x="1125" y="1222"/>
                    <a:pt x="690" y="2322"/>
                    <a:pt x="37" y="3293"/>
                  </a:cubicBezTo>
                  <a:cubicBezTo>
                    <a:pt x="0" y="3349"/>
                    <a:pt x="41" y="3424"/>
                    <a:pt x="108" y="3424"/>
                  </a:cubicBezTo>
                  <a:cubicBezTo>
                    <a:pt x="136" y="3424"/>
                    <a:pt x="162" y="3410"/>
                    <a:pt x="177" y="3387"/>
                  </a:cubicBezTo>
                  <a:cubicBezTo>
                    <a:pt x="843" y="2396"/>
                    <a:pt x="1287" y="1272"/>
                    <a:pt x="1482" y="94"/>
                  </a:cubicBezTo>
                  <a:cubicBezTo>
                    <a:pt x="1487" y="50"/>
                    <a:pt x="1457" y="9"/>
                    <a:pt x="1411" y="1"/>
                  </a:cubicBezTo>
                  <a:cubicBezTo>
                    <a:pt x="1407" y="1"/>
                    <a:pt x="1402" y="0"/>
                    <a:pt x="13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9"/>
            <p:cNvSpPr/>
            <p:nvPr/>
          </p:nvSpPr>
          <p:spPr>
            <a:xfrm>
              <a:off x="4435975" y="1010600"/>
              <a:ext cx="28975" cy="84675"/>
            </a:xfrm>
            <a:custGeom>
              <a:avLst/>
              <a:gdLst/>
              <a:ahLst/>
              <a:cxnLst/>
              <a:rect l="l" t="t" r="r" b="b"/>
              <a:pathLst>
                <a:path w="1159" h="3387" extrusionOk="0">
                  <a:moveTo>
                    <a:pt x="1070" y="0"/>
                  </a:moveTo>
                  <a:cubicBezTo>
                    <a:pt x="1027" y="0"/>
                    <a:pt x="991" y="34"/>
                    <a:pt x="988" y="78"/>
                  </a:cubicBezTo>
                  <a:cubicBezTo>
                    <a:pt x="903" y="1195"/>
                    <a:pt x="577" y="2282"/>
                    <a:pt x="31" y="3261"/>
                  </a:cubicBezTo>
                  <a:cubicBezTo>
                    <a:pt x="0" y="3317"/>
                    <a:pt x="41" y="3386"/>
                    <a:pt x="105" y="3387"/>
                  </a:cubicBezTo>
                  <a:cubicBezTo>
                    <a:pt x="136" y="3387"/>
                    <a:pt x="164" y="3370"/>
                    <a:pt x="178" y="3343"/>
                  </a:cubicBezTo>
                  <a:cubicBezTo>
                    <a:pt x="736" y="2343"/>
                    <a:pt x="1070" y="1233"/>
                    <a:pt x="1156" y="91"/>
                  </a:cubicBezTo>
                  <a:cubicBezTo>
                    <a:pt x="1159" y="44"/>
                    <a:pt x="1124" y="4"/>
                    <a:pt x="1078" y="1"/>
                  </a:cubicBezTo>
                  <a:cubicBezTo>
                    <a:pt x="1075" y="0"/>
                    <a:pt x="1073" y="0"/>
                    <a:pt x="10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9"/>
            <p:cNvSpPr/>
            <p:nvPr/>
          </p:nvSpPr>
          <p:spPr>
            <a:xfrm>
              <a:off x="4491875" y="1304300"/>
              <a:ext cx="23200" cy="70575"/>
            </a:xfrm>
            <a:custGeom>
              <a:avLst/>
              <a:gdLst/>
              <a:ahLst/>
              <a:cxnLst/>
              <a:rect l="l" t="t" r="r" b="b"/>
              <a:pathLst>
                <a:path w="928" h="2823" extrusionOk="0">
                  <a:moveTo>
                    <a:pt x="841" y="0"/>
                  </a:moveTo>
                  <a:cubicBezTo>
                    <a:pt x="797" y="0"/>
                    <a:pt x="760" y="36"/>
                    <a:pt x="758" y="81"/>
                  </a:cubicBezTo>
                  <a:cubicBezTo>
                    <a:pt x="723" y="999"/>
                    <a:pt x="471" y="1895"/>
                    <a:pt x="23" y="2697"/>
                  </a:cubicBezTo>
                  <a:cubicBezTo>
                    <a:pt x="0" y="2737"/>
                    <a:pt x="15" y="2789"/>
                    <a:pt x="55" y="2811"/>
                  </a:cubicBezTo>
                  <a:cubicBezTo>
                    <a:pt x="67" y="2818"/>
                    <a:pt x="82" y="2822"/>
                    <a:pt x="96" y="2822"/>
                  </a:cubicBezTo>
                  <a:cubicBezTo>
                    <a:pt x="126" y="2822"/>
                    <a:pt x="155" y="2806"/>
                    <a:pt x="170" y="2779"/>
                  </a:cubicBezTo>
                  <a:cubicBezTo>
                    <a:pt x="631" y="1954"/>
                    <a:pt x="890" y="1031"/>
                    <a:pt x="927" y="87"/>
                  </a:cubicBezTo>
                  <a:cubicBezTo>
                    <a:pt x="928" y="41"/>
                    <a:pt x="891" y="3"/>
                    <a:pt x="845" y="0"/>
                  </a:cubicBezTo>
                  <a:cubicBezTo>
                    <a:pt x="844" y="0"/>
                    <a:pt x="842" y="0"/>
                    <a:pt x="8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9"/>
            <p:cNvSpPr/>
            <p:nvPr/>
          </p:nvSpPr>
          <p:spPr>
            <a:xfrm>
              <a:off x="4467500" y="1545275"/>
              <a:ext cx="65300" cy="40075"/>
            </a:xfrm>
            <a:custGeom>
              <a:avLst/>
              <a:gdLst/>
              <a:ahLst/>
              <a:cxnLst/>
              <a:rect l="l" t="t" r="r" b="b"/>
              <a:pathLst>
                <a:path w="2612" h="1603" extrusionOk="0">
                  <a:moveTo>
                    <a:pt x="96" y="0"/>
                  </a:moveTo>
                  <a:cubicBezTo>
                    <a:pt x="71" y="0"/>
                    <a:pt x="46" y="12"/>
                    <a:pt x="29" y="33"/>
                  </a:cubicBezTo>
                  <a:cubicBezTo>
                    <a:pt x="0" y="70"/>
                    <a:pt x="7" y="124"/>
                    <a:pt x="46" y="153"/>
                  </a:cubicBezTo>
                  <a:cubicBezTo>
                    <a:pt x="787" y="732"/>
                    <a:pt x="1598" y="1217"/>
                    <a:pt x="2460" y="1596"/>
                  </a:cubicBezTo>
                  <a:cubicBezTo>
                    <a:pt x="2470" y="1601"/>
                    <a:pt x="2481" y="1603"/>
                    <a:pt x="2494" y="1603"/>
                  </a:cubicBezTo>
                  <a:cubicBezTo>
                    <a:pt x="2585" y="1603"/>
                    <a:pt x="2612" y="1478"/>
                    <a:pt x="2528" y="1441"/>
                  </a:cubicBezTo>
                  <a:cubicBezTo>
                    <a:pt x="1679" y="1069"/>
                    <a:pt x="880" y="591"/>
                    <a:pt x="149" y="20"/>
                  </a:cubicBezTo>
                  <a:cubicBezTo>
                    <a:pt x="134" y="7"/>
                    <a:pt x="115" y="0"/>
                    <a:pt x="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9"/>
            <p:cNvSpPr/>
            <p:nvPr/>
          </p:nvSpPr>
          <p:spPr>
            <a:xfrm>
              <a:off x="4554900" y="1429450"/>
              <a:ext cx="18475" cy="85825"/>
            </a:xfrm>
            <a:custGeom>
              <a:avLst/>
              <a:gdLst/>
              <a:ahLst/>
              <a:cxnLst/>
              <a:rect l="l" t="t" r="r" b="b"/>
              <a:pathLst>
                <a:path w="739" h="3433" extrusionOk="0">
                  <a:moveTo>
                    <a:pt x="520" y="1"/>
                  </a:moveTo>
                  <a:cubicBezTo>
                    <a:pt x="517" y="1"/>
                    <a:pt x="514" y="1"/>
                    <a:pt x="511" y="1"/>
                  </a:cubicBezTo>
                  <a:cubicBezTo>
                    <a:pt x="463" y="8"/>
                    <a:pt x="430" y="51"/>
                    <a:pt x="438" y="99"/>
                  </a:cubicBezTo>
                  <a:cubicBezTo>
                    <a:pt x="568" y="1189"/>
                    <a:pt x="425" y="2295"/>
                    <a:pt x="23" y="3317"/>
                  </a:cubicBezTo>
                  <a:cubicBezTo>
                    <a:pt x="1" y="3373"/>
                    <a:pt x="41" y="3432"/>
                    <a:pt x="100" y="3433"/>
                  </a:cubicBezTo>
                  <a:cubicBezTo>
                    <a:pt x="135" y="3433"/>
                    <a:pt x="166" y="3411"/>
                    <a:pt x="179" y="3379"/>
                  </a:cubicBezTo>
                  <a:cubicBezTo>
                    <a:pt x="593" y="2331"/>
                    <a:pt x="739" y="1197"/>
                    <a:pt x="604" y="78"/>
                  </a:cubicBezTo>
                  <a:cubicBezTo>
                    <a:pt x="600" y="34"/>
                    <a:pt x="563" y="1"/>
                    <a:pt x="5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9"/>
            <p:cNvSpPr/>
            <p:nvPr/>
          </p:nvSpPr>
          <p:spPr>
            <a:xfrm>
              <a:off x="4015975" y="1251625"/>
              <a:ext cx="462350" cy="376700"/>
            </a:xfrm>
            <a:custGeom>
              <a:avLst/>
              <a:gdLst/>
              <a:ahLst/>
              <a:cxnLst/>
              <a:rect l="l" t="t" r="r" b="b"/>
              <a:pathLst>
                <a:path w="18494" h="15068" extrusionOk="0">
                  <a:moveTo>
                    <a:pt x="1598" y="0"/>
                  </a:moveTo>
                  <a:cubicBezTo>
                    <a:pt x="1382" y="0"/>
                    <a:pt x="1200" y="51"/>
                    <a:pt x="1061" y="156"/>
                  </a:cubicBezTo>
                  <a:cubicBezTo>
                    <a:pt x="0" y="957"/>
                    <a:pt x="1882" y="4000"/>
                    <a:pt x="4651" y="4863"/>
                  </a:cubicBezTo>
                  <a:cubicBezTo>
                    <a:pt x="4447" y="4805"/>
                    <a:pt x="4235" y="4776"/>
                    <a:pt x="4028" y="4776"/>
                  </a:cubicBezTo>
                  <a:cubicBezTo>
                    <a:pt x="3408" y="4776"/>
                    <a:pt x="2842" y="5035"/>
                    <a:pt x="2727" y="5531"/>
                  </a:cubicBezTo>
                  <a:cubicBezTo>
                    <a:pt x="2565" y="6221"/>
                    <a:pt x="3429" y="6994"/>
                    <a:pt x="4891" y="6994"/>
                  </a:cubicBezTo>
                  <a:cubicBezTo>
                    <a:pt x="4903" y="6994"/>
                    <a:pt x="4915" y="6994"/>
                    <a:pt x="4926" y="6994"/>
                  </a:cubicBezTo>
                  <a:lnTo>
                    <a:pt x="4926" y="6994"/>
                  </a:lnTo>
                  <a:cubicBezTo>
                    <a:pt x="4505" y="7182"/>
                    <a:pt x="4169" y="7770"/>
                    <a:pt x="4631" y="8416"/>
                  </a:cubicBezTo>
                  <a:cubicBezTo>
                    <a:pt x="5434" y="9537"/>
                    <a:pt x="7905" y="9904"/>
                    <a:pt x="9554" y="10021"/>
                  </a:cubicBezTo>
                  <a:cubicBezTo>
                    <a:pt x="8904" y="10037"/>
                    <a:pt x="8300" y="10244"/>
                    <a:pt x="8230" y="10841"/>
                  </a:cubicBezTo>
                  <a:cubicBezTo>
                    <a:pt x="8073" y="12204"/>
                    <a:pt x="11066" y="12499"/>
                    <a:pt x="13059" y="12527"/>
                  </a:cubicBezTo>
                  <a:cubicBezTo>
                    <a:pt x="12701" y="12606"/>
                    <a:pt x="12389" y="12802"/>
                    <a:pt x="12337" y="13252"/>
                  </a:cubicBezTo>
                  <a:cubicBezTo>
                    <a:pt x="12159" y="14826"/>
                    <a:pt x="16473" y="14961"/>
                    <a:pt x="17836" y="15067"/>
                  </a:cubicBezTo>
                  <a:cubicBezTo>
                    <a:pt x="18493" y="10703"/>
                    <a:pt x="16498" y="7099"/>
                    <a:pt x="15079" y="7099"/>
                  </a:cubicBezTo>
                  <a:cubicBezTo>
                    <a:pt x="14872" y="7099"/>
                    <a:pt x="14677" y="7176"/>
                    <a:pt x="14504" y="7338"/>
                  </a:cubicBezTo>
                  <a:cubicBezTo>
                    <a:pt x="14352" y="7482"/>
                    <a:pt x="14274" y="7758"/>
                    <a:pt x="14288" y="8009"/>
                  </a:cubicBezTo>
                  <a:cubicBezTo>
                    <a:pt x="13695" y="6894"/>
                    <a:pt x="12675" y="5113"/>
                    <a:pt x="11715" y="4737"/>
                  </a:cubicBezTo>
                  <a:cubicBezTo>
                    <a:pt x="11542" y="4669"/>
                    <a:pt x="11384" y="4639"/>
                    <a:pt x="11240" y="4639"/>
                  </a:cubicBezTo>
                  <a:cubicBezTo>
                    <a:pt x="10614" y="4639"/>
                    <a:pt x="10277" y="5206"/>
                    <a:pt x="10286" y="5625"/>
                  </a:cubicBezTo>
                  <a:cubicBezTo>
                    <a:pt x="9512" y="3953"/>
                    <a:pt x="8121" y="2531"/>
                    <a:pt x="7310" y="2255"/>
                  </a:cubicBezTo>
                  <a:cubicBezTo>
                    <a:pt x="7155" y="2203"/>
                    <a:pt x="7009" y="2179"/>
                    <a:pt x="6874" y="2179"/>
                  </a:cubicBezTo>
                  <a:cubicBezTo>
                    <a:pt x="6196" y="2179"/>
                    <a:pt x="5795" y="2767"/>
                    <a:pt x="6018" y="3215"/>
                  </a:cubicBezTo>
                  <a:cubicBezTo>
                    <a:pt x="4453" y="1184"/>
                    <a:pt x="2636" y="0"/>
                    <a:pt x="159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9"/>
            <p:cNvSpPr/>
            <p:nvPr/>
          </p:nvSpPr>
          <p:spPr>
            <a:xfrm>
              <a:off x="4063200" y="1283775"/>
              <a:ext cx="386200" cy="314850"/>
            </a:xfrm>
            <a:custGeom>
              <a:avLst/>
              <a:gdLst/>
              <a:ahLst/>
              <a:cxnLst/>
              <a:rect l="l" t="t" r="r" b="b"/>
              <a:pathLst>
                <a:path w="15448" h="12594" extrusionOk="0">
                  <a:moveTo>
                    <a:pt x="122" y="0"/>
                  </a:moveTo>
                  <a:cubicBezTo>
                    <a:pt x="57" y="0"/>
                    <a:pt x="1" y="86"/>
                    <a:pt x="62" y="147"/>
                  </a:cubicBezTo>
                  <a:cubicBezTo>
                    <a:pt x="3023" y="3023"/>
                    <a:pt x="5546" y="4657"/>
                    <a:pt x="7773" y="6099"/>
                  </a:cubicBezTo>
                  <a:cubicBezTo>
                    <a:pt x="10480" y="7851"/>
                    <a:pt x="12817" y="9364"/>
                    <a:pt x="15286" y="12561"/>
                  </a:cubicBezTo>
                  <a:cubicBezTo>
                    <a:pt x="15303" y="12582"/>
                    <a:pt x="15326" y="12594"/>
                    <a:pt x="15353" y="12594"/>
                  </a:cubicBezTo>
                  <a:cubicBezTo>
                    <a:pt x="15372" y="12594"/>
                    <a:pt x="15390" y="12588"/>
                    <a:pt x="15404" y="12576"/>
                  </a:cubicBezTo>
                  <a:cubicBezTo>
                    <a:pt x="15441" y="12547"/>
                    <a:pt x="15448" y="12495"/>
                    <a:pt x="15420" y="12458"/>
                  </a:cubicBezTo>
                  <a:cubicBezTo>
                    <a:pt x="12933" y="9238"/>
                    <a:pt x="10584" y="7717"/>
                    <a:pt x="7864" y="5957"/>
                  </a:cubicBezTo>
                  <a:cubicBezTo>
                    <a:pt x="5645" y="4520"/>
                    <a:pt x="3128" y="2892"/>
                    <a:pt x="180" y="25"/>
                  </a:cubicBezTo>
                  <a:cubicBezTo>
                    <a:pt x="162" y="8"/>
                    <a:pt x="142" y="0"/>
                    <a:pt x="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9"/>
            <p:cNvSpPr/>
            <p:nvPr/>
          </p:nvSpPr>
          <p:spPr>
            <a:xfrm>
              <a:off x="4191925" y="1328150"/>
              <a:ext cx="44475" cy="61475"/>
            </a:xfrm>
            <a:custGeom>
              <a:avLst/>
              <a:gdLst/>
              <a:ahLst/>
              <a:cxnLst/>
              <a:rect l="l" t="t" r="r" b="b"/>
              <a:pathLst>
                <a:path w="1779" h="2459" extrusionOk="0">
                  <a:moveTo>
                    <a:pt x="114" y="1"/>
                  </a:moveTo>
                  <a:cubicBezTo>
                    <a:pt x="56" y="1"/>
                    <a:pt x="0" y="65"/>
                    <a:pt x="41" y="131"/>
                  </a:cubicBezTo>
                  <a:lnTo>
                    <a:pt x="1601" y="2421"/>
                  </a:lnTo>
                  <a:cubicBezTo>
                    <a:pt x="1617" y="2445"/>
                    <a:pt x="1643" y="2458"/>
                    <a:pt x="1671" y="2458"/>
                  </a:cubicBezTo>
                  <a:cubicBezTo>
                    <a:pt x="1738" y="2458"/>
                    <a:pt x="1778" y="2383"/>
                    <a:pt x="1740" y="2327"/>
                  </a:cubicBezTo>
                  <a:lnTo>
                    <a:pt x="180" y="36"/>
                  </a:lnTo>
                  <a:cubicBezTo>
                    <a:pt x="162" y="11"/>
                    <a:pt x="138" y="1"/>
                    <a:pt x="1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9"/>
            <p:cNvSpPr/>
            <p:nvPr/>
          </p:nvSpPr>
          <p:spPr>
            <a:xfrm>
              <a:off x="4298300" y="1393800"/>
              <a:ext cx="40475" cy="60575"/>
            </a:xfrm>
            <a:custGeom>
              <a:avLst/>
              <a:gdLst/>
              <a:ahLst/>
              <a:cxnLst/>
              <a:rect l="l" t="t" r="r" b="b"/>
              <a:pathLst>
                <a:path w="1619" h="2423" extrusionOk="0">
                  <a:moveTo>
                    <a:pt x="117" y="1"/>
                  </a:moveTo>
                  <a:cubicBezTo>
                    <a:pt x="57" y="1"/>
                    <a:pt x="1" y="69"/>
                    <a:pt x="46" y="134"/>
                  </a:cubicBezTo>
                  <a:cubicBezTo>
                    <a:pt x="570" y="845"/>
                    <a:pt x="1039" y="1595"/>
                    <a:pt x="1449" y="2378"/>
                  </a:cubicBezTo>
                  <a:cubicBezTo>
                    <a:pt x="1462" y="2405"/>
                    <a:pt x="1491" y="2422"/>
                    <a:pt x="1523" y="2422"/>
                  </a:cubicBezTo>
                  <a:cubicBezTo>
                    <a:pt x="1537" y="2422"/>
                    <a:pt x="1550" y="2419"/>
                    <a:pt x="1561" y="2412"/>
                  </a:cubicBezTo>
                  <a:cubicBezTo>
                    <a:pt x="1603" y="2390"/>
                    <a:pt x="1618" y="2339"/>
                    <a:pt x="1598" y="2298"/>
                  </a:cubicBezTo>
                  <a:cubicBezTo>
                    <a:pt x="1184" y="1508"/>
                    <a:pt x="711" y="751"/>
                    <a:pt x="182" y="34"/>
                  </a:cubicBezTo>
                  <a:cubicBezTo>
                    <a:pt x="163" y="10"/>
                    <a:pt x="139" y="1"/>
                    <a:pt x="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9"/>
            <p:cNvSpPr/>
            <p:nvPr/>
          </p:nvSpPr>
          <p:spPr>
            <a:xfrm>
              <a:off x="4400050" y="1462275"/>
              <a:ext cx="23300" cy="81775"/>
            </a:xfrm>
            <a:custGeom>
              <a:avLst/>
              <a:gdLst/>
              <a:ahLst/>
              <a:cxnLst/>
              <a:rect l="l" t="t" r="r" b="b"/>
              <a:pathLst>
                <a:path w="932" h="3271" extrusionOk="0">
                  <a:moveTo>
                    <a:pt x="97" y="1"/>
                  </a:moveTo>
                  <a:cubicBezTo>
                    <a:pt x="84" y="1"/>
                    <a:pt x="71" y="4"/>
                    <a:pt x="59" y="10"/>
                  </a:cubicBezTo>
                  <a:cubicBezTo>
                    <a:pt x="17" y="31"/>
                    <a:pt x="1" y="82"/>
                    <a:pt x="21" y="123"/>
                  </a:cubicBezTo>
                  <a:cubicBezTo>
                    <a:pt x="504" y="1073"/>
                    <a:pt x="757" y="2122"/>
                    <a:pt x="762" y="3187"/>
                  </a:cubicBezTo>
                  <a:cubicBezTo>
                    <a:pt x="762" y="3234"/>
                    <a:pt x="801" y="3271"/>
                    <a:pt x="846" y="3271"/>
                  </a:cubicBezTo>
                  <a:cubicBezTo>
                    <a:pt x="893" y="3271"/>
                    <a:pt x="931" y="3233"/>
                    <a:pt x="931" y="3187"/>
                  </a:cubicBezTo>
                  <a:cubicBezTo>
                    <a:pt x="926" y="2095"/>
                    <a:pt x="666" y="1019"/>
                    <a:pt x="171" y="46"/>
                  </a:cubicBezTo>
                  <a:cubicBezTo>
                    <a:pt x="157" y="17"/>
                    <a:pt x="128" y="1"/>
                    <a:pt x="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9"/>
            <p:cNvSpPr/>
            <p:nvPr/>
          </p:nvSpPr>
          <p:spPr>
            <a:xfrm>
              <a:off x="4114375" y="1394575"/>
              <a:ext cx="70375" cy="12375"/>
            </a:xfrm>
            <a:custGeom>
              <a:avLst/>
              <a:gdLst/>
              <a:ahLst/>
              <a:cxnLst/>
              <a:rect l="l" t="t" r="r" b="b"/>
              <a:pathLst>
                <a:path w="2815" h="495" extrusionOk="0">
                  <a:moveTo>
                    <a:pt x="91" y="1"/>
                  </a:moveTo>
                  <a:cubicBezTo>
                    <a:pt x="49" y="1"/>
                    <a:pt x="12" y="32"/>
                    <a:pt x="7" y="74"/>
                  </a:cubicBezTo>
                  <a:cubicBezTo>
                    <a:pt x="1" y="120"/>
                    <a:pt x="33" y="161"/>
                    <a:pt x="78" y="169"/>
                  </a:cubicBezTo>
                  <a:lnTo>
                    <a:pt x="2713" y="494"/>
                  </a:lnTo>
                  <a:lnTo>
                    <a:pt x="2723" y="494"/>
                  </a:lnTo>
                  <a:lnTo>
                    <a:pt x="2723" y="495"/>
                  </a:lnTo>
                  <a:cubicBezTo>
                    <a:pt x="2724" y="495"/>
                    <a:pt x="2726" y="495"/>
                    <a:pt x="2727" y="495"/>
                  </a:cubicBezTo>
                  <a:cubicBezTo>
                    <a:pt x="2771" y="495"/>
                    <a:pt x="2809" y="460"/>
                    <a:pt x="2812" y="415"/>
                  </a:cubicBezTo>
                  <a:cubicBezTo>
                    <a:pt x="2814" y="368"/>
                    <a:pt x="2779" y="329"/>
                    <a:pt x="2732" y="326"/>
                  </a:cubicBezTo>
                  <a:lnTo>
                    <a:pt x="99" y="1"/>
                  </a:lnTo>
                  <a:cubicBezTo>
                    <a:pt x="96" y="1"/>
                    <a:pt x="94"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9"/>
            <p:cNvSpPr/>
            <p:nvPr/>
          </p:nvSpPr>
          <p:spPr>
            <a:xfrm>
              <a:off x="4162025" y="1447400"/>
              <a:ext cx="92975" cy="16850"/>
            </a:xfrm>
            <a:custGeom>
              <a:avLst/>
              <a:gdLst/>
              <a:ahLst/>
              <a:cxnLst/>
              <a:rect l="l" t="t" r="r" b="b"/>
              <a:pathLst>
                <a:path w="3719" h="674" extrusionOk="0">
                  <a:moveTo>
                    <a:pt x="89" y="1"/>
                  </a:moveTo>
                  <a:cubicBezTo>
                    <a:pt x="48" y="1"/>
                    <a:pt x="12" y="31"/>
                    <a:pt x="7" y="73"/>
                  </a:cubicBezTo>
                  <a:cubicBezTo>
                    <a:pt x="0" y="119"/>
                    <a:pt x="33" y="161"/>
                    <a:pt x="78" y="168"/>
                  </a:cubicBezTo>
                  <a:lnTo>
                    <a:pt x="3620" y="673"/>
                  </a:lnTo>
                  <a:cubicBezTo>
                    <a:pt x="3624" y="674"/>
                    <a:pt x="3629" y="674"/>
                    <a:pt x="3633" y="674"/>
                  </a:cubicBezTo>
                  <a:cubicBezTo>
                    <a:pt x="3676" y="674"/>
                    <a:pt x="3712" y="639"/>
                    <a:pt x="3716" y="596"/>
                  </a:cubicBezTo>
                  <a:cubicBezTo>
                    <a:pt x="3719" y="551"/>
                    <a:pt x="3688" y="512"/>
                    <a:pt x="3644" y="506"/>
                  </a:cubicBezTo>
                  <a:lnTo>
                    <a:pt x="102" y="2"/>
                  </a:lnTo>
                  <a:cubicBezTo>
                    <a:pt x="98" y="1"/>
                    <a:pt x="93"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9"/>
            <p:cNvSpPr/>
            <p:nvPr/>
          </p:nvSpPr>
          <p:spPr>
            <a:xfrm>
              <a:off x="4255125" y="1519175"/>
              <a:ext cx="73900" cy="9875"/>
            </a:xfrm>
            <a:custGeom>
              <a:avLst/>
              <a:gdLst/>
              <a:ahLst/>
              <a:cxnLst/>
              <a:rect l="l" t="t" r="r" b="b"/>
              <a:pathLst>
                <a:path w="2956" h="395" extrusionOk="0">
                  <a:moveTo>
                    <a:pt x="2867" y="1"/>
                  </a:moveTo>
                  <a:cubicBezTo>
                    <a:pt x="2864" y="1"/>
                    <a:pt x="2861" y="1"/>
                    <a:pt x="2858" y="1"/>
                  </a:cubicBezTo>
                  <a:cubicBezTo>
                    <a:pt x="1948" y="111"/>
                    <a:pt x="1022" y="186"/>
                    <a:pt x="107" y="227"/>
                  </a:cubicBezTo>
                  <a:cubicBezTo>
                    <a:pt x="1" y="234"/>
                    <a:pt x="5" y="391"/>
                    <a:pt x="112" y="395"/>
                  </a:cubicBezTo>
                  <a:lnTo>
                    <a:pt x="115" y="395"/>
                  </a:lnTo>
                  <a:cubicBezTo>
                    <a:pt x="1034" y="355"/>
                    <a:pt x="1963" y="279"/>
                    <a:pt x="2878" y="168"/>
                  </a:cubicBezTo>
                  <a:cubicBezTo>
                    <a:pt x="2923" y="161"/>
                    <a:pt x="2955" y="119"/>
                    <a:pt x="2949" y="75"/>
                  </a:cubicBezTo>
                  <a:cubicBezTo>
                    <a:pt x="2944" y="32"/>
                    <a:pt x="2909" y="1"/>
                    <a:pt x="2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9"/>
            <p:cNvSpPr/>
            <p:nvPr/>
          </p:nvSpPr>
          <p:spPr>
            <a:xfrm>
              <a:off x="4355925" y="1581575"/>
              <a:ext cx="57000" cy="9850"/>
            </a:xfrm>
            <a:custGeom>
              <a:avLst/>
              <a:gdLst/>
              <a:ahLst/>
              <a:cxnLst/>
              <a:rect l="l" t="t" r="r" b="b"/>
              <a:pathLst>
                <a:path w="2280" h="394" extrusionOk="0">
                  <a:moveTo>
                    <a:pt x="2200" y="1"/>
                  </a:moveTo>
                  <a:cubicBezTo>
                    <a:pt x="1494" y="6"/>
                    <a:pt x="790" y="82"/>
                    <a:pt x="100" y="227"/>
                  </a:cubicBezTo>
                  <a:cubicBezTo>
                    <a:pt x="1" y="247"/>
                    <a:pt x="15" y="393"/>
                    <a:pt x="117" y="393"/>
                  </a:cubicBezTo>
                  <a:cubicBezTo>
                    <a:pt x="123" y="393"/>
                    <a:pt x="128" y="393"/>
                    <a:pt x="134" y="391"/>
                  </a:cubicBezTo>
                  <a:cubicBezTo>
                    <a:pt x="814" y="250"/>
                    <a:pt x="1507" y="176"/>
                    <a:pt x="2201" y="170"/>
                  </a:cubicBezTo>
                  <a:cubicBezTo>
                    <a:pt x="2246" y="166"/>
                    <a:pt x="2280" y="129"/>
                    <a:pt x="2280" y="85"/>
                  </a:cubicBezTo>
                  <a:cubicBezTo>
                    <a:pt x="2280" y="40"/>
                    <a:pt x="2245" y="3"/>
                    <a:pt x="2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9"/>
            <p:cNvSpPr/>
            <p:nvPr/>
          </p:nvSpPr>
          <p:spPr>
            <a:xfrm>
              <a:off x="5686050" y="743325"/>
              <a:ext cx="2350" cy="228300"/>
            </a:xfrm>
            <a:custGeom>
              <a:avLst/>
              <a:gdLst/>
              <a:ahLst/>
              <a:cxnLst/>
              <a:rect l="l" t="t" r="r" b="b"/>
              <a:pathLst>
                <a:path w="94" h="9132" extrusionOk="0">
                  <a:moveTo>
                    <a:pt x="0" y="1"/>
                  </a:moveTo>
                  <a:lnTo>
                    <a:pt x="0" y="9132"/>
                  </a:lnTo>
                  <a:lnTo>
                    <a:pt x="94" y="9132"/>
                  </a:lnTo>
                  <a:lnTo>
                    <a:pt x="9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9"/>
            <p:cNvSpPr/>
            <p:nvPr/>
          </p:nvSpPr>
          <p:spPr>
            <a:xfrm>
              <a:off x="5677950" y="964425"/>
              <a:ext cx="18550" cy="5100"/>
            </a:xfrm>
            <a:custGeom>
              <a:avLst/>
              <a:gdLst/>
              <a:ahLst/>
              <a:cxnLst/>
              <a:rect l="l" t="t" r="r" b="b"/>
              <a:pathLst>
                <a:path w="742" h="204" extrusionOk="0">
                  <a:moveTo>
                    <a:pt x="101" y="1"/>
                  </a:moveTo>
                  <a:cubicBezTo>
                    <a:pt x="46" y="1"/>
                    <a:pt x="0" y="47"/>
                    <a:pt x="0" y="102"/>
                  </a:cubicBezTo>
                  <a:cubicBezTo>
                    <a:pt x="0" y="159"/>
                    <a:pt x="47" y="204"/>
                    <a:pt x="103" y="204"/>
                  </a:cubicBezTo>
                  <a:cubicBezTo>
                    <a:pt x="104" y="204"/>
                    <a:pt x="104" y="204"/>
                    <a:pt x="105" y="204"/>
                  </a:cubicBezTo>
                  <a:lnTo>
                    <a:pt x="637" y="204"/>
                  </a:lnTo>
                  <a:cubicBezTo>
                    <a:pt x="638" y="204"/>
                    <a:pt x="638" y="204"/>
                    <a:pt x="639" y="204"/>
                  </a:cubicBezTo>
                  <a:cubicBezTo>
                    <a:pt x="695" y="204"/>
                    <a:pt x="742" y="159"/>
                    <a:pt x="742" y="102"/>
                  </a:cubicBezTo>
                  <a:cubicBezTo>
                    <a:pt x="742" y="47"/>
                    <a:pt x="696" y="1"/>
                    <a:pt x="641" y="1"/>
                  </a:cubicBezTo>
                  <a:cubicBezTo>
                    <a:pt x="639" y="1"/>
                    <a:pt x="638" y="1"/>
                    <a:pt x="637" y="1"/>
                  </a:cubicBezTo>
                  <a:lnTo>
                    <a:pt x="105" y="1"/>
                  </a:lnTo>
                  <a:cubicBezTo>
                    <a:pt x="104" y="1"/>
                    <a:pt x="102" y="1"/>
                    <a:pt x="101"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9"/>
            <p:cNvSpPr/>
            <p:nvPr/>
          </p:nvSpPr>
          <p:spPr>
            <a:xfrm>
              <a:off x="5666600" y="959900"/>
              <a:ext cx="41600" cy="66575"/>
            </a:xfrm>
            <a:custGeom>
              <a:avLst/>
              <a:gdLst/>
              <a:ahLst/>
              <a:cxnLst/>
              <a:rect l="l" t="t" r="r" b="b"/>
              <a:pathLst>
                <a:path w="1664" h="2663" extrusionOk="0">
                  <a:moveTo>
                    <a:pt x="825" y="1"/>
                  </a:moveTo>
                  <a:cubicBezTo>
                    <a:pt x="768" y="1"/>
                    <a:pt x="721" y="49"/>
                    <a:pt x="724" y="105"/>
                  </a:cubicBezTo>
                  <a:lnTo>
                    <a:pt x="724" y="502"/>
                  </a:lnTo>
                  <a:cubicBezTo>
                    <a:pt x="724" y="833"/>
                    <a:pt x="890" y="1144"/>
                    <a:pt x="1157" y="1312"/>
                  </a:cubicBezTo>
                  <a:cubicBezTo>
                    <a:pt x="1386" y="1457"/>
                    <a:pt x="1495" y="1734"/>
                    <a:pt x="1426" y="1996"/>
                  </a:cubicBezTo>
                  <a:cubicBezTo>
                    <a:pt x="1358" y="2257"/>
                    <a:pt x="1128" y="2445"/>
                    <a:pt x="858" y="2459"/>
                  </a:cubicBezTo>
                  <a:cubicBezTo>
                    <a:pt x="846" y="2460"/>
                    <a:pt x="835" y="2460"/>
                    <a:pt x="823" y="2460"/>
                  </a:cubicBezTo>
                  <a:cubicBezTo>
                    <a:pt x="483" y="2460"/>
                    <a:pt x="203" y="2184"/>
                    <a:pt x="203" y="1838"/>
                  </a:cubicBezTo>
                  <a:cubicBezTo>
                    <a:pt x="201" y="1784"/>
                    <a:pt x="156" y="1741"/>
                    <a:pt x="102" y="1741"/>
                  </a:cubicBezTo>
                  <a:cubicBezTo>
                    <a:pt x="48" y="1741"/>
                    <a:pt x="3" y="1784"/>
                    <a:pt x="1" y="1838"/>
                  </a:cubicBezTo>
                  <a:cubicBezTo>
                    <a:pt x="1" y="2294"/>
                    <a:pt x="369" y="2662"/>
                    <a:pt x="824" y="2662"/>
                  </a:cubicBezTo>
                  <a:cubicBezTo>
                    <a:pt x="839" y="2662"/>
                    <a:pt x="854" y="2662"/>
                    <a:pt x="869" y="2661"/>
                  </a:cubicBezTo>
                  <a:cubicBezTo>
                    <a:pt x="1284" y="2639"/>
                    <a:pt x="1626" y="2298"/>
                    <a:pt x="1648" y="1883"/>
                  </a:cubicBezTo>
                  <a:cubicBezTo>
                    <a:pt x="1663" y="1585"/>
                    <a:pt x="1517" y="1302"/>
                    <a:pt x="1265" y="1143"/>
                  </a:cubicBezTo>
                  <a:cubicBezTo>
                    <a:pt x="1056" y="1009"/>
                    <a:pt x="926" y="764"/>
                    <a:pt x="926" y="502"/>
                  </a:cubicBezTo>
                  <a:lnTo>
                    <a:pt x="926" y="105"/>
                  </a:lnTo>
                  <a:cubicBezTo>
                    <a:pt x="927" y="49"/>
                    <a:pt x="882" y="1"/>
                    <a:pt x="825"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9"/>
            <p:cNvSpPr/>
            <p:nvPr/>
          </p:nvSpPr>
          <p:spPr>
            <a:xfrm>
              <a:off x="5286675" y="979725"/>
              <a:ext cx="164675" cy="71275"/>
            </a:xfrm>
            <a:custGeom>
              <a:avLst/>
              <a:gdLst/>
              <a:ahLst/>
              <a:cxnLst/>
              <a:rect l="l" t="t" r="r" b="b"/>
              <a:pathLst>
                <a:path w="6587" h="2851" extrusionOk="0">
                  <a:moveTo>
                    <a:pt x="1507" y="1"/>
                  </a:moveTo>
                  <a:cubicBezTo>
                    <a:pt x="1352" y="1"/>
                    <a:pt x="1208" y="49"/>
                    <a:pt x="1083" y="163"/>
                  </a:cubicBezTo>
                  <a:cubicBezTo>
                    <a:pt x="0" y="1153"/>
                    <a:pt x="2846" y="2851"/>
                    <a:pt x="3841" y="2851"/>
                  </a:cubicBezTo>
                  <a:cubicBezTo>
                    <a:pt x="4557" y="2851"/>
                    <a:pt x="6587" y="721"/>
                    <a:pt x="6448" y="565"/>
                  </a:cubicBezTo>
                  <a:cubicBezTo>
                    <a:pt x="6440" y="555"/>
                    <a:pt x="6423" y="551"/>
                    <a:pt x="6401" y="551"/>
                  </a:cubicBezTo>
                  <a:cubicBezTo>
                    <a:pt x="6068" y="551"/>
                    <a:pt x="4311" y="1494"/>
                    <a:pt x="3837" y="1494"/>
                  </a:cubicBezTo>
                  <a:cubicBezTo>
                    <a:pt x="3806" y="1494"/>
                    <a:pt x="3781" y="1490"/>
                    <a:pt x="3762" y="1481"/>
                  </a:cubicBezTo>
                  <a:cubicBezTo>
                    <a:pt x="3460" y="1348"/>
                    <a:pt x="2326" y="1"/>
                    <a:pt x="15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9"/>
            <p:cNvSpPr/>
            <p:nvPr/>
          </p:nvSpPr>
          <p:spPr>
            <a:xfrm>
              <a:off x="5446200" y="975425"/>
              <a:ext cx="30850" cy="18975"/>
            </a:xfrm>
            <a:custGeom>
              <a:avLst/>
              <a:gdLst/>
              <a:ahLst/>
              <a:cxnLst/>
              <a:rect l="l" t="t" r="r" b="b"/>
              <a:pathLst>
                <a:path w="1234" h="759" extrusionOk="0">
                  <a:moveTo>
                    <a:pt x="824" y="0"/>
                  </a:moveTo>
                  <a:cubicBezTo>
                    <a:pt x="497" y="0"/>
                    <a:pt x="0" y="639"/>
                    <a:pt x="67" y="736"/>
                  </a:cubicBezTo>
                  <a:cubicBezTo>
                    <a:pt x="77" y="751"/>
                    <a:pt x="105" y="758"/>
                    <a:pt x="146" y="758"/>
                  </a:cubicBezTo>
                  <a:cubicBezTo>
                    <a:pt x="416" y="758"/>
                    <a:pt x="1234" y="438"/>
                    <a:pt x="1001" y="97"/>
                  </a:cubicBezTo>
                  <a:cubicBezTo>
                    <a:pt x="954" y="29"/>
                    <a:pt x="893" y="0"/>
                    <a:pt x="824"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9"/>
            <p:cNvSpPr/>
            <p:nvPr/>
          </p:nvSpPr>
          <p:spPr>
            <a:xfrm>
              <a:off x="5464725" y="741375"/>
              <a:ext cx="224700" cy="255000"/>
            </a:xfrm>
            <a:custGeom>
              <a:avLst/>
              <a:gdLst/>
              <a:ahLst/>
              <a:cxnLst/>
              <a:rect l="l" t="t" r="r" b="b"/>
              <a:pathLst>
                <a:path w="8988" h="10200" extrusionOk="0">
                  <a:moveTo>
                    <a:pt x="8900" y="1"/>
                  </a:moveTo>
                  <a:cubicBezTo>
                    <a:pt x="8882" y="1"/>
                    <a:pt x="8865" y="7"/>
                    <a:pt x="8850" y="19"/>
                  </a:cubicBezTo>
                  <a:cubicBezTo>
                    <a:pt x="7051" y="1490"/>
                    <a:pt x="5391" y="3089"/>
                    <a:pt x="3914" y="4773"/>
                  </a:cubicBezTo>
                  <a:cubicBezTo>
                    <a:pt x="2426" y="6468"/>
                    <a:pt x="1120" y="8254"/>
                    <a:pt x="32" y="10081"/>
                  </a:cubicBezTo>
                  <a:cubicBezTo>
                    <a:pt x="1" y="10133"/>
                    <a:pt x="39" y="10199"/>
                    <a:pt x="99" y="10199"/>
                  </a:cubicBezTo>
                  <a:cubicBezTo>
                    <a:pt x="127" y="10199"/>
                    <a:pt x="152" y="10185"/>
                    <a:pt x="167" y="10161"/>
                  </a:cubicBezTo>
                  <a:cubicBezTo>
                    <a:pt x="2323" y="6541"/>
                    <a:pt x="5360" y="3077"/>
                    <a:pt x="8950" y="139"/>
                  </a:cubicBezTo>
                  <a:cubicBezTo>
                    <a:pt x="8983" y="112"/>
                    <a:pt x="8988" y="62"/>
                    <a:pt x="8960" y="29"/>
                  </a:cubicBezTo>
                  <a:cubicBezTo>
                    <a:pt x="8945" y="11"/>
                    <a:pt x="8922" y="1"/>
                    <a:pt x="8900"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9"/>
            <p:cNvSpPr/>
            <p:nvPr/>
          </p:nvSpPr>
          <p:spPr>
            <a:xfrm>
              <a:off x="5452200" y="979400"/>
              <a:ext cx="30000" cy="30000"/>
            </a:xfrm>
            <a:custGeom>
              <a:avLst/>
              <a:gdLst/>
              <a:ahLst/>
              <a:cxnLst/>
              <a:rect l="l" t="t" r="r" b="b"/>
              <a:pathLst>
                <a:path w="1200" h="1200" extrusionOk="0">
                  <a:moveTo>
                    <a:pt x="600" y="0"/>
                  </a:moveTo>
                  <a:cubicBezTo>
                    <a:pt x="269" y="0"/>
                    <a:pt x="1" y="269"/>
                    <a:pt x="1" y="600"/>
                  </a:cubicBezTo>
                  <a:cubicBezTo>
                    <a:pt x="1" y="931"/>
                    <a:pt x="269" y="1199"/>
                    <a:pt x="600" y="1199"/>
                  </a:cubicBezTo>
                  <a:cubicBezTo>
                    <a:pt x="932" y="1199"/>
                    <a:pt x="1200" y="931"/>
                    <a:pt x="1200" y="600"/>
                  </a:cubicBezTo>
                  <a:cubicBezTo>
                    <a:pt x="1200" y="269"/>
                    <a:pt x="932" y="0"/>
                    <a:pt x="60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9"/>
            <p:cNvSpPr/>
            <p:nvPr/>
          </p:nvSpPr>
          <p:spPr>
            <a:xfrm>
              <a:off x="5457725"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9"/>
            <p:cNvSpPr/>
            <p:nvPr/>
          </p:nvSpPr>
          <p:spPr>
            <a:xfrm>
              <a:off x="5458000"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9"/>
            <p:cNvSpPr/>
            <p:nvPr/>
          </p:nvSpPr>
          <p:spPr>
            <a:xfrm>
              <a:off x="5458300"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9"/>
            <p:cNvSpPr/>
            <p:nvPr/>
          </p:nvSpPr>
          <p:spPr>
            <a:xfrm>
              <a:off x="5458575" y="992475"/>
              <a:ext cx="275" cy="12700"/>
            </a:xfrm>
            <a:custGeom>
              <a:avLst/>
              <a:gdLst/>
              <a:ahLst/>
              <a:cxnLst/>
              <a:rect l="l" t="t" r="r" b="b"/>
              <a:pathLst>
                <a:path w="11" h="508" extrusionOk="0">
                  <a:moveTo>
                    <a:pt x="1" y="0"/>
                  </a:moveTo>
                  <a:lnTo>
                    <a:pt x="1" y="507"/>
                  </a:lnTo>
                  <a:lnTo>
                    <a:pt x="11" y="507"/>
                  </a:lnTo>
                  <a:lnTo>
                    <a:pt x="1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9"/>
            <p:cNvSpPr/>
            <p:nvPr/>
          </p:nvSpPr>
          <p:spPr>
            <a:xfrm>
              <a:off x="5458825"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9"/>
            <p:cNvSpPr/>
            <p:nvPr/>
          </p:nvSpPr>
          <p:spPr>
            <a:xfrm>
              <a:off x="5459125"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9"/>
            <p:cNvSpPr/>
            <p:nvPr/>
          </p:nvSpPr>
          <p:spPr>
            <a:xfrm>
              <a:off x="5459400"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9"/>
            <p:cNvSpPr/>
            <p:nvPr/>
          </p:nvSpPr>
          <p:spPr>
            <a:xfrm>
              <a:off x="5459700" y="992475"/>
              <a:ext cx="300" cy="12700"/>
            </a:xfrm>
            <a:custGeom>
              <a:avLst/>
              <a:gdLst/>
              <a:ahLst/>
              <a:cxnLst/>
              <a:rect l="l" t="t" r="r" b="b"/>
              <a:pathLst>
                <a:path w="12" h="508" extrusionOk="0">
                  <a:moveTo>
                    <a:pt x="0" y="0"/>
                  </a:moveTo>
                  <a:lnTo>
                    <a:pt x="0" y="507"/>
                  </a:lnTo>
                  <a:lnTo>
                    <a:pt x="11" y="507"/>
                  </a:lnTo>
                  <a:lnTo>
                    <a:pt x="1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9"/>
            <p:cNvSpPr/>
            <p:nvPr/>
          </p:nvSpPr>
          <p:spPr>
            <a:xfrm>
              <a:off x="5459975"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9"/>
            <p:cNvSpPr/>
            <p:nvPr/>
          </p:nvSpPr>
          <p:spPr>
            <a:xfrm>
              <a:off x="5460250"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9"/>
            <p:cNvSpPr/>
            <p:nvPr/>
          </p:nvSpPr>
          <p:spPr>
            <a:xfrm>
              <a:off x="5460550"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9"/>
            <p:cNvSpPr/>
            <p:nvPr/>
          </p:nvSpPr>
          <p:spPr>
            <a:xfrm>
              <a:off x="5460825" y="992475"/>
              <a:ext cx="300" cy="12700"/>
            </a:xfrm>
            <a:custGeom>
              <a:avLst/>
              <a:gdLst/>
              <a:ahLst/>
              <a:cxnLst/>
              <a:rect l="l" t="t" r="r" b="b"/>
              <a:pathLst>
                <a:path w="12"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9"/>
            <p:cNvSpPr/>
            <p:nvPr/>
          </p:nvSpPr>
          <p:spPr>
            <a:xfrm>
              <a:off x="5461125" y="992475"/>
              <a:ext cx="300" cy="12700"/>
            </a:xfrm>
            <a:custGeom>
              <a:avLst/>
              <a:gdLst/>
              <a:ahLst/>
              <a:cxnLst/>
              <a:rect l="l" t="t" r="r" b="b"/>
              <a:pathLst>
                <a:path w="12" h="508" extrusionOk="0">
                  <a:moveTo>
                    <a:pt x="0" y="0"/>
                  </a:moveTo>
                  <a:lnTo>
                    <a:pt x="0" y="507"/>
                  </a:lnTo>
                  <a:lnTo>
                    <a:pt x="11" y="507"/>
                  </a:lnTo>
                  <a:lnTo>
                    <a:pt x="1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9"/>
            <p:cNvSpPr/>
            <p:nvPr/>
          </p:nvSpPr>
          <p:spPr>
            <a:xfrm>
              <a:off x="5461400" y="992475"/>
              <a:ext cx="275" cy="12700"/>
            </a:xfrm>
            <a:custGeom>
              <a:avLst/>
              <a:gdLst/>
              <a:ahLst/>
              <a:cxnLst/>
              <a:rect l="l" t="t" r="r" b="b"/>
              <a:pathLst>
                <a:path w="11" h="508" extrusionOk="0">
                  <a:moveTo>
                    <a:pt x="0" y="0"/>
                  </a:moveTo>
                  <a:lnTo>
                    <a:pt x="0" y="507"/>
                  </a:lnTo>
                  <a:lnTo>
                    <a:pt x="11" y="507"/>
                  </a:lnTo>
                  <a:lnTo>
                    <a:pt x="1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9"/>
            <p:cNvSpPr/>
            <p:nvPr/>
          </p:nvSpPr>
          <p:spPr>
            <a:xfrm>
              <a:off x="5461650"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9"/>
            <p:cNvSpPr/>
            <p:nvPr/>
          </p:nvSpPr>
          <p:spPr>
            <a:xfrm>
              <a:off x="5461950"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9"/>
            <p:cNvSpPr/>
            <p:nvPr/>
          </p:nvSpPr>
          <p:spPr>
            <a:xfrm>
              <a:off x="5462225" y="992475"/>
              <a:ext cx="300" cy="12700"/>
            </a:xfrm>
            <a:custGeom>
              <a:avLst/>
              <a:gdLst/>
              <a:ahLst/>
              <a:cxnLst/>
              <a:rect l="l" t="t" r="r" b="b"/>
              <a:pathLst>
                <a:path w="12"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9"/>
            <p:cNvSpPr/>
            <p:nvPr/>
          </p:nvSpPr>
          <p:spPr>
            <a:xfrm>
              <a:off x="5462500"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9"/>
            <p:cNvSpPr/>
            <p:nvPr/>
          </p:nvSpPr>
          <p:spPr>
            <a:xfrm>
              <a:off x="5462800"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9"/>
            <p:cNvSpPr/>
            <p:nvPr/>
          </p:nvSpPr>
          <p:spPr>
            <a:xfrm>
              <a:off x="5463075"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9"/>
            <p:cNvSpPr/>
            <p:nvPr/>
          </p:nvSpPr>
          <p:spPr>
            <a:xfrm>
              <a:off x="5463375" y="992475"/>
              <a:ext cx="300" cy="12700"/>
            </a:xfrm>
            <a:custGeom>
              <a:avLst/>
              <a:gdLst/>
              <a:ahLst/>
              <a:cxnLst/>
              <a:rect l="l" t="t" r="r" b="b"/>
              <a:pathLst>
                <a:path w="12" h="508" extrusionOk="0">
                  <a:moveTo>
                    <a:pt x="0" y="0"/>
                  </a:moveTo>
                  <a:lnTo>
                    <a:pt x="0" y="507"/>
                  </a:lnTo>
                  <a:lnTo>
                    <a:pt x="11" y="507"/>
                  </a:lnTo>
                  <a:lnTo>
                    <a:pt x="1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9"/>
            <p:cNvSpPr/>
            <p:nvPr/>
          </p:nvSpPr>
          <p:spPr>
            <a:xfrm>
              <a:off x="5463650"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9"/>
            <p:cNvSpPr/>
            <p:nvPr/>
          </p:nvSpPr>
          <p:spPr>
            <a:xfrm>
              <a:off x="5463925" y="992475"/>
              <a:ext cx="300" cy="12700"/>
            </a:xfrm>
            <a:custGeom>
              <a:avLst/>
              <a:gdLst/>
              <a:ahLst/>
              <a:cxnLst/>
              <a:rect l="l" t="t" r="r" b="b"/>
              <a:pathLst>
                <a:path w="12" h="508" extrusionOk="0">
                  <a:moveTo>
                    <a:pt x="1" y="0"/>
                  </a:moveTo>
                  <a:lnTo>
                    <a:pt x="1" y="507"/>
                  </a:lnTo>
                  <a:lnTo>
                    <a:pt x="11" y="507"/>
                  </a:lnTo>
                  <a:lnTo>
                    <a:pt x="1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9"/>
            <p:cNvSpPr/>
            <p:nvPr/>
          </p:nvSpPr>
          <p:spPr>
            <a:xfrm>
              <a:off x="5464200"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9"/>
            <p:cNvSpPr/>
            <p:nvPr/>
          </p:nvSpPr>
          <p:spPr>
            <a:xfrm>
              <a:off x="5464475" y="992475"/>
              <a:ext cx="300" cy="12700"/>
            </a:xfrm>
            <a:custGeom>
              <a:avLst/>
              <a:gdLst/>
              <a:ahLst/>
              <a:cxnLst/>
              <a:rect l="l" t="t" r="r" b="b"/>
              <a:pathLst>
                <a:path w="12"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9"/>
            <p:cNvSpPr/>
            <p:nvPr/>
          </p:nvSpPr>
          <p:spPr>
            <a:xfrm>
              <a:off x="5464750"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9"/>
            <p:cNvSpPr/>
            <p:nvPr/>
          </p:nvSpPr>
          <p:spPr>
            <a:xfrm>
              <a:off x="5465050"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9"/>
            <p:cNvSpPr/>
            <p:nvPr/>
          </p:nvSpPr>
          <p:spPr>
            <a:xfrm>
              <a:off x="5465325"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9"/>
            <p:cNvSpPr/>
            <p:nvPr/>
          </p:nvSpPr>
          <p:spPr>
            <a:xfrm>
              <a:off x="5465625"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9"/>
            <p:cNvSpPr/>
            <p:nvPr/>
          </p:nvSpPr>
          <p:spPr>
            <a:xfrm>
              <a:off x="5465900" y="992475"/>
              <a:ext cx="300" cy="12700"/>
            </a:xfrm>
            <a:custGeom>
              <a:avLst/>
              <a:gdLst/>
              <a:ahLst/>
              <a:cxnLst/>
              <a:rect l="l" t="t" r="r" b="b"/>
              <a:pathLst>
                <a:path w="12"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9"/>
            <p:cNvSpPr/>
            <p:nvPr/>
          </p:nvSpPr>
          <p:spPr>
            <a:xfrm>
              <a:off x="5466175"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9"/>
            <p:cNvSpPr/>
            <p:nvPr/>
          </p:nvSpPr>
          <p:spPr>
            <a:xfrm>
              <a:off x="5466475"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9"/>
            <p:cNvSpPr/>
            <p:nvPr/>
          </p:nvSpPr>
          <p:spPr>
            <a:xfrm>
              <a:off x="5466750"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9"/>
            <p:cNvSpPr/>
            <p:nvPr/>
          </p:nvSpPr>
          <p:spPr>
            <a:xfrm>
              <a:off x="5467025" y="992475"/>
              <a:ext cx="300" cy="12700"/>
            </a:xfrm>
            <a:custGeom>
              <a:avLst/>
              <a:gdLst/>
              <a:ahLst/>
              <a:cxnLst/>
              <a:rect l="l" t="t" r="r" b="b"/>
              <a:pathLst>
                <a:path w="12" h="508" extrusionOk="0">
                  <a:moveTo>
                    <a:pt x="0" y="0"/>
                  </a:moveTo>
                  <a:lnTo>
                    <a:pt x="0" y="507"/>
                  </a:lnTo>
                  <a:lnTo>
                    <a:pt x="11" y="507"/>
                  </a:lnTo>
                  <a:lnTo>
                    <a:pt x="1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9"/>
            <p:cNvSpPr/>
            <p:nvPr/>
          </p:nvSpPr>
          <p:spPr>
            <a:xfrm>
              <a:off x="5467300"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9"/>
            <p:cNvSpPr/>
            <p:nvPr/>
          </p:nvSpPr>
          <p:spPr>
            <a:xfrm>
              <a:off x="5467575"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9"/>
            <p:cNvSpPr/>
            <p:nvPr/>
          </p:nvSpPr>
          <p:spPr>
            <a:xfrm>
              <a:off x="5467875"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9"/>
            <p:cNvSpPr/>
            <p:nvPr/>
          </p:nvSpPr>
          <p:spPr>
            <a:xfrm>
              <a:off x="5468150" y="992475"/>
              <a:ext cx="300" cy="12700"/>
            </a:xfrm>
            <a:custGeom>
              <a:avLst/>
              <a:gdLst/>
              <a:ahLst/>
              <a:cxnLst/>
              <a:rect l="l" t="t" r="r" b="b"/>
              <a:pathLst>
                <a:path w="12"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9"/>
            <p:cNvSpPr/>
            <p:nvPr/>
          </p:nvSpPr>
          <p:spPr>
            <a:xfrm>
              <a:off x="5468425"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9"/>
            <p:cNvSpPr/>
            <p:nvPr/>
          </p:nvSpPr>
          <p:spPr>
            <a:xfrm>
              <a:off x="5468725"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9"/>
            <p:cNvSpPr/>
            <p:nvPr/>
          </p:nvSpPr>
          <p:spPr>
            <a:xfrm>
              <a:off x="5469000" y="992475"/>
              <a:ext cx="325" cy="12700"/>
            </a:xfrm>
            <a:custGeom>
              <a:avLst/>
              <a:gdLst/>
              <a:ahLst/>
              <a:cxnLst/>
              <a:rect l="l" t="t" r="r" b="b"/>
              <a:pathLst>
                <a:path w="13" h="508" extrusionOk="0">
                  <a:moveTo>
                    <a:pt x="1" y="0"/>
                  </a:moveTo>
                  <a:lnTo>
                    <a:pt x="1"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9"/>
            <p:cNvSpPr/>
            <p:nvPr/>
          </p:nvSpPr>
          <p:spPr>
            <a:xfrm>
              <a:off x="5469300" y="992475"/>
              <a:ext cx="300" cy="12700"/>
            </a:xfrm>
            <a:custGeom>
              <a:avLst/>
              <a:gdLst/>
              <a:ahLst/>
              <a:cxnLst/>
              <a:rect l="l" t="t" r="r" b="b"/>
              <a:pathLst>
                <a:path w="12" h="508" extrusionOk="0">
                  <a:moveTo>
                    <a:pt x="0" y="0"/>
                  </a:moveTo>
                  <a:lnTo>
                    <a:pt x="0" y="507"/>
                  </a:lnTo>
                  <a:lnTo>
                    <a:pt x="11" y="507"/>
                  </a:lnTo>
                  <a:lnTo>
                    <a:pt x="1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9"/>
            <p:cNvSpPr/>
            <p:nvPr/>
          </p:nvSpPr>
          <p:spPr>
            <a:xfrm>
              <a:off x="5469575"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9"/>
            <p:cNvSpPr/>
            <p:nvPr/>
          </p:nvSpPr>
          <p:spPr>
            <a:xfrm>
              <a:off x="5469850" y="992475"/>
              <a:ext cx="300" cy="12700"/>
            </a:xfrm>
            <a:custGeom>
              <a:avLst/>
              <a:gdLst/>
              <a:ahLst/>
              <a:cxnLst/>
              <a:rect l="l" t="t" r="r" b="b"/>
              <a:pathLst>
                <a:path w="12" h="508" extrusionOk="0">
                  <a:moveTo>
                    <a:pt x="1" y="0"/>
                  </a:moveTo>
                  <a:lnTo>
                    <a:pt x="1" y="507"/>
                  </a:lnTo>
                  <a:lnTo>
                    <a:pt x="11" y="507"/>
                  </a:lnTo>
                  <a:lnTo>
                    <a:pt x="1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9"/>
            <p:cNvSpPr/>
            <p:nvPr/>
          </p:nvSpPr>
          <p:spPr>
            <a:xfrm>
              <a:off x="5470125" y="992475"/>
              <a:ext cx="300" cy="12700"/>
            </a:xfrm>
            <a:custGeom>
              <a:avLst/>
              <a:gdLst/>
              <a:ahLst/>
              <a:cxnLst/>
              <a:rect l="l" t="t" r="r" b="b"/>
              <a:pathLst>
                <a:path w="12" h="508" extrusionOk="0">
                  <a:moveTo>
                    <a:pt x="0" y="0"/>
                  </a:moveTo>
                  <a:lnTo>
                    <a:pt x="0" y="507"/>
                  </a:lnTo>
                  <a:lnTo>
                    <a:pt x="12" y="507"/>
                  </a:lnTo>
                  <a:lnTo>
                    <a:pt x="12"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9"/>
            <p:cNvSpPr/>
            <p:nvPr/>
          </p:nvSpPr>
          <p:spPr>
            <a:xfrm>
              <a:off x="5262300" y="950300"/>
              <a:ext cx="104250" cy="142050"/>
            </a:xfrm>
            <a:custGeom>
              <a:avLst/>
              <a:gdLst/>
              <a:ahLst/>
              <a:cxnLst/>
              <a:rect l="l" t="t" r="r" b="b"/>
              <a:pathLst>
                <a:path w="4170" h="5682" extrusionOk="0">
                  <a:moveTo>
                    <a:pt x="2315" y="1"/>
                  </a:moveTo>
                  <a:cubicBezTo>
                    <a:pt x="2270" y="82"/>
                    <a:pt x="2220" y="160"/>
                    <a:pt x="2166" y="237"/>
                  </a:cubicBezTo>
                  <a:cubicBezTo>
                    <a:pt x="1329" y="1414"/>
                    <a:pt x="0" y="3973"/>
                    <a:pt x="1107" y="5682"/>
                  </a:cubicBezTo>
                  <a:cubicBezTo>
                    <a:pt x="2221" y="5601"/>
                    <a:pt x="3093" y="5192"/>
                    <a:pt x="3699" y="4425"/>
                  </a:cubicBezTo>
                  <a:cubicBezTo>
                    <a:pt x="4029" y="3432"/>
                    <a:pt x="4170" y="2409"/>
                    <a:pt x="3944" y="1231"/>
                  </a:cubicBezTo>
                  <a:cubicBezTo>
                    <a:pt x="3897" y="987"/>
                    <a:pt x="3815" y="766"/>
                    <a:pt x="3733" y="557"/>
                  </a:cubicBezTo>
                  <a:cubicBezTo>
                    <a:pt x="2903" y="501"/>
                    <a:pt x="2495" y="197"/>
                    <a:pt x="23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9"/>
            <p:cNvSpPr/>
            <p:nvPr/>
          </p:nvSpPr>
          <p:spPr>
            <a:xfrm>
              <a:off x="5289950" y="1060925"/>
              <a:ext cx="157125" cy="158075"/>
            </a:xfrm>
            <a:custGeom>
              <a:avLst/>
              <a:gdLst/>
              <a:ahLst/>
              <a:cxnLst/>
              <a:rect l="l" t="t" r="r" b="b"/>
              <a:pathLst>
                <a:path w="6285" h="6323" extrusionOk="0">
                  <a:moveTo>
                    <a:pt x="2593" y="0"/>
                  </a:moveTo>
                  <a:cubicBezTo>
                    <a:pt x="1987" y="767"/>
                    <a:pt x="1115" y="1176"/>
                    <a:pt x="1" y="1257"/>
                  </a:cubicBezTo>
                  <a:cubicBezTo>
                    <a:pt x="567" y="2131"/>
                    <a:pt x="2035" y="2290"/>
                    <a:pt x="3027" y="2290"/>
                  </a:cubicBezTo>
                  <a:cubicBezTo>
                    <a:pt x="3594" y="2290"/>
                    <a:pt x="4006" y="2238"/>
                    <a:pt x="4006" y="2238"/>
                  </a:cubicBezTo>
                  <a:lnTo>
                    <a:pt x="4006" y="6323"/>
                  </a:lnTo>
                  <a:cubicBezTo>
                    <a:pt x="4385" y="6323"/>
                    <a:pt x="6285" y="1965"/>
                    <a:pt x="5973" y="1243"/>
                  </a:cubicBezTo>
                  <a:cubicBezTo>
                    <a:pt x="5593" y="366"/>
                    <a:pt x="2593" y="0"/>
                    <a:pt x="25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9"/>
            <p:cNvSpPr/>
            <p:nvPr/>
          </p:nvSpPr>
          <p:spPr>
            <a:xfrm>
              <a:off x="5390075" y="1218975"/>
              <a:ext cx="16900" cy="40175"/>
            </a:xfrm>
            <a:custGeom>
              <a:avLst/>
              <a:gdLst/>
              <a:ahLst/>
              <a:cxnLst/>
              <a:rect l="l" t="t" r="r" b="b"/>
              <a:pathLst>
                <a:path w="676" h="1607" extrusionOk="0">
                  <a:moveTo>
                    <a:pt x="1" y="1"/>
                  </a:moveTo>
                  <a:lnTo>
                    <a:pt x="1" y="1606"/>
                  </a:lnTo>
                  <a:cubicBezTo>
                    <a:pt x="675" y="1606"/>
                    <a:pt x="203"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9"/>
            <p:cNvSpPr/>
            <p:nvPr/>
          </p:nvSpPr>
          <p:spPr>
            <a:xfrm>
              <a:off x="5320150" y="919975"/>
              <a:ext cx="45925" cy="44250"/>
            </a:xfrm>
            <a:custGeom>
              <a:avLst/>
              <a:gdLst/>
              <a:ahLst/>
              <a:cxnLst/>
              <a:rect l="l" t="t" r="r" b="b"/>
              <a:pathLst>
                <a:path w="1837" h="1770" extrusionOk="0">
                  <a:moveTo>
                    <a:pt x="1837" y="1"/>
                  </a:moveTo>
                  <a:lnTo>
                    <a:pt x="1837" y="1"/>
                  </a:lnTo>
                  <a:cubicBezTo>
                    <a:pt x="1173" y="43"/>
                    <a:pt x="570" y="139"/>
                    <a:pt x="71" y="327"/>
                  </a:cubicBezTo>
                  <a:cubicBezTo>
                    <a:pt x="110" y="395"/>
                    <a:pt x="154" y="460"/>
                    <a:pt x="203" y="522"/>
                  </a:cubicBezTo>
                  <a:cubicBezTo>
                    <a:pt x="203" y="522"/>
                    <a:pt x="237" y="787"/>
                    <a:pt x="1" y="1214"/>
                  </a:cubicBezTo>
                  <a:cubicBezTo>
                    <a:pt x="181" y="1410"/>
                    <a:pt x="588" y="1714"/>
                    <a:pt x="1419" y="1770"/>
                  </a:cubicBezTo>
                  <a:cubicBezTo>
                    <a:pt x="1317" y="1510"/>
                    <a:pt x="1219" y="1271"/>
                    <a:pt x="1197" y="1038"/>
                  </a:cubicBezTo>
                  <a:cubicBezTo>
                    <a:pt x="1522" y="986"/>
                    <a:pt x="1771" y="537"/>
                    <a:pt x="1837"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9"/>
            <p:cNvSpPr/>
            <p:nvPr/>
          </p:nvSpPr>
          <p:spPr>
            <a:xfrm>
              <a:off x="5342900" y="904100"/>
              <a:ext cx="19475" cy="13200"/>
            </a:xfrm>
            <a:custGeom>
              <a:avLst/>
              <a:gdLst/>
              <a:ahLst/>
              <a:cxnLst/>
              <a:rect l="l" t="t" r="r" b="b"/>
              <a:pathLst>
                <a:path w="779" h="528" extrusionOk="0">
                  <a:moveTo>
                    <a:pt x="344" y="0"/>
                  </a:moveTo>
                  <a:cubicBezTo>
                    <a:pt x="182" y="0"/>
                    <a:pt x="48" y="79"/>
                    <a:pt x="26" y="198"/>
                  </a:cubicBezTo>
                  <a:cubicBezTo>
                    <a:pt x="1" y="338"/>
                    <a:pt x="142" y="482"/>
                    <a:pt x="343" y="519"/>
                  </a:cubicBezTo>
                  <a:cubicBezTo>
                    <a:pt x="375" y="525"/>
                    <a:pt x="406" y="527"/>
                    <a:pt x="437" y="527"/>
                  </a:cubicBezTo>
                  <a:cubicBezTo>
                    <a:pt x="598" y="527"/>
                    <a:pt x="731" y="449"/>
                    <a:pt x="753" y="330"/>
                  </a:cubicBezTo>
                  <a:cubicBezTo>
                    <a:pt x="779" y="190"/>
                    <a:pt x="637" y="46"/>
                    <a:pt x="436" y="8"/>
                  </a:cubicBezTo>
                  <a:cubicBezTo>
                    <a:pt x="405" y="3"/>
                    <a:pt x="374" y="0"/>
                    <a:pt x="3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9"/>
            <p:cNvSpPr/>
            <p:nvPr/>
          </p:nvSpPr>
          <p:spPr>
            <a:xfrm>
              <a:off x="5314750" y="881575"/>
              <a:ext cx="51800" cy="46575"/>
            </a:xfrm>
            <a:custGeom>
              <a:avLst/>
              <a:gdLst/>
              <a:ahLst/>
              <a:cxnLst/>
              <a:rect l="l" t="t" r="r" b="b"/>
              <a:pathLst>
                <a:path w="2072" h="1863" extrusionOk="0">
                  <a:moveTo>
                    <a:pt x="1308" y="1008"/>
                  </a:moveTo>
                  <a:lnTo>
                    <a:pt x="1856" y="1245"/>
                  </a:lnTo>
                  <a:lnTo>
                    <a:pt x="1317" y="1322"/>
                  </a:lnTo>
                  <a:lnTo>
                    <a:pt x="1308" y="1008"/>
                  </a:lnTo>
                  <a:close/>
                  <a:moveTo>
                    <a:pt x="1095" y="1"/>
                  </a:moveTo>
                  <a:cubicBezTo>
                    <a:pt x="557" y="1"/>
                    <a:pt x="0" y="515"/>
                    <a:pt x="107" y="1337"/>
                  </a:cubicBezTo>
                  <a:cubicBezTo>
                    <a:pt x="133" y="1522"/>
                    <a:pt x="194" y="1700"/>
                    <a:pt x="287" y="1863"/>
                  </a:cubicBezTo>
                  <a:cubicBezTo>
                    <a:pt x="786" y="1675"/>
                    <a:pt x="1389" y="1579"/>
                    <a:pt x="2053" y="1537"/>
                  </a:cubicBezTo>
                  <a:cubicBezTo>
                    <a:pt x="2065" y="1441"/>
                    <a:pt x="2071" y="1346"/>
                    <a:pt x="2072" y="1250"/>
                  </a:cubicBezTo>
                  <a:cubicBezTo>
                    <a:pt x="2072" y="560"/>
                    <a:pt x="1635" y="1"/>
                    <a:pt x="10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9"/>
            <p:cNvSpPr/>
            <p:nvPr/>
          </p:nvSpPr>
          <p:spPr>
            <a:xfrm>
              <a:off x="5285000" y="979175"/>
              <a:ext cx="163750" cy="81375"/>
            </a:xfrm>
            <a:custGeom>
              <a:avLst/>
              <a:gdLst/>
              <a:ahLst/>
              <a:cxnLst/>
              <a:rect l="l" t="t" r="r" b="b"/>
              <a:pathLst>
                <a:path w="6550" h="3255" extrusionOk="0">
                  <a:moveTo>
                    <a:pt x="1570" y="1"/>
                  </a:moveTo>
                  <a:cubicBezTo>
                    <a:pt x="1460" y="1"/>
                    <a:pt x="1353" y="30"/>
                    <a:pt x="1248" y="94"/>
                  </a:cubicBezTo>
                  <a:cubicBezTo>
                    <a:pt x="1" y="865"/>
                    <a:pt x="2481" y="3062"/>
                    <a:pt x="3458" y="3247"/>
                  </a:cubicBezTo>
                  <a:cubicBezTo>
                    <a:pt x="3485" y="3252"/>
                    <a:pt x="3513" y="3255"/>
                    <a:pt x="3544" y="3255"/>
                  </a:cubicBezTo>
                  <a:cubicBezTo>
                    <a:pt x="4338" y="3255"/>
                    <a:pt x="6549" y="1659"/>
                    <a:pt x="6446" y="1485"/>
                  </a:cubicBezTo>
                  <a:cubicBezTo>
                    <a:pt x="6434" y="1467"/>
                    <a:pt x="6398" y="1458"/>
                    <a:pt x="6343" y="1458"/>
                  </a:cubicBezTo>
                  <a:cubicBezTo>
                    <a:pt x="5924" y="1458"/>
                    <a:pt x="4394" y="1922"/>
                    <a:pt x="3822" y="1922"/>
                  </a:cubicBezTo>
                  <a:cubicBezTo>
                    <a:pt x="3735" y="1922"/>
                    <a:pt x="3671" y="1911"/>
                    <a:pt x="3635" y="1887"/>
                  </a:cubicBezTo>
                  <a:cubicBezTo>
                    <a:pt x="3351" y="1690"/>
                    <a:pt x="2409" y="1"/>
                    <a:pt x="15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9"/>
            <p:cNvSpPr/>
            <p:nvPr/>
          </p:nvSpPr>
          <p:spPr>
            <a:xfrm>
              <a:off x="5445000" y="1001625"/>
              <a:ext cx="30700" cy="15850"/>
            </a:xfrm>
            <a:custGeom>
              <a:avLst/>
              <a:gdLst/>
              <a:ahLst/>
              <a:cxnLst/>
              <a:rect l="l" t="t" r="r" b="b"/>
              <a:pathLst>
                <a:path w="1228" h="634" extrusionOk="0">
                  <a:moveTo>
                    <a:pt x="872" y="1"/>
                  </a:moveTo>
                  <a:cubicBezTo>
                    <a:pt x="542" y="1"/>
                    <a:pt x="0" y="486"/>
                    <a:pt x="46" y="587"/>
                  </a:cubicBezTo>
                  <a:cubicBezTo>
                    <a:pt x="59" y="618"/>
                    <a:pt x="132" y="633"/>
                    <a:pt x="235" y="633"/>
                  </a:cubicBezTo>
                  <a:cubicBezTo>
                    <a:pt x="573" y="633"/>
                    <a:pt x="1228" y="468"/>
                    <a:pt x="1082" y="134"/>
                  </a:cubicBezTo>
                  <a:cubicBezTo>
                    <a:pt x="1040" y="39"/>
                    <a:pt x="964" y="1"/>
                    <a:pt x="872"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9"/>
            <p:cNvSpPr/>
            <p:nvPr/>
          </p:nvSpPr>
          <p:spPr>
            <a:xfrm>
              <a:off x="5641925" y="1033250"/>
              <a:ext cx="74125" cy="191425"/>
            </a:xfrm>
            <a:custGeom>
              <a:avLst/>
              <a:gdLst/>
              <a:ahLst/>
              <a:cxnLst/>
              <a:rect l="l" t="t" r="r" b="b"/>
              <a:pathLst>
                <a:path w="2965" h="7657" extrusionOk="0">
                  <a:moveTo>
                    <a:pt x="1572" y="703"/>
                  </a:moveTo>
                  <a:cubicBezTo>
                    <a:pt x="1596" y="703"/>
                    <a:pt x="1620" y="704"/>
                    <a:pt x="1644" y="706"/>
                  </a:cubicBezTo>
                  <a:cubicBezTo>
                    <a:pt x="2010" y="747"/>
                    <a:pt x="2273" y="1075"/>
                    <a:pt x="2233" y="1440"/>
                  </a:cubicBezTo>
                  <a:cubicBezTo>
                    <a:pt x="2203" y="1707"/>
                    <a:pt x="2016" y="1931"/>
                    <a:pt x="1758" y="2007"/>
                  </a:cubicBezTo>
                  <a:cubicBezTo>
                    <a:pt x="1697" y="2024"/>
                    <a:pt x="1635" y="2033"/>
                    <a:pt x="1573" y="2033"/>
                  </a:cubicBezTo>
                  <a:cubicBezTo>
                    <a:pt x="1374" y="2033"/>
                    <a:pt x="1182" y="1944"/>
                    <a:pt x="1053" y="1784"/>
                  </a:cubicBezTo>
                  <a:cubicBezTo>
                    <a:pt x="884" y="1574"/>
                    <a:pt x="860" y="1283"/>
                    <a:pt x="989" y="1048"/>
                  </a:cubicBezTo>
                  <a:cubicBezTo>
                    <a:pt x="1107" y="833"/>
                    <a:pt x="1332" y="703"/>
                    <a:pt x="1572" y="703"/>
                  </a:cubicBezTo>
                  <a:close/>
                  <a:moveTo>
                    <a:pt x="1571" y="1"/>
                  </a:moveTo>
                  <a:cubicBezTo>
                    <a:pt x="921" y="1"/>
                    <a:pt x="350" y="463"/>
                    <a:pt x="228" y="1117"/>
                  </a:cubicBezTo>
                  <a:cubicBezTo>
                    <a:pt x="97" y="1820"/>
                    <a:pt x="530" y="2505"/>
                    <a:pt x="1222" y="2689"/>
                  </a:cubicBezTo>
                  <a:lnTo>
                    <a:pt x="909" y="5532"/>
                  </a:lnTo>
                  <a:lnTo>
                    <a:pt x="362" y="5472"/>
                  </a:lnTo>
                  <a:cubicBezTo>
                    <a:pt x="360" y="5472"/>
                    <a:pt x="359" y="5472"/>
                    <a:pt x="358" y="5472"/>
                  </a:cubicBezTo>
                  <a:cubicBezTo>
                    <a:pt x="342" y="5472"/>
                    <a:pt x="328" y="5484"/>
                    <a:pt x="327" y="5499"/>
                  </a:cubicBezTo>
                  <a:lnTo>
                    <a:pt x="282" y="5907"/>
                  </a:lnTo>
                  <a:cubicBezTo>
                    <a:pt x="281" y="5915"/>
                    <a:pt x="283" y="5923"/>
                    <a:pt x="288" y="5931"/>
                  </a:cubicBezTo>
                  <a:cubicBezTo>
                    <a:pt x="293" y="5937"/>
                    <a:pt x="302" y="5941"/>
                    <a:pt x="310" y="5942"/>
                  </a:cubicBezTo>
                  <a:lnTo>
                    <a:pt x="858" y="6002"/>
                  </a:lnTo>
                  <a:lnTo>
                    <a:pt x="823" y="6316"/>
                  </a:lnTo>
                  <a:lnTo>
                    <a:pt x="80" y="6235"/>
                  </a:lnTo>
                  <a:cubicBezTo>
                    <a:pt x="79" y="6235"/>
                    <a:pt x="78" y="6235"/>
                    <a:pt x="77" y="6235"/>
                  </a:cubicBezTo>
                  <a:cubicBezTo>
                    <a:pt x="61" y="6235"/>
                    <a:pt x="48" y="6247"/>
                    <a:pt x="46" y="6262"/>
                  </a:cubicBezTo>
                  <a:lnTo>
                    <a:pt x="2" y="6670"/>
                  </a:lnTo>
                  <a:cubicBezTo>
                    <a:pt x="0" y="6678"/>
                    <a:pt x="3" y="6686"/>
                    <a:pt x="8" y="6694"/>
                  </a:cubicBezTo>
                  <a:cubicBezTo>
                    <a:pt x="13" y="6700"/>
                    <a:pt x="20" y="6704"/>
                    <a:pt x="28" y="6705"/>
                  </a:cubicBezTo>
                  <a:lnTo>
                    <a:pt x="772" y="6787"/>
                  </a:lnTo>
                  <a:lnTo>
                    <a:pt x="736" y="7100"/>
                  </a:lnTo>
                  <a:lnTo>
                    <a:pt x="362" y="7059"/>
                  </a:lnTo>
                  <a:cubicBezTo>
                    <a:pt x="361" y="7059"/>
                    <a:pt x="360" y="7059"/>
                    <a:pt x="359" y="7059"/>
                  </a:cubicBezTo>
                  <a:cubicBezTo>
                    <a:pt x="351" y="7059"/>
                    <a:pt x="344" y="7062"/>
                    <a:pt x="339" y="7066"/>
                  </a:cubicBezTo>
                  <a:cubicBezTo>
                    <a:pt x="332" y="7071"/>
                    <a:pt x="328" y="7079"/>
                    <a:pt x="328" y="7087"/>
                  </a:cubicBezTo>
                  <a:lnTo>
                    <a:pt x="282" y="7495"/>
                  </a:lnTo>
                  <a:cubicBezTo>
                    <a:pt x="281" y="7503"/>
                    <a:pt x="284" y="7511"/>
                    <a:pt x="289" y="7518"/>
                  </a:cubicBezTo>
                  <a:cubicBezTo>
                    <a:pt x="294" y="7525"/>
                    <a:pt x="302" y="7529"/>
                    <a:pt x="310" y="7529"/>
                  </a:cubicBezTo>
                  <a:lnTo>
                    <a:pt x="1464" y="7656"/>
                  </a:lnTo>
                  <a:cubicBezTo>
                    <a:pt x="1465" y="7656"/>
                    <a:pt x="1467" y="7657"/>
                    <a:pt x="1468" y="7657"/>
                  </a:cubicBezTo>
                  <a:cubicBezTo>
                    <a:pt x="1484" y="7657"/>
                    <a:pt x="1497" y="7645"/>
                    <a:pt x="1499" y="7628"/>
                  </a:cubicBezTo>
                  <a:lnTo>
                    <a:pt x="1544" y="7221"/>
                  </a:lnTo>
                  <a:cubicBezTo>
                    <a:pt x="1546" y="7204"/>
                    <a:pt x="1534" y="7188"/>
                    <a:pt x="1516" y="7186"/>
                  </a:cubicBezTo>
                  <a:lnTo>
                    <a:pt x="1141" y="7145"/>
                  </a:lnTo>
                  <a:lnTo>
                    <a:pt x="1176" y="6831"/>
                  </a:lnTo>
                  <a:lnTo>
                    <a:pt x="1919" y="6912"/>
                  </a:lnTo>
                  <a:cubicBezTo>
                    <a:pt x="1920" y="6912"/>
                    <a:pt x="1921" y="6912"/>
                    <a:pt x="1923" y="6912"/>
                  </a:cubicBezTo>
                  <a:cubicBezTo>
                    <a:pt x="1930" y="6912"/>
                    <a:pt x="1936" y="6910"/>
                    <a:pt x="1941" y="6906"/>
                  </a:cubicBezTo>
                  <a:cubicBezTo>
                    <a:pt x="1949" y="6901"/>
                    <a:pt x="1953" y="6893"/>
                    <a:pt x="1953" y="6885"/>
                  </a:cubicBezTo>
                  <a:lnTo>
                    <a:pt x="1998" y="6477"/>
                  </a:lnTo>
                  <a:cubicBezTo>
                    <a:pt x="2000" y="6460"/>
                    <a:pt x="1988" y="6444"/>
                    <a:pt x="1970" y="6442"/>
                  </a:cubicBezTo>
                  <a:lnTo>
                    <a:pt x="1228" y="6360"/>
                  </a:lnTo>
                  <a:lnTo>
                    <a:pt x="1262" y="6047"/>
                  </a:lnTo>
                  <a:lnTo>
                    <a:pt x="1810" y="6107"/>
                  </a:lnTo>
                  <a:cubicBezTo>
                    <a:pt x="1811" y="6107"/>
                    <a:pt x="1813" y="6107"/>
                    <a:pt x="1814" y="6107"/>
                  </a:cubicBezTo>
                  <a:cubicBezTo>
                    <a:pt x="1821" y="6107"/>
                    <a:pt x="1828" y="6105"/>
                    <a:pt x="1834" y="6100"/>
                  </a:cubicBezTo>
                  <a:cubicBezTo>
                    <a:pt x="1840" y="6095"/>
                    <a:pt x="1844" y="6087"/>
                    <a:pt x="1845" y="6079"/>
                  </a:cubicBezTo>
                  <a:lnTo>
                    <a:pt x="1890" y="5671"/>
                  </a:lnTo>
                  <a:cubicBezTo>
                    <a:pt x="1892" y="5654"/>
                    <a:pt x="1879" y="5639"/>
                    <a:pt x="1862" y="5637"/>
                  </a:cubicBezTo>
                  <a:lnTo>
                    <a:pt x="1314" y="5577"/>
                  </a:lnTo>
                  <a:lnTo>
                    <a:pt x="1628" y="2733"/>
                  </a:lnTo>
                  <a:cubicBezTo>
                    <a:pt x="2342" y="2705"/>
                    <a:pt x="2914" y="2130"/>
                    <a:pt x="2939" y="1414"/>
                  </a:cubicBezTo>
                  <a:cubicBezTo>
                    <a:pt x="2964" y="700"/>
                    <a:pt x="2433" y="86"/>
                    <a:pt x="1722" y="9"/>
                  </a:cubicBezTo>
                  <a:lnTo>
                    <a:pt x="1721" y="9"/>
                  </a:lnTo>
                  <a:cubicBezTo>
                    <a:pt x="1671" y="3"/>
                    <a:pt x="1621" y="1"/>
                    <a:pt x="157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9"/>
            <p:cNvSpPr/>
            <p:nvPr/>
          </p:nvSpPr>
          <p:spPr>
            <a:xfrm>
              <a:off x="5653225" y="1033275"/>
              <a:ext cx="95575" cy="131175"/>
            </a:xfrm>
            <a:custGeom>
              <a:avLst/>
              <a:gdLst/>
              <a:ahLst/>
              <a:cxnLst/>
              <a:rect l="l" t="t" r="r" b="b"/>
              <a:pathLst>
                <a:path w="3823" h="5247" extrusionOk="0">
                  <a:moveTo>
                    <a:pt x="1505" y="702"/>
                  </a:moveTo>
                  <a:cubicBezTo>
                    <a:pt x="1574" y="702"/>
                    <a:pt x="1643" y="713"/>
                    <a:pt x="1711" y="734"/>
                  </a:cubicBezTo>
                  <a:cubicBezTo>
                    <a:pt x="1967" y="817"/>
                    <a:pt x="2147" y="1046"/>
                    <a:pt x="2168" y="1314"/>
                  </a:cubicBezTo>
                  <a:cubicBezTo>
                    <a:pt x="2189" y="1582"/>
                    <a:pt x="2047" y="1837"/>
                    <a:pt x="1807" y="1959"/>
                  </a:cubicBezTo>
                  <a:cubicBezTo>
                    <a:pt x="1710" y="2008"/>
                    <a:pt x="1607" y="2032"/>
                    <a:pt x="1505" y="2032"/>
                  </a:cubicBezTo>
                  <a:cubicBezTo>
                    <a:pt x="1263" y="2032"/>
                    <a:pt x="1030" y="1899"/>
                    <a:pt x="913" y="1669"/>
                  </a:cubicBezTo>
                  <a:cubicBezTo>
                    <a:pt x="791" y="1429"/>
                    <a:pt x="825" y="1140"/>
                    <a:pt x="1000" y="935"/>
                  </a:cubicBezTo>
                  <a:cubicBezTo>
                    <a:pt x="1128" y="784"/>
                    <a:pt x="1314" y="702"/>
                    <a:pt x="1505" y="702"/>
                  </a:cubicBezTo>
                  <a:close/>
                  <a:moveTo>
                    <a:pt x="1506" y="0"/>
                  </a:moveTo>
                  <a:cubicBezTo>
                    <a:pt x="1295" y="0"/>
                    <a:pt x="1083" y="49"/>
                    <a:pt x="885" y="150"/>
                  </a:cubicBezTo>
                  <a:cubicBezTo>
                    <a:pt x="290" y="454"/>
                    <a:pt x="1" y="1143"/>
                    <a:pt x="204" y="1781"/>
                  </a:cubicBezTo>
                  <a:cubicBezTo>
                    <a:pt x="386" y="2354"/>
                    <a:pt x="918" y="2734"/>
                    <a:pt x="1506" y="2734"/>
                  </a:cubicBezTo>
                  <a:cubicBezTo>
                    <a:pt x="1570" y="2734"/>
                    <a:pt x="1636" y="2729"/>
                    <a:pt x="1702" y="2720"/>
                  </a:cubicBezTo>
                  <a:lnTo>
                    <a:pt x="3041" y="5191"/>
                  </a:lnTo>
                  <a:cubicBezTo>
                    <a:pt x="3060" y="5225"/>
                    <a:pt x="3096" y="5246"/>
                    <a:pt x="3135" y="5246"/>
                  </a:cubicBezTo>
                  <a:cubicBezTo>
                    <a:pt x="3139" y="5246"/>
                    <a:pt x="3143" y="5246"/>
                    <a:pt x="3148" y="5246"/>
                  </a:cubicBezTo>
                  <a:lnTo>
                    <a:pt x="3708" y="5178"/>
                  </a:lnTo>
                  <a:cubicBezTo>
                    <a:pt x="3780" y="5170"/>
                    <a:pt x="3823" y="5093"/>
                    <a:pt x="3790" y="5027"/>
                  </a:cubicBezTo>
                  <a:lnTo>
                    <a:pt x="3513" y="4451"/>
                  </a:lnTo>
                  <a:lnTo>
                    <a:pt x="3219" y="4601"/>
                  </a:lnTo>
                  <a:lnTo>
                    <a:pt x="3061" y="4290"/>
                  </a:lnTo>
                  <a:lnTo>
                    <a:pt x="3361" y="4136"/>
                  </a:lnTo>
                  <a:lnTo>
                    <a:pt x="3211" y="3824"/>
                  </a:lnTo>
                  <a:lnTo>
                    <a:pt x="2903" y="3982"/>
                  </a:lnTo>
                  <a:lnTo>
                    <a:pt x="2745" y="3671"/>
                  </a:lnTo>
                  <a:lnTo>
                    <a:pt x="3060" y="3511"/>
                  </a:lnTo>
                  <a:lnTo>
                    <a:pt x="2910" y="3199"/>
                  </a:lnTo>
                  <a:lnTo>
                    <a:pt x="2588" y="3364"/>
                  </a:lnTo>
                  <a:lnTo>
                    <a:pt x="2429" y="3053"/>
                  </a:lnTo>
                  <a:lnTo>
                    <a:pt x="2758" y="2884"/>
                  </a:lnTo>
                  <a:lnTo>
                    <a:pt x="2487" y="2318"/>
                  </a:lnTo>
                  <a:cubicBezTo>
                    <a:pt x="2953" y="1839"/>
                    <a:pt x="3003" y="1093"/>
                    <a:pt x="2605" y="554"/>
                  </a:cubicBezTo>
                  <a:cubicBezTo>
                    <a:pt x="2341" y="196"/>
                    <a:pt x="1928" y="0"/>
                    <a:pt x="15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9"/>
            <p:cNvSpPr/>
            <p:nvPr/>
          </p:nvSpPr>
          <p:spPr>
            <a:xfrm>
              <a:off x="5684625" y="1011000"/>
              <a:ext cx="7975" cy="48675"/>
            </a:xfrm>
            <a:custGeom>
              <a:avLst/>
              <a:gdLst/>
              <a:ahLst/>
              <a:cxnLst/>
              <a:rect l="l" t="t" r="r" b="b"/>
              <a:pathLst>
                <a:path w="319" h="1947" extrusionOk="0">
                  <a:moveTo>
                    <a:pt x="159" y="0"/>
                  </a:moveTo>
                  <a:cubicBezTo>
                    <a:pt x="71" y="0"/>
                    <a:pt x="0" y="73"/>
                    <a:pt x="4" y="161"/>
                  </a:cubicBezTo>
                  <a:lnTo>
                    <a:pt x="4" y="1790"/>
                  </a:lnTo>
                  <a:cubicBezTo>
                    <a:pt x="4" y="1877"/>
                    <a:pt x="73" y="1946"/>
                    <a:pt x="160" y="1946"/>
                  </a:cubicBezTo>
                  <a:cubicBezTo>
                    <a:pt x="246" y="1946"/>
                    <a:pt x="315" y="1877"/>
                    <a:pt x="315" y="1790"/>
                  </a:cubicBezTo>
                  <a:lnTo>
                    <a:pt x="315" y="161"/>
                  </a:lnTo>
                  <a:cubicBezTo>
                    <a:pt x="318" y="73"/>
                    <a:pt x="248" y="0"/>
                    <a:pt x="159"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9"/>
            <p:cNvSpPr/>
            <p:nvPr/>
          </p:nvSpPr>
          <p:spPr>
            <a:xfrm>
              <a:off x="4428500" y="1116350"/>
              <a:ext cx="961250" cy="493075"/>
            </a:xfrm>
            <a:custGeom>
              <a:avLst/>
              <a:gdLst/>
              <a:ahLst/>
              <a:cxnLst/>
              <a:rect l="l" t="t" r="r" b="b"/>
              <a:pathLst>
                <a:path w="38450" h="19723" extrusionOk="0">
                  <a:moveTo>
                    <a:pt x="344" y="0"/>
                  </a:moveTo>
                  <a:cubicBezTo>
                    <a:pt x="154" y="0"/>
                    <a:pt x="0" y="153"/>
                    <a:pt x="0" y="344"/>
                  </a:cubicBezTo>
                  <a:lnTo>
                    <a:pt x="0" y="19379"/>
                  </a:lnTo>
                  <a:cubicBezTo>
                    <a:pt x="0" y="19568"/>
                    <a:pt x="154" y="19723"/>
                    <a:pt x="344" y="19723"/>
                  </a:cubicBezTo>
                  <a:lnTo>
                    <a:pt x="38105" y="19723"/>
                  </a:lnTo>
                  <a:cubicBezTo>
                    <a:pt x="38296" y="19723"/>
                    <a:pt x="38449" y="19569"/>
                    <a:pt x="38449" y="19379"/>
                  </a:cubicBezTo>
                  <a:lnTo>
                    <a:pt x="38449" y="344"/>
                  </a:lnTo>
                  <a:cubicBezTo>
                    <a:pt x="38449" y="153"/>
                    <a:pt x="38296" y="0"/>
                    <a:pt x="38105"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9"/>
            <p:cNvSpPr/>
            <p:nvPr/>
          </p:nvSpPr>
          <p:spPr>
            <a:xfrm>
              <a:off x="4444125" y="1135100"/>
              <a:ext cx="929975" cy="455575"/>
            </a:xfrm>
            <a:custGeom>
              <a:avLst/>
              <a:gdLst/>
              <a:ahLst/>
              <a:cxnLst/>
              <a:rect l="l" t="t" r="r" b="b"/>
              <a:pathLst>
                <a:path w="37199" h="18223" extrusionOk="0">
                  <a:moveTo>
                    <a:pt x="219" y="1"/>
                  </a:moveTo>
                  <a:cubicBezTo>
                    <a:pt x="99" y="1"/>
                    <a:pt x="0" y="99"/>
                    <a:pt x="0" y="220"/>
                  </a:cubicBezTo>
                  <a:lnTo>
                    <a:pt x="0" y="18003"/>
                  </a:lnTo>
                  <a:cubicBezTo>
                    <a:pt x="0" y="18124"/>
                    <a:pt x="99" y="18222"/>
                    <a:pt x="219" y="18222"/>
                  </a:cubicBezTo>
                  <a:lnTo>
                    <a:pt x="36980" y="18222"/>
                  </a:lnTo>
                  <a:cubicBezTo>
                    <a:pt x="37102" y="18222"/>
                    <a:pt x="37199" y="18124"/>
                    <a:pt x="37199" y="18003"/>
                  </a:cubicBezTo>
                  <a:lnTo>
                    <a:pt x="37199" y="220"/>
                  </a:lnTo>
                  <a:cubicBezTo>
                    <a:pt x="37199" y="99"/>
                    <a:pt x="37102" y="1"/>
                    <a:pt x="36980"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9"/>
            <p:cNvSpPr/>
            <p:nvPr/>
          </p:nvSpPr>
          <p:spPr>
            <a:xfrm>
              <a:off x="4444125" y="1135100"/>
              <a:ext cx="20700" cy="455575"/>
            </a:xfrm>
            <a:custGeom>
              <a:avLst/>
              <a:gdLst/>
              <a:ahLst/>
              <a:cxnLst/>
              <a:rect l="l" t="t" r="r" b="b"/>
              <a:pathLst>
                <a:path w="828" h="18223" extrusionOk="0">
                  <a:moveTo>
                    <a:pt x="0" y="1"/>
                  </a:moveTo>
                  <a:lnTo>
                    <a:pt x="0"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9"/>
            <p:cNvSpPr/>
            <p:nvPr/>
          </p:nvSpPr>
          <p:spPr>
            <a:xfrm>
              <a:off x="4464800" y="1135100"/>
              <a:ext cx="20675" cy="455575"/>
            </a:xfrm>
            <a:custGeom>
              <a:avLst/>
              <a:gdLst/>
              <a:ahLst/>
              <a:cxnLst/>
              <a:rect l="l" t="t" r="r" b="b"/>
              <a:pathLst>
                <a:path w="827" h="18223" extrusionOk="0">
                  <a:moveTo>
                    <a:pt x="0" y="1"/>
                  </a:moveTo>
                  <a:lnTo>
                    <a:pt x="0" y="18222"/>
                  </a:lnTo>
                  <a:lnTo>
                    <a:pt x="826" y="18222"/>
                  </a:lnTo>
                  <a:lnTo>
                    <a:pt x="826"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9"/>
            <p:cNvSpPr/>
            <p:nvPr/>
          </p:nvSpPr>
          <p:spPr>
            <a:xfrm>
              <a:off x="4485450" y="1135100"/>
              <a:ext cx="20700" cy="455575"/>
            </a:xfrm>
            <a:custGeom>
              <a:avLst/>
              <a:gdLst/>
              <a:ahLst/>
              <a:cxnLst/>
              <a:rect l="l" t="t" r="r" b="b"/>
              <a:pathLst>
                <a:path w="828" h="18223" extrusionOk="0">
                  <a:moveTo>
                    <a:pt x="0" y="1"/>
                  </a:moveTo>
                  <a:lnTo>
                    <a:pt x="0"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9"/>
            <p:cNvSpPr/>
            <p:nvPr/>
          </p:nvSpPr>
          <p:spPr>
            <a:xfrm>
              <a:off x="4506125" y="1135100"/>
              <a:ext cx="20675" cy="455575"/>
            </a:xfrm>
            <a:custGeom>
              <a:avLst/>
              <a:gdLst/>
              <a:ahLst/>
              <a:cxnLst/>
              <a:rect l="l" t="t" r="r" b="b"/>
              <a:pathLst>
                <a:path w="827" h="18223" extrusionOk="0">
                  <a:moveTo>
                    <a:pt x="1" y="1"/>
                  </a:moveTo>
                  <a:lnTo>
                    <a:pt x="1"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9"/>
            <p:cNvSpPr/>
            <p:nvPr/>
          </p:nvSpPr>
          <p:spPr>
            <a:xfrm>
              <a:off x="4526775"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9"/>
            <p:cNvSpPr/>
            <p:nvPr/>
          </p:nvSpPr>
          <p:spPr>
            <a:xfrm>
              <a:off x="4547450"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9"/>
            <p:cNvSpPr/>
            <p:nvPr/>
          </p:nvSpPr>
          <p:spPr>
            <a:xfrm>
              <a:off x="4568100"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9"/>
            <p:cNvSpPr/>
            <p:nvPr/>
          </p:nvSpPr>
          <p:spPr>
            <a:xfrm>
              <a:off x="4588775"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9"/>
            <p:cNvSpPr/>
            <p:nvPr/>
          </p:nvSpPr>
          <p:spPr>
            <a:xfrm>
              <a:off x="4609450" y="1135100"/>
              <a:ext cx="20675" cy="455575"/>
            </a:xfrm>
            <a:custGeom>
              <a:avLst/>
              <a:gdLst/>
              <a:ahLst/>
              <a:cxnLst/>
              <a:rect l="l" t="t" r="r" b="b"/>
              <a:pathLst>
                <a:path w="827" h="18223" extrusionOk="0">
                  <a:moveTo>
                    <a:pt x="1" y="1"/>
                  </a:moveTo>
                  <a:lnTo>
                    <a:pt x="1"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9"/>
            <p:cNvSpPr/>
            <p:nvPr/>
          </p:nvSpPr>
          <p:spPr>
            <a:xfrm>
              <a:off x="4630100"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9"/>
            <p:cNvSpPr/>
            <p:nvPr/>
          </p:nvSpPr>
          <p:spPr>
            <a:xfrm>
              <a:off x="4650775" y="1135100"/>
              <a:ext cx="20675" cy="455575"/>
            </a:xfrm>
            <a:custGeom>
              <a:avLst/>
              <a:gdLst/>
              <a:ahLst/>
              <a:cxnLst/>
              <a:rect l="l" t="t" r="r" b="b"/>
              <a:pathLst>
                <a:path w="827" h="18223" extrusionOk="0">
                  <a:moveTo>
                    <a:pt x="1" y="1"/>
                  </a:moveTo>
                  <a:lnTo>
                    <a:pt x="1"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9"/>
            <p:cNvSpPr/>
            <p:nvPr/>
          </p:nvSpPr>
          <p:spPr>
            <a:xfrm>
              <a:off x="4671475" y="1135100"/>
              <a:ext cx="20675" cy="455575"/>
            </a:xfrm>
            <a:custGeom>
              <a:avLst/>
              <a:gdLst/>
              <a:ahLst/>
              <a:cxnLst/>
              <a:rect l="l" t="t" r="r" b="b"/>
              <a:pathLst>
                <a:path w="827" h="18223" extrusionOk="0">
                  <a:moveTo>
                    <a:pt x="0" y="1"/>
                  </a:moveTo>
                  <a:lnTo>
                    <a:pt x="0" y="18222"/>
                  </a:lnTo>
                  <a:lnTo>
                    <a:pt x="826" y="18222"/>
                  </a:lnTo>
                  <a:lnTo>
                    <a:pt x="826"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9"/>
            <p:cNvSpPr/>
            <p:nvPr/>
          </p:nvSpPr>
          <p:spPr>
            <a:xfrm>
              <a:off x="4692125" y="1135100"/>
              <a:ext cx="20700" cy="455575"/>
            </a:xfrm>
            <a:custGeom>
              <a:avLst/>
              <a:gdLst/>
              <a:ahLst/>
              <a:cxnLst/>
              <a:rect l="l" t="t" r="r" b="b"/>
              <a:pathLst>
                <a:path w="828" h="18223" extrusionOk="0">
                  <a:moveTo>
                    <a:pt x="0" y="1"/>
                  </a:moveTo>
                  <a:lnTo>
                    <a:pt x="0"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9"/>
            <p:cNvSpPr/>
            <p:nvPr/>
          </p:nvSpPr>
          <p:spPr>
            <a:xfrm>
              <a:off x="4712800" y="1135100"/>
              <a:ext cx="20675" cy="455575"/>
            </a:xfrm>
            <a:custGeom>
              <a:avLst/>
              <a:gdLst/>
              <a:ahLst/>
              <a:cxnLst/>
              <a:rect l="l" t="t" r="r" b="b"/>
              <a:pathLst>
                <a:path w="827" h="18223" extrusionOk="0">
                  <a:moveTo>
                    <a:pt x="0" y="1"/>
                  </a:moveTo>
                  <a:lnTo>
                    <a:pt x="0" y="18222"/>
                  </a:lnTo>
                  <a:lnTo>
                    <a:pt x="826" y="18222"/>
                  </a:lnTo>
                  <a:lnTo>
                    <a:pt x="826"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9"/>
            <p:cNvSpPr/>
            <p:nvPr/>
          </p:nvSpPr>
          <p:spPr>
            <a:xfrm>
              <a:off x="4733450" y="1135100"/>
              <a:ext cx="20700" cy="455575"/>
            </a:xfrm>
            <a:custGeom>
              <a:avLst/>
              <a:gdLst/>
              <a:ahLst/>
              <a:cxnLst/>
              <a:rect l="l" t="t" r="r" b="b"/>
              <a:pathLst>
                <a:path w="828" h="18223" extrusionOk="0">
                  <a:moveTo>
                    <a:pt x="0" y="1"/>
                  </a:moveTo>
                  <a:lnTo>
                    <a:pt x="0"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9"/>
            <p:cNvSpPr/>
            <p:nvPr/>
          </p:nvSpPr>
          <p:spPr>
            <a:xfrm>
              <a:off x="4754125" y="1135100"/>
              <a:ext cx="20675" cy="455575"/>
            </a:xfrm>
            <a:custGeom>
              <a:avLst/>
              <a:gdLst/>
              <a:ahLst/>
              <a:cxnLst/>
              <a:rect l="l" t="t" r="r" b="b"/>
              <a:pathLst>
                <a:path w="827" h="18223" extrusionOk="0">
                  <a:moveTo>
                    <a:pt x="0" y="1"/>
                  </a:moveTo>
                  <a:lnTo>
                    <a:pt x="0" y="18222"/>
                  </a:lnTo>
                  <a:lnTo>
                    <a:pt x="826" y="18222"/>
                  </a:lnTo>
                  <a:lnTo>
                    <a:pt x="826"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9"/>
            <p:cNvSpPr/>
            <p:nvPr/>
          </p:nvSpPr>
          <p:spPr>
            <a:xfrm>
              <a:off x="4774775" y="1135100"/>
              <a:ext cx="20700" cy="455575"/>
            </a:xfrm>
            <a:custGeom>
              <a:avLst/>
              <a:gdLst/>
              <a:ahLst/>
              <a:cxnLst/>
              <a:rect l="l" t="t" r="r" b="b"/>
              <a:pathLst>
                <a:path w="828" h="18223" extrusionOk="0">
                  <a:moveTo>
                    <a:pt x="0" y="1"/>
                  </a:moveTo>
                  <a:lnTo>
                    <a:pt x="0"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9"/>
            <p:cNvSpPr/>
            <p:nvPr/>
          </p:nvSpPr>
          <p:spPr>
            <a:xfrm>
              <a:off x="4795450" y="1135100"/>
              <a:ext cx="20700" cy="455575"/>
            </a:xfrm>
            <a:custGeom>
              <a:avLst/>
              <a:gdLst/>
              <a:ahLst/>
              <a:cxnLst/>
              <a:rect l="l" t="t" r="r" b="b"/>
              <a:pathLst>
                <a:path w="828" h="18223" extrusionOk="0">
                  <a:moveTo>
                    <a:pt x="0" y="1"/>
                  </a:moveTo>
                  <a:lnTo>
                    <a:pt x="0"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9"/>
            <p:cNvSpPr/>
            <p:nvPr/>
          </p:nvSpPr>
          <p:spPr>
            <a:xfrm>
              <a:off x="4816125" y="1135100"/>
              <a:ext cx="20675" cy="455575"/>
            </a:xfrm>
            <a:custGeom>
              <a:avLst/>
              <a:gdLst/>
              <a:ahLst/>
              <a:cxnLst/>
              <a:rect l="l" t="t" r="r" b="b"/>
              <a:pathLst>
                <a:path w="827" h="18223" extrusionOk="0">
                  <a:moveTo>
                    <a:pt x="0" y="1"/>
                  </a:moveTo>
                  <a:lnTo>
                    <a:pt x="0" y="18222"/>
                  </a:lnTo>
                  <a:lnTo>
                    <a:pt x="826" y="18222"/>
                  </a:lnTo>
                  <a:lnTo>
                    <a:pt x="826"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9"/>
            <p:cNvSpPr/>
            <p:nvPr/>
          </p:nvSpPr>
          <p:spPr>
            <a:xfrm>
              <a:off x="4836775" y="1135100"/>
              <a:ext cx="20700" cy="455575"/>
            </a:xfrm>
            <a:custGeom>
              <a:avLst/>
              <a:gdLst/>
              <a:ahLst/>
              <a:cxnLst/>
              <a:rect l="l" t="t" r="r" b="b"/>
              <a:pathLst>
                <a:path w="828" h="18223" extrusionOk="0">
                  <a:moveTo>
                    <a:pt x="0" y="1"/>
                  </a:moveTo>
                  <a:lnTo>
                    <a:pt x="0"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9"/>
            <p:cNvSpPr/>
            <p:nvPr/>
          </p:nvSpPr>
          <p:spPr>
            <a:xfrm>
              <a:off x="4857450" y="1135100"/>
              <a:ext cx="20675" cy="455575"/>
            </a:xfrm>
            <a:custGeom>
              <a:avLst/>
              <a:gdLst/>
              <a:ahLst/>
              <a:cxnLst/>
              <a:rect l="l" t="t" r="r" b="b"/>
              <a:pathLst>
                <a:path w="827" h="18223" extrusionOk="0">
                  <a:moveTo>
                    <a:pt x="1" y="1"/>
                  </a:moveTo>
                  <a:lnTo>
                    <a:pt x="1"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9"/>
            <p:cNvSpPr/>
            <p:nvPr/>
          </p:nvSpPr>
          <p:spPr>
            <a:xfrm>
              <a:off x="4878100"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9"/>
            <p:cNvSpPr/>
            <p:nvPr/>
          </p:nvSpPr>
          <p:spPr>
            <a:xfrm>
              <a:off x="4898775"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9"/>
            <p:cNvSpPr/>
            <p:nvPr/>
          </p:nvSpPr>
          <p:spPr>
            <a:xfrm>
              <a:off x="4919425"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9"/>
            <p:cNvSpPr/>
            <p:nvPr/>
          </p:nvSpPr>
          <p:spPr>
            <a:xfrm>
              <a:off x="4940100"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9"/>
            <p:cNvSpPr/>
            <p:nvPr/>
          </p:nvSpPr>
          <p:spPr>
            <a:xfrm>
              <a:off x="4960775" y="1135100"/>
              <a:ext cx="20675" cy="455575"/>
            </a:xfrm>
            <a:custGeom>
              <a:avLst/>
              <a:gdLst/>
              <a:ahLst/>
              <a:cxnLst/>
              <a:rect l="l" t="t" r="r" b="b"/>
              <a:pathLst>
                <a:path w="827" h="18223" extrusionOk="0">
                  <a:moveTo>
                    <a:pt x="1" y="1"/>
                  </a:moveTo>
                  <a:lnTo>
                    <a:pt x="1"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9"/>
            <p:cNvSpPr/>
            <p:nvPr/>
          </p:nvSpPr>
          <p:spPr>
            <a:xfrm>
              <a:off x="4981425"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9"/>
            <p:cNvSpPr/>
            <p:nvPr/>
          </p:nvSpPr>
          <p:spPr>
            <a:xfrm>
              <a:off x="5002100" y="1135100"/>
              <a:ext cx="20675" cy="455575"/>
            </a:xfrm>
            <a:custGeom>
              <a:avLst/>
              <a:gdLst/>
              <a:ahLst/>
              <a:cxnLst/>
              <a:rect l="l" t="t" r="r" b="b"/>
              <a:pathLst>
                <a:path w="827" h="18223" extrusionOk="0">
                  <a:moveTo>
                    <a:pt x="1" y="1"/>
                  </a:moveTo>
                  <a:lnTo>
                    <a:pt x="1"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9"/>
            <p:cNvSpPr/>
            <p:nvPr/>
          </p:nvSpPr>
          <p:spPr>
            <a:xfrm>
              <a:off x="5022750"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9"/>
            <p:cNvSpPr/>
            <p:nvPr/>
          </p:nvSpPr>
          <p:spPr>
            <a:xfrm>
              <a:off x="5043425" y="1135100"/>
              <a:ext cx="20725" cy="455575"/>
            </a:xfrm>
            <a:custGeom>
              <a:avLst/>
              <a:gdLst/>
              <a:ahLst/>
              <a:cxnLst/>
              <a:rect l="l" t="t" r="r" b="b"/>
              <a:pathLst>
                <a:path w="829"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9"/>
            <p:cNvSpPr/>
            <p:nvPr/>
          </p:nvSpPr>
          <p:spPr>
            <a:xfrm>
              <a:off x="5064125" y="1135100"/>
              <a:ext cx="20675" cy="455575"/>
            </a:xfrm>
            <a:custGeom>
              <a:avLst/>
              <a:gdLst/>
              <a:ahLst/>
              <a:cxnLst/>
              <a:rect l="l" t="t" r="r" b="b"/>
              <a:pathLst>
                <a:path w="827" h="18223" extrusionOk="0">
                  <a:moveTo>
                    <a:pt x="0" y="1"/>
                  </a:moveTo>
                  <a:lnTo>
                    <a:pt x="0" y="18222"/>
                  </a:lnTo>
                  <a:lnTo>
                    <a:pt x="826" y="18222"/>
                  </a:lnTo>
                  <a:lnTo>
                    <a:pt x="826"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9"/>
            <p:cNvSpPr/>
            <p:nvPr/>
          </p:nvSpPr>
          <p:spPr>
            <a:xfrm>
              <a:off x="5084775" y="1135100"/>
              <a:ext cx="20700" cy="455575"/>
            </a:xfrm>
            <a:custGeom>
              <a:avLst/>
              <a:gdLst/>
              <a:ahLst/>
              <a:cxnLst/>
              <a:rect l="l" t="t" r="r" b="b"/>
              <a:pathLst>
                <a:path w="828" h="18223" extrusionOk="0">
                  <a:moveTo>
                    <a:pt x="0" y="1"/>
                  </a:moveTo>
                  <a:lnTo>
                    <a:pt x="0"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9"/>
            <p:cNvSpPr/>
            <p:nvPr/>
          </p:nvSpPr>
          <p:spPr>
            <a:xfrm>
              <a:off x="5105450" y="1135100"/>
              <a:ext cx="20675" cy="455575"/>
            </a:xfrm>
            <a:custGeom>
              <a:avLst/>
              <a:gdLst/>
              <a:ahLst/>
              <a:cxnLst/>
              <a:rect l="l" t="t" r="r" b="b"/>
              <a:pathLst>
                <a:path w="827" h="18223" extrusionOk="0">
                  <a:moveTo>
                    <a:pt x="0" y="1"/>
                  </a:moveTo>
                  <a:lnTo>
                    <a:pt x="0" y="18222"/>
                  </a:lnTo>
                  <a:lnTo>
                    <a:pt x="826" y="18222"/>
                  </a:lnTo>
                  <a:lnTo>
                    <a:pt x="826"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9"/>
            <p:cNvSpPr/>
            <p:nvPr/>
          </p:nvSpPr>
          <p:spPr>
            <a:xfrm>
              <a:off x="5126100" y="1135100"/>
              <a:ext cx="20700" cy="455575"/>
            </a:xfrm>
            <a:custGeom>
              <a:avLst/>
              <a:gdLst/>
              <a:ahLst/>
              <a:cxnLst/>
              <a:rect l="l" t="t" r="r" b="b"/>
              <a:pathLst>
                <a:path w="828" h="18223" extrusionOk="0">
                  <a:moveTo>
                    <a:pt x="0" y="1"/>
                  </a:moveTo>
                  <a:lnTo>
                    <a:pt x="0"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9"/>
            <p:cNvSpPr/>
            <p:nvPr/>
          </p:nvSpPr>
          <p:spPr>
            <a:xfrm>
              <a:off x="5146775" y="1135100"/>
              <a:ext cx="20675" cy="455575"/>
            </a:xfrm>
            <a:custGeom>
              <a:avLst/>
              <a:gdLst/>
              <a:ahLst/>
              <a:cxnLst/>
              <a:rect l="l" t="t" r="r" b="b"/>
              <a:pathLst>
                <a:path w="827" h="18223" extrusionOk="0">
                  <a:moveTo>
                    <a:pt x="0" y="1"/>
                  </a:moveTo>
                  <a:lnTo>
                    <a:pt x="0" y="18222"/>
                  </a:lnTo>
                  <a:lnTo>
                    <a:pt x="826" y="18222"/>
                  </a:lnTo>
                  <a:lnTo>
                    <a:pt x="826"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9"/>
            <p:cNvSpPr/>
            <p:nvPr/>
          </p:nvSpPr>
          <p:spPr>
            <a:xfrm>
              <a:off x="5167450" y="1135100"/>
              <a:ext cx="20675" cy="455575"/>
            </a:xfrm>
            <a:custGeom>
              <a:avLst/>
              <a:gdLst/>
              <a:ahLst/>
              <a:cxnLst/>
              <a:rect l="l" t="t" r="r" b="b"/>
              <a:pathLst>
                <a:path w="827" h="18223" extrusionOk="0">
                  <a:moveTo>
                    <a:pt x="0" y="1"/>
                  </a:moveTo>
                  <a:lnTo>
                    <a:pt x="0" y="18222"/>
                  </a:lnTo>
                  <a:lnTo>
                    <a:pt x="826" y="18222"/>
                  </a:lnTo>
                  <a:lnTo>
                    <a:pt x="826"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9"/>
            <p:cNvSpPr/>
            <p:nvPr/>
          </p:nvSpPr>
          <p:spPr>
            <a:xfrm>
              <a:off x="5188100" y="1135100"/>
              <a:ext cx="20700" cy="455575"/>
            </a:xfrm>
            <a:custGeom>
              <a:avLst/>
              <a:gdLst/>
              <a:ahLst/>
              <a:cxnLst/>
              <a:rect l="l" t="t" r="r" b="b"/>
              <a:pathLst>
                <a:path w="828" h="18223" extrusionOk="0">
                  <a:moveTo>
                    <a:pt x="0" y="1"/>
                  </a:moveTo>
                  <a:lnTo>
                    <a:pt x="0"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9"/>
            <p:cNvSpPr/>
            <p:nvPr/>
          </p:nvSpPr>
          <p:spPr>
            <a:xfrm>
              <a:off x="5208775" y="1135100"/>
              <a:ext cx="20675" cy="455575"/>
            </a:xfrm>
            <a:custGeom>
              <a:avLst/>
              <a:gdLst/>
              <a:ahLst/>
              <a:cxnLst/>
              <a:rect l="l" t="t" r="r" b="b"/>
              <a:pathLst>
                <a:path w="827" h="18223" extrusionOk="0">
                  <a:moveTo>
                    <a:pt x="0" y="1"/>
                  </a:moveTo>
                  <a:lnTo>
                    <a:pt x="0" y="18222"/>
                  </a:lnTo>
                  <a:lnTo>
                    <a:pt x="826" y="18222"/>
                  </a:lnTo>
                  <a:lnTo>
                    <a:pt x="826"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9"/>
            <p:cNvSpPr/>
            <p:nvPr/>
          </p:nvSpPr>
          <p:spPr>
            <a:xfrm>
              <a:off x="5229425" y="1135100"/>
              <a:ext cx="20700" cy="455575"/>
            </a:xfrm>
            <a:custGeom>
              <a:avLst/>
              <a:gdLst/>
              <a:ahLst/>
              <a:cxnLst/>
              <a:rect l="l" t="t" r="r" b="b"/>
              <a:pathLst>
                <a:path w="828" h="18223" extrusionOk="0">
                  <a:moveTo>
                    <a:pt x="0" y="1"/>
                  </a:moveTo>
                  <a:lnTo>
                    <a:pt x="0"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9"/>
            <p:cNvSpPr/>
            <p:nvPr/>
          </p:nvSpPr>
          <p:spPr>
            <a:xfrm>
              <a:off x="5250100"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9"/>
            <p:cNvSpPr/>
            <p:nvPr/>
          </p:nvSpPr>
          <p:spPr>
            <a:xfrm>
              <a:off x="5270750"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9"/>
            <p:cNvSpPr/>
            <p:nvPr/>
          </p:nvSpPr>
          <p:spPr>
            <a:xfrm>
              <a:off x="5291425"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9"/>
            <p:cNvSpPr/>
            <p:nvPr/>
          </p:nvSpPr>
          <p:spPr>
            <a:xfrm>
              <a:off x="5312100" y="1135100"/>
              <a:ext cx="20675" cy="455575"/>
            </a:xfrm>
            <a:custGeom>
              <a:avLst/>
              <a:gdLst/>
              <a:ahLst/>
              <a:cxnLst/>
              <a:rect l="l" t="t" r="r" b="b"/>
              <a:pathLst>
                <a:path w="827" h="18223" extrusionOk="0">
                  <a:moveTo>
                    <a:pt x="1" y="1"/>
                  </a:moveTo>
                  <a:lnTo>
                    <a:pt x="1"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9"/>
            <p:cNvSpPr/>
            <p:nvPr/>
          </p:nvSpPr>
          <p:spPr>
            <a:xfrm>
              <a:off x="5332750" y="1135100"/>
              <a:ext cx="20700" cy="455575"/>
            </a:xfrm>
            <a:custGeom>
              <a:avLst/>
              <a:gdLst/>
              <a:ahLst/>
              <a:cxnLst/>
              <a:rect l="l" t="t" r="r" b="b"/>
              <a:pathLst>
                <a:path w="828" h="18223" extrusionOk="0">
                  <a:moveTo>
                    <a:pt x="1" y="1"/>
                  </a:moveTo>
                  <a:lnTo>
                    <a:pt x="1" y="18222"/>
                  </a:lnTo>
                  <a:lnTo>
                    <a:pt x="828" y="18222"/>
                  </a:lnTo>
                  <a:lnTo>
                    <a:pt x="828"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9"/>
            <p:cNvSpPr/>
            <p:nvPr/>
          </p:nvSpPr>
          <p:spPr>
            <a:xfrm>
              <a:off x="5353425" y="1135100"/>
              <a:ext cx="20675" cy="455575"/>
            </a:xfrm>
            <a:custGeom>
              <a:avLst/>
              <a:gdLst/>
              <a:ahLst/>
              <a:cxnLst/>
              <a:rect l="l" t="t" r="r" b="b"/>
              <a:pathLst>
                <a:path w="827" h="18223" extrusionOk="0">
                  <a:moveTo>
                    <a:pt x="1" y="1"/>
                  </a:moveTo>
                  <a:lnTo>
                    <a:pt x="1" y="18222"/>
                  </a:lnTo>
                  <a:lnTo>
                    <a:pt x="827" y="18222"/>
                  </a:lnTo>
                  <a:lnTo>
                    <a:pt x="827"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9"/>
            <p:cNvSpPr/>
            <p:nvPr/>
          </p:nvSpPr>
          <p:spPr>
            <a:xfrm>
              <a:off x="4449575" y="1140600"/>
              <a:ext cx="919075" cy="444575"/>
            </a:xfrm>
            <a:custGeom>
              <a:avLst/>
              <a:gdLst/>
              <a:ahLst/>
              <a:cxnLst/>
              <a:rect l="l" t="t" r="r" b="b"/>
              <a:pathLst>
                <a:path w="36763" h="17783" extrusionOk="0">
                  <a:moveTo>
                    <a:pt x="1" y="0"/>
                  </a:moveTo>
                  <a:lnTo>
                    <a:pt x="1" y="17783"/>
                  </a:lnTo>
                  <a:lnTo>
                    <a:pt x="36762" y="17783"/>
                  </a:lnTo>
                  <a:lnTo>
                    <a:pt x="36762" y="0"/>
                  </a:ln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9"/>
            <p:cNvSpPr/>
            <p:nvPr/>
          </p:nvSpPr>
          <p:spPr>
            <a:xfrm>
              <a:off x="4854400" y="1609400"/>
              <a:ext cx="151625" cy="113400"/>
            </a:xfrm>
            <a:custGeom>
              <a:avLst/>
              <a:gdLst/>
              <a:ahLst/>
              <a:cxnLst/>
              <a:rect l="l" t="t" r="r" b="b"/>
              <a:pathLst>
                <a:path w="6065" h="4536" extrusionOk="0">
                  <a:moveTo>
                    <a:pt x="0" y="1"/>
                  </a:moveTo>
                  <a:lnTo>
                    <a:pt x="0" y="4536"/>
                  </a:lnTo>
                  <a:lnTo>
                    <a:pt x="6064" y="4536"/>
                  </a:lnTo>
                  <a:lnTo>
                    <a:pt x="6064"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9"/>
            <p:cNvSpPr/>
            <p:nvPr/>
          </p:nvSpPr>
          <p:spPr>
            <a:xfrm>
              <a:off x="4854400" y="1647550"/>
              <a:ext cx="151650" cy="75250"/>
            </a:xfrm>
            <a:custGeom>
              <a:avLst/>
              <a:gdLst/>
              <a:ahLst/>
              <a:cxnLst/>
              <a:rect l="l" t="t" r="r" b="b"/>
              <a:pathLst>
                <a:path w="6066" h="3010" extrusionOk="0">
                  <a:moveTo>
                    <a:pt x="6065" y="0"/>
                  </a:moveTo>
                  <a:lnTo>
                    <a:pt x="0" y="1909"/>
                  </a:lnTo>
                  <a:lnTo>
                    <a:pt x="0" y="3010"/>
                  </a:lnTo>
                  <a:lnTo>
                    <a:pt x="6065" y="3010"/>
                  </a:lnTo>
                  <a:lnTo>
                    <a:pt x="6065" y="0"/>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9"/>
            <p:cNvSpPr/>
            <p:nvPr/>
          </p:nvSpPr>
          <p:spPr>
            <a:xfrm>
              <a:off x="4747350" y="1722800"/>
              <a:ext cx="365750" cy="25500"/>
            </a:xfrm>
            <a:custGeom>
              <a:avLst/>
              <a:gdLst/>
              <a:ahLst/>
              <a:cxnLst/>
              <a:rect l="l" t="t" r="r" b="b"/>
              <a:pathLst>
                <a:path w="14630" h="1020" extrusionOk="0">
                  <a:moveTo>
                    <a:pt x="94" y="1"/>
                  </a:moveTo>
                  <a:cubicBezTo>
                    <a:pt x="41" y="1"/>
                    <a:pt x="0" y="42"/>
                    <a:pt x="0" y="95"/>
                  </a:cubicBezTo>
                  <a:lnTo>
                    <a:pt x="0" y="925"/>
                  </a:lnTo>
                  <a:cubicBezTo>
                    <a:pt x="0" y="977"/>
                    <a:pt x="41" y="1018"/>
                    <a:pt x="94" y="1018"/>
                  </a:cubicBezTo>
                  <a:lnTo>
                    <a:pt x="14535" y="1018"/>
                  </a:lnTo>
                  <a:lnTo>
                    <a:pt x="14535" y="1019"/>
                  </a:lnTo>
                  <a:cubicBezTo>
                    <a:pt x="14587" y="1019"/>
                    <a:pt x="14630" y="977"/>
                    <a:pt x="14630" y="925"/>
                  </a:cubicBezTo>
                  <a:lnTo>
                    <a:pt x="14630" y="95"/>
                  </a:lnTo>
                  <a:cubicBezTo>
                    <a:pt x="14630" y="42"/>
                    <a:pt x="14587" y="1"/>
                    <a:pt x="14535"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9"/>
            <p:cNvSpPr/>
            <p:nvPr/>
          </p:nvSpPr>
          <p:spPr>
            <a:xfrm>
              <a:off x="4449575" y="1140600"/>
              <a:ext cx="400450" cy="444575"/>
            </a:xfrm>
            <a:custGeom>
              <a:avLst/>
              <a:gdLst/>
              <a:ahLst/>
              <a:cxnLst/>
              <a:rect l="l" t="t" r="r" b="b"/>
              <a:pathLst>
                <a:path w="16018" h="17783" extrusionOk="0">
                  <a:moveTo>
                    <a:pt x="1" y="0"/>
                  </a:moveTo>
                  <a:lnTo>
                    <a:pt x="1" y="17783"/>
                  </a:lnTo>
                  <a:lnTo>
                    <a:pt x="16017" y="17783"/>
                  </a:lnTo>
                  <a:lnTo>
                    <a:pt x="1601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9"/>
            <p:cNvSpPr/>
            <p:nvPr/>
          </p:nvSpPr>
          <p:spPr>
            <a:xfrm>
              <a:off x="4485850" y="1140600"/>
              <a:ext cx="327950" cy="444575"/>
            </a:xfrm>
            <a:custGeom>
              <a:avLst/>
              <a:gdLst/>
              <a:ahLst/>
              <a:cxnLst/>
              <a:rect l="l" t="t" r="r" b="b"/>
              <a:pathLst>
                <a:path w="13118" h="17783" extrusionOk="0">
                  <a:moveTo>
                    <a:pt x="0" y="0"/>
                  </a:moveTo>
                  <a:lnTo>
                    <a:pt x="0" y="17783"/>
                  </a:lnTo>
                  <a:lnTo>
                    <a:pt x="13117" y="17783"/>
                  </a:lnTo>
                  <a:lnTo>
                    <a:pt x="13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9"/>
            <p:cNvSpPr/>
            <p:nvPr/>
          </p:nvSpPr>
          <p:spPr>
            <a:xfrm>
              <a:off x="4513150" y="1196200"/>
              <a:ext cx="264350" cy="11375"/>
            </a:xfrm>
            <a:custGeom>
              <a:avLst/>
              <a:gdLst/>
              <a:ahLst/>
              <a:cxnLst/>
              <a:rect l="l" t="t" r="r" b="b"/>
              <a:pathLst>
                <a:path w="10574" h="455" extrusionOk="0">
                  <a:moveTo>
                    <a:pt x="0" y="1"/>
                  </a:moveTo>
                  <a:lnTo>
                    <a:pt x="0" y="454"/>
                  </a:lnTo>
                  <a:lnTo>
                    <a:pt x="10574" y="454"/>
                  </a:lnTo>
                  <a:lnTo>
                    <a:pt x="1057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9"/>
            <p:cNvSpPr/>
            <p:nvPr/>
          </p:nvSpPr>
          <p:spPr>
            <a:xfrm>
              <a:off x="4513150" y="1178200"/>
              <a:ext cx="264350" cy="11350"/>
            </a:xfrm>
            <a:custGeom>
              <a:avLst/>
              <a:gdLst/>
              <a:ahLst/>
              <a:cxnLst/>
              <a:rect l="l" t="t" r="r" b="b"/>
              <a:pathLst>
                <a:path w="10574" h="454" extrusionOk="0">
                  <a:moveTo>
                    <a:pt x="0" y="0"/>
                  </a:moveTo>
                  <a:lnTo>
                    <a:pt x="0" y="454"/>
                  </a:lnTo>
                  <a:lnTo>
                    <a:pt x="10574" y="454"/>
                  </a:lnTo>
                  <a:lnTo>
                    <a:pt x="1057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9"/>
            <p:cNvSpPr/>
            <p:nvPr/>
          </p:nvSpPr>
          <p:spPr>
            <a:xfrm>
              <a:off x="4533725" y="1214200"/>
              <a:ext cx="223225" cy="11375"/>
            </a:xfrm>
            <a:custGeom>
              <a:avLst/>
              <a:gdLst/>
              <a:ahLst/>
              <a:cxnLst/>
              <a:rect l="l" t="t" r="r" b="b"/>
              <a:pathLst>
                <a:path w="8929" h="455" extrusionOk="0">
                  <a:moveTo>
                    <a:pt x="0" y="0"/>
                  </a:moveTo>
                  <a:lnTo>
                    <a:pt x="0" y="455"/>
                  </a:lnTo>
                  <a:lnTo>
                    <a:pt x="8928" y="455"/>
                  </a:lnTo>
                  <a:lnTo>
                    <a:pt x="892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9"/>
            <p:cNvSpPr/>
            <p:nvPr/>
          </p:nvSpPr>
          <p:spPr>
            <a:xfrm>
              <a:off x="452980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9"/>
            <p:cNvSpPr/>
            <p:nvPr/>
          </p:nvSpPr>
          <p:spPr>
            <a:xfrm>
              <a:off x="453425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9"/>
            <p:cNvSpPr/>
            <p:nvPr/>
          </p:nvSpPr>
          <p:spPr>
            <a:xfrm>
              <a:off x="453870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9"/>
            <p:cNvSpPr/>
            <p:nvPr/>
          </p:nvSpPr>
          <p:spPr>
            <a:xfrm>
              <a:off x="454315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9"/>
            <p:cNvSpPr/>
            <p:nvPr/>
          </p:nvSpPr>
          <p:spPr>
            <a:xfrm>
              <a:off x="454760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9"/>
            <p:cNvSpPr/>
            <p:nvPr/>
          </p:nvSpPr>
          <p:spPr>
            <a:xfrm>
              <a:off x="455205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9"/>
            <p:cNvSpPr/>
            <p:nvPr/>
          </p:nvSpPr>
          <p:spPr>
            <a:xfrm>
              <a:off x="455650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9"/>
            <p:cNvSpPr/>
            <p:nvPr/>
          </p:nvSpPr>
          <p:spPr>
            <a:xfrm>
              <a:off x="456097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9"/>
            <p:cNvSpPr/>
            <p:nvPr/>
          </p:nvSpPr>
          <p:spPr>
            <a:xfrm>
              <a:off x="456542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9"/>
            <p:cNvSpPr/>
            <p:nvPr/>
          </p:nvSpPr>
          <p:spPr>
            <a:xfrm>
              <a:off x="456987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9"/>
            <p:cNvSpPr/>
            <p:nvPr/>
          </p:nvSpPr>
          <p:spPr>
            <a:xfrm>
              <a:off x="457432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9"/>
            <p:cNvSpPr/>
            <p:nvPr/>
          </p:nvSpPr>
          <p:spPr>
            <a:xfrm>
              <a:off x="457877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9"/>
            <p:cNvSpPr/>
            <p:nvPr/>
          </p:nvSpPr>
          <p:spPr>
            <a:xfrm>
              <a:off x="458322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9"/>
            <p:cNvSpPr/>
            <p:nvPr/>
          </p:nvSpPr>
          <p:spPr>
            <a:xfrm>
              <a:off x="458767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9"/>
            <p:cNvSpPr/>
            <p:nvPr/>
          </p:nvSpPr>
          <p:spPr>
            <a:xfrm>
              <a:off x="459212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9"/>
            <p:cNvSpPr/>
            <p:nvPr/>
          </p:nvSpPr>
          <p:spPr>
            <a:xfrm>
              <a:off x="4596550"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9"/>
            <p:cNvSpPr/>
            <p:nvPr/>
          </p:nvSpPr>
          <p:spPr>
            <a:xfrm>
              <a:off x="460102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9"/>
            <p:cNvSpPr/>
            <p:nvPr/>
          </p:nvSpPr>
          <p:spPr>
            <a:xfrm>
              <a:off x="460547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9"/>
            <p:cNvSpPr/>
            <p:nvPr/>
          </p:nvSpPr>
          <p:spPr>
            <a:xfrm>
              <a:off x="4609900"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9"/>
            <p:cNvSpPr/>
            <p:nvPr/>
          </p:nvSpPr>
          <p:spPr>
            <a:xfrm>
              <a:off x="4614350" y="1251600"/>
              <a:ext cx="4475" cy="31950"/>
            </a:xfrm>
            <a:custGeom>
              <a:avLst/>
              <a:gdLst/>
              <a:ahLst/>
              <a:cxnLst/>
              <a:rect l="l" t="t" r="r" b="b"/>
              <a:pathLst>
                <a:path w="179" h="1278" extrusionOk="0">
                  <a:moveTo>
                    <a:pt x="0" y="1"/>
                  </a:moveTo>
                  <a:lnTo>
                    <a:pt x="0"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9"/>
            <p:cNvSpPr/>
            <p:nvPr/>
          </p:nvSpPr>
          <p:spPr>
            <a:xfrm>
              <a:off x="461880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9"/>
            <p:cNvSpPr/>
            <p:nvPr/>
          </p:nvSpPr>
          <p:spPr>
            <a:xfrm>
              <a:off x="462325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9"/>
            <p:cNvSpPr/>
            <p:nvPr/>
          </p:nvSpPr>
          <p:spPr>
            <a:xfrm>
              <a:off x="462770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9"/>
            <p:cNvSpPr/>
            <p:nvPr/>
          </p:nvSpPr>
          <p:spPr>
            <a:xfrm>
              <a:off x="463215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9"/>
            <p:cNvSpPr/>
            <p:nvPr/>
          </p:nvSpPr>
          <p:spPr>
            <a:xfrm>
              <a:off x="463660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9"/>
            <p:cNvSpPr/>
            <p:nvPr/>
          </p:nvSpPr>
          <p:spPr>
            <a:xfrm>
              <a:off x="464105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9"/>
            <p:cNvSpPr/>
            <p:nvPr/>
          </p:nvSpPr>
          <p:spPr>
            <a:xfrm>
              <a:off x="464550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9"/>
            <p:cNvSpPr/>
            <p:nvPr/>
          </p:nvSpPr>
          <p:spPr>
            <a:xfrm>
              <a:off x="464995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9"/>
            <p:cNvSpPr/>
            <p:nvPr/>
          </p:nvSpPr>
          <p:spPr>
            <a:xfrm>
              <a:off x="465440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9"/>
            <p:cNvSpPr/>
            <p:nvPr/>
          </p:nvSpPr>
          <p:spPr>
            <a:xfrm>
              <a:off x="465885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9"/>
            <p:cNvSpPr/>
            <p:nvPr/>
          </p:nvSpPr>
          <p:spPr>
            <a:xfrm>
              <a:off x="466330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9"/>
            <p:cNvSpPr/>
            <p:nvPr/>
          </p:nvSpPr>
          <p:spPr>
            <a:xfrm>
              <a:off x="4667750" y="1251600"/>
              <a:ext cx="4500" cy="31950"/>
            </a:xfrm>
            <a:custGeom>
              <a:avLst/>
              <a:gdLst/>
              <a:ahLst/>
              <a:cxnLst/>
              <a:rect l="l" t="t" r="r" b="b"/>
              <a:pathLst>
                <a:path w="180"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9"/>
            <p:cNvSpPr/>
            <p:nvPr/>
          </p:nvSpPr>
          <p:spPr>
            <a:xfrm>
              <a:off x="467222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9"/>
            <p:cNvSpPr/>
            <p:nvPr/>
          </p:nvSpPr>
          <p:spPr>
            <a:xfrm>
              <a:off x="467667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9"/>
            <p:cNvSpPr/>
            <p:nvPr/>
          </p:nvSpPr>
          <p:spPr>
            <a:xfrm>
              <a:off x="468112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9"/>
            <p:cNvSpPr/>
            <p:nvPr/>
          </p:nvSpPr>
          <p:spPr>
            <a:xfrm>
              <a:off x="468557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9"/>
            <p:cNvSpPr/>
            <p:nvPr/>
          </p:nvSpPr>
          <p:spPr>
            <a:xfrm>
              <a:off x="469002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9"/>
            <p:cNvSpPr/>
            <p:nvPr/>
          </p:nvSpPr>
          <p:spPr>
            <a:xfrm>
              <a:off x="469447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9"/>
            <p:cNvSpPr/>
            <p:nvPr/>
          </p:nvSpPr>
          <p:spPr>
            <a:xfrm>
              <a:off x="469892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9"/>
            <p:cNvSpPr/>
            <p:nvPr/>
          </p:nvSpPr>
          <p:spPr>
            <a:xfrm>
              <a:off x="4703350"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9"/>
            <p:cNvSpPr/>
            <p:nvPr/>
          </p:nvSpPr>
          <p:spPr>
            <a:xfrm>
              <a:off x="4707800"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9"/>
            <p:cNvSpPr/>
            <p:nvPr/>
          </p:nvSpPr>
          <p:spPr>
            <a:xfrm>
              <a:off x="4712275"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9"/>
            <p:cNvSpPr/>
            <p:nvPr/>
          </p:nvSpPr>
          <p:spPr>
            <a:xfrm>
              <a:off x="4716700" y="1251600"/>
              <a:ext cx="4475" cy="31950"/>
            </a:xfrm>
            <a:custGeom>
              <a:avLst/>
              <a:gdLst/>
              <a:ahLst/>
              <a:cxnLst/>
              <a:rect l="l" t="t" r="r" b="b"/>
              <a:pathLst>
                <a:path w="179" h="1278" extrusionOk="0">
                  <a:moveTo>
                    <a:pt x="0" y="1"/>
                  </a:moveTo>
                  <a:lnTo>
                    <a:pt x="0" y="1277"/>
                  </a:lnTo>
                  <a:lnTo>
                    <a:pt x="178" y="1277"/>
                  </a:lnTo>
                  <a:lnTo>
                    <a:pt x="1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9"/>
            <p:cNvSpPr/>
            <p:nvPr/>
          </p:nvSpPr>
          <p:spPr>
            <a:xfrm>
              <a:off x="4721150" y="1251600"/>
              <a:ext cx="4475" cy="31950"/>
            </a:xfrm>
            <a:custGeom>
              <a:avLst/>
              <a:gdLst/>
              <a:ahLst/>
              <a:cxnLst/>
              <a:rect l="l" t="t" r="r" b="b"/>
              <a:pathLst>
                <a:path w="179" h="1278" extrusionOk="0">
                  <a:moveTo>
                    <a:pt x="0" y="1"/>
                  </a:moveTo>
                  <a:lnTo>
                    <a:pt x="0"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9"/>
            <p:cNvSpPr/>
            <p:nvPr/>
          </p:nvSpPr>
          <p:spPr>
            <a:xfrm>
              <a:off x="4725600" y="1251600"/>
              <a:ext cx="4475" cy="31950"/>
            </a:xfrm>
            <a:custGeom>
              <a:avLst/>
              <a:gdLst/>
              <a:ahLst/>
              <a:cxnLst/>
              <a:rect l="l" t="t" r="r" b="b"/>
              <a:pathLst>
                <a:path w="179" h="1278" extrusionOk="0">
                  <a:moveTo>
                    <a:pt x="1" y="1"/>
                  </a:moveTo>
                  <a:lnTo>
                    <a:pt x="1" y="1277"/>
                  </a:lnTo>
                  <a:lnTo>
                    <a:pt x="179" y="1277"/>
                  </a:lnTo>
                  <a:lnTo>
                    <a:pt x="17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9"/>
            <p:cNvSpPr/>
            <p:nvPr/>
          </p:nvSpPr>
          <p:spPr>
            <a:xfrm>
              <a:off x="4529800" y="1301200"/>
              <a:ext cx="200275" cy="31925"/>
            </a:xfrm>
            <a:custGeom>
              <a:avLst/>
              <a:gdLst/>
              <a:ahLst/>
              <a:cxnLst/>
              <a:rect l="l" t="t" r="r" b="b"/>
              <a:pathLst>
                <a:path w="8011" h="1277" extrusionOk="0">
                  <a:moveTo>
                    <a:pt x="107" y="0"/>
                  </a:moveTo>
                  <a:cubicBezTo>
                    <a:pt x="48" y="0"/>
                    <a:pt x="1" y="48"/>
                    <a:pt x="1" y="106"/>
                  </a:cubicBezTo>
                  <a:lnTo>
                    <a:pt x="1" y="1170"/>
                  </a:lnTo>
                  <a:cubicBezTo>
                    <a:pt x="1" y="1229"/>
                    <a:pt x="48" y="1277"/>
                    <a:pt x="107" y="1277"/>
                  </a:cubicBezTo>
                  <a:lnTo>
                    <a:pt x="7905" y="1277"/>
                  </a:lnTo>
                  <a:cubicBezTo>
                    <a:pt x="7964" y="1277"/>
                    <a:pt x="8011" y="1229"/>
                    <a:pt x="8011" y="1170"/>
                  </a:cubicBezTo>
                  <a:lnTo>
                    <a:pt x="8011" y="106"/>
                  </a:lnTo>
                  <a:cubicBezTo>
                    <a:pt x="8011" y="48"/>
                    <a:pt x="7964" y="0"/>
                    <a:pt x="7905"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9"/>
            <p:cNvSpPr/>
            <p:nvPr/>
          </p:nvSpPr>
          <p:spPr>
            <a:xfrm>
              <a:off x="4547800" y="1254800"/>
              <a:ext cx="11525" cy="13825"/>
            </a:xfrm>
            <a:custGeom>
              <a:avLst/>
              <a:gdLst/>
              <a:ahLst/>
              <a:cxnLst/>
              <a:rect l="l" t="t" r="r" b="b"/>
              <a:pathLst>
                <a:path w="461" h="553" extrusionOk="0">
                  <a:moveTo>
                    <a:pt x="228" y="0"/>
                  </a:moveTo>
                  <a:cubicBezTo>
                    <a:pt x="103" y="0"/>
                    <a:pt x="0" y="105"/>
                    <a:pt x="0" y="257"/>
                  </a:cubicBezTo>
                  <a:cubicBezTo>
                    <a:pt x="0" y="410"/>
                    <a:pt x="142" y="553"/>
                    <a:pt x="232" y="553"/>
                  </a:cubicBezTo>
                  <a:cubicBezTo>
                    <a:pt x="320" y="553"/>
                    <a:pt x="461" y="410"/>
                    <a:pt x="461" y="257"/>
                  </a:cubicBezTo>
                  <a:cubicBezTo>
                    <a:pt x="461" y="104"/>
                    <a:pt x="359" y="0"/>
                    <a:pt x="22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9"/>
            <p:cNvSpPr/>
            <p:nvPr/>
          </p:nvSpPr>
          <p:spPr>
            <a:xfrm>
              <a:off x="4541500" y="1270400"/>
              <a:ext cx="24150" cy="9950"/>
            </a:xfrm>
            <a:custGeom>
              <a:avLst/>
              <a:gdLst/>
              <a:ahLst/>
              <a:cxnLst/>
              <a:rect l="l" t="t" r="r" b="b"/>
              <a:pathLst>
                <a:path w="966" h="398" extrusionOk="0">
                  <a:moveTo>
                    <a:pt x="483" y="1"/>
                  </a:moveTo>
                  <a:cubicBezTo>
                    <a:pt x="420" y="1"/>
                    <a:pt x="358" y="9"/>
                    <a:pt x="297" y="26"/>
                  </a:cubicBezTo>
                  <a:cubicBezTo>
                    <a:pt x="243" y="41"/>
                    <a:pt x="190" y="60"/>
                    <a:pt x="139" y="84"/>
                  </a:cubicBezTo>
                  <a:cubicBezTo>
                    <a:pt x="107" y="99"/>
                    <a:pt x="80" y="120"/>
                    <a:pt x="59" y="148"/>
                  </a:cubicBezTo>
                  <a:cubicBezTo>
                    <a:pt x="37" y="179"/>
                    <a:pt x="22" y="215"/>
                    <a:pt x="15" y="253"/>
                  </a:cubicBezTo>
                  <a:cubicBezTo>
                    <a:pt x="13" y="263"/>
                    <a:pt x="8" y="315"/>
                    <a:pt x="1" y="398"/>
                  </a:cubicBezTo>
                  <a:lnTo>
                    <a:pt x="965" y="398"/>
                  </a:lnTo>
                  <a:cubicBezTo>
                    <a:pt x="958" y="315"/>
                    <a:pt x="953" y="263"/>
                    <a:pt x="951" y="253"/>
                  </a:cubicBezTo>
                  <a:cubicBezTo>
                    <a:pt x="944" y="215"/>
                    <a:pt x="929" y="179"/>
                    <a:pt x="907" y="148"/>
                  </a:cubicBezTo>
                  <a:cubicBezTo>
                    <a:pt x="886" y="120"/>
                    <a:pt x="858" y="99"/>
                    <a:pt x="827" y="84"/>
                  </a:cubicBezTo>
                  <a:cubicBezTo>
                    <a:pt x="776" y="60"/>
                    <a:pt x="723" y="41"/>
                    <a:pt x="669" y="26"/>
                  </a:cubicBezTo>
                  <a:cubicBezTo>
                    <a:pt x="608" y="9"/>
                    <a:pt x="546" y="1"/>
                    <a:pt x="483"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9"/>
            <p:cNvSpPr/>
            <p:nvPr/>
          </p:nvSpPr>
          <p:spPr>
            <a:xfrm>
              <a:off x="4547650" y="1304425"/>
              <a:ext cx="11825" cy="12300"/>
            </a:xfrm>
            <a:custGeom>
              <a:avLst/>
              <a:gdLst/>
              <a:ahLst/>
              <a:cxnLst/>
              <a:rect l="l" t="t" r="r" b="b"/>
              <a:pathLst>
                <a:path w="473" h="492" extrusionOk="0">
                  <a:moveTo>
                    <a:pt x="237" y="1"/>
                  </a:moveTo>
                  <a:cubicBezTo>
                    <a:pt x="107" y="1"/>
                    <a:pt x="1" y="106"/>
                    <a:pt x="1" y="237"/>
                  </a:cubicBezTo>
                  <a:lnTo>
                    <a:pt x="1" y="445"/>
                  </a:lnTo>
                  <a:cubicBezTo>
                    <a:pt x="2" y="474"/>
                    <a:pt x="25" y="489"/>
                    <a:pt x="48" y="489"/>
                  </a:cubicBezTo>
                  <a:cubicBezTo>
                    <a:pt x="70" y="489"/>
                    <a:pt x="93" y="474"/>
                    <a:pt x="94" y="445"/>
                  </a:cubicBezTo>
                  <a:lnTo>
                    <a:pt x="94" y="237"/>
                  </a:lnTo>
                  <a:cubicBezTo>
                    <a:pt x="94" y="158"/>
                    <a:pt x="158" y="94"/>
                    <a:pt x="237" y="94"/>
                  </a:cubicBezTo>
                  <a:cubicBezTo>
                    <a:pt x="316" y="94"/>
                    <a:pt x="380" y="158"/>
                    <a:pt x="380" y="237"/>
                  </a:cubicBezTo>
                  <a:lnTo>
                    <a:pt x="380" y="445"/>
                  </a:lnTo>
                  <a:cubicBezTo>
                    <a:pt x="380" y="476"/>
                    <a:pt x="403" y="491"/>
                    <a:pt x="426" y="491"/>
                  </a:cubicBezTo>
                  <a:cubicBezTo>
                    <a:pt x="450" y="491"/>
                    <a:pt x="473" y="476"/>
                    <a:pt x="473" y="445"/>
                  </a:cubicBezTo>
                  <a:lnTo>
                    <a:pt x="473" y="237"/>
                  </a:lnTo>
                  <a:cubicBezTo>
                    <a:pt x="473" y="106"/>
                    <a:pt x="367"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9"/>
            <p:cNvSpPr/>
            <p:nvPr/>
          </p:nvSpPr>
          <p:spPr>
            <a:xfrm>
              <a:off x="4545250" y="1313850"/>
              <a:ext cx="16625" cy="14725"/>
            </a:xfrm>
            <a:custGeom>
              <a:avLst/>
              <a:gdLst/>
              <a:ahLst/>
              <a:cxnLst/>
              <a:rect l="l" t="t" r="r" b="b"/>
              <a:pathLst>
                <a:path w="665" h="589" extrusionOk="0">
                  <a:moveTo>
                    <a:pt x="333" y="134"/>
                  </a:moveTo>
                  <a:cubicBezTo>
                    <a:pt x="417" y="134"/>
                    <a:pt x="452" y="242"/>
                    <a:pt x="384" y="291"/>
                  </a:cubicBezTo>
                  <a:lnTo>
                    <a:pt x="398" y="361"/>
                  </a:lnTo>
                  <a:lnTo>
                    <a:pt x="414" y="431"/>
                  </a:lnTo>
                  <a:cubicBezTo>
                    <a:pt x="415" y="438"/>
                    <a:pt x="414" y="446"/>
                    <a:pt x="409" y="451"/>
                  </a:cubicBezTo>
                  <a:cubicBezTo>
                    <a:pt x="404" y="457"/>
                    <a:pt x="398" y="460"/>
                    <a:pt x="391" y="460"/>
                  </a:cubicBezTo>
                  <a:lnTo>
                    <a:pt x="274" y="460"/>
                  </a:lnTo>
                  <a:cubicBezTo>
                    <a:pt x="259" y="460"/>
                    <a:pt x="249" y="446"/>
                    <a:pt x="251" y="431"/>
                  </a:cubicBezTo>
                  <a:lnTo>
                    <a:pt x="281" y="291"/>
                  </a:lnTo>
                  <a:cubicBezTo>
                    <a:pt x="213" y="242"/>
                    <a:pt x="248" y="134"/>
                    <a:pt x="333" y="134"/>
                  </a:cubicBezTo>
                  <a:close/>
                  <a:moveTo>
                    <a:pt x="66" y="0"/>
                  </a:moveTo>
                  <a:cubicBezTo>
                    <a:pt x="30" y="0"/>
                    <a:pt x="1" y="28"/>
                    <a:pt x="1" y="65"/>
                  </a:cubicBezTo>
                  <a:lnTo>
                    <a:pt x="1" y="524"/>
                  </a:lnTo>
                  <a:cubicBezTo>
                    <a:pt x="1" y="559"/>
                    <a:pt x="30" y="588"/>
                    <a:pt x="66" y="588"/>
                  </a:cubicBezTo>
                  <a:lnTo>
                    <a:pt x="600" y="588"/>
                  </a:lnTo>
                  <a:cubicBezTo>
                    <a:pt x="636" y="588"/>
                    <a:pt x="664" y="559"/>
                    <a:pt x="664" y="524"/>
                  </a:cubicBezTo>
                  <a:lnTo>
                    <a:pt x="664" y="65"/>
                  </a:lnTo>
                  <a:cubicBezTo>
                    <a:pt x="664" y="47"/>
                    <a:pt x="658" y="30"/>
                    <a:pt x="646" y="19"/>
                  </a:cubicBezTo>
                  <a:cubicBezTo>
                    <a:pt x="633" y="7"/>
                    <a:pt x="617" y="0"/>
                    <a:pt x="6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9"/>
            <p:cNvSpPr/>
            <p:nvPr/>
          </p:nvSpPr>
          <p:spPr>
            <a:xfrm>
              <a:off x="4591700" y="1264725"/>
              <a:ext cx="6650" cy="5700"/>
            </a:xfrm>
            <a:custGeom>
              <a:avLst/>
              <a:gdLst/>
              <a:ahLst/>
              <a:cxnLst/>
              <a:rect l="l" t="t" r="r" b="b"/>
              <a:pathLst>
                <a:path w="266" h="228" extrusionOk="0">
                  <a:moveTo>
                    <a:pt x="152" y="1"/>
                  </a:moveTo>
                  <a:cubicBezTo>
                    <a:pt x="51" y="1"/>
                    <a:pt x="1" y="123"/>
                    <a:pt x="72" y="194"/>
                  </a:cubicBezTo>
                  <a:cubicBezTo>
                    <a:pt x="95" y="217"/>
                    <a:pt x="124" y="228"/>
                    <a:pt x="151" y="228"/>
                  </a:cubicBezTo>
                  <a:cubicBezTo>
                    <a:pt x="210" y="228"/>
                    <a:pt x="266" y="182"/>
                    <a:pt x="266" y="114"/>
                  </a:cubicBezTo>
                  <a:cubicBezTo>
                    <a:pt x="266" y="51"/>
                    <a:pt x="215" y="1"/>
                    <a:pt x="152"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9"/>
            <p:cNvSpPr/>
            <p:nvPr/>
          </p:nvSpPr>
          <p:spPr>
            <a:xfrm>
              <a:off x="4606475" y="1264725"/>
              <a:ext cx="6650" cy="5700"/>
            </a:xfrm>
            <a:custGeom>
              <a:avLst/>
              <a:gdLst/>
              <a:ahLst/>
              <a:cxnLst/>
              <a:rect l="l" t="t" r="r" b="b"/>
              <a:pathLst>
                <a:path w="266" h="228" extrusionOk="0">
                  <a:moveTo>
                    <a:pt x="153" y="1"/>
                  </a:moveTo>
                  <a:cubicBezTo>
                    <a:pt x="52" y="1"/>
                    <a:pt x="1" y="123"/>
                    <a:pt x="72" y="194"/>
                  </a:cubicBezTo>
                  <a:cubicBezTo>
                    <a:pt x="95" y="217"/>
                    <a:pt x="124" y="228"/>
                    <a:pt x="151" y="228"/>
                  </a:cubicBezTo>
                  <a:cubicBezTo>
                    <a:pt x="210" y="228"/>
                    <a:pt x="266" y="182"/>
                    <a:pt x="266" y="114"/>
                  </a:cubicBezTo>
                  <a:cubicBezTo>
                    <a:pt x="266" y="51"/>
                    <a:pt x="215" y="1"/>
                    <a:pt x="153"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9"/>
            <p:cNvSpPr/>
            <p:nvPr/>
          </p:nvSpPr>
          <p:spPr>
            <a:xfrm>
              <a:off x="4621250" y="1264725"/>
              <a:ext cx="6650" cy="5700"/>
            </a:xfrm>
            <a:custGeom>
              <a:avLst/>
              <a:gdLst/>
              <a:ahLst/>
              <a:cxnLst/>
              <a:rect l="l" t="t" r="r" b="b"/>
              <a:pathLst>
                <a:path w="266" h="228" extrusionOk="0">
                  <a:moveTo>
                    <a:pt x="152" y="1"/>
                  </a:moveTo>
                  <a:cubicBezTo>
                    <a:pt x="52" y="1"/>
                    <a:pt x="1" y="123"/>
                    <a:pt x="72" y="194"/>
                  </a:cubicBezTo>
                  <a:cubicBezTo>
                    <a:pt x="95" y="217"/>
                    <a:pt x="124" y="228"/>
                    <a:pt x="152" y="228"/>
                  </a:cubicBezTo>
                  <a:cubicBezTo>
                    <a:pt x="210" y="228"/>
                    <a:pt x="266" y="182"/>
                    <a:pt x="266" y="114"/>
                  </a:cubicBezTo>
                  <a:cubicBezTo>
                    <a:pt x="266" y="51"/>
                    <a:pt x="215" y="1"/>
                    <a:pt x="152"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9"/>
            <p:cNvSpPr/>
            <p:nvPr/>
          </p:nvSpPr>
          <p:spPr>
            <a:xfrm>
              <a:off x="4636025" y="1264725"/>
              <a:ext cx="6650" cy="5700"/>
            </a:xfrm>
            <a:custGeom>
              <a:avLst/>
              <a:gdLst/>
              <a:ahLst/>
              <a:cxnLst/>
              <a:rect l="l" t="t" r="r" b="b"/>
              <a:pathLst>
                <a:path w="266" h="228" extrusionOk="0">
                  <a:moveTo>
                    <a:pt x="152" y="1"/>
                  </a:moveTo>
                  <a:cubicBezTo>
                    <a:pt x="52" y="1"/>
                    <a:pt x="1" y="123"/>
                    <a:pt x="72" y="194"/>
                  </a:cubicBezTo>
                  <a:cubicBezTo>
                    <a:pt x="95" y="217"/>
                    <a:pt x="124" y="228"/>
                    <a:pt x="152" y="228"/>
                  </a:cubicBezTo>
                  <a:cubicBezTo>
                    <a:pt x="210" y="228"/>
                    <a:pt x="266" y="182"/>
                    <a:pt x="266" y="114"/>
                  </a:cubicBezTo>
                  <a:cubicBezTo>
                    <a:pt x="266" y="51"/>
                    <a:pt x="215" y="1"/>
                    <a:pt x="152"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9"/>
            <p:cNvSpPr/>
            <p:nvPr/>
          </p:nvSpPr>
          <p:spPr>
            <a:xfrm>
              <a:off x="4650775" y="1264725"/>
              <a:ext cx="6675" cy="5700"/>
            </a:xfrm>
            <a:custGeom>
              <a:avLst/>
              <a:gdLst/>
              <a:ahLst/>
              <a:cxnLst/>
              <a:rect l="l" t="t" r="r" b="b"/>
              <a:pathLst>
                <a:path w="267" h="228" extrusionOk="0">
                  <a:moveTo>
                    <a:pt x="153" y="1"/>
                  </a:moveTo>
                  <a:cubicBezTo>
                    <a:pt x="52" y="1"/>
                    <a:pt x="1" y="123"/>
                    <a:pt x="73" y="194"/>
                  </a:cubicBezTo>
                  <a:cubicBezTo>
                    <a:pt x="96" y="217"/>
                    <a:pt x="125" y="228"/>
                    <a:pt x="153" y="228"/>
                  </a:cubicBezTo>
                  <a:cubicBezTo>
                    <a:pt x="211" y="228"/>
                    <a:pt x="267" y="182"/>
                    <a:pt x="267" y="114"/>
                  </a:cubicBezTo>
                  <a:cubicBezTo>
                    <a:pt x="267" y="51"/>
                    <a:pt x="216" y="1"/>
                    <a:pt x="153"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9"/>
            <p:cNvSpPr/>
            <p:nvPr/>
          </p:nvSpPr>
          <p:spPr>
            <a:xfrm>
              <a:off x="4665600" y="1264725"/>
              <a:ext cx="6650" cy="5700"/>
            </a:xfrm>
            <a:custGeom>
              <a:avLst/>
              <a:gdLst/>
              <a:ahLst/>
              <a:cxnLst/>
              <a:rect l="l" t="t" r="r" b="b"/>
              <a:pathLst>
                <a:path w="266" h="228" extrusionOk="0">
                  <a:moveTo>
                    <a:pt x="151" y="1"/>
                  </a:moveTo>
                  <a:cubicBezTo>
                    <a:pt x="51" y="1"/>
                    <a:pt x="0" y="123"/>
                    <a:pt x="71" y="194"/>
                  </a:cubicBezTo>
                  <a:cubicBezTo>
                    <a:pt x="95" y="217"/>
                    <a:pt x="123" y="228"/>
                    <a:pt x="151" y="228"/>
                  </a:cubicBezTo>
                  <a:cubicBezTo>
                    <a:pt x="209" y="228"/>
                    <a:pt x="265" y="182"/>
                    <a:pt x="265" y="114"/>
                  </a:cubicBezTo>
                  <a:cubicBezTo>
                    <a:pt x="265" y="51"/>
                    <a:pt x="214" y="1"/>
                    <a:pt x="151"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9"/>
            <p:cNvSpPr/>
            <p:nvPr/>
          </p:nvSpPr>
          <p:spPr>
            <a:xfrm>
              <a:off x="4680350" y="1264725"/>
              <a:ext cx="6675" cy="5700"/>
            </a:xfrm>
            <a:custGeom>
              <a:avLst/>
              <a:gdLst/>
              <a:ahLst/>
              <a:cxnLst/>
              <a:rect l="l" t="t" r="r" b="b"/>
              <a:pathLst>
                <a:path w="267" h="228" extrusionOk="0">
                  <a:moveTo>
                    <a:pt x="152" y="1"/>
                  </a:moveTo>
                  <a:cubicBezTo>
                    <a:pt x="51" y="1"/>
                    <a:pt x="0" y="123"/>
                    <a:pt x="73" y="194"/>
                  </a:cubicBezTo>
                  <a:cubicBezTo>
                    <a:pt x="96" y="217"/>
                    <a:pt x="124" y="228"/>
                    <a:pt x="152" y="228"/>
                  </a:cubicBezTo>
                  <a:cubicBezTo>
                    <a:pt x="210" y="228"/>
                    <a:pt x="266" y="182"/>
                    <a:pt x="266" y="114"/>
                  </a:cubicBezTo>
                  <a:cubicBezTo>
                    <a:pt x="266" y="51"/>
                    <a:pt x="215" y="1"/>
                    <a:pt x="152"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9"/>
            <p:cNvSpPr/>
            <p:nvPr/>
          </p:nvSpPr>
          <p:spPr>
            <a:xfrm>
              <a:off x="4695150" y="1264725"/>
              <a:ext cx="6650" cy="5700"/>
            </a:xfrm>
            <a:custGeom>
              <a:avLst/>
              <a:gdLst/>
              <a:ahLst/>
              <a:cxnLst/>
              <a:rect l="l" t="t" r="r" b="b"/>
              <a:pathLst>
                <a:path w="266" h="228" extrusionOk="0">
                  <a:moveTo>
                    <a:pt x="151" y="1"/>
                  </a:moveTo>
                  <a:cubicBezTo>
                    <a:pt x="50" y="1"/>
                    <a:pt x="0" y="123"/>
                    <a:pt x="72" y="194"/>
                  </a:cubicBezTo>
                  <a:cubicBezTo>
                    <a:pt x="95" y="217"/>
                    <a:pt x="123" y="228"/>
                    <a:pt x="151" y="228"/>
                  </a:cubicBezTo>
                  <a:cubicBezTo>
                    <a:pt x="209" y="228"/>
                    <a:pt x="265" y="182"/>
                    <a:pt x="265" y="114"/>
                  </a:cubicBezTo>
                  <a:cubicBezTo>
                    <a:pt x="265" y="51"/>
                    <a:pt x="214" y="1"/>
                    <a:pt x="151"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9"/>
            <p:cNvSpPr/>
            <p:nvPr/>
          </p:nvSpPr>
          <p:spPr>
            <a:xfrm>
              <a:off x="4591700" y="1316550"/>
              <a:ext cx="6650" cy="5675"/>
            </a:xfrm>
            <a:custGeom>
              <a:avLst/>
              <a:gdLst/>
              <a:ahLst/>
              <a:cxnLst/>
              <a:rect l="l" t="t" r="r" b="b"/>
              <a:pathLst>
                <a:path w="266" h="227" extrusionOk="0">
                  <a:moveTo>
                    <a:pt x="152" y="0"/>
                  </a:moveTo>
                  <a:cubicBezTo>
                    <a:pt x="51" y="0"/>
                    <a:pt x="1" y="122"/>
                    <a:pt x="72" y="194"/>
                  </a:cubicBezTo>
                  <a:cubicBezTo>
                    <a:pt x="95" y="217"/>
                    <a:pt x="124" y="227"/>
                    <a:pt x="151" y="227"/>
                  </a:cubicBezTo>
                  <a:cubicBezTo>
                    <a:pt x="210" y="227"/>
                    <a:pt x="266" y="182"/>
                    <a:pt x="266" y="113"/>
                  </a:cubicBezTo>
                  <a:cubicBezTo>
                    <a:pt x="266" y="51"/>
                    <a:pt x="215" y="0"/>
                    <a:pt x="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9"/>
            <p:cNvSpPr/>
            <p:nvPr/>
          </p:nvSpPr>
          <p:spPr>
            <a:xfrm>
              <a:off x="4606475" y="1316550"/>
              <a:ext cx="6650" cy="5675"/>
            </a:xfrm>
            <a:custGeom>
              <a:avLst/>
              <a:gdLst/>
              <a:ahLst/>
              <a:cxnLst/>
              <a:rect l="l" t="t" r="r" b="b"/>
              <a:pathLst>
                <a:path w="266" h="227" extrusionOk="0">
                  <a:moveTo>
                    <a:pt x="153" y="0"/>
                  </a:moveTo>
                  <a:cubicBezTo>
                    <a:pt x="52" y="0"/>
                    <a:pt x="1" y="122"/>
                    <a:pt x="72" y="194"/>
                  </a:cubicBezTo>
                  <a:cubicBezTo>
                    <a:pt x="95" y="217"/>
                    <a:pt x="124" y="227"/>
                    <a:pt x="151" y="227"/>
                  </a:cubicBezTo>
                  <a:cubicBezTo>
                    <a:pt x="210" y="227"/>
                    <a:pt x="266" y="182"/>
                    <a:pt x="266" y="113"/>
                  </a:cubicBezTo>
                  <a:cubicBezTo>
                    <a:pt x="266" y="51"/>
                    <a:pt x="215" y="0"/>
                    <a:pt x="1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9"/>
            <p:cNvSpPr/>
            <p:nvPr/>
          </p:nvSpPr>
          <p:spPr>
            <a:xfrm>
              <a:off x="4621250" y="1316550"/>
              <a:ext cx="6650" cy="5675"/>
            </a:xfrm>
            <a:custGeom>
              <a:avLst/>
              <a:gdLst/>
              <a:ahLst/>
              <a:cxnLst/>
              <a:rect l="l" t="t" r="r" b="b"/>
              <a:pathLst>
                <a:path w="266" h="227" extrusionOk="0">
                  <a:moveTo>
                    <a:pt x="152" y="0"/>
                  </a:moveTo>
                  <a:cubicBezTo>
                    <a:pt x="52" y="0"/>
                    <a:pt x="1" y="122"/>
                    <a:pt x="72" y="194"/>
                  </a:cubicBezTo>
                  <a:cubicBezTo>
                    <a:pt x="95" y="217"/>
                    <a:pt x="124" y="227"/>
                    <a:pt x="152" y="227"/>
                  </a:cubicBezTo>
                  <a:cubicBezTo>
                    <a:pt x="210" y="227"/>
                    <a:pt x="266" y="182"/>
                    <a:pt x="266" y="113"/>
                  </a:cubicBezTo>
                  <a:cubicBezTo>
                    <a:pt x="266" y="51"/>
                    <a:pt x="215" y="0"/>
                    <a:pt x="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9"/>
            <p:cNvSpPr/>
            <p:nvPr/>
          </p:nvSpPr>
          <p:spPr>
            <a:xfrm>
              <a:off x="4636025" y="1316550"/>
              <a:ext cx="6650" cy="5675"/>
            </a:xfrm>
            <a:custGeom>
              <a:avLst/>
              <a:gdLst/>
              <a:ahLst/>
              <a:cxnLst/>
              <a:rect l="l" t="t" r="r" b="b"/>
              <a:pathLst>
                <a:path w="266" h="227" extrusionOk="0">
                  <a:moveTo>
                    <a:pt x="152" y="0"/>
                  </a:moveTo>
                  <a:cubicBezTo>
                    <a:pt x="52" y="0"/>
                    <a:pt x="1" y="122"/>
                    <a:pt x="72" y="194"/>
                  </a:cubicBezTo>
                  <a:cubicBezTo>
                    <a:pt x="95" y="217"/>
                    <a:pt x="124" y="227"/>
                    <a:pt x="152" y="227"/>
                  </a:cubicBezTo>
                  <a:cubicBezTo>
                    <a:pt x="210" y="227"/>
                    <a:pt x="266" y="182"/>
                    <a:pt x="266" y="113"/>
                  </a:cubicBezTo>
                  <a:cubicBezTo>
                    <a:pt x="266" y="51"/>
                    <a:pt x="215" y="0"/>
                    <a:pt x="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9"/>
            <p:cNvSpPr/>
            <p:nvPr/>
          </p:nvSpPr>
          <p:spPr>
            <a:xfrm>
              <a:off x="4650775" y="1316550"/>
              <a:ext cx="6675" cy="5675"/>
            </a:xfrm>
            <a:custGeom>
              <a:avLst/>
              <a:gdLst/>
              <a:ahLst/>
              <a:cxnLst/>
              <a:rect l="l" t="t" r="r" b="b"/>
              <a:pathLst>
                <a:path w="267" h="227" extrusionOk="0">
                  <a:moveTo>
                    <a:pt x="153" y="0"/>
                  </a:moveTo>
                  <a:cubicBezTo>
                    <a:pt x="52" y="0"/>
                    <a:pt x="1" y="122"/>
                    <a:pt x="73" y="194"/>
                  </a:cubicBezTo>
                  <a:cubicBezTo>
                    <a:pt x="96" y="217"/>
                    <a:pt x="125" y="227"/>
                    <a:pt x="153" y="227"/>
                  </a:cubicBezTo>
                  <a:cubicBezTo>
                    <a:pt x="211" y="227"/>
                    <a:pt x="267" y="182"/>
                    <a:pt x="267" y="113"/>
                  </a:cubicBezTo>
                  <a:cubicBezTo>
                    <a:pt x="267" y="51"/>
                    <a:pt x="216" y="0"/>
                    <a:pt x="1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9"/>
            <p:cNvSpPr/>
            <p:nvPr/>
          </p:nvSpPr>
          <p:spPr>
            <a:xfrm>
              <a:off x="4665600" y="1316550"/>
              <a:ext cx="6650" cy="5675"/>
            </a:xfrm>
            <a:custGeom>
              <a:avLst/>
              <a:gdLst/>
              <a:ahLst/>
              <a:cxnLst/>
              <a:rect l="l" t="t" r="r" b="b"/>
              <a:pathLst>
                <a:path w="266" h="227" extrusionOk="0">
                  <a:moveTo>
                    <a:pt x="151" y="0"/>
                  </a:moveTo>
                  <a:cubicBezTo>
                    <a:pt x="51" y="0"/>
                    <a:pt x="0" y="122"/>
                    <a:pt x="71" y="194"/>
                  </a:cubicBezTo>
                  <a:cubicBezTo>
                    <a:pt x="95" y="217"/>
                    <a:pt x="123" y="227"/>
                    <a:pt x="151" y="227"/>
                  </a:cubicBezTo>
                  <a:cubicBezTo>
                    <a:pt x="209" y="227"/>
                    <a:pt x="265" y="182"/>
                    <a:pt x="265" y="113"/>
                  </a:cubicBezTo>
                  <a:cubicBezTo>
                    <a:pt x="265" y="51"/>
                    <a:pt x="214" y="0"/>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9"/>
            <p:cNvSpPr/>
            <p:nvPr/>
          </p:nvSpPr>
          <p:spPr>
            <a:xfrm>
              <a:off x="4680350" y="1316550"/>
              <a:ext cx="6675" cy="5675"/>
            </a:xfrm>
            <a:custGeom>
              <a:avLst/>
              <a:gdLst/>
              <a:ahLst/>
              <a:cxnLst/>
              <a:rect l="l" t="t" r="r" b="b"/>
              <a:pathLst>
                <a:path w="267" h="227" extrusionOk="0">
                  <a:moveTo>
                    <a:pt x="152" y="0"/>
                  </a:moveTo>
                  <a:cubicBezTo>
                    <a:pt x="51" y="0"/>
                    <a:pt x="0" y="122"/>
                    <a:pt x="73" y="194"/>
                  </a:cubicBezTo>
                  <a:cubicBezTo>
                    <a:pt x="96" y="217"/>
                    <a:pt x="124" y="227"/>
                    <a:pt x="152" y="227"/>
                  </a:cubicBezTo>
                  <a:cubicBezTo>
                    <a:pt x="210" y="227"/>
                    <a:pt x="266" y="182"/>
                    <a:pt x="266" y="113"/>
                  </a:cubicBezTo>
                  <a:cubicBezTo>
                    <a:pt x="266" y="51"/>
                    <a:pt x="215" y="0"/>
                    <a:pt x="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9"/>
            <p:cNvSpPr/>
            <p:nvPr/>
          </p:nvSpPr>
          <p:spPr>
            <a:xfrm>
              <a:off x="4695150" y="1316550"/>
              <a:ext cx="6650" cy="5675"/>
            </a:xfrm>
            <a:custGeom>
              <a:avLst/>
              <a:gdLst/>
              <a:ahLst/>
              <a:cxnLst/>
              <a:rect l="l" t="t" r="r" b="b"/>
              <a:pathLst>
                <a:path w="266" h="227" extrusionOk="0">
                  <a:moveTo>
                    <a:pt x="151" y="0"/>
                  </a:moveTo>
                  <a:cubicBezTo>
                    <a:pt x="50" y="0"/>
                    <a:pt x="0" y="122"/>
                    <a:pt x="72" y="194"/>
                  </a:cubicBezTo>
                  <a:cubicBezTo>
                    <a:pt x="95" y="217"/>
                    <a:pt x="123" y="227"/>
                    <a:pt x="151" y="227"/>
                  </a:cubicBezTo>
                  <a:cubicBezTo>
                    <a:pt x="209" y="227"/>
                    <a:pt x="265" y="182"/>
                    <a:pt x="265" y="113"/>
                  </a:cubicBezTo>
                  <a:cubicBezTo>
                    <a:pt x="265" y="51"/>
                    <a:pt x="214" y="0"/>
                    <a:pt x="1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9"/>
            <p:cNvSpPr/>
            <p:nvPr/>
          </p:nvSpPr>
          <p:spPr>
            <a:xfrm>
              <a:off x="4744150" y="1305400"/>
              <a:ext cx="23075" cy="21950"/>
            </a:xfrm>
            <a:custGeom>
              <a:avLst/>
              <a:gdLst/>
              <a:ahLst/>
              <a:cxnLst/>
              <a:rect l="l" t="t" r="r" b="b"/>
              <a:pathLst>
                <a:path w="923" h="878" extrusionOk="0">
                  <a:moveTo>
                    <a:pt x="810" y="1"/>
                  </a:moveTo>
                  <a:cubicBezTo>
                    <a:pt x="784" y="1"/>
                    <a:pt x="758" y="11"/>
                    <a:pt x="738" y="32"/>
                  </a:cubicBezTo>
                  <a:lnTo>
                    <a:pt x="65" y="705"/>
                  </a:lnTo>
                  <a:cubicBezTo>
                    <a:pt x="1" y="769"/>
                    <a:pt x="46" y="878"/>
                    <a:pt x="136" y="878"/>
                  </a:cubicBezTo>
                  <a:cubicBezTo>
                    <a:pt x="163" y="878"/>
                    <a:pt x="189" y="867"/>
                    <a:pt x="209" y="849"/>
                  </a:cubicBezTo>
                  <a:lnTo>
                    <a:pt x="882" y="176"/>
                  </a:lnTo>
                  <a:cubicBezTo>
                    <a:pt x="922" y="137"/>
                    <a:pt x="923" y="70"/>
                    <a:pt x="883" y="31"/>
                  </a:cubicBezTo>
                  <a:cubicBezTo>
                    <a:pt x="863" y="11"/>
                    <a:pt x="836" y="1"/>
                    <a:pt x="810"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9"/>
            <p:cNvSpPr/>
            <p:nvPr/>
          </p:nvSpPr>
          <p:spPr>
            <a:xfrm>
              <a:off x="4744700" y="1305375"/>
              <a:ext cx="23100" cy="21975"/>
            </a:xfrm>
            <a:custGeom>
              <a:avLst/>
              <a:gdLst/>
              <a:ahLst/>
              <a:cxnLst/>
              <a:rect l="l" t="t" r="r" b="b"/>
              <a:pathLst>
                <a:path w="924" h="879" extrusionOk="0">
                  <a:moveTo>
                    <a:pt x="113" y="1"/>
                  </a:moveTo>
                  <a:cubicBezTo>
                    <a:pt x="87" y="1"/>
                    <a:pt x="61" y="11"/>
                    <a:pt x="41" y="31"/>
                  </a:cubicBezTo>
                  <a:cubicBezTo>
                    <a:pt x="0" y="71"/>
                    <a:pt x="1" y="138"/>
                    <a:pt x="43" y="177"/>
                  </a:cubicBezTo>
                  <a:lnTo>
                    <a:pt x="716" y="850"/>
                  </a:lnTo>
                  <a:cubicBezTo>
                    <a:pt x="735" y="868"/>
                    <a:pt x="761" y="879"/>
                    <a:pt x="788" y="879"/>
                  </a:cubicBezTo>
                  <a:cubicBezTo>
                    <a:pt x="878" y="879"/>
                    <a:pt x="924" y="770"/>
                    <a:pt x="860" y="706"/>
                  </a:cubicBezTo>
                  <a:lnTo>
                    <a:pt x="187" y="33"/>
                  </a:lnTo>
                  <a:cubicBezTo>
                    <a:pt x="167" y="11"/>
                    <a:pt x="140" y="1"/>
                    <a:pt x="113"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9"/>
            <p:cNvSpPr/>
            <p:nvPr/>
          </p:nvSpPr>
          <p:spPr>
            <a:xfrm>
              <a:off x="4741075" y="1256525"/>
              <a:ext cx="29800" cy="23250"/>
            </a:xfrm>
            <a:custGeom>
              <a:avLst/>
              <a:gdLst/>
              <a:ahLst/>
              <a:cxnLst/>
              <a:rect l="l" t="t" r="r" b="b"/>
              <a:pathLst>
                <a:path w="1192" h="930" extrusionOk="0">
                  <a:moveTo>
                    <a:pt x="1078" y="0"/>
                  </a:moveTo>
                  <a:cubicBezTo>
                    <a:pt x="1049" y="0"/>
                    <a:pt x="1021" y="13"/>
                    <a:pt x="1000" y="36"/>
                  </a:cubicBezTo>
                  <a:lnTo>
                    <a:pt x="483" y="677"/>
                  </a:lnTo>
                  <a:lnTo>
                    <a:pt x="184" y="377"/>
                  </a:lnTo>
                  <a:cubicBezTo>
                    <a:pt x="164" y="357"/>
                    <a:pt x="138" y="347"/>
                    <a:pt x="112" y="347"/>
                  </a:cubicBezTo>
                  <a:cubicBezTo>
                    <a:pt x="86" y="347"/>
                    <a:pt x="61" y="357"/>
                    <a:pt x="41" y="377"/>
                  </a:cubicBezTo>
                  <a:cubicBezTo>
                    <a:pt x="1" y="417"/>
                    <a:pt x="1" y="481"/>
                    <a:pt x="41" y="520"/>
                  </a:cubicBezTo>
                  <a:lnTo>
                    <a:pt x="420" y="899"/>
                  </a:lnTo>
                  <a:cubicBezTo>
                    <a:pt x="438" y="919"/>
                    <a:pt x="464" y="929"/>
                    <a:pt x="491" y="929"/>
                  </a:cubicBezTo>
                  <a:lnTo>
                    <a:pt x="496" y="929"/>
                  </a:lnTo>
                  <a:cubicBezTo>
                    <a:pt x="524" y="927"/>
                    <a:pt x="551" y="914"/>
                    <a:pt x="570" y="892"/>
                  </a:cubicBezTo>
                  <a:lnTo>
                    <a:pt x="1159" y="163"/>
                  </a:lnTo>
                  <a:cubicBezTo>
                    <a:pt x="1192" y="120"/>
                    <a:pt x="1185" y="58"/>
                    <a:pt x="1141" y="23"/>
                  </a:cubicBezTo>
                  <a:cubicBezTo>
                    <a:pt x="1123" y="8"/>
                    <a:pt x="1100" y="0"/>
                    <a:pt x="107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9"/>
            <p:cNvSpPr/>
            <p:nvPr/>
          </p:nvSpPr>
          <p:spPr>
            <a:xfrm>
              <a:off x="4529800" y="1506625"/>
              <a:ext cx="3275" cy="3250"/>
            </a:xfrm>
            <a:custGeom>
              <a:avLst/>
              <a:gdLst/>
              <a:ahLst/>
              <a:cxnLst/>
              <a:rect l="l" t="t" r="r" b="b"/>
              <a:pathLst>
                <a:path w="131" h="130" extrusionOk="0">
                  <a:moveTo>
                    <a:pt x="1" y="0"/>
                  </a:moveTo>
                  <a:lnTo>
                    <a:pt x="1" y="129"/>
                  </a:lnTo>
                  <a:lnTo>
                    <a:pt x="130" y="129"/>
                  </a:lnTo>
                  <a:lnTo>
                    <a:pt x="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9"/>
            <p:cNvSpPr/>
            <p:nvPr/>
          </p:nvSpPr>
          <p:spPr>
            <a:xfrm>
              <a:off x="4529800" y="1459975"/>
              <a:ext cx="49900" cy="49900"/>
            </a:xfrm>
            <a:custGeom>
              <a:avLst/>
              <a:gdLst/>
              <a:ahLst/>
              <a:cxnLst/>
              <a:rect l="l" t="t" r="r" b="b"/>
              <a:pathLst>
                <a:path w="1996" h="1996" extrusionOk="0">
                  <a:moveTo>
                    <a:pt x="1" y="1"/>
                  </a:moveTo>
                  <a:lnTo>
                    <a:pt x="1" y="1866"/>
                  </a:lnTo>
                  <a:lnTo>
                    <a:pt x="130" y="1995"/>
                  </a:lnTo>
                  <a:lnTo>
                    <a:pt x="1995" y="1995"/>
                  </a:lnTo>
                  <a:lnTo>
                    <a:pt x="1"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9"/>
            <p:cNvSpPr/>
            <p:nvPr/>
          </p:nvSpPr>
          <p:spPr>
            <a:xfrm>
              <a:off x="4529800" y="1413325"/>
              <a:ext cx="96550" cy="96550"/>
            </a:xfrm>
            <a:custGeom>
              <a:avLst/>
              <a:gdLst/>
              <a:ahLst/>
              <a:cxnLst/>
              <a:rect l="l" t="t" r="r" b="b"/>
              <a:pathLst>
                <a:path w="3862" h="3862" extrusionOk="0">
                  <a:moveTo>
                    <a:pt x="1" y="0"/>
                  </a:moveTo>
                  <a:lnTo>
                    <a:pt x="1" y="1867"/>
                  </a:lnTo>
                  <a:lnTo>
                    <a:pt x="1995" y="3861"/>
                  </a:lnTo>
                  <a:lnTo>
                    <a:pt x="3862" y="3861"/>
                  </a:lnTo>
                  <a:lnTo>
                    <a:pt x="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9"/>
            <p:cNvSpPr/>
            <p:nvPr/>
          </p:nvSpPr>
          <p:spPr>
            <a:xfrm>
              <a:off x="4529800" y="1371050"/>
              <a:ext cx="143200" cy="138825"/>
            </a:xfrm>
            <a:custGeom>
              <a:avLst/>
              <a:gdLst/>
              <a:ahLst/>
              <a:cxnLst/>
              <a:rect l="l" t="t" r="r" b="b"/>
              <a:pathLst>
                <a:path w="5728" h="5553" extrusionOk="0">
                  <a:moveTo>
                    <a:pt x="1" y="0"/>
                  </a:moveTo>
                  <a:lnTo>
                    <a:pt x="1" y="1691"/>
                  </a:lnTo>
                  <a:lnTo>
                    <a:pt x="3862" y="5552"/>
                  </a:lnTo>
                  <a:lnTo>
                    <a:pt x="5727" y="5552"/>
                  </a:lnTo>
                  <a:lnTo>
                    <a:pt x="175"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9"/>
            <p:cNvSpPr/>
            <p:nvPr/>
          </p:nvSpPr>
          <p:spPr>
            <a:xfrm>
              <a:off x="4534150" y="1371050"/>
              <a:ext cx="185500" cy="138825"/>
            </a:xfrm>
            <a:custGeom>
              <a:avLst/>
              <a:gdLst/>
              <a:ahLst/>
              <a:cxnLst/>
              <a:rect l="l" t="t" r="r" b="b"/>
              <a:pathLst>
                <a:path w="7420" h="5553" extrusionOk="0">
                  <a:moveTo>
                    <a:pt x="1" y="0"/>
                  </a:moveTo>
                  <a:lnTo>
                    <a:pt x="5553" y="5552"/>
                  </a:lnTo>
                  <a:lnTo>
                    <a:pt x="7419" y="5552"/>
                  </a:lnTo>
                  <a:lnTo>
                    <a:pt x="1867"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9"/>
            <p:cNvSpPr/>
            <p:nvPr/>
          </p:nvSpPr>
          <p:spPr>
            <a:xfrm>
              <a:off x="4580800" y="1371050"/>
              <a:ext cx="185475" cy="138825"/>
            </a:xfrm>
            <a:custGeom>
              <a:avLst/>
              <a:gdLst/>
              <a:ahLst/>
              <a:cxnLst/>
              <a:rect l="l" t="t" r="r" b="b"/>
              <a:pathLst>
                <a:path w="7419" h="5553" extrusionOk="0">
                  <a:moveTo>
                    <a:pt x="1" y="0"/>
                  </a:moveTo>
                  <a:lnTo>
                    <a:pt x="5553" y="5552"/>
                  </a:lnTo>
                  <a:lnTo>
                    <a:pt x="7419" y="5552"/>
                  </a:lnTo>
                  <a:lnTo>
                    <a:pt x="186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9"/>
            <p:cNvSpPr/>
            <p:nvPr/>
          </p:nvSpPr>
          <p:spPr>
            <a:xfrm>
              <a:off x="4627450" y="1371050"/>
              <a:ext cx="143175" cy="138825"/>
            </a:xfrm>
            <a:custGeom>
              <a:avLst/>
              <a:gdLst/>
              <a:ahLst/>
              <a:cxnLst/>
              <a:rect l="l" t="t" r="r" b="b"/>
              <a:pathLst>
                <a:path w="5727" h="5553" extrusionOk="0">
                  <a:moveTo>
                    <a:pt x="0" y="0"/>
                  </a:moveTo>
                  <a:lnTo>
                    <a:pt x="5553" y="5552"/>
                  </a:lnTo>
                  <a:lnTo>
                    <a:pt x="5727" y="5552"/>
                  </a:lnTo>
                  <a:lnTo>
                    <a:pt x="5727" y="3860"/>
                  </a:lnTo>
                  <a:lnTo>
                    <a:pt x="1867"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9"/>
            <p:cNvSpPr/>
            <p:nvPr/>
          </p:nvSpPr>
          <p:spPr>
            <a:xfrm>
              <a:off x="4674100" y="1371050"/>
              <a:ext cx="96525" cy="96525"/>
            </a:xfrm>
            <a:custGeom>
              <a:avLst/>
              <a:gdLst/>
              <a:ahLst/>
              <a:cxnLst/>
              <a:rect l="l" t="t" r="r" b="b"/>
              <a:pathLst>
                <a:path w="3861" h="3861" extrusionOk="0">
                  <a:moveTo>
                    <a:pt x="1" y="0"/>
                  </a:moveTo>
                  <a:lnTo>
                    <a:pt x="3861" y="3860"/>
                  </a:lnTo>
                  <a:lnTo>
                    <a:pt x="3861" y="1994"/>
                  </a:lnTo>
                  <a:lnTo>
                    <a:pt x="186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9"/>
            <p:cNvSpPr/>
            <p:nvPr/>
          </p:nvSpPr>
          <p:spPr>
            <a:xfrm>
              <a:off x="4720725" y="1371050"/>
              <a:ext cx="49900" cy="49850"/>
            </a:xfrm>
            <a:custGeom>
              <a:avLst/>
              <a:gdLst/>
              <a:ahLst/>
              <a:cxnLst/>
              <a:rect l="l" t="t" r="r" b="b"/>
              <a:pathLst>
                <a:path w="1996" h="1994" extrusionOk="0">
                  <a:moveTo>
                    <a:pt x="1" y="0"/>
                  </a:moveTo>
                  <a:lnTo>
                    <a:pt x="1996" y="1994"/>
                  </a:lnTo>
                  <a:lnTo>
                    <a:pt x="1996" y="128"/>
                  </a:lnTo>
                  <a:lnTo>
                    <a:pt x="1867"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9"/>
            <p:cNvSpPr/>
            <p:nvPr/>
          </p:nvSpPr>
          <p:spPr>
            <a:xfrm>
              <a:off x="4767400" y="1371050"/>
              <a:ext cx="3225" cy="3225"/>
            </a:xfrm>
            <a:custGeom>
              <a:avLst/>
              <a:gdLst/>
              <a:ahLst/>
              <a:cxnLst/>
              <a:rect l="l" t="t" r="r" b="b"/>
              <a:pathLst>
                <a:path w="129" h="129" extrusionOk="0">
                  <a:moveTo>
                    <a:pt x="0" y="0"/>
                  </a:moveTo>
                  <a:lnTo>
                    <a:pt x="129" y="128"/>
                  </a:lnTo>
                  <a:lnTo>
                    <a:pt x="129"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9"/>
            <p:cNvSpPr/>
            <p:nvPr/>
          </p:nvSpPr>
          <p:spPr>
            <a:xfrm>
              <a:off x="4540375" y="1500825"/>
              <a:ext cx="2925" cy="2975"/>
            </a:xfrm>
            <a:custGeom>
              <a:avLst/>
              <a:gdLst/>
              <a:ahLst/>
              <a:cxnLst/>
              <a:rect l="l" t="t" r="r" b="b"/>
              <a:pathLst>
                <a:path w="117" h="119" extrusionOk="0">
                  <a:moveTo>
                    <a:pt x="0" y="0"/>
                  </a:moveTo>
                  <a:lnTo>
                    <a:pt x="0" y="118"/>
                  </a:lnTo>
                  <a:lnTo>
                    <a:pt x="117" y="118"/>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9"/>
            <p:cNvSpPr/>
            <p:nvPr/>
          </p:nvSpPr>
          <p:spPr>
            <a:xfrm>
              <a:off x="4540375" y="1473950"/>
              <a:ext cx="29800" cy="29850"/>
            </a:xfrm>
            <a:custGeom>
              <a:avLst/>
              <a:gdLst/>
              <a:ahLst/>
              <a:cxnLst/>
              <a:rect l="l" t="t" r="r" b="b"/>
              <a:pathLst>
                <a:path w="1192" h="1194" extrusionOk="0">
                  <a:moveTo>
                    <a:pt x="0" y="1"/>
                  </a:moveTo>
                  <a:lnTo>
                    <a:pt x="0" y="1075"/>
                  </a:lnTo>
                  <a:lnTo>
                    <a:pt x="117" y="1193"/>
                  </a:lnTo>
                  <a:lnTo>
                    <a:pt x="1191" y="1193"/>
                  </a:lnTo>
                  <a:lnTo>
                    <a:pt x="0"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9"/>
            <p:cNvSpPr/>
            <p:nvPr/>
          </p:nvSpPr>
          <p:spPr>
            <a:xfrm>
              <a:off x="4540375" y="1447100"/>
              <a:ext cx="56650" cy="56700"/>
            </a:xfrm>
            <a:custGeom>
              <a:avLst/>
              <a:gdLst/>
              <a:ahLst/>
              <a:cxnLst/>
              <a:rect l="l" t="t" r="r" b="b"/>
              <a:pathLst>
                <a:path w="2266" h="2268" extrusionOk="0">
                  <a:moveTo>
                    <a:pt x="0" y="0"/>
                  </a:moveTo>
                  <a:lnTo>
                    <a:pt x="0" y="1075"/>
                  </a:lnTo>
                  <a:lnTo>
                    <a:pt x="1191" y="2267"/>
                  </a:lnTo>
                  <a:lnTo>
                    <a:pt x="2266" y="2267"/>
                  </a:lnTo>
                  <a:lnTo>
                    <a:pt x="0"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9"/>
            <p:cNvSpPr/>
            <p:nvPr/>
          </p:nvSpPr>
          <p:spPr>
            <a:xfrm>
              <a:off x="4540375" y="1420225"/>
              <a:ext cx="83525" cy="83575"/>
            </a:xfrm>
            <a:custGeom>
              <a:avLst/>
              <a:gdLst/>
              <a:ahLst/>
              <a:cxnLst/>
              <a:rect l="l" t="t" r="r" b="b"/>
              <a:pathLst>
                <a:path w="3341" h="3343" extrusionOk="0">
                  <a:moveTo>
                    <a:pt x="0" y="1"/>
                  </a:moveTo>
                  <a:lnTo>
                    <a:pt x="0" y="1075"/>
                  </a:lnTo>
                  <a:lnTo>
                    <a:pt x="2266" y="3342"/>
                  </a:lnTo>
                  <a:lnTo>
                    <a:pt x="3340" y="3342"/>
                  </a:lnTo>
                  <a:lnTo>
                    <a:pt x="0"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9"/>
            <p:cNvSpPr/>
            <p:nvPr/>
          </p:nvSpPr>
          <p:spPr>
            <a:xfrm>
              <a:off x="4540375" y="1393375"/>
              <a:ext cx="94100" cy="110425"/>
            </a:xfrm>
            <a:custGeom>
              <a:avLst/>
              <a:gdLst/>
              <a:ahLst/>
              <a:cxnLst/>
              <a:rect l="l" t="t" r="r" b="b"/>
              <a:pathLst>
                <a:path w="3764" h="4417" extrusionOk="0">
                  <a:moveTo>
                    <a:pt x="0" y="0"/>
                  </a:moveTo>
                  <a:lnTo>
                    <a:pt x="0" y="1075"/>
                  </a:lnTo>
                  <a:lnTo>
                    <a:pt x="3340" y="4416"/>
                  </a:lnTo>
                  <a:lnTo>
                    <a:pt x="3764" y="4416"/>
                  </a:lnTo>
                  <a:lnTo>
                    <a:pt x="3764" y="3765"/>
                  </a:lnTo>
                  <a:lnTo>
                    <a:pt x="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9"/>
            <p:cNvSpPr/>
            <p:nvPr/>
          </p:nvSpPr>
          <p:spPr>
            <a:xfrm>
              <a:off x="4540375" y="1377100"/>
              <a:ext cx="94100" cy="110425"/>
            </a:xfrm>
            <a:custGeom>
              <a:avLst/>
              <a:gdLst/>
              <a:ahLst/>
              <a:cxnLst/>
              <a:rect l="l" t="t" r="r" b="b"/>
              <a:pathLst>
                <a:path w="3764" h="4417" extrusionOk="0">
                  <a:moveTo>
                    <a:pt x="0" y="0"/>
                  </a:moveTo>
                  <a:lnTo>
                    <a:pt x="0" y="651"/>
                  </a:lnTo>
                  <a:lnTo>
                    <a:pt x="3764" y="4416"/>
                  </a:lnTo>
                  <a:lnTo>
                    <a:pt x="3764" y="3342"/>
                  </a:lnTo>
                  <a:lnTo>
                    <a:pt x="423"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9"/>
            <p:cNvSpPr/>
            <p:nvPr/>
          </p:nvSpPr>
          <p:spPr>
            <a:xfrm>
              <a:off x="4550950" y="1377100"/>
              <a:ext cx="83525" cy="83550"/>
            </a:xfrm>
            <a:custGeom>
              <a:avLst/>
              <a:gdLst/>
              <a:ahLst/>
              <a:cxnLst/>
              <a:rect l="l" t="t" r="r" b="b"/>
              <a:pathLst>
                <a:path w="3341" h="3342" extrusionOk="0">
                  <a:moveTo>
                    <a:pt x="0" y="0"/>
                  </a:moveTo>
                  <a:lnTo>
                    <a:pt x="3341" y="3342"/>
                  </a:lnTo>
                  <a:lnTo>
                    <a:pt x="3341" y="2267"/>
                  </a:lnTo>
                  <a:lnTo>
                    <a:pt x="1075"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9"/>
            <p:cNvSpPr/>
            <p:nvPr/>
          </p:nvSpPr>
          <p:spPr>
            <a:xfrm>
              <a:off x="4577800" y="1377100"/>
              <a:ext cx="56675" cy="56700"/>
            </a:xfrm>
            <a:custGeom>
              <a:avLst/>
              <a:gdLst/>
              <a:ahLst/>
              <a:cxnLst/>
              <a:rect l="l" t="t" r="r" b="b"/>
              <a:pathLst>
                <a:path w="2267" h="2268" extrusionOk="0">
                  <a:moveTo>
                    <a:pt x="1" y="0"/>
                  </a:moveTo>
                  <a:lnTo>
                    <a:pt x="2267" y="2267"/>
                  </a:lnTo>
                  <a:lnTo>
                    <a:pt x="2267" y="1193"/>
                  </a:lnTo>
                  <a:lnTo>
                    <a:pt x="1075"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9"/>
            <p:cNvSpPr/>
            <p:nvPr/>
          </p:nvSpPr>
          <p:spPr>
            <a:xfrm>
              <a:off x="4604675" y="1377100"/>
              <a:ext cx="29800" cy="29825"/>
            </a:xfrm>
            <a:custGeom>
              <a:avLst/>
              <a:gdLst/>
              <a:ahLst/>
              <a:cxnLst/>
              <a:rect l="l" t="t" r="r" b="b"/>
              <a:pathLst>
                <a:path w="1192" h="1193" extrusionOk="0">
                  <a:moveTo>
                    <a:pt x="0" y="0"/>
                  </a:moveTo>
                  <a:lnTo>
                    <a:pt x="1192" y="1193"/>
                  </a:lnTo>
                  <a:lnTo>
                    <a:pt x="1192" y="118"/>
                  </a:lnTo>
                  <a:lnTo>
                    <a:pt x="1075"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9"/>
            <p:cNvSpPr/>
            <p:nvPr/>
          </p:nvSpPr>
          <p:spPr>
            <a:xfrm>
              <a:off x="4631525" y="1377100"/>
              <a:ext cx="2950" cy="2975"/>
            </a:xfrm>
            <a:custGeom>
              <a:avLst/>
              <a:gdLst/>
              <a:ahLst/>
              <a:cxnLst/>
              <a:rect l="l" t="t" r="r" b="b"/>
              <a:pathLst>
                <a:path w="118" h="119" extrusionOk="0">
                  <a:moveTo>
                    <a:pt x="1" y="0"/>
                  </a:moveTo>
                  <a:lnTo>
                    <a:pt x="118" y="118"/>
                  </a:lnTo>
                  <a:lnTo>
                    <a:pt x="118"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9"/>
            <p:cNvSpPr/>
            <p:nvPr/>
          </p:nvSpPr>
          <p:spPr>
            <a:xfrm>
              <a:off x="4552075" y="1388150"/>
              <a:ext cx="69275" cy="104600"/>
            </a:xfrm>
            <a:custGeom>
              <a:avLst/>
              <a:gdLst/>
              <a:ahLst/>
              <a:cxnLst/>
              <a:rect l="l" t="t" r="r" b="b"/>
              <a:pathLst>
                <a:path w="2771" h="4184" extrusionOk="0">
                  <a:moveTo>
                    <a:pt x="1387" y="384"/>
                  </a:moveTo>
                  <a:cubicBezTo>
                    <a:pt x="1070" y="384"/>
                    <a:pt x="776" y="601"/>
                    <a:pt x="582" y="975"/>
                  </a:cubicBezTo>
                  <a:cubicBezTo>
                    <a:pt x="516" y="1105"/>
                    <a:pt x="464" y="1241"/>
                    <a:pt x="426" y="1381"/>
                  </a:cubicBezTo>
                  <a:cubicBezTo>
                    <a:pt x="418" y="1414"/>
                    <a:pt x="438" y="1447"/>
                    <a:pt x="470" y="1457"/>
                  </a:cubicBezTo>
                  <a:cubicBezTo>
                    <a:pt x="475" y="1458"/>
                    <a:pt x="481" y="1459"/>
                    <a:pt x="486" y="1459"/>
                  </a:cubicBezTo>
                  <a:cubicBezTo>
                    <a:pt x="514" y="1459"/>
                    <a:pt x="539" y="1440"/>
                    <a:pt x="546" y="1413"/>
                  </a:cubicBezTo>
                  <a:cubicBezTo>
                    <a:pt x="581" y="1282"/>
                    <a:pt x="629" y="1153"/>
                    <a:pt x="691" y="1032"/>
                  </a:cubicBezTo>
                  <a:cubicBezTo>
                    <a:pt x="864" y="698"/>
                    <a:pt x="1118" y="507"/>
                    <a:pt x="1387" y="507"/>
                  </a:cubicBezTo>
                  <a:cubicBezTo>
                    <a:pt x="1656" y="507"/>
                    <a:pt x="1910" y="698"/>
                    <a:pt x="2083" y="1032"/>
                  </a:cubicBezTo>
                  <a:lnTo>
                    <a:pt x="2091" y="1048"/>
                  </a:lnTo>
                  <a:cubicBezTo>
                    <a:pt x="2101" y="1070"/>
                    <a:pt x="2123" y="1083"/>
                    <a:pt x="2146" y="1083"/>
                  </a:cubicBezTo>
                  <a:cubicBezTo>
                    <a:pt x="2156" y="1083"/>
                    <a:pt x="2165" y="1081"/>
                    <a:pt x="2174" y="1077"/>
                  </a:cubicBezTo>
                  <a:cubicBezTo>
                    <a:pt x="2205" y="1061"/>
                    <a:pt x="2217" y="1023"/>
                    <a:pt x="2201" y="993"/>
                  </a:cubicBezTo>
                  <a:cubicBezTo>
                    <a:pt x="2198" y="987"/>
                    <a:pt x="2194" y="982"/>
                    <a:pt x="2191" y="975"/>
                  </a:cubicBezTo>
                  <a:cubicBezTo>
                    <a:pt x="1998" y="600"/>
                    <a:pt x="1704" y="384"/>
                    <a:pt x="1387" y="384"/>
                  </a:cubicBezTo>
                  <a:close/>
                  <a:moveTo>
                    <a:pt x="1385" y="0"/>
                  </a:moveTo>
                  <a:cubicBezTo>
                    <a:pt x="1351" y="0"/>
                    <a:pt x="1324" y="27"/>
                    <a:pt x="1324" y="61"/>
                  </a:cubicBezTo>
                  <a:cubicBezTo>
                    <a:pt x="1324" y="95"/>
                    <a:pt x="1352" y="122"/>
                    <a:pt x="1386" y="122"/>
                  </a:cubicBezTo>
                  <a:cubicBezTo>
                    <a:pt x="1777" y="122"/>
                    <a:pt x="2136" y="383"/>
                    <a:pt x="2370" y="836"/>
                  </a:cubicBezTo>
                  <a:cubicBezTo>
                    <a:pt x="2500" y="1085"/>
                    <a:pt x="2588" y="1389"/>
                    <a:pt x="2626" y="1715"/>
                  </a:cubicBezTo>
                  <a:cubicBezTo>
                    <a:pt x="2630" y="1747"/>
                    <a:pt x="2656" y="1770"/>
                    <a:pt x="2687" y="1770"/>
                  </a:cubicBezTo>
                  <a:lnTo>
                    <a:pt x="2694" y="1769"/>
                  </a:lnTo>
                  <a:cubicBezTo>
                    <a:pt x="2729" y="1765"/>
                    <a:pt x="2752" y="1735"/>
                    <a:pt x="2748" y="1701"/>
                  </a:cubicBezTo>
                  <a:cubicBezTo>
                    <a:pt x="2708" y="1360"/>
                    <a:pt x="2616" y="1042"/>
                    <a:pt x="2480" y="780"/>
                  </a:cubicBezTo>
                  <a:cubicBezTo>
                    <a:pt x="2223" y="285"/>
                    <a:pt x="1824" y="0"/>
                    <a:pt x="1385" y="0"/>
                  </a:cubicBezTo>
                  <a:close/>
                  <a:moveTo>
                    <a:pt x="1016" y="75"/>
                  </a:moveTo>
                  <a:cubicBezTo>
                    <a:pt x="1007" y="75"/>
                    <a:pt x="999" y="77"/>
                    <a:pt x="990" y="81"/>
                  </a:cubicBezTo>
                  <a:cubicBezTo>
                    <a:pt x="709" y="200"/>
                    <a:pt x="468" y="442"/>
                    <a:pt x="293" y="780"/>
                  </a:cubicBezTo>
                  <a:cubicBezTo>
                    <a:pt x="104" y="1143"/>
                    <a:pt x="1" y="1610"/>
                    <a:pt x="1" y="2092"/>
                  </a:cubicBezTo>
                  <a:cubicBezTo>
                    <a:pt x="1" y="2126"/>
                    <a:pt x="29" y="2153"/>
                    <a:pt x="63" y="2153"/>
                  </a:cubicBezTo>
                  <a:cubicBezTo>
                    <a:pt x="97" y="2153"/>
                    <a:pt x="124" y="2125"/>
                    <a:pt x="124" y="2091"/>
                  </a:cubicBezTo>
                  <a:cubicBezTo>
                    <a:pt x="124" y="1629"/>
                    <a:pt x="222" y="1182"/>
                    <a:pt x="403" y="836"/>
                  </a:cubicBezTo>
                  <a:cubicBezTo>
                    <a:pt x="563" y="524"/>
                    <a:pt x="784" y="301"/>
                    <a:pt x="1037" y="194"/>
                  </a:cubicBezTo>
                  <a:cubicBezTo>
                    <a:pt x="1104" y="167"/>
                    <a:pt x="1075" y="75"/>
                    <a:pt x="1016" y="75"/>
                  </a:cubicBezTo>
                  <a:close/>
                  <a:moveTo>
                    <a:pt x="1386" y="1872"/>
                  </a:moveTo>
                  <a:cubicBezTo>
                    <a:pt x="1347" y="1872"/>
                    <a:pt x="1310" y="1899"/>
                    <a:pt x="1286" y="1946"/>
                  </a:cubicBezTo>
                  <a:cubicBezTo>
                    <a:pt x="1244" y="2038"/>
                    <a:pt x="1244" y="2145"/>
                    <a:pt x="1286" y="2237"/>
                  </a:cubicBezTo>
                  <a:cubicBezTo>
                    <a:pt x="1310" y="2285"/>
                    <a:pt x="1347" y="2312"/>
                    <a:pt x="1386" y="2312"/>
                  </a:cubicBezTo>
                  <a:cubicBezTo>
                    <a:pt x="1425" y="2312"/>
                    <a:pt x="1462" y="2285"/>
                    <a:pt x="1487" y="2237"/>
                  </a:cubicBezTo>
                  <a:lnTo>
                    <a:pt x="1486" y="2237"/>
                  </a:lnTo>
                  <a:cubicBezTo>
                    <a:pt x="1529" y="2145"/>
                    <a:pt x="1529" y="2038"/>
                    <a:pt x="1486" y="1946"/>
                  </a:cubicBezTo>
                  <a:cubicBezTo>
                    <a:pt x="1462" y="1899"/>
                    <a:pt x="1425" y="1872"/>
                    <a:pt x="1386" y="1872"/>
                  </a:cubicBezTo>
                  <a:close/>
                  <a:moveTo>
                    <a:pt x="1386" y="1387"/>
                  </a:moveTo>
                  <a:cubicBezTo>
                    <a:pt x="1248" y="1387"/>
                    <a:pt x="1121" y="1478"/>
                    <a:pt x="1038" y="1638"/>
                  </a:cubicBezTo>
                  <a:cubicBezTo>
                    <a:pt x="974" y="1763"/>
                    <a:pt x="939" y="1924"/>
                    <a:pt x="939" y="2091"/>
                  </a:cubicBezTo>
                  <a:cubicBezTo>
                    <a:pt x="939" y="2259"/>
                    <a:pt x="974" y="2420"/>
                    <a:pt x="1038" y="2544"/>
                  </a:cubicBezTo>
                  <a:cubicBezTo>
                    <a:pt x="1121" y="2704"/>
                    <a:pt x="1248" y="2795"/>
                    <a:pt x="1387" y="2795"/>
                  </a:cubicBezTo>
                  <a:cubicBezTo>
                    <a:pt x="1420" y="2795"/>
                    <a:pt x="1448" y="2768"/>
                    <a:pt x="1449" y="2735"/>
                  </a:cubicBezTo>
                  <a:cubicBezTo>
                    <a:pt x="1449" y="2702"/>
                    <a:pt x="1422" y="2674"/>
                    <a:pt x="1389" y="2674"/>
                  </a:cubicBezTo>
                  <a:cubicBezTo>
                    <a:pt x="1388" y="2674"/>
                    <a:pt x="1388" y="2674"/>
                    <a:pt x="1387" y="2674"/>
                  </a:cubicBezTo>
                  <a:cubicBezTo>
                    <a:pt x="1297" y="2674"/>
                    <a:pt x="1209" y="2607"/>
                    <a:pt x="1148" y="2489"/>
                  </a:cubicBezTo>
                  <a:cubicBezTo>
                    <a:pt x="1092" y="2381"/>
                    <a:pt x="1062" y="2240"/>
                    <a:pt x="1062" y="2092"/>
                  </a:cubicBezTo>
                  <a:cubicBezTo>
                    <a:pt x="1062" y="1943"/>
                    <a:pt x="1092" y="1802"/>
                    <a:pt x="1148" y="1695"/>
                  </a:cubicBezTo>
                  <a:cubicBezTo>
                    <a:pt x="1209" y="1578"/>
                    <a:pt x="1296" y="1511"/>
                    <a:pt x="1386" y="1511"/>
                  </a:cubicBezTo>
                  <a:cubicBezTo>
                    <a:pt x="1477" y="1511"/>
                    <a:pt x="1564" y="1578"/>
                    <a:pt x="1625" y="1695"/>
                  </a:cubicBezTo>
                  <a:cubicBezTo>
                    <a:pt x="1680" y="1802"/>
                    <a:pt x="1711" y="1943"/>
                    <a:pt x="1711" y="2092"/>
                  </a:cubicBezTo>
                  <a:cubicBezTo>
                    <a:pt x="1712" y="2202"/>
                    <a:pt x="1693" y="2312"/>
                    <a:pt x="1657" y="2415"/>
                  </a:cubicBezTo>
                  <a:cubicBezTo>
                    <a:pt x="1644" y="2447"/>
                    <a:pt x="1660" y="2484"/>
                    <a:pt x="1692" y="2495"/>
                  </a:cubicBezTo>
                  <a:cubicBezTo>
                    <a:pt x="1700" y="2498"/>
                    <a:pt x="1707" y="2499"/>
                    <a:pt x="1714" y="2499"/>
                  </a:cubicBezTo>
                  <a:cubicBezTo>
                    <a:pt x="1740" y="2499"/>
                    <a:pt x="1763" y="2483"/>
                    <a:pt x="1772" y="2458"/>
                  </a:cubicBezTo>
                  <a:cubicBezTo>
                    <a:pt x="1813" y="2340"/>
                    <a:pt x="1834" y="2216"/>
                    <a:pt x="1834" y="2091"/>
                  </a:cubicBezTo>
                  <a:cubicBezTo>
                    <a:pt x="1834" y="1922"/>
                    <a:pt x="1798" y="1762"/>
                    <a:pt x="1734" y="1638"/>
                  </a:cubicBezTo>
                  <a:cubicBezTo>
                    <a:pt x="1651" y="1478"/>
                    <a:pt x="1525" y="1387"/>
                    <a:pt x="1386" y="1387"/>
                  </a:cubicBezTo>
                  <a:close/>
                  <a:moveTo>
                    <a:pt x="1386" y="869"/>
                  </a:moveTo>
                  <a:cubicBezTo>
                    <a:pt x="1304" y="869"/>
                    <a:pt x="1304" y="991"/>
                    <a:pt x="1386" y="991"/>
                  </a:cubicBezTo>
                  <a:cubicBezTo>
                    <a:pt x="1569" y="992"/>
                    <a:pt x="1743" y="1123"/>
                    <a:pt x="1861" y="1352"/>
                  </a:cubicBezTo>
                  <a:cubicBezTo>
                    <a:pt x="1965" y="1553"/>
                    <a:pt x="2023" y="1816"/>
                    <a:pt x="2023" y="2092"/>
                  </a:cubicBezTo>
                  <a:cubicBezTo>
                    <a:pt x="2023" y="2368"/>
                    <a:pt x="1965" y="2631"/>
                    <a:pt x="1861" y="2831"/>
                  </a:cubicBezTo>
                  <a:cubicBezTo>
                    <a:pt x="1824" y="2906"/>
                    <a:pt x="1775" y="2975"/>
                    <a:pt x="1718" y="3035"/>
                  </a:cubicBezTo>
                  <a:cubicBezTo>
                    <a:pt x="1680" y="3075"/>
                    <a:pt x="1708" y="3140"/>
                    <a:pt x="1762" y="3140"/>
                  </a:cubicBezTo>
                  <a:cubicBezTo>
                    <a:pt x="1779" y="3140"/>
                    <a:pt x="1795" y="3133"/>
                    <a:pt x="1807" y="3121"/>
                  </a:cubicBezTo>
                  <a:cubicBezTo>
                    <a:pt x="1872" y="3052"/>
                    <a:pt x="1927" y="2973"/>
                    <a:pt x="1971" y="2888"/>
                  </a:cubicBezTo>
                  <a:cubicBezTo>
                    <a:pt x="2084" y="2670"/>
                    <a:pt x="2146" y="2387"/>
                    <a:pt x="2146" y="2091"/>
                  </a:cubicBezTo>
                  <a:cubicBezTo>
                    <a:pt x="2146" y="1796"/>
                    <a:pt x="2084" y="1514"/>
                    <a:pt x="1971" y="1295"/>
                  </a:cubicBezTo>
                  <a:cubicBezTo>
                    <a:pt x="1830" y="1024"/>
                    <a:pt x="1618" y="869"/>
                    <a:pt x="1386" y="869"/>
                  </a:cubicBezTo>
                  <a:close/>
                  <a:moveTo>
                    <a:pt x="1009" y="1043"/>
                  </a:moveTo>
                  <a:cubicBezTo>
                    <a:pt x="995" y="1043"/>
                    <a:pt x="980" y="1049"/>
                    <a:pt x="967" y="1062"/>
                  </a:cubicBezTo>
                  <a:cubicBezTo>
                    <a:pt x="900" y="1132"/>
                    <a:pt x="846" y="1210"/>
                    <a:pt x="802" y="1295"/>
                  </a:cubicBezTo>
                  <a:cubicBezTo>
                    <a:pt x="689" y="1514"/>
                    <a:pt x="627" y="1796"/>
                    <a:pt x="627" y="2092"/>
                  </a:cubicBezTo>
                  <a:cubicBezTo>
                    <a:pt x="627" y="2387"/>
                    <a:pt x="689" y="2670"/>
                    <a:pt x="802" y="2888"/>
                  </a:cubicBezTo>
                  <a:cubicBezTo>
                    <a:pt x="943" y="3161"/>
                    <a:pt x="1156" y="3316"/>
                    <a:pt x="1387" y="3316"/>
                  </a:cubicBezTo>
                  <a:cubicBezTo>
                    <a:pt x="1421" y="3316"/>
                    <a:pt x="1448" y="3288"/>
                    <a:pt x="1448" y="3254"/>
                  </a:cubicBezTo>
                  <a:cubicBezTo>
                    <a:pt x="1448" y="3220"/>
                    <a:pt x="1421" y="3193"/>
                    <a:pt x="1387" y="3193"/>
                  </a:cubicBezTo>
                  <a:cubicBezTo>
                    <a:pt x="1204" y="3193"/>
                    <a:pt x="1030" y="3061"/>
                    <a:pt x="911" y="2832"/>
                  </a:cubicBezTo>
                  <a:cubicBezTo>
                    <a:pt x="807" y="2631"/>
                    <a:pt x="750" y="2368"/>
                    <a:pt x="750" y="2092"/>
                  </a:cubicBezTo>
                  <a:cubicBezTo>
                    <a:pt x="750" y="1816"/>
                    <a:pt x="807" y="1553"/>
                    <a:pt x="911" y="1352"/>
                  </a:cubicBezTo>
                  <a:cubicBezTo>
                    <a:pt x="949" y="1278"/>
                    <a:pt x="998" y="1208"/>
                    <a:pt x="1055" y="1147"/>
                  </a:cubicBezTo>
                  <a:cubicBezTo>
                    <a:pt x="1097" y="1103"/>
                    <a:pt x="1056" y="1043"/>
                    <a:pt x="1009" y="1043"/>
                  </a:cubicBezTo>
                  <a:close/>
                  <a:moveTo>
                    <a:pt x="2287" y="1332"/>
                  </a:moveTo>
                  <a:cubicBezTo>
                    <a:pt x="2250" y="1332"/>
                    <a:pt x="2212" y="1363"/>
                    <a:pt x="2226" y="1411"/>
                  </a:cubicBezTo>
                  <a:cubicBezTo>
                    <a:pt x="2284" y="1634"/>
                    <a:pt x="2313" y="1862"/>
                    <a:pt x="2313" y="2092"/>
                  </a:cubicBezTo>
                  <a:cubicBezTo>
                    <a:pt x="2313" y="2488"/>
                    <a:pt x="2231" y="2863"/>
                    <a:pt x="2082" y="3152"/>
                  </a:cubicBezTo>
                  <a:cubicBezTo>
                    <a:pt x="1987" y="3334"/>
                    <a:pt x="1866" y="3477"/>
                    <a:pt x="1732" y="3567"/>
                  </a:cubicBezTo>
                  <a:cubicBezTo>
                    <a:pt x="1680" y="3600"/>
                    <a:pt x="1705" y="3680"/>
                    <a:pt x="1766" y="3680"/>
                  </a:cubicBezTo>
                  <a:cubicBezTo>
                    <a:pt x="1777" y="3679"/>
                    <a:pt x="1789" y="3676"/>
                    <a:pt x="1799" y="3670"/>
                  </a:cubicBezTo>
                  <a:cubicBezTo>
                    <a:pt x="1951" y="3568"/>
                    <a:pt x="2087" y="3409"/>
                    <a:pt x="2190" y="3208"/>
                  </a:cubicBezTo>
                  <a:cubicBezTo>
                    <a:pt x="2349" y="2903"/>
                    <a:pt x="2436" y="2506"/>
                    <a:pt x="2436" y="2092"/>
                  </a:cubicBezTo>
                  <a:cubicBezTo>
                    <a:pt x="2437" y="1851"/>
                    <a:pt x="2407" y="1612"/>
                    <a:pt x="2346" y="1379"/>
                  </a:cubicBezTo>
                  <a:cubicBezTo>
                    <a:pt x="2337" y="1346"/>
                    <a:pt x="2312" y="1332"/>
                    <a:pt x="2287" y="1332"/>
                  </a:cubicBezTo>
                  <a:close/>
                  <a:moveTo>
                    <a:pt x="413" y="1730"/>
                  </a:moveTo>
                  <a:cubicBezTo>
                    <a:pt x="385" y="1730"/>
                    <a:pt x="357" y="1748"/>
                    <a:pt x="353" y="1785"/>
                  </a:cubicBezTo>
                  <a:cubicBezTo>
                    <a:pt x="342" y="1887"/>
                    <a:pt x="336" y="1990"/>
                    <a:pt x="336" y="2092"/>
                  </a:cubicBezTo>
                  <a:cubicBezTo>
                    <a:pt x="336" y="2506"/>
                    <a:pt x="423" y="2903"/>
                    <a:pt x="582" y="3208"/>
                  </a:cubicBezTo>
                  <a:cubicBezTo>
                    <a:pt x="776" y="3584"/>
                    <a:pt x="1071" y="3799"/>
                    <a:pt x="1388" y="3799"/>
                  </a:cubicBezTo>
                  <a:cubicBezTo>
                    <a:pt x="1422" y="3799"/>
                    <a:pt x="1450" y="3772"/>
                    <a:pt x="1450" y="3738"/>
                  </a:cubicBezTo>
                  <a:cubicBezTo>
                    <a:pt x="1449" y="3705"/>
                    <a:pt x="1421" y="3677"/>
                    <a:pt x="1388" y="3677"/>
                  </a:cubicBezTo>
                  <a:cubicBezTo>
                    <a:pt x="1387" y="3677"/>
                    <a:pt x="1387" y="3677"/>
                    <a:pt x="1386" y="3677"/>
                  </a:cubicBezTo>
                  <a:cubicBezTo>
                    <a:pt x="1117" y="3677"/>
                    <a:pt x="863" y="3486"/>
                    <a:pt x="690" y="3152"/>
                  </a:cubicBezTo>
                  <a:cubicBezTo>
                    <a:pt x="541" y="2863"/>
                    <a:pt x="460" y="2487"/>
                    <a:pt x="460" y="2091"/>
                  </a:cubicBezTo>
                  <a:cubicBezTo>
                    <a:pt x="460" y="1994"/>
                    <a:pt x="465" y="1896"/>
                    <a:pt x="475" y="1798"/>
                  </a:cubicBezTo>
                  <a:cubicBezTo>
                    <a:pt x="480" y="1754"/>
                    <a:pt x="446" y="1730"/>
                    <a:pt x="413" y="1730"/>
                  </a:cubicBezTo>
                  <a:close/>
                  <a:moveTo>
                    <a:pt x="2710" y="2029"/>
                  </a:moveTo>
                  <a:cubicBezTo>
                    <a:pt x="2676" y="2030"/>
                    <a:pt x="2648" y="2058"/>
                    <a:pt x="2649" y="2092"/>
                  </a:cubicBezTo>
                  <a:cubicBezTo>
                    <a:pt x="2649" y="2555"/>
                    <a:pt x="2549" y="3001"/>
                    <a:pt x="2370" y="3348"/>
                  </a:cubicBezTo>
                  <a:cubicBezTo>
                    <a:pt x="2209" y="3659"/>
                    <a:pt x="1990" y="3881"/>
                    <a:pt x="1737" y="3989"/>
                  </a:cubicBezTo>
                  <a:cubicBezTo>
                    <a:pt x="1675" y="4014"/>
                    <a:pt x="1693" y="4107"/>
                    <a:pt x="1761" y="4107"/>
                  </a:cubicBezTo>
                  <a:cubicBezTo>
                    <a:pt x="1769" y="4107"/>
                    <a:pt x="1777" y="4106"/>
                    <a:pt x="1784" y="4102"/>
                  </a:cubicBezTo>
                  <a:cubicBezTo>
                    <a:pt x="2066" y="3983"/>
                    <a:pt x="2305" y="3741"/>
                    <a:pt x="2480" y="3405"/>
                  </a:cubicBezTo>
                  <a:cubicBezTo>
                    <a:pt x="2667" y="3040"/>
                    <a:pt x="2771" y="2573"/>
                    <a:pt x="2771" y="2090"/>
                  </a:cubicBezTo>
                  <a:cubicBezTo>
                    <a:pt x="2771" y="2056"/>
                    <a:pt x="2744" y="2029"/>
                    <a:pt x="2710" y="2029"/>
                  </a:cubicBezTo>
                  <a:close/>
                  <a:moveTo>
                    <a:pt x="85" y="2410"/>
                  </a:moveTo>
                  <a:cubicBezTo>
                    <a:pt x="51" y="2410"/>
                    <a:pt x="17" y="2435"/>
                    <a:pt x="24" y="2480"/>
                  </a:cubicBezTo>
                  <a:cubicBezTo>
                    <a:pt x="64" y="2822"/>
                    <a:pt x="157" y="3142"/>
                    <a:pt x="293" y="3404"/>
                  </a:cubicBezTo>
                  <a:cubicBezTo>
                    <a:pt x="550" y="3899"/>
                    <a:pt x="948" y="4183"/>
                    <a:pt x="1386" y="4183"/>
                  </a:cubicBezTo>
                  <a:lnTo>
                    <a:pt x="1389" y="4183"/>
                  </a:lnTo>
                  <a:cubicBezTo>
                    <a:pt x="1468" y="4180"/>
                    <a:pt x="1468" y="4064"/>
                    <a:pt x="1389" y="4061"/>
                  </a:cubicBezTo>
                  <a:lnTo>
                    <a:pt x="1386" y="4061"/>
                  </a:lnTo>
                  <a:cubicBezTo>
                    <a:pt x="995" y="4061"/>
                    <a:pt x="637" y="3800"/>
                    <a:pt x="403" y="3348"/>
                  </a:cubicBezTo>
                  <a:cubicBezTo>
                    <a:pt x="273" y="3098"/>
                    <a:pt x="185" y="2793"/>
                    <a:pt x="146" y="2467"/>
                  </a:cubicBezTo>
                  <a:cubicBezTo>
                    <a:pt x="143" y="2428"/>
                    <a:pt x="114" y="2410"/>
                    <a:pt x="85" y="241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9"/>
            <p:cNvSpPr/>
            <p:nvPr/>
          </p:nvSpPr>
          <p:spPr>
            <a:xfrm>
              <a:off x="4648575" y="1392200"/>
              <a:ext cx="100275" cy="2400"/>
            </a:xfrm>
            <a:custGeom>
              <a:avLst/>
              <a:gdLst/>
              <a:ahLst/>
              <a:cxnLst/>
              <a:rect l="l" t="t" r="r" b="b"/>
              <a:pathLst>
                <a:path w="4011" h="96" extrusionOk="0">
                  <a:moveTo>
                    <a:pt x="63" y="1"/>
                  </a:moveTo>
                  <a:cubicBezTo>
                    <a:pt x="1" y="1"/>
                    <a:pt x="1" y="95"/>
                    <a:pt x="63" y="95"/>
                  </a:cubicBezTo>
                  <a:cubicBezTo>
                    <a:pt x="64" y="95"/>
                    <a:pt x="65" y="95"/>
                    <a:pt x="66" y="95"/>
                  </a:cubicBezTo>
                  <a:lnTo>
                    <a:pt x="3951" y="95"/>
                  </a:lnTo>
                  <a:cubicBezTo>
                    <a:pt x="4010" y="91"/>
                    <a:pt x="4010" y="4"/>
                    <a:pt x="3951" y="1"/>
                  </a:cubicBezTo>
                  <a:lnTo>
                    <a:pt x="66" y="1"/>
                  </a:lnTo>
                  <a:cubicBezTo>
                    <a:pt x="65" y="1"/>
                    <a:pt x="64" y="1"/>
                    <a:pt x="63"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9"/>
            <p:cNvSpPr/>
            <p:nvPr/>
          </p:nvSpPr>
          <p:spPr>
            <a:xfrm>
              <a:off x="4648600" y="1399300"/>
              <a:ext cx="100250" cy="2350"/>
            </a:xfrm>
            <a:custGeom>
              <a:avLst/>
              <a:gdLst/>
              <a:ahLst/>
              <a:cxnLst/>
              <a:rect l="l" t="t" r="r" b="b"/>
              <a:pathLst>
                <a:path w="4010" h="94" extrusionOk="0">
                  <a:moveTo>
                    <a:pt x="61" y="0"/>
                  </a:moveTo>
                  <a:cubicBezTo>
                    <a:pt x="0" y="0"/>
                    <a:pt x="0" y="94"/>
                    <a:pt x="61" y="94"/>
                  </a:cubicBezTo>
                  <a:cubicBezTo>
                    <a:pt x="63" y="94"/>
                    <a:pt x="64" y="94"/>
                    <a:pt x="65" y="94"/>
                  </a:cubicBezTo>
                  <a:lnTo>
                    <a:pt x="3950" y="94"/>
                  </a:lnTo>
                  <a:cubicBezTo>
                    <a:pt x="4009" y="90"/>
                    <a:pt x="4009" y="4"/>
                    <a:pt x="3950" y="0"/>
                  </a:cubicBezTo>
                  <a:lnTo>
                    <a:pt x="65" y="0"/>
                  </a:lnTo>
                  <a:cubicBezTo>
                    <a:pt x="64" y="0"/>
                    <a:pt x="63" y="0"/>
                    <a:pt x="6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9"/>
            <p:cNvSpPr/>
            <p:nvPr/>
          </p:nvSpPr>
          <p:spPr>
            <a:xfrm>
              <a:off x="4648650" y="1406400"/>
              <a:ext cx="100275" cy="2375"/>
            </a:xfrm>
            <a:custGeom>
              <a:avLst/>
              <a:gdLst/>
              <a:ahLst/>
              <a:cxnLst/>
              <a:rect l="l" t="t" r="r" b="b"/>
              <a:pathLst>
                <a:path w="4011" h="95" extrusionOk="0">
                  <a:moveTo>
                    <a:pt x="63" y="0"/>
                  </a:moveTo>
                  <a:cubicBezTo>
                    <a:pt x="0" y="0"/>
                    <a:pt x="0" y="94"/>
                    <a:pt x="63" y="94"/>
                  </a:cubicBezTo>
                  <a:lnTo>
                    <a:pt x="3948" y="94"/>
                  </a:lnTo>
                  <a:cubicBezTo>
                    <a:pt x="4010" y="94"/>
                    <a:pt x="4010" y="0"/>
                    <a:pt x="3948"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9"/>
            <p:cNvSpPr/>
            <p:nvPr/>
          </p:nvSpPr>
          <p:spPr>
            <a:xfrm>
              <a:off x="4648575" y="1477350"/>
              <a:ext cx="100275" cy="2375"/>
            </a:xfrm>
            <a:custGeom>
              <a:avLst/>
              <a:gdLst/>
              <a:ahLst/>
              <a:cxnLst/>
              <a:rect l="l" t="t" r="r" b="b"/>
              <a:pathLst>
                <a:path w="4011" h="95" extrusionOk="0">
                  <a:moveTo>
                    <a:pt x="63" y="0"/>
                  </a:moveTo>
                  <a:cubicBezTo>
                    <a:pt x="1" y="0"/>
                    <a:pt x="1" y="95"/>
                    <a:pt x="63" y="95"/>
                  </a:cubicBezTo>
                  <a:cubicBezTo>
                    <a:pt x="64" y="95"/>
                    <a:pt x="65" y="95"/>
                    <a:pt x="66" y="95"/>
                  </a:cubicBezTo>
                  <a:lnTo>
                    <a:pt x="3951" y="95"/>
                  </a:lnTo>
                  <a:cubicBezTo>
                    <a:pt x="4010" y="91"/>
                    <a:pt x="4010" y="3"/>
                    <a:pt x="3951" y="0"/>
                  </a:cubicBezTo>
                  <a:lnTo>
                    <a:pt x="66" y="0"/>
                  </a:lnTo>
                  <a:cubicBezTo>
                    <a:pt x="65" y="0"/>
                    <a:pt x="64" y="0"/>
                    <a:pt x="6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9"/>
            <p:cNvSpPr/>
            <p:nvPr/>
          </p:nvSpPr>
          <p:spPr>
            <a:xfrm>
              <a:off x="4648600" y="1484450"/>
              <a:ext cx="100250" cy="2375"/>
            </a:xfrm>
            <a:custGeom>
              <a:avLst/>
              <a:gdLst/>
              <a:ahLst/>
              <a:cxnLst/>
              <a:rect l="l" t="t" r="r" b="b"/>
              <a:pathLst>
                <a:path w="4010" h="95" extrusionOk="0">
                  <a:moveTo>
                    <a:pt x="61" y="1"/>
                  </a:moveTo>
                  <a:cubicBezTo>
                    <a:pt x="0" y="1"/>
                    <a:pt x="0" y="94"/>
                    <a:pt x="61" y="94"/>
                  </a:cubicBezTo>
                  <a:cubicBezTo>
                    <a:pt x="63" y="94"/>
                    <a:pt x="64" y="94"/>
                    <a:pt x="65" y="94"/>
                  </a:cubicBezTo>
                  <a:lnTo>
                    <a:pt x="3950" y="94"/>
                  </a:lnTo>
                  <a:cubicBezTo>
                    <a:pt x="4009" y="91"/>
                    <a:pt x="4009" y="4"/>
                    <a:pt x="3950" y="1"/>
                  </a:cubicBezTo>
                  <a:lnTo>
                    <a:pt x="65" y="1"/>
                  </a:lnTo>
                  <a:cubicBezTo>
                    <a:pt x="64" y="1"/>
                    <a:pt x="63" y="1"/>
                    <a:pt x="6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9"/>
            <p:cNvSpPr/>
            <p:nvPr/>
          </p:nvSpPr>
          <p:spPr>
            <a:xfrm>
              <a:off x="4648575" y="1491550"/>
              <a:ext cx="100275" cy="2375"/>
            </a:xfrm>
            <a:custGeom>
              <a:avLst/>
              <a:gdLst/>
              <a:ahLst/>
              <a:cxnLst/>
              <a:rect l="l" t="t" r="r" b="b"/>
              <a:pathLst>
                <a:path w="4011" h="95" extrusionOk="0">
                  <a:moveTo>
                    <a:pt x="63" y="1"/>
                  </a:moveTo>
                  <a:cubicBezTo>
                    <a:pt x="1" y="1"/>
                    <a:pt x="1" y="95"/>
                    <a:pt x="63" y="95"/>
                  </a:cubicBezTo>
                  <a:cubicBezTo>
                    <a:pt x="64" y="95"/>
                    <a:pt x="65" y="95"/>
                    <a:pt x="66" y="95"/>
                  </a:cubicBezTo>
                  <a:lnTo>
                    <a:pt x="3951" y="95"/>
                  </a:lnTo>
                  <a:cubicBezTo>
                    <a:pt x="4010" y="92"/>
                    <a:pt x="4010" y="4"/>
                    <a:pt x="3951" y="1"/>
                  </a:cubicBezTo>
                  <a:lnTo>
                    <a:pt x="66" y="1"/>
                  </a:lnTo>
                  <a:cubicBezTo>
                    <a:pt x="65" y="1"/>
                    <a:pt x="64" y="1"/>
                    <a:pt x="63"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9"/>
            <p:cNvSpPr/>
            <p:nvPr/>
          </p:nvSpPr>
          <p:spPr>
            <a:xfrm>
              <a:off x="4648650" y="1448950"/>
              <a:ext cx="87200" cy="2400"/>
            </a:xfrm>
            <a:custGeom>
              <a:avLst/>
              <a:gdLst/>
              <a:ahLst/>
              <a:cxnLst/>
              <a:rect l="l" t="t" r="r" b="b"/>
              <a:pathLst>
                <a:path w="3488" h="96" extrusionOk="0">
                  <a:moveTo>
                    <a:pt x="63" y="1"/>
                  </a:moveTo>
                  <a:cubicBezTo>
                    <a:pt x="0" y="1"/>
                    <a:pt x="0" y="95"/>
                    <a:pt x="63" y="95"/>
                  </a:cubicBezTo>
                  <a:lnTo>
                    <a:pt x="3425" y="95"/>
                  </a:lnTo>
                  <a:cubicBezTo>
                    <a:pt x="3487" y="95"/>
                    <a:pt x="3487" y="1"/>
                    <a:pt x="342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9"/>
            <p:cNvSpPr/>
            <p:nvPr/>
          </p:nvSpPr>
          <p:spPr>
            <a:xfrm>
              <a:off x="4648600" y="1456075"/>
              <a:ext cx="87325" cy="2350"/>
            </a:xfrm>
            <a:custGeom>
              <a:avLst/>
              <a:gdLst/>
              <a:ahLst/>
              <a:cxnLst/>
              <a:rect l="l" t="t" r="r" b="b"/>
              <a:pathLst>
                <a:path w="3493" h="94" extrusionOk="0">
                  <a:moveTo>
                    <a:pt x="61" y="0"/>
                  </a:moveTo>
                  <a:cubicBezTo>
                    <a:pt x="0" y="0"/>
                    <a:pt x="0" y="94"/>
                    <a:pt x="61" y="94"/>
                  </a:cubicBezTo>
                  <a:cubicBezTo>
                    <a:pt x="63" y="94"/>
                    <a:pt x="64" y="94"/>
                    <a:pt x="65" y="94"/>
                  </a:cubicBezTo>
                  <a:lnTo>
                    <a:pt x="3427" y="94"/>
                  </a:lnTo>
                  <a:cubicBezTo>
                    <a:pt x="3429" y="94"/>
                    <a:pt x="3430" y="94"/>
                    <a:pt x="3431" y="94"/>
                  </a:cubicBezTo>
                  <a:cubicBezTo>
                    <a:pt x="3492" y="94"/>
                    <a:pt x="3492" y="0"/>
                    <a:pt x="3431" y="0"/>
                  </a:cubicBezTo>
                  <a:cubicBezTo>
                    <a:pt x="3430" y="0"/>
                    <a:pt x="3429" y="0"/>
                    <a:pt x="3427" y="0"/>
                  </a:cubicBezTo>
                  <a:lnTo>
                    <a:pt x="65" y="0"/>
                  </a:lnTo>
                  <a:cubicBezTo>
                    <a:pt x="64" y="0"/>
                    <a:pt x="63" y="0"/>
                    <a:pt x="6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9"/>
            <p:cNvSpPr/>
            <p:nvPr/>
          </p:nvSpPr>
          <p:spPr>
            <a:xfrm>
              <a:off x="4648650" y="1463175"/>
              <a:ext cx="100275" cy="2375"/>
            </a:xfrm>
            <a:custGeom>
              <a:avLst/>
              <a:gdLst/>
              <a:ahLst/>
              <a:cxnLst/>
              <a:rect l="l" t="t" r="r" b="b"/>
              <a:pathLst>
                <a:path w="4011" h="95" extrusionOk="0">
                  <a:moveTo>
                    <a:pt x="63" y="0"/>
                  </a:moveTo>
                  <a:cubicBezTo>
                    <a:pt x="0" y="0"/>
                    <a:pt x="0" y="94"/>
                    <a:pt x="63" y="94"/>
                  </a:cubicBezTo>
                  <a:lnTo>
                    <a:pt x="3948" y="94"/>
                  </a:lnTo>
                  <a:cubicBezTo>
                    <a:pt x="4010" y="94"/>
                    <a:pt x="4010" y="0"/>
                    <a:pt x="3948"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9"/>
            <p:cNvSpPr/>
            <p:nvPr/>
          </p:nvSpPr>
          <p:spPr>
            <a:xfrm>
              <a:off x="4648575" y="1420575"/>
              <a:ext cx="51725" cy="2375"/>
            </a:xfrm>
            <a:custGeom>
              <a:avLst/>
              <a:gdLst/>
              <a:ahLst/>
              <a:cxnLst/>
              <a:rect l="l" t="t" r="r" b="b"/>
              <a:pathLst>
                <a:path w="2069" h="95" extrusionOk="0">
                  <a:moveTo>
                    <a:pt x="63" y="0"/>
                  </a:moveTo>
                  <a:cubicBezTo>
                    <a:pt x="1" y="0"/>
                    <a:pt x="1" y="95"/>
                    <a:pt x="63" y="95"/>
                  </a:cubicBezTo>
                  <a:cubicBezTo>
                    <a:pt x="64" y="95"/>
                    <a:pt x="65" y="95"/>
                    <a:pt x="66" y="94"/>
                  </a:cubicBezTo>
                  <a:lnTo>
                    <a:pt x="2008" y="94"/>
                  </a:lnTo>
                  <a:cubicBezTo>
                    <a:pt x="2068" y="91"/>
                    <a:pt x="2068" y="3"/>
                    <a:pt x="2008" y="0"/>
                  </a:cubicBezTo>
                  <a:lnTo>
                    <a:pt x="66" y="0"/>
                  </a:lnTo>
                  <a:cubicBezTo>
                    <a:pt x="65" y="0"/>
                    <a:pt x="64" y="0"/>
                    <a:pt x="6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9"/>
            <p:cNvSpPr/>
            <p:nvPr/>
          </p:nvSpPr>
          <p:spPr>
            <a:xfrm>
              <a:off x="4648600" y="1427675"/>
              <a:ext cx="79325" cy="2375"/>
            </a:xfrm>
            <a:custGeom>
              <a:avLst/>
              <a:gdLst/>
              <a:ahLst/>
              <a:cxnLst/>
              <a:rect l="l" t="t" r="r" b="b"/>
              <a:pathLst>
                <a:path w="3173" h="95" extrusionOk="0">
                  <a:moveTo>
                    <a:pt x="61" y="1"/>
                  </a:moveTo>
                  <a:cubicBezTo>
                    <a:pt x="0" y="1"/>
                    <a:pt x="0" y="94"/>
                    <a:pt x="61" y="94"/>
                  </a:cubicBezTo>
                  <a:cubicBezTo>
                    <a:pt x="63" y="94"/>
                    <a:pt x="64" y="94"/>
                    <a:pt x="65" y="94"/>
                  </a:cubicBezTo>
                  <a:lnTo>
                    <a:pt x="3114" y="94"/>
                  </a:lnTo>
                  <a:cubicBezTo>
                    <a:pt x="3173" y="91"/>
                    <a:pt x="3173" y="4"/>
                    <a:pt x="3114" y="1"/>
                  </a:cubicBezTo>
                  <a:lnTo>
                    <a:pt x="65" y="1"/>
                  </a:lnTo>
                  <a:cubicBezTo>
                    <a:pt x="64" y="1"/>
                    <a:pt x="63" y="1"/>
                    <a:pt x="6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9"/>
            <p:cNvSpPr/>
            <p:nvPr/>
          </p:nvSpPr>
          <p:spPr>
            <a:xfrm>
              <a:off x="4648575" y="1434775"/>
              <a:ext cx="79350" cy="2375"/>
            </a:xfrm>
            <a:custGeom>
              <a:avLst/>
              <a:gdLst/>
              <a:ahLst/>
              <a:cxnLst/>
              <a:rect l="l" t="t" r="r" b="b"/>
              <a:pathLst>
                <a:path w="3174" h="95" extrusionOk="0">
                  <a:moveTo>
                    <a:pt x="63" y="0"/>
                  </a:moveTo>
                  <a:cubicBezTo>
                    <a:pt x="1" y="0"/>
                    <a:pt x="1" y="95"/>
                    <a:pt x="63" y="95"/>
                  </a:cubicBezTo>
                  <a:cubicBezTo>
                    <a:pt x="64" y="95"/>
                    <a:pt x="65" y="95"/>
                    <a:pt x="66" y="95"/>
                  </a:cubicBezTo>
                  <a:lnTo>
                    <a:pt x="3115" y="95"/>
                  </a:lnTo>
                  <a:cubicBezTo>
                    <a:pt x="3174" y="92"/>
                    <a:pt x="3174" y="4"/>
                    <a:pt x="3115" y="1"/>
                  </a:cubicBezTo>
                  <a:lnTo>
                    <a:pt x="66" y="1"/>
                  </a:lnTo>
                  <a:cubicBezTo>
                    <a:pt x="65" y="1"/>
                    <a:pt x="64" y="0"/>
                    <a:pt x="6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9"/>
            <p:cNvSpPr/>
            <p:nvPr/>
          </p:nvSpPr>
          <p:spPr>
            <a:xfrm>
              <a:off x="5133775" y="1320725"/>
              <a:ext cx="118725" cy="81575"/>
            </a:xfrm>
            <a:custGeom>
              <a:avLst/>
              <a:gdLst/>
              <a:ahLst/>
              <a:cxnLst/>
              <a:rect l="l" t="t" r="r" b="b"/>
              <a:pathLst>
                <a:path w="4749" h="3263" extrusionOk="0">
                  <a:moveTo>
                    <a:pt x="3842" y="1"/>
                  </a:moveTo>
                  <a:cubicBezTo>
                    <a:pt x="3809" y="1"/>
                    <a:pt x="3777" y="14"/>
                    <a:pt x="3754" y="38"/>
                  </a:cubicBezTo>
                  <a:lnTo>
                    <a:pt x="3330" y="461"/>
                  </a:lnTo>
                  <a:lnTo>
                    <a:pt x="157" y="461"/>
                  </a:lnTo>
                  <a:cubicBezTo>
                    <a:pt x="71" y="461"/>
                    <a:pt x="1" y="531"/>
                    <a:pt x="1" y="618"/>
                  </a:cubicBezTo>
                  <a:lnTo>
                    <a:pt x="1" y="3106"/>
                  </a:lnTo>
                  <a:cubicBezTo>
                    <a:pt x="1" y="3193"/>
                    <a:pt x="71" y="3262"/>
                    <a:pt x="157" y="3262"/>
                  </a:cubicBezTo>
                  <a:lnTo>
                    <a:pt x="4592" y="3262"/>
                  </a:lnTo>
                  <a:cubicBezTo>
                    <a:pt x="4679" y="3262"/>
                    <a:pt x="4749" y="3193"/>
                    <a:pt x="4749" y="3106"/>
                  </a:cubicBezTo>
                  <a:lnTo>
                    <a:pt x="4749" y="64"/>
                  </a:lnTo>
                  <a:cubicBezTo>
                    <a:pt x="4749" y="47"/>
                    <a:pt x="4743" y="31"/>
                    <a:pt x="4731" y="19"/>
                  </a:cubicBezTo>
                  <a:cubicBezTo>
                    <a:pt x="4720" y="7"/>
                    <a:pt x="4703" y="1"/>
                    <a:pt x="4687"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9"/>
            <p:cNvSpPr/>
            <p:nvPr/>
          </p:nvSpPr>
          <p:spPr>
            <a:xfrm>
              <a:off x="5169125" y="1352100"/>
              <a:ext cx="118725" cy="81575"/>
            </a:xfrm>
            <a:custGeom>
              <a:avLst/>
              <a:gdLst/>
              <a:ahLst/>
              <a:cxnLst/>
              <a:rect l="l" t="t" r="r" b="b"/>
              <a:pathLst>
                <a:path w="4749" h="3263" extrusionOk="0">
                  <a:moveTo>
                    <a:pt x="4690" y="0"/>
                  </a:moveTo>
                  <a:cubicBezTo>
                    <a:pt x="4689" y="0"/>
                    <a:pt x="4688" y="0"/>
                    <a:pt x="4687" y="0"/>
                  </a:cubicBezTo>
                  <a:lnTo>
                    <a:pt x="3841" y="0"/>
                  </a:lnTo>
                  <a:cubicBezTo>
                    <a:pt x="3808" y="0"/>
                    <a:pt x="3777" y="13"/>
                    <a:pt x="3753" y="37"/>
                  </a:cubicBezTo>
                  <a:lnTo>
                    <a:pt x="3330" y="460"/>
                  </a:lnTo>
                  <a:lnTo>
                    <a:pt x="157" y="460"/>
                  </a:lnTo>
                  <a:cubicBezTo>
                    <a:pt x="71" y="460"/>
                    <a:pt x="1" y="530"/>
                    <a:pt x="1" y="616"/>
                  </a:cubicBezTo>
                  <a:lnTo>
                    <a:pt x="1" y="3106"/>
                  </a:lnTo>
                  <a:cubicBezTo>
                    <a:pt x="1" y="3192"/>
                    <a:pt x="71" y="3262"/>
                    <a:pt x="157" y="3262"/>
                  </a:cubicBezTo>
                  <a:lnTo>
                    <a:pt x="4592" y="3262"/>
                  </a:lnTo>
                  <a:cubicBezTo>
                    <a:pt x="4678" y="3262"/>
                    <a:pt x="4749" y="3192"/>
                    <a:pt x="4749" y="3106"/>
                  </a:cubicBezTo>
                  <a:lnTo>
                    <a:pt x="4749" y="62"/>
                  </a:lnTo>
                  <a:cubicBezTo>
                    <a:pt x="4749" y="46"/>
                    <a:pt x="4743" y="30"/>
                    <a:pt x="4730" y="18"/>
                  </a:cubicBezTo>
                  <a:cubicBezTo>
                    <a:pt x="4719" y="7"/>
                    <a:pt x="4705" y="0"/>
                    <a:pt x="4690"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9"/>
            <p:cNvSpPr/>
            <p:nvPr/>
          </p:nvSpPr>
          <p:spPr>
            <a:xfrm>
              <a:off x="5204475" y="1383425"/>
              <a:ext cx="7425" cy="81575"/>
            </a:xfrm>
            <a:custGeom>
              <a:avLst/>
              <a:gdLst/>
              <a:ahLst/>
              <a:cxnLst/>
              <a:rect l="l" t="t" r="r" b="b"/>
              <a:pathLst>
                <a:path w="297" h="3263" extrusionOk="0">
                  <a:moveTo>
                    <a:pt x="1" y="1"/>
                  </a:moveTo>
                  <a:lnTo>
                    <a:pt x="1"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9"/>
            <p:cNvSpPr/>
            <p:nvPr/>
          </p:nvSpPr>
          <p:spPr>
            <a:xfrm>
              <a:off x="5211875" y="1383425"/>
              <a:ext cx="7450" cy="81575"/>
            </a:xfrm>
            <a:custGeom>
              <a:avLst/>
              <a:gdLst/>
              <a:ahLst/>
              <a:cxnLst/>
              <a:rect l="l" t="t" r="r" b="b"/>
              <a:pathLst>
                <a:path w="298" h="3263"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9"/>
            <p:cNvSpPr/>
            <p:nvPr/>
          </p:nvSpPr>
          <p:spPr>
            <a:xfrm>
              <a:off x="5219300" y="1383425"/>
              <a:ext cx="7450" cy="81575"/>
            </a:xfrm>
            <a:custGeom>
              <a:avLst/>
              <a:gdLst/>
              <a:ahLst/>
              <a:cxnLst/>
              <a:rect l="l" t="t" r="r" b="b"/>
              <a:pathLst>
                <a:path w="298" h="3263"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9"/>
            <p:cNvSpPr/>
            <p:nvPr/>
          </p:nvSpPr>
          <p:spPr>
            <a:xfrm>
              <a:off x="5226725" y="1383425"/>
              <a:ext cx="7425" cy="81575"/>
            </a:xfrm>
            <a:custGeom>
              <a:avLst/>
              <a:gdLst/>
              <a:ahLst/>
              <a:cxnLst/>
              <a:rect l="l" t="t" r="r" b="b"/>
              <a:pathLst>
                <a:path w="297" h="3263" extrusionOk="0">
                  <a:moveTo>
                    <a:pt x="1" y="1"/>
                  </a:moveTo>
                  <a:lnTo>
                    <a:pt x="1"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9"/>
            <p:cNvSpPr/>
            <p:nvPr/>
          </p:nvSpPr>
          <p:spPr>
            <a:xfrm>
              <a:off x="5234125" y="1383425"/>
              <a:ext cx="7450" cy="81575"/>
            </a:xfrm>
            <a:custGeom>
              <a:avLst/>
              <a:gdLst/>
              <a:ahLst/>
              <a:cxnLst/>
              <a:rect l="l" t="t" r="r" b="b"/>
              <a:pathLst>
                <a:path w="298" h="3263"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9"/>
            <p:cNvSpPr/>
            <p:nvPr/>
          </p:nvSpPr>
          <p:spPr>
            <a:xfrm>
              <a:off x="5241550" y="1383425"/>
              <a:ext cx="7475" cy="81575"/>
            </a:xfrm>
            <a:custGeom>
              <a:avLst/>
              <a:gdLst/>
              <a:ahLst/>
              <a:cxnLst/>
              <a:rect l="l" t="t" r="r" b="b"/>
              <a:pathLst>
                <a:path w="299" h="3263"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9"/>
            <p:cNvSpPr/>
            <p:nvPr/>
          </p:nvSpPr>
          <p:spPr>
            <a:xfrm>
              <a:off x="5249000" y="1383425"/>
              <a:ext cx="7450" cy="81575"/>
            </a:xfrm>
            <a:custGeom>
              <a:avLst/>
              <a:gdLst/>
              <a:ahLst/>
              <a:cxnLst/>
              <a:rect l="l" t="t" r="r" b="b"/>
              <a:pathLst>
                <a:path w="298" h="3263" extrusionOk="0">
                  <a:moveTo>
                    <a:pt x="0" y="1"/>
                  </a:moveTo>
                  <a:lnTo>
                    <a:pt x="0"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9"/>
            <p:cNvSpPr/>
            <p:nvPr/>
          </p:nvSpPr>
          <p:spPr>
            <a:xfrm>
              <a:off x="5256425" y="1383425"/>
              <a:ext cx="7425" cy="81575"/>
            </a:xfrm>
            <a:custGeom>
              <a:avLst/>
              <a:gdLst/>
              <a:ahLst/>
              <a:cxnLst/>
              <a:rect l="l" t="t" r="r" b="b"/>
              <a:pathLst>
                <a:path w="297" h="3263" extrusionOk="0">
                  <a:moveTo>
                    <a:pt x="0" y="1"/>
                  </a:moveTo>
                  <a:lnTo>
                    <a:pt x="0" y="3263"/>
                  </a:lnTo>
                  <a:lnTo>
                    <a:pt x="296" y="3263"/>
                  </a:lnTo>
                  <a:lnTo>
                    <a:pt x="29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9"/>
            <p:cNvSpPr/>
            <p:nvPr/>
          </p:nvSpPr>
          <p:spPr>
            <a:xfrm>
              <a:off x="5263825" y="1383425"/>
              <a:ext cx="7450" cy="81575"/>
            </a:xfrm>
            <a:custGeom>
              <a:avLst/>
              <a:gdLst/>
              <a:ahLst/>
              <a:cxnLst/>
              <a:rect l="l" t="t" r="r" b="b"/>
              <a:pathLst>
                <a:path w="298" h="3263" extrusionOk="0">
                  <a:moveTo>
                    <a:pt x="0" y="1"/>
                  </a:moveTo>
                  <a:lnTo>
                    <a:pt x="0"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9"/>
            <p:cNvSpPr/>
            <p:nvPr/>
          </p:nvSpPr>
          <p:spPr>
            <a:xfrm>
              <a:off x="5271250" y="1383425"/>
              <a:ext cx="7450" cy="81575"/>
            </a:xfrm>
            <a:custGeom>
              <a:avLst/>
              <a:gdLst/>
              <a:ahLst/>
              <a:cxnLst/>
              <a:rect l="l" t="t" r="r" b="b"/>
              <a:pathLst>
                <a:path w="298" h="3263" extrusionOk="0">
                  <a:moveTo>
                    <a:pt x="0" y="1"/>
                  </a:moveTo>
                  <a:lnTo>
                    <a:pt x="0"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9"/>
            <p:cNvSpPr/>
            <p:nvPr/>
          </p:nvSpPr>
          <p:spPr>
            <a:xfrm>
              <a:off x="5278675" y="1383425"/>
              <a:ext cx="7425" cy="81575"/>
            </a:xfrm>
            <a:custGeom>
              <a:avLst/>
              <a:gdLst/>
              <a:ahLst/>
              <a:cxnLst/>
              <a:rect l="l" t="t" r="r" b="b"/>
              <a:pathLst>
                <a:path w="297" h="3263" extrusionOk="0">
                  <a:moveTo>
                    <a:pt x="0" y="1"/>
                  </a:moveTo>
                  <a:lnTo>
                    <a:pt x="0" y="3263"/>
                  </a:lnTo>
                  <a:lnTo>
                    <a:pt x="296" y="3263"/>
                  </a:lnTo>
                  <a:lnTo>
                    <a:pt x="29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9"/>
            <p:cNvSpPr/>
            <p:nvPr/>
          </p:nvSpPr>
          <p:spPr>
            <a:xfrm>
              <a:off x="5286075" y="1383425"/>
              <a:ext cx="7450" cy="81575"/>
            </a:xfrm>
            <a:custGeom>
              <a:avLst/>
              <a:gdLst/>
              <a:ahLst/>
              <a:cxnLst/>
              <a:rect l="l" t="t" r="r" b="b"/>
              <a:pathLst>
                <a:path w="298" h="3263" extrusionOk="0">
                  <a:moveTo>
                    <a:pt x="0" y="1"/>
                  </a:moveTo>
                  <a:lnTo>
                    <a:pt x="0"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9"/>
            <p:cNvSpPr/>
            <p:nvPr/>
          </p:nvSpPr>
          <p:spPr>
            <a:xfrm>
              <a:off x="5293500" y="1383425"/>
              <a:ext cx="7450" cy="81575"/>
            </a:xfrm>
            <a:custGeom>
              <a:avLst/>
              <a:gdLst/>
              <a:ahLst/>
              <a:cxnLst/>
              <a:rect l="l" t="t" r="r" b="b"/>
              <a:pathLst>
                <a:path w="298" h="3263" extrusionOk="0">
                  <a:moveTo>
                    <a:pt x="0" y="1"/>
                  </a:moveTo>
                  <a:lnTo>
                    <a:pt x="0"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9"/>
            <p:cNvSpPr/>
            <p:nvPr/>
          </p:nvSpPr>
          <p:spPr>
            <a:xfrm>
              <a:off x="5300925" y="1383425"/>
              <a:ext cx="7425" cy="81575"/>
            </a:xfrm>
            <a:custGeom>
              <a:avLst/>
              <a:gdLst/>
              <a:ahLst/>
              <a:cxnLst/>
              <a:rect l="l" t="t" r="r" b="b"/>
              <a:pathLst>
                <a:path w="297" h="3263" extrusionOk="0">
                  <a:moveTo>
                    <a:pt x="1" y="1"/>
                  </a:moveTo>
                  <a:lnTo>
                    <a:pt x="1" y="3263"/>
                  </a:lnTo>
                  <a:lnTo>
                    <a:pt x="297" y="3263"/>
                  </a:lnTo>
                  <a:lnTo>
                    <a:pt x="2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9"/>
            <p:cNvSpPr/>
            <p:nvPr/>
          </p:nvSpPr>
          <p:spPr>
            <a:xfrm>
              <a:off x="5308325" y="1383425"/>
              <a:ext cx="7450" cy="81575"/>
            </a:xfrm>
            <a:custGeom>
              <a:avLst/>
              <a:gdLst/>
              <a:ahLst/>
              <a:cxnLst/>
              <a:rect l="l" t="t" r="r" b="b"/>
              <a:pathLst>
                <a:path w="298" h="3263"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9"/>
            <p:cNvSpPr/>
            <p:nvPr/>
          </p:nvSpPr>
          <p:spPr>
            <a:xfrm>
              <a:off x="5315750" y="1383425"/>
              <a:ext cx="7450" cy="81575"/>
            </a:xfrm>
            <a:custGeom>
              <a:avLst/>
              <a:gdLst/>
              <a:ahLst/>
              <a:cxnLst/>
              <a:rect l="l" t="t" r="r" b="b"/>
              <a:pathLst>
                <a:path w="298" h="3263" extrusionOk="0">
                  <a:moveTo>
                    <a:pt x="1" y="1"/>
                  </a:moveTo>
                  <a:lnTo>
                    <a:pt x="1" y="3263"/>
                  </a:lnTo>
                  <a:lnTo>
                    <a:pt x="298" y="3263"/>
                  </a:lnTo>
                  <a:lnTo>
                    <a:pt x="2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9"/>
            <p:cNvSpPr/>
            <p:nvPr/>
          </p:nvSpPr>
          <p:spPr>
            <a:xfrm>
              <a:off x="4903775" y="1175225"/>
              <a:ext cx="419425" cy="48075"/>
            </a:xfrm>
            <a:custGeom>
              <a:avLst/>
              <a:gdLst/>
              <a:ahLst/>
              <a:cxnLst/>
              <a:rect l="l" t="t" r="r" b="b"/>
              <a:pathLst>
                <a:path w="16777" h="1923" extrusionOk="0">
                  <a:moveTo>
                    <a:pt x="0" y="0"/>
                  </a:moveTo>
                  <a:lnTo>
                    <a:pt x="0" y="1922"/>
                  </a:lnTo>
                  <a:lnTo>
                    <a:pt x="16777" y="1922"/>
                  </a:lnTo>
                  <a:lnTo>
                    <a:pt x="1677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9"/>
            <p:cNvSpPr/>
            <p:nvPr/>
          </p:nvSpPr>
          <p:spPr>
            <a:xfrm>
              <a:off x="4911650" y="1183100"/>
              <a:ext cx="403675" cy="32300"/>
            </a:xfrm>
            <a:custGeom>
              <a:avLst/>
              <a:gdLst/>
              <a:ahLst/>
              <a:cxnLst/>
              <a:rect l="l" t="t" r="r" b="b"/>
              <a:pathLst>
                <a:path w="16147" h="1292" extrusionOk="0">
                  <a:moveTo>
                    <a:pt x="0" y="1"/>
                  </a:moveTo>
                  <a:lnTo>
                    <a:pt x="0" y="1292"/>
                  </a:lnTo>
                  <a:lnTo>
                    <a:pt x="16146" y="1292"/>
                  </a:lnTo>
                  <a:lnTo>
                    <a:pt x="16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9"/>
            <p:cNvSpPr/>
            <p:nvPr/>
          </p:nvSpPr>
          <p:spPr>
            <a:xfrm>
              <a:off x="4911650" y="1183100"/>
              <a:ext cx="238850" cy="32300"/>
            </a:xfrm>
            <a:custGeom>
              <a:avLst/>
              <a:gdLst/>
              <a:ahLst/>
              <a:cxnLst/>
              <a:rect l="l" t="t" r="r" b="b"/>
              <a:pathLst>
                <a:path w="9554" h="1292" extrusionOk="0">
                  <a:moveTo>
                    <a:pt x="0" y="1"/>
                  </a:moveTo>
                  <a:lnTo>
                    <a:pt x="0" y="1292"/>
                  </a:lnTo>
                  <a:lnTo>
                    <a:pt x="8073" y="1292"/>
                  </a:lnTo>
                  <a:lnTo>
                    <a:pt x="9553"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9"/>
            <p:cNvSpPr/>
            <p:nvPr/>
          </p:nvSpPr>
          <p:spPr>
            <a:xfrm>
              <a:off x="5133775" y="1183100"/>
              <a:ext cx="50975" cy="32300"/>
            </a:xfrm>
            <a:custGeom>
              <a:avLst/>
              <a:gdLst/>
              <a:ahLst/>
              <a:cxnLst/>
              <a:rect l="l" t="t" r="r" b="b"/>
              <a:pathLst>
                <a:path w="2039" h="1292" extrusionOk="0">
                  <a:moveTo>
                    <a:pt x="1481" y="1"/>
                  </a:moveTo>
                  <a:lnTo>
                    <a:pt x="1" y="1292"/>
                  </a:lnTo>
                  <a:lnTo>
                    <a:pt x="559" y="1292"/>
                  </a:lnTo>
                  <a:lnTo>
                    <a:pt x="2039"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9"/>
            <p:cNvSpPr/>
            <p:nvPr/>
          </p:nvSpPr>
          <p:spPr>
            <a:xfrm>
              <a:off x="5168975" y="1183100"/>
              <a:ext cx="43400" cy="32300"/>
            </a:xfrm>
            <a:custGeom>
              <a:avLst/>
              <a:gdLst/>
              <a:ahLst/>
              <a:cxnLst/>
              <a:rect l="l" t="t" r="r" b="b"/>
              <a:pathLst>
                <a:path w="1736" h="1292" extrusionOk="0">
                  <a:moveTo>
                    <a:pt x="1480" y="1"/>
                  </a:moveTo>
                  <a:lnTo>
                    <a:pt x="0" y="1292"/>
                  </a:lnTo>
                  <a:lnTo>
                    <a:pt x="255" y="1292"/>
                  </a:lnTo>
                  <a:lnTo>
                    <a:pt x="1735" y="1"/>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9"/>
            <p:cNvSpPr/>
            <p:nvPr/>
          </p:nvSpPr>
          <p:spPr>
            <a:xfrm>
              <a:off x="4908050" y="1253575"/>
              <a:ext cx="27000" cy="34750"/>
            </a:xfrm>
            <a:custGeom>
              <a:avLst/>
              <a:gdLst/>
              <a:ahLst/>
              <a:cxnLst/>
              <a:rect l="l" t="t" r="r" b="b"/>
              <a:pathLst>
                <a:path w="1080" h="1390" extrusionOk="0">
                  <a:moveTo>
                    <a:pt x="515" y="178"/>
                  </a:moveTo>
                  <a:cubicBezTo>
                    <a:pt x="572" y="178"/>
                    <a:pt x="628" y="189"/>
                    <a:pt x="681" y="210"/>
                  </a:cubicBezTo>
                  <a:cubicBezTo>
                    <a:pt x="770" y="244"/>
                    <a:pt x="839" y="318"/>
                    <a:pt x="867" y="410"/>
                  </a:cubicBezTo>
                  <a:cubicBezTo>
                    <a:pt x="881" y="455"/>
                    <a:pt x="888" y="502"/>
                    <a:pt x="889" y="548"/>
                  </a:cubicBezTo>
                  <a:cubicBezTo>
                    <a:pt x="889" y="578"/>
                    <a:pt x="892" y="674"/>
                    <a:pt x="892" y="696"/>
                  </a:cubicBezTo>
                  <a:cubicBezTo>
                    <a:pt x="892" y="718"/>
                    <a:pt x="892" y="741"/>
                    <a:pt x="891" y="763"/>
                  </a:cubicBezTo>
                  <a:cubicBezTo>
                    <a:pt x="890" y="786"/>
                    <a:pt x="890" y="813"/>
                    <a:pt x="890" y="842"/>
                  </a:cubicBezTo>
                  <a:cubicBezTo>
                    <a:pt x="889" y="889"/>
                    <a:pt x="882" y="935"/>
                    <a:pt x="870" y="980"/>
                  </a:cubicBezTo>
                  <a:cubicBezTo>
                    <a:pt x="857" y="1023"/>
                    <a:pt x="836" y="1064"/>
                    <a:pt x="807" y="1098"/>
                  </a:cubicBezTo>
                  <a:cubicBezTo>
                    <a:pt x="775" y="1134"/>
                    <a:pt x="735" y="1163"/>
                    <a:pt x="691" y="1181"/>
                  </a:cubicBezTo>
                  <a:cubicBezTo>
                    <a:pt x="635" y="1201"/>
                    <a:pt x="577" y="1212"/>
                    <a:pt x="519" y="1212"/>
                  </a:cubicBezTo>
                  <a:cubicBezTo>
                    <a:pt x="516" y="1212"/>
                    <a:pt x="513" y="1212"/>
                    <a:pt x="511" y="1212"/>
                  </a:cubicBezTo>
                  <a:lnTo>
                    <a:pt x="188" y="1212"/>
                  </a:lnTo>
                  <a:lnTo>
                    <a:pt x="188" y="179"/>
                  </a:lnTo>
                  <a:lnTo>
                    <a:pt x="500" y="179"/>
                  </a:lnTo>
                  <a:cubicBezTo>
                    <a:pt x="505" y="178"/>
                    <a:pt x="510" y="178"/>
                    <a:pt x="515" y="178"/>
                  </a:cubicBezTo>
                  <a:close/>
                  <a:moveTo>
                    <a:pt x="51" y="0"/>
                  </a:moveTo>
                  <a:cubicBezTo>
                    <a:pt x="38" y="0"/>
                    <a:pt x="25" y="6"/>
                    <a:pt x="17" y="16"/>
                  </a:cubicBezTo>
                  <a:cubicBezTo>
                    <a:pt x="6" y="25"/>
                    <a:pt x="0" y="40"/>
                    <a:pt x="0" y="53"/>
                  </a:cubicBezTo>
                  <a:lnTo>
                    <a:pt x="0" y="1336"/>
                  </a:lnTo>
                  <a:cubicBezTo>
                    <a:pt x="0" y="1350"/>
                    <a:pt x="6" y="1364"/>
                    <a:pt x="17" y="1374"/>
                  </a:cubicBezTo>
                  <a:cubicBezTo>
                    <a:pt x="26" y="1385"/>
                    <a:pt x="40" y="1390"/>
                    <a:pt x="54" y="1390"/>
                  </a:cubicBezTo>
                  <a:lnTo>
                    <a:pt x="520" y="1390"/>
                  </a:lnTo>
                  <a:cubicBezTo>
                    <a:pt x="523" y="1390"/>
                    <a:pt x="526" y="1390"/>
                    <a:pt x="529" y="1390"/>
                  </a:cubicBezTo>
                  <a:cubicBezTo>
                    <a:pt x="602" y="1390"/>
                    <a:pt x="675" y="1377"/>
                    <a:pt x="744" y="1353"/>
                  </a:cubicBezTo>
                  <a:cubicBezTo>
                    <a:pt x="810" y="1331"/>
                    <a:pt x="869" y="1294"/>
                    <a:pt x="919" y="1247"/>
                  </a:cubicBezTo>
                  <a:cubicBezTo>
                    <a:pt x="969" y="1199"/>
                    <a:pt x="1008" y="1141"/>
                    <a:pt x="1034" y="1077"/>
                  </a:cubicBezTo>
                  <a:cubicBezTo>
                    <a:pt x="1063" y="1006"/>
                    <a:pt x="1078" y="929"/>
                    <a:pt x="1078" y="851"/>
                  </a:cubicBezTo>
                  <a:cubicBezTo>
                    <a:pt x="1080" y="792"/>
                    <a:pt x="1080" y="740"/>
                    <a:pt x="1080" y="695"/>
                  </a:cubicBezTo>
                  <a:cubicBezTo>
                    <a:pt x="1080" y="650"/>
                    <a:pt x="1080" y="598"/>
                    <a:pt x="1078" y="538"/>
                  </a:cubicBezTo>
                  <a:cubicBezTo>
                    <a:pt x="1078" y="461"/>
                    <a:pt x="1063" y="385"/>
                    <a:pt x="1034" y="313"/>
                  </a:cubicBezTo>
                  <a:cubicBezTo>
                    <a:pt x="1007" y="248"/>
                    <a:pt x="967" y="190"/>
                    <a:pt x="915" y="143"/>
                  </a:cubicBezTo>
                  <a:cubicBezTo>
                    <a:pt x="863" y="96"/>
                    <a:pt x="802" y="60"/>
                    <a:pt x="736" y="37"/>
                  </a:cubicBezTo>
                  <a:cubicBezTo>
                    <a:pt x="665" y="13"/>
                    <a:pt x="592" y="1"/>
                    <a:pt x="517" y="1"/>
                  </a:cubicBezTo>
                  <a:cubicBezTo>
                    <a:pt x="514" y="1"/>
                    <a:pt x="511" y="1"/>
                    <a:pt x="508" y="1"/>
                  </a:cubicBezTo>
                  <a:lnTo>
                    <a:pt x="54" y="1"/>
                  </a:lnTo>
                  <a:cubicBezTo>
                    <a:pt x="53" y="0"/>
                    <a:pt x="52" y="0"/>
                    <a:pt x="5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9"/>
            <p:cNvSpPr/>
            <p:nvPr/>
          </p:nvSpPr>
          <p:spPr>
            <a:xfrm>
              <a:off x="4938050" y="1253550"/>
              <a:ext cx="32150" cy="34775"/>
            </a:xfrm>
            <a:custGeom>
              <a:avLst/>
              <a:gdLst/>
              <a:ahLst/>
              <a:cxnLst/>
              <a:rect l="l" t="t" r="r" b="b"/>
              <a:pathLst>
                <a:path w="1286" h="1391" extrusionOk="0">
                  <a:moveTo>
                    <a:pt x="645" y="190"/>
                  </a:moveTo>
                  <a:lnTo>
                    <a:pt x="919" y="899"/>
                  </a:lnTo>
                  <a:lnTo>
                    <a:pt x="368" y="899"/>
                  </a:lnTo>
                  <a:lnTo>
                    <a:pt x="645" y="190"/>
                  </a:lnTo>
                  <a:close/>
                  <a:moveTo>
                    <a:pt x="581" y="0"/>
                  </a:moveTo>
                  <a:cubicBezTo>
                    <a:pt x="560" y="0"/>
                    <a:pt x="540" y="8"/>
                    <a:pt x="526" y="23"/>
                  </a:cubicBezTo>
                  <a:cubicBezTo>
                    <a:pt x="513" y="36"/>
                    <a:pt x="503" y="50"/>
                    <a:pt x="496" y="67"/>
                  </a:cubicBezTo>
                  <a:lnTo>
                    <a:pt x="9" y="1319"/>
                  </a:lnTo>
                  <a:cubicBezTo>
                    <a:pt x="5" y="1328"/>
                    <a:pt x="2" y="1338"/>
                    <a:pt x="1" y="1347"/>
                  </a:cubicBezTo>
                  <a:cubicBezTo>
                    <a:pt x="1" y="1359"/>
                    <a:pt x="6" y="1370"/>
                    <a:pt x="14" y="1378"/>
                  </a:cubicBezTo>
                  <a:cubicBezTo>
                    <a:pt x="22" y="1387"/>
                    <a:pt x="33" y="1391"/>
                    <a:pt x="44" y="1391"/>
                  </a:cubicBezTo>
                  <a:lnTo>
                    <a:pt x="118" y="1391"/>
                  </a:lnTo>
                  <a:cubicBezTo>
                    <a:pt x="145" y="1391"/>
                    <a:pt x="163" y="1386"/>
                    <a:pt x="174" y="1374"/>
                  </a:cubicBezTo>
                  <a:cubicBezTo>
                    <a:pt x="183" y="1365"/>
                    <a:pt x="190" y="1353"/>
                    <a:pt x="196" y="1341"/>
                  </a:cubicBezTo>
                  <a:lnTo>
                    <a:pt x="299" y="1077"/>
                  </a:lnTo>
                  <a:lnTo>
                    <a:pt x="988" y="1077"/>
                  </a:lnTo>
                  <a:lnTo>
                    <a:pt x="1091" y="1341"/>
                  </a:lnTo>
                  <a:cubicBezTo>
                    <a:pt x="1096" y="1353"/>
                    <a:pt x="1103" y="1365"/>
                    <a:pt x="1113" y="1374"/>
                  </a:cubicBezTo>
                  <a:cubicBezTo>
                    <a:pt x="1124" y="1386"/>
                    <a:pt x="1143" y="1391"/>
                    <a:pt x="1169" y="1391"/>
                  </a:cubicBezTo>
                  <a:lnTo>
                    <a:pt x="1242" y="1391"/>
                  </a:lnTo>
                  <a:cubicBezTo>
                    <a:pt x="1266" y="1391"/>
                    <a:pt x="1286" y="1371"/>
                    <a:pt x="1286" y="1347"/>
                  </a:cubicBezTo>
                  <a:cubicBezTo>
                    <a:pt x="1284" y="1338"/>
                    <a:pt x="1282" y="1328"/>
                    <a:pt x="1278" y="1319"/>
                  </a:cubicBezTo>
                  <a:lnTo>
                    <a:pt x="793" y="67"/>
                  </a:lnTo>
                  <a:cubicBezTo>
                    <a:pt x="786" y="50"/>
                    <a:pt x="775" y="36"/>
                    <a:pt x="764" y="23"/>
                  </a:cubicBezTo>
                  <a:cubicBezTo>
                    <a:pt x="748" y="8"/>
                    <a:pt x="729" y="0"/>
                    <a:pt x="708" y="0"/>
                  </a:cubicBezTo>
                  <a:cubicBezTo>
                    <a:pt x="707" y="0"/>
                    <a:pt x="705" y="0"/>
                    <a:pt x="704" y="1"/>
                  </a:cubicBezTo>
                  <a:lnTo>
                    <a:pt x="585" y="1"/>
                  </a:lnTo>
                  <a:cubicBezTo>
                    <a:pt x="583" y="0"/>
                    <a:pt x="582" y="0"/>
                    <a:pt x="58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9"/>
            <p:cNvSpPr/>
            <p:nvPr/>
          </p:nvSpPr>
          <p:spPr>
            <a:xfrm>
              <a:off x="4968600" y="1253575"/>
              <a:ext cx="25975" cy="34750"/>
            </a:xfrm>
            <a:custGeom>
              <a:avLst/>
              <a:gdLst/>
              <a:ahLst/>
              <a:cxnLst/>
              <a:rect l="l" t="t" r="r" b="b"/>
              <a:pathLst>
                <a:path w="1039" h="1390" extrusionOk="0">
                  <a:moveTo>
                    <a:pt x="54" y="1"/>
                  </a:moveTo>
                  <a:cubicBezTo>
                    <a:pt x="24" y="1"/>
                    <a:pt x="0" y="24"/>
                    <a:pt x="0" y="54"/>
                  </a:cubicBezTo>
                  <a:lnTo>
                    <a:pt x="0" y="126"/>
                  </a:lnTo>
                  <a:cubicBezTo>
                    <a:pt x="0" y="155"/>
                    <a:pt x="24" y="179"/>
                    <a:pt x="54" y="180"/>
                  </a:cubicBezTo>
                  <a:lnTo>
                    <a:pt x="426" y="180"/>
                  </a:lnTo>
                  <a:lnTo>
                    <a:pt x="426" y="1336"/>
                  </a:lnTo>
                  <a:cubicBezTo>
                    <a:pt x="425" y="1350"/>
                    <a:pt x="431" y="1364"/>
                    <a:pt x="441" y="1374"/>
                  </a:cubicBezTo>
                  <a:cubicBezTo>
                    <a:pt x="451" y="1385"/>
                    <a:pt x="465" y="1390"/>
                    <a:pt x="479" y="1390"/>
                  </a:cubicBezTo>
                  <a:lnTo>
                    <a:pt x="560" y="1390"/>
                  </a:lnTo>
                  <a:cubicBezTo>
                    <a:pt x="589" y="1390"/>
                    <a:pt x="613" y="1366"/>
                    <a:pt x="614" y="1336"/>
                  </a:cubicBezTo>
                  <a:lnTo>
                    <a:pt x="614" y="179"/>
                  </a:lnTo>
                  <a:lnTo>
                    <a:pt x="985" y="179"/>
                  </a:lnTo>
                  <a:cubicBezTo>
                    <a:pt x="1015" y="179"/>
                    <a:pt x="1039" y="155"/>
                    <a:pt x="1039" y="125"/>
                  </a:cubicBezTo>
                  <a:lnTo>
                    <a:pt x="1039" y="53"/>
                  </a:lnTo>
                  <a:cubicBezTo>
                    <a:pt x="1039" y="24"/>
                    <a:pt x="1015" y="1"/>
                    <a:pt x="98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9"/>
            <p:cNvSpPr/>
            <p:nvPr/>
          </p:nvSpPr>
          <p:spPr>
            <a:xfrm>
              <a:off x="4992925" y="1253550"/>
              <a:ext cx="32125" cy="34775"/>
            </a:xfrm>
            <a:custGeom>
              <a:avLst/>
              <a:gdLst/>
              <a:ahLst/>
              <a:cxnLst/>
              <a:rect l="l" t="t" r="r" b="b"/>
              <a:pathLst>
                <a:path w="1285" h="1391" extrusionOk="0">
                  <a:moveTo>
                    <a:pt x="644" y="190"/>
                  </a:moveTo>
                  <a:lnTo>
                    <a:pt x="918" y="899"/>
                  </a:lnTo>
                  <a:lnTo>
                    <a:pt x="368" y="899"/>
                  </a:lnTo>
                  <a:lnTo>
                    <a:pt x="644" y="190"/>
                  </a:lnTo>
                  <a:close/>
                  <a:moveTo>
                    <a:pt x="580" y="0"/>
                  </a:moveTo>
                  <a:cubicBezTo>
                    <a:pt x="559" y="0"/>
                    <a:pt x="540" y="8"/>
                    <a:pt x="524" y="23"/>
                  </a:cubicBezTo>
                  <a:cubicBezTo>
                    <a:pt x="513" y="36"/>
                    <a:pt x="502" y="50"/>
                    <a:pt x="495" y="67"/>
                  </a:cubicBezTo>
                  <a:lnTo>
                    <a:pt x="9" y="1319"/>
                  </a:lnTo>
                  <a:cubicBezTo>
                    <a:pt x="4" y="1328"/>
                    <a:pt x="1" y="1338"/>
                    <a:pt x="0" y="1347"/>
                  </a:cubicBezTo>
                  <a:cubicBezTo>
                    <a:pt x="0" y="1359"/>
                    <a:pt x="5" y="1370"/>
                    <a:pt x="13" y="1378"/>
                  </a:cubicBezTo>
                  <a:cubicBezTo>
                    <a:pt x="21" y="1387"/>
                    <a:pt x="33" y="1391"/>
                    <a:pt x="44" y="1391"/>
                  </a:cubicBezTo>
                  <a:lnTo>
                    <a:pt x="117" y="1391"/>
                  </a:lnTo>
                  <a:cubicBezTo>
                    <a:pt x="144" y="1391"/>
                    <a:pt x="163" y="1386"/>
                    <a:pt x="173" y="1374"/>
                  </a:cubicBezTo>
                  <a:cubicBezTo>
                    <a:pt x="183" y="1365"/>
                    <a:pt x="190" y="1353"/>
                    <a:pt x="195" y="1341"/>
                  </a:cubicBezTo>
                  <a:lnTo>
                    <a:pt x="299" y="1077"/>
                  </a:lnTo>
                  <a:lnTo>
                    <a:pt x="987" y="1077"/>
                  </a:lnTo>
                  <a:lnTo>
                    <a:pt x="1090" y="1341"/>
                  </a:lnTo>
                  <a:cubicBezTo>
                    <a:pt x="1096" y="1353"/>
                    <a:pt x="1103" y="1365"/>
                    <a:pt x="1112" y="1374"/>
                  </a:cubicBezTo>
                  <a:cubicBezTo>
                    <a:pt x="1122" y="1386"/>
                    <a:pt x="1142" y="1391"/>
                    <a:pt x="1168" y="1391"/>
                  </a:cubicBezTo>
                  <a:lnTo>
                    <a:pt x="1242" y="1391"/>
                  </a:lnTo>
                  <a:cubicBezTo>
                    <a:pt x="1253" y="1391"/>
                    <a:pt x="1264" y="1387"/>
                    <a:pt x="1273" y="1378"/>
                  </a:cubicBezTo>
                  <a:cubicBezTo>
                    <a:pt x="1281" y="1370"/>
                    <a:pt x="1285" y="1359"/>
                    <a:pt x="1285" y="1347"/>
                  </a:cubicBezTo>
                  <a:cubicBezTo>
                    <a:pt x="1284" y="1338"/>
                    <a:pt x="1282" y="1328"/>
                    <a:pt x="1277" y="1319"/>
                  </a:cubicBezTo>
                  <a:lnTo>
                    <a:pt x="792" y="67"/>
                  </a:lnTo>
                  <a:cubicBezTo>
                    <a:pt x="785" y="50"/>
                    <a:pt x="775" y="36"/>
                    <a:pt x="762" y="23"/>
                  </a:cubicBezTo>
                  <a:cubicBezTo>
                    <a:pt x="748" y="8"/>
                    <a:pt x="728" y="0"/>
                    <a:pt x="707" y="0"/>
                  </a:cubicBezTo>
                  <a:cubicBezTo>
                    <a:pt x="706" y="0"/>
                    <a:pt x="705" y="0"/>
                    <a:pt x="703" y="1"/>
                  </a:cubicBezTo>
                  <a:lnTo>
                    <a:pt x="584" y="1"/>
                  </a:lnTo>
                  <a:cubicBezTo>
                    <a:pt x="583" y="0"/>
                    <a:pt x="581" y="0"/>
                    <a:pt x="580"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9"/>
            <p:cNvSpPr/>
            <p:nvPr/>
          </p:nvSpPr>
          <p:spPr>
            <a:xfrm>
              <a:off x="5036500" y="1253575"/>
              <a:ext cx="26000" cy="34750"/>
            </a:xfrm>
            <a:custGeom>
              <a:avLst/>
              <a:gdLst/>
              <a:ahLst/>
              <a:cxnLst/>
              <a:rect l="l" t="t" r="r" b="b"/>
              <a:pathLst>
                <a:path w="1040" h="1390" extrusionOk="0">
                  <a:moveTo>
                    <a:pt x="54" y="1"/>
                  </a:moveTo>
                  <a:cubicBezTo>
                    <a:pt x="25" y="1"/>
                    <a:pt x="2" y="24"/>
                    <a:pt x="1" y="54"/>
                  </a:cubicBezTo>
                  <a:lnTo>
                    <a:pt x="1" y="126"/>
                  </a:lnTo>
                  <a:cubicBezTo>
                    <a:pt x="2" y="155"/>
                    <a:pt x="25" y="179"/>
                    <a:pt x="54" y="180"/>
                  </a:cubicBezTo>
                  <a:lnTo>
                    <a:pt x="426" y="180"/>
                  </a:lnTo>
                  <a:lnTo>
                    <a:pt x="426" y="1336"/>
                  </a:lnTo>
                  <a:cubicBezTo>
                    <a:pt x="426" y="1350"/>
                    <a:pt x="431" y="1364"/>
                    <a:pt x="442" y="1374"/>
                  </a:cubicBezTo>
                  <a:cubicBezTo>
                    <a:pt x="452" y="1385"/>
                    <a:pt x="465" y="1390"/>
                    <a:pt x="480" y="1390"/>
                  </a:cubicBezTo>
                  <a:lnTo>
                    <a:pt x="561" y="1390"/>
                  </a:lnTo>
                  <a:cubicBezTo>
                    <a:pt x="591" y="1390"/>
                    <a:pt x="614" y="1366"/>
                    <a:pt x="614" y="1336"/>
                  </a:cubicBezTo>
                  <a:lnTo>
                    <a:pt x="614" y="179"/>
                  </a:lnTo>
                  <a:lnTo>
                    <a:pt x="986" y="179"/>
                  </a:lnTo>
                  <a:cubicBezTo>
                    <a:pt x="1015" y="179"/>
                    <a:pt x="1039" y="155"/>
                    <a:pt x="1040" y="125"/>
                  </a:cubicBezTo>
                  <a:lnTo>
                    <a:pt x="1040" y="53"/>
                  </a:lnTo>
                  <a:cubicBezTo>
                    <a:pt x="1039" y="24"/>
                    <a:pt x="1015" y="1"/>
                    <a:pt x="98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9"/>
            <p:cNvSpPr/>
            <p:nvPr/>
          </p:nvSpPr>
          <p:spPr>
            <a:xfrm>
              <a:off x="5067875" y="1253575"/>
              <a:ext cx="26925" cy="34750"/>
            </a:xfrm>
            <a:custGeom>
              <a:avLst/>
              <a:gdLst/>
              <a:ahLst/>
              <a:cxnLst/>
              <a:rect l="l" t="t" r="r" b="b"/>
              <a:pathLst>
                <a:path w="1077" h="1390" extrusionOk="0">
                  <a:moveTo>
                    <a:pt x="52" y="0"/>
                  </a:moveTo>
                  <a:cubicBezTo>
                    <a:pt x="39" y="0"/>
                    <a:pt x="26" y="6"/>
                    <a:pt x="17" y="16"/>
                  </a:cubicBezTo>
                  <a:cubicBezTo>
                    <a:pt x="6" y="25"/>
                    <a:pt x="1" y="39"/>
                    <a:pt x="1" y="53"/>
                  </a:cubicBezTo>
                  <a:lnTo>
                    <a:pt x="1" y="1336"/>
                  </a:lnTo>
                  <a:cubicBezTo>
                    <a:pt x="0" y="1351"/>
                    <a:pt x="6" y="1365"/>
                    <a:pt x="17" y="1375"/>
                  </a:cubicBezTo>
                  <a:cubicBezTo>
                    <a:pt x="27" y="1385"/>
                    <a:pt x="41" y="1390"/>
                    <a:pt x="55" y="1390"/>
                  </a:cubicBezTo>
                  <a:lnTo>
                    <a:pt x="137" y="1390"/>
                  </a:lnTo>
                  <a:cubicBezTo>
                    <a:pt x="150" y="1390"/>
                    <a:pt x="164" y="1385"/>
                    <a:pt x="174" y="1374"/>
                  </a:cubicBezTo>
                  <a:cubicBezTo>
                    <a:pt x="184" y="1364"/>
                    <a:pt x="190" y="1350"/>
                    <a:pt x="190" y="1336"/>
                  </a:cubicBezTo>
                  <a:lnTo>
                    <a:pt x="190" y="776"/>
                  </a:lnTo>
                  <a:lnTo>
                    <a:pt x="888" y="776"/>
                  </a:lnTo>
                  <a:lnTo>
                    <a:pt x="888" y="1336"/>
                  </a:lnTo>
                  <a:cubicBezTo>
                    <a:pt x="889" y="1366"/>
                    <a:pt x="913" y="1390"/>
                    <a:pt x="942" y="1390"/>
                  </a:cubicBezTo>
                  <a:lnTo>
                    <a:pt x="1024" y="1390"/>
                  </a:lnTo>
                  <a:cubicBezTo>
                    <a:pt x="1053" y="1390"/>
                    <a:pt x="1077" y="1366"/>
                    <a:pt x="1077" y="1336"/>
                  </a:cubicBezTo>
                  <a:lnTo>
                    <a:pt x="1077" y="53"/>
                  </a:lnTo>
                  <a:cubicBezTo>
                    <a:pt x="1077" y="24"/>
                    <a:pt x="1053" y="1"/>
                    <a:pt x="1024" y="1"/>
                  </a:cubicBezTo>
                  <a:lnTo>
                    <a:pt x="942" y="1"/>
                  </a:lnTo>
                  <a:cubicBezTo>
                    <a:pt x="913" y="1"/>
                    <a:pt x="889" y="24"/>
                    <a:pt x="888" y="53"/>
                  </a:cubicBezTo>
                  <a:lnTo>
                    <a:pt x="888" y="597"/>
                  </a:lnTo>
                  <a:lnTo>
                    <a:pt x="190" y="597"/>
                  </a:lnTo>
                  <a:lnTo>
                    <a:pt x="190" y="53"/>
                  </a:lnTo>
                  <a:cubicBezTo>
                    <a:pt x="190" y="24"/>
                    <a:pt x="166" y="1"/>
                    <a:pt x="137" y="1"/>
                  </a:cubicBezTo>
                  <a:lnTo>
                    <a:pt x="55" y="1"/>
                  </a:lnTo>
                  <a:cubicBezTo>
                    <a:pt x="54" y="0"/>
                    <a:pt x="53" y="0"/>
                    <a:pt x="52"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9"/>
            <p:cNvSpPr/>
            <p:nvPr/>
          </p:nvSpPr>
          <p:spPr>
            <a:xfrm>
              <a:off x="5103325" y="1253575"/>
              <a:ext cx="22775" cy="34750"/>
            </a:xfrm>
            <a:custGeom>
              <a:avLst/>
              <a:gdLst/>
              <a:ahLst/>
              <a:cxnLst/>
              <a:rect l="l" t="t" r="r" b="b"/>
              <a:pathLst>
                <a:path w="911" h="1390" extrusionOk="0">
                  <a:moveTo>
                    <a:pt x="51" y="0"/>
                  </a:moveTo>
                  <a:cubicBezTo>
                    <a:pt x="38" y="0"/>
                    <a:pt x="25" y="6"/>
                    <a:pt x="17" y="16"/>
                  </a:cubicBezTo>
                  <a:cubicBezTo>
                    <a:pt x="6" y="25"/>
                    <a:pt x="0" y="39"/>
                    <a:pt x="0" y="53"/>
                  </a:cubicBezTo>
                  <a:lnTo>
                    <a:pt x="0" y="1337"/>
                  </a:lnTo>
                  <a:cubicBezTo>
                    <a:pt x="0" y="1350"/>
                    <a:pt x="6" y="1364"/>
                    <a:pt x="17" y="1374"/>
                  </a:cubicBezTo>
                  <a:cubicBezTo>
                    <a:pt x="26" y="1385"/>
                    <a:pt x="40" y="1390"/>
                    <a:pt x="54" y="1390"/>
                  </a:cubicBezTo>
                  <a:lnTo>
                    <a:pt x="856" y="1390"/>
                  </a:lnTo>
                  <a:cubicBezTo>
                    <a:pt x="871" y="1390"/>
                    <a:pt x="884" y="1385"/>
                    <a:pt x="895" y="1374"/>
                  </a:cubicBezTo>
                  <a:cubicBezTo>
                    <a:pt x="905" y="1364"/>
                    <a:pt x="910" y="1350"/>
                    <a:pt x="910" y="1337"/>
                  </a:cubicBezTo>
                  <a:lnTo>
                    <a:pt x="910" y="1264"/>
                  </a:lnTo>
                  <a:cubicBezTo>
                    <a:pt x="910" y="1251"/>
                    <a:pt x="904" y="1238"/>
                    <a:pt x="895" y="1227"/>
                  </a:cubicBezTo>
                  <a:cubicBezTo>
                    <a:pt x="884" y="1217"/>
                    <a:pt x="871" y="1212"/>
                    <a:pt x="856" y="1212"/>
                  </a:cubicBezTo>
                  <a:lnTo>
                    <a:pt x="189" y="1211"/>
                  </a:lnTo>
                  <a:lnTo>
                    <a:pt x="189" y="776"/>
                  </a:lnTo>
                  <a:lnTo>
                    <a:pt x="797" y="776"/>
                  </a:lnTo>
                  <a:cubicBezTo>
                    <a:pt x="826" y="776"/>
                    <a:pt x="850" y="752"/>
                    <a:pt x="851" y="723"/>
                  </a:cubicBezTo>
                  <a:lnTo>
                    <a:pt x="851" y="652"/>
                  </a:lnTo>
                  <a:cubicBezTo>
                    <a:pt x="850" y="622"/>
                    <a:pt x="826" y="598"/>
                    <a:pt x="797" y="598"/>
                  </a:cubicBezTo>
                  <a:lnTo>
                    <a:pt x="189" y="598"/>
                  </a:lnTo>
                  <a:lnTo>
                    <a:pt x="189" y="179"/>
                  </a:lnTo>
                  <a:lnTo>
                    <a:pt x="841" y="179"/>
                  </a:lnTo>
                  <a:cubicBezTo>
                    <a:pt x="870" y="179"/>
                    <a:pt x="894" y="155"/>
                    <a:pt x="895" y="125"/>
                  </a:cubicBezTo>
                  <a:lnTo>
                    <a:pt x="895" y="53"/>
                  </a:lnTo>
                  <a:cubicBezTo>
                    <a:pt x="894" y="24"/>
                    <a:pt x="870" y="1"/>
                    <a:pt x="841" y="1"/>
                  </a:cubicBezTo>
                  <a:lnTo>
                    <a:pt x="54" y="1"/>
                  </a:lnTo>
                  <a:cubicBezTo>
                    <a:pt x="53" y="0"/>
                    <a:pt x="52" y="0"/>
                    <a:pt x="5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9"/>
            <p:cNvSpPr/>
            <p:nvPr/>
          </p:nvSpPr>
          <p:spPr>
            <a:xfrm>
              <a:off x="5132725" y="1253575"/>
              <a:ext cx="22400" cy="34750"/>
            </a:xfrm>
            <a:custGeom>
              <a:avLst/>
              <a:gdLst/>
              <a:ahLst/>
              <a:cxnLst/>
              <a:rect l="l" t="t" r="r" b="b"/>
              <a:pathLst>
                <a:path w="896" h="1390" extrusionOk="0">
                  <a:moveTo>
                    <a:pt x="51" y="0"/>
                  </a:moveTo>
                  <a:cubicBezTo>
                    <a:pt x="38" y="0"/>
                    <a:pt x="25" y="6"/>
                    <a:pt x="16" y="16"/>
                  </a:cubicBezTo>
                  <a:cubicBezTo>
                    <a:pt x="5" y="25"/>
                    <a:pt x="0" y="39"/>
                    <a:pt x="0" y="53"/>
                  </a:cubicBezTo>
                  <a:lnTo>
                    <a:pt x="0" y="1336"/>
                  </a:lnTo>
                  <a:cubicBezTo>
                    <a:pt x="0" y="1366"/>
                    <a:pt x="24" y="1390"/>
                    <a:pt x="54" y="1390"/>
                  </a:cubicBezTo>
                  <a:lnTo>
                    <a:pt x="135" y="1390"/>
                  </a:lnTo>
                  <a:cubicBezTo>
                    <a:pt x="149" y="1390"/>
                    <a:pt x="163" y="1385"/>
                    <a:pt x="173" y="1374"/>
                  </a:cubicBezTo>
                  <a:cubicBezTo>
                    <a:pt x="183" y="1364"/>
                    <a:pt x="189" y="1350"/>
                    <a:pt x="189" y="1336"/>
                  </a:cubicBezTo>
                  <a:lnTo>
                    <a:pt x="189" y="816"/>
                  </a:lnTo>
                  <a:lnTo>
                    <a:pt x="802" y="816"/>
                  </a:lnTo>
                  <a:cubicBezTo>
                    <a:pt x="817" y="816"/>
                    <a:pt x="830" y="810"/>
                    <a:pt x="840" y="800"/>
                  </a:cubicBezTo>
                  <a:cubicBezTo>
                    <a:pt x="850" y="790"/>
                    <a:pt x="856" y="777"/>
                    <a:pt x="856" y="762"/>
                  </a:cubicBezTo>
                  <a:lnTo>
                    <a:pt x="856" y="691"/>
                  </a:lnTo>
                  <a:cubicBezTo>
                    <a:pt x="856" y="677"/>
                    <a:pt x="850" y="663"/>
                    <a:pt x="840" y="654"/>
                  </a:cubicBezTo>
                  <a:cubicBezTo>
                    <a:pt x="830" y="643"/>
                    <a:pt x="817" y="637"/>
                    <a:pt x="802" y="637"/>
                  </a:cubicBezTo>
                  <a:lnTo>
                    <a:pt x="189" y="637"/>
                  </a:lnTo>
                  <a:lnTo>
                    <a:pt x="189" y="179"/>
                  </a:lnTo>
                  <a:lnTo>
                    <a:pt x="842" y="179"/>
                  </a:lnTo>
                  <a:cubicBezTo>
                    <a:pt x="856" y="179"/>
                    <a:pt x="870" y="173"/>
                    <a:pt x="880" y="163"/>
                  </a:cubicBezTo>
                  <a:cubicBezTo>
                    <a:pt x="890" y="153"/>
                    <a:pt x="896" y="139"/>
                    <a:pt x="896" y="125"/>
                  </a:cubicBezTo>
                  <a:lnTo>
                    <a:pt x="896" y="53"/>
                  </a:lnTo>
                  <a:cubicBezTo>
                    <a:pt x="896" y="39"/>
                    <a:pt x="890" y="25"/>
                    <a:pt x="880" y="16"/>
                  </a:cubicBezTo>
                  <a:cubicBezTo>
                    <a:pt x="870" y="6"/>
                    <a:pt x="858" y="0"/>
                    <a:pt x="845" y="0"/>
                  </a:cubicBezTo>
                  <a:cubicBezTo>
                    <a:pt x="844" y="0"/>
                    <a:pt x="843" y="0"/>
                    <a:pt x="842" y="1"/>
                  </a:cubicBezTo>
                  <a:lnTo>
                    <a:pt x="54" y="1"/>
                  </a:lnTo>
                  <a:cubicBezTo>
                    <a:pt x="53" y="0"/>
                    <a:pt x="52" y="0"/>
                    <a:pt x="5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9"/>
            <p:cNvSpPr/>
            <p:nvPr/>
          </p:nvSpPr>
          <p:spPr>
            <a:xfrm>
              <a:off x="5158225" y="1253575"/>
              <a:ext cx="26000" cy="34750"/>
            </a:xfrm>
            <a:custGeom>
              <a:avLst/>
              <a:gdLst/>
              <a:ahLst/>
              <a:cxnLst/>
              <a:rect l="l" t="t" r="r" b="b"/>
              <a:pathLst>
                <a:path w="1040" h="1390" extrusionOk="0">
                  <a:moveTo>
                    <a:pt x="55" y="1"/>
                  </a:moveTo>
                  <a:cubicBezTo>
                    <a:pt x="25" y="1"/>
                    <a:pt x="2" y="24"/>
                    <a:pt x="1" y="54"/>
                  </a:cubicBezTo>
                  <a:lnTo>
                    <a:pt x="1" y="126"/>
                  </a:lnTo>
                  <a:cubicBezTo>
                    <a:pt x="2" y="155"/>
                    <a:pt x="25" y="179"/>
                    <a:pt x="55" y="180"/>
                  </a:cubicBezTo>
                  <a:lnTo>
                    <a:pt x="426" y="180"/>
                  </a:lnTo>
                  <a:lnTo>
                    <a:pt x="426" y="1336"/>
                  </a:lnTo>
                  <a:cubicBezTo>
                    <a:pt x="425" y="1350"/>
                    <a:pt x="431" y="1364"/>
                    <a:pt x="442" y="1374"/>
                  </a:cubicBezTo>
                  <a:cubicBezTo>
                    <a:pt x="452" y="1385"/>
                    <a:pt x="466" y="1390"/>
                    <a:pt x="480" y="1390"/>
                  </a:cubicBezTo>
                  <a:lnTo>
                    <a:pt x="561" y="1390"/>
                  </a:lnTo>
                  <a:cubicBezTo>
                    <a:pt x="590" y="1390"/>
                    <a:pt x="614" y="1366"/>
                    <a:pt x="615" y="1336"/>
                  </a:cubicBezTo>
                  <a:lnTo>
                    <a:pt x="615" y="179"/>
                  </a:lnTo>
                  <a:lnTo>
                    <a:pt x="985" y="179"/>
                  </a:lnTo>
                  <a:cubicBezTo>
                    <a:pt x="1015" y="179"/>
                    <a:pt x="1039" y="155"/>
                    <a:pt x="1039" y="125"/>
                  </a:cubicBezTo>
                  <a:lnTo>
                    <a:pt x="1039" y="53"/>
                  </a:lnTo>
                  <a:cubicBezTo>
                    <a:pt x="1039" y="24"/>
                    <a:pt x="1015" y="1"/>
                    <a:pt x="98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9"/>
            <p:cNvSpPr/>
            <p:nvPr/>
          </p:nvSpPr>
          <p:spPr>
            <a:xfrm>
              <a:off x="5227925" y="1253575"/>
              <a:ext cx="22900" cy="34750"/>
            </a:xfrm>
            <a:custGeom>
              <a:avLst/>
              <a:gdLst/>
              <a:ahLst/>
              <a:cxnLst/>
              <a:rect l="l" t="t" r="r" b="b"/>
              <a:pathLst>
                <a:path w="916" h="1390" extrusionOk="0">
                  <a:moveTo>
                    <a:pt x="53" y="1"/>
                  </a:moveTo>
                  <a:cubicBezTo>
                    <a:pt x="24" y="1"/>
                    <a:pt x="0" y="24"/>
                    <a:pt x="0" y="53"/>
                  </a:cubicBezTo>
                  <a:lnTo>
                    <a:pt x="0" y="125"/>
                  </a:lnTo>
                  <a:cubicBezTo>
                    <a:pt x="0" y="155"/>
                    <a:pt x="24" y="179"/>
                    <a:pt x="53" y="179"/>
                  </a:cubicBezTo>
                  <a:lnTo>
                    <a:pt x="705" y="179"/>
                  </a:lnTo>
                  <a:lnTo>
                    <a:pt x="262" y="1318"/>
                  </a:lnTo>
                  <a:cubicBezTo>
                    <a:pt x="260" y="1323"/>
                    <a:pt x="258" y="1329"/>
                    <a:pt x="257" y="1334"/>
                  </a:cubicBezTo>
                  <a:cubicBezTo>
                    <a:pt x="256" y="1336"/>
                    <a:pt x="256" y="1339"/>
                    <a:pt x="256" y="1342"/>
                  </a:cubicBezTo>
                  <a:cubicBezTo>
                    <a:pt x="256" y="1356"/>
                    <a:pt x="261" y="1367"/>
                    <a:pt x="270" y="1376"/>
                  </a:cubicBezTo>
                  <a:cubicBezTo>
                    <a:pt x="279" y="1386"/>
                    <a:pt x="291" y="1390"/>
                    <a:pt x="304" y="1390"/>
                  </a:cubicBezTo>
                  <a:lnTo>
                    <a:pt x="395" y="1390"/>
                  </a:lnTo>
                  <a:cubicBezTo>
                    <a:pt x="396" y="1390"/>
                    <a:pt x="397" y="1390"/>
                    <a:pt x="398" y="1390"/>
                  </a:cubicBezTo>
                  <a:cubicBezTo>
                    <a:pt x="412" y="1390"/>
                    <a:pt x="424" y="1385"/>
                    <a:pt x="432" y="1375"/>
                  </a:cubicBezTo>
                  <a:cubicBezTo>
                    <a:pt x="440" y="1365"/>
                    <a:pt x="448" y="1355"/>
                    <a:pt x="453" y="1342"/>
                  </a:cubicBezTo>
                  <a:lnTo>
                    <a:pt x="894" y="204"/>
                  </a:lnTo>
                  <a:cubicBezTo>
                    <a:pt x="900" y="191"/>
                    <a:pt x="905" y="178"/>
                    <a:pt x="909" y="163"/>
                  </a:cubicBezTo>
                  <a:cubicBezTo>
                    <a:pt x="913" y="151"/>
                    <a:pt x="915" y="138"/>
                    <a:pt x="915" y="125"/>
                  </a:cubicBezTo>
                  <a:lnTo>
                    <a:pt x="915" y="53"/>
                  </a:lnTo>
                  <a:cubicBezTo>
                    <a:pt x="915" y="24"/>
                    <a:pt x="892" y="1"/>
                    <a:pt x="862"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9"/>
            <p:cNvSpPr/>
            <p:nvPr/>
          </p:nvSpPr>
          <p:spPr>
            <a:xfrm>
              <a:off x="5255200" y="1253075"/>
              <a:ext cx="25400" cy="35775"/>
            </a:xfrm>
            <a:custGeom>
              <a:avLst/>
              <a:gdLst/>
              <a:ahLst/>
              <a:cxnLst/>
              <a:rect l="l" t="t" r="r" b="b"/>
              <a:pathLst>
                <a:path w="1016" h="1431" extrusionOk="0">
                  <a:moveTo>
                    <a:pt x="508" y="178"/>
                  </a:moveTo>
                  <a:cubicBezTo>
                    <a:pt x="610" y="178"/>
                    <a:pt x="689" y="209"/>
                    <a:pt x="743" y="269"/>
                  </a:cubicBezTo>
                  <a:cubicBezTo>
                    <a:pt x="796" y="329"/>
                    <a:pt x="824" y="422"/>
                    <a:pt x="827" y="547"/>
                  </a:cubicBezTo>
                  <a:cubicBezTo>
                    <a:pt x="829" y="607"/>
                    <a:pt x="830" y="663"/>
                    <a:pt x="830" y="716"/>
                  </a:cubicBezTo>
                  <a:cubicBezTo>
                    <a:pt x="830" y="769"/>
                    <a:pt x="829" y="825"/>
                    <a:pt x="827" y="884"/>
                  </a:cubicBezTo>
                  <a:cubicBezTo>
                    <a:pt x="824" y="1010"/>
                    <a:pt x="796" y="1102"/>
                    <a:pt x="743" y="1162"/>
                  </a:cubicBezTo>
                  <a:cubicBezTo>
                    <a:pt x="689" y="1221"/>
                    <a:pt x="611" y="1251"/>
                    <a:pt x="508" y="1251"/>
                  </a:cubicBezTo>
                  <a:cubicBezTo>
                    <a:pt x="404" y="1251"/>
                    <a:pt x="326" y="1221"/>
                    <a:pt x="272" y="1162"/>
                  </a:cubicBezTo>
                  <a:cubicBezTo>
                    <a:pt x="218" y="1102"/>
                    <a:pt x="190" y="1010"/>
                    <a:pt x="188" y="884"/>
                  </a:cubicBezTo>
                  <a:cubicBezTo>
                    <a:pt x="186" y="825"/>
                    <a:pt x="186" y="768"/>
                    <a:pt x="186" y="716"/>
                  </a:cubicBezTo>
                  <a:cubicBezTo>
                    <a:pt x="186" y="663"/>
                    <a:pt x="186" y="607"/>
                    <a:pt x="188" y="547"/>
                  </a:cubicBezTo>
                  <a:cubicBezTo>
                    <a:pt x="190" y="422"/>
                    <a:pt x="218" y="329"/>
                    <a:pt x="272" y="269"/>
                  </a:cubicBezTo>
                  <a:cubicBezTo>
                    <a:pt x="327" y="208"/>
                    <a:pt x="404" y="178"/>
                    <a:pt x="508" y="178"/>
                  </a:cubicBezTo>
                  <a:close/>
                  <a:moveTo>
                    <a:pt x="508" y="1"/>
                  </a:moveTo>
                  <a:cubicBezTo>
                    <a:pt x="431" y="1"/>
                    <a:pt x="354" y="15"/>
                    <a:pt x="282" y="43"/>
                  </a:cubicBezTo>
                  <a:cubicBezTo>
                    <a:pt x="222" y="69"/>
                    <a:pt x="169" y="110"/>
                    <a:pt x="127" y="159"/>
                  </a:cubicBezTo>
                  <a:cubicBezTo>
                    <a:pt x="85" y="210"/>
                    <a:pt x="53" y="269"/>
                    <a:pt x="35" y="333"/>
                  </a:cubicBezTo>
                  <a:cubicBezTo>
                    <a:pt x="14" y="403"/>
                    <a:pt x="3" y="475"/>
                    <a:pt x="2" y="548"/>
                  </a:cubicBezTo>
                  <a:cubicBezTo>
                    <a:pt x="0" y="609"/>
                    <a:pt x="0" y="664"/>
                    <a:pt x="0" y="717"/>
                  </a:cubicBezTo>
                  <a:cubicBezTo>
                    <a:pt x="0" y="769"/>
                    <a:pt x="0" y="825"/>
                    <a:pt x="2" y="885"/>
                  </a:cubicBezTo>
                  <a:cubicBezTo>
                    <a:pt x="3" y="957"/>
                    <a:pt x="14" y="1031"/>
                    <a:pt x="35" y="1100"/>
                  </a:cubicBezTo>
                  <a:cubicBezTo>
                    <a:pt x="53" y="1163"/>
                    <a:pt x="85" y="1223"/>
                    <a:pt x="127" y="1274"/>
                  </a:cubicBezTo>
                  <a:cubicBezTo>
                    <a:pt x="169" y="1324"/>
                    <a:pt x="222" y="1363"/>
                    <a:pt x="282" y="1389"/>
                  </a:cubicBezTo>
                  <a:cubicBezTo>
                    <a:pt x="355" y="1417"/>
                    <a:pt x="432" y="1431"/>
                    <a:pt x="508" y="1431"/>
                  </a:cubicBezTo>
                  <a:cubicBezTo>
                    <a:pt x="585" y="1431"/>
                    <a:pt x="661" y="1417"/>
                    <a:pt x="733" y="1389"/>
                  </a:cubicBezTo>
                  <a:cubicBezTo>
                    <a:pt x="793" y="1363"/>
                    <a:pt x="846" y="1324"/>
                    <a:pt x="889" y="1274"/>
                  </a:cubicBezTo>
                  <a:cubicBezTo>
                    <a:pt x="931" y="1223"/>
                    <a:pt x="962" y="1163"/>
                    <a:pt x="981" y="1100"/>
                  </a:cubicBezTo>
                  <a:cubicBezTo>
                    <a:pt x="1001" y="1031"/>
                    <a:pt x="1013" y="957"/>
                    <a:pt x="1014" y="885"/>
                  </a:cubicBezTo>
                  <a:cubicBezTo>
                    <a:pt x="1015" y="825"/>
                    <a:pt x="1016" y="769"/>
                    <a:pt x="1016" y="717"/>
                  </a:cubicBezTo>
                  <a:cubicBezTo>
                    <a:pt x="1016" y="664"/>
                    <a:pt x="1015" y="609"/>
                    <a:pt x="1014" y="548"/>
                  </a:cubicBezTo>
                  <a:cubicBezTo>
                    <a:pt x="1013" y="475"/>
                    <a:pt x="1001" y="403"/>
                    <a:pt x="981" y="333"/>
                  </a:cubicBezTo>
                  <a:cubicBezTo>
                    <a:pt x="962" y="269"/>
                    <a:pt x="931" y="210"/>
                    <a:pt x="889" y="159"/>
                  </a:cubicBezTo>
                  <a:cubicBezTo>
                    <a:pt x="846" y="110"/>
                    <a:pt x="793" y="69"/>
                    <a:pt x="733" y="43"/>
                  </a:cubicBezTo>
                  <a:cubicBezTo>
                    <a:pt x="661" y="15"/>
                    <a:pt x="584" y="1"/>
                    <a:pt x="508"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9"/>
            <p:cNvSpPr/>
            <p:nvPr/>
          </p:nvSpPr>
          <p:spPr>
            <a:xfrm>
              <a:off x="5285725" y="1253325"/>
              <a:ext cx="35275" cy="35250"/>
            </a:xfrm>
            <a:custGeom>
              <a:avLst/>
              <a:gdLst/>
              <a:ahLst/>
              <a:cxnLst/>
              <a:rect l="l" t="t" r="r" b="b"/>
              <a:pathLst>
                <a:path w="1411" h="1410" extrusionOk="0">
                  <a:moveTo>
                    <a:pt x="295" y="143"/>
                  </a:moveTo>
                  <a:cubicBezTo>
                    <a:pt x="341" y="143"/>
                    <a:pt x="376" y="158"/>
                    <a:pt x="396" y="184"/>
                  </a:cubicBezTo>
                  <a:cubicBezTo>
                    <a:pt x="418" y="212"/>
                    <a:pt x="431" y="247"/>
                    <a:pt x="433" y="282"/>
                  </a:cubicBezTo>
                  <a:cubicBezTo>
                    <a:pt x="434" y="299"/>
                    <a:pt x="434" y="314"/>
                    <a:pt x="434" y="324"/>
                  </a:cubicBezTo>
                  <a:lnTo>
                    <a:pt x="434" y="389"/>
                  </a:lnTo>
                  <a:cubicBezTo>
                    <a:pt x="434" y="401"/>
                    <a:pt x="434" y="416"/>
                    <a:pt x="433" y="435"/>
                  </a:cubicBezTo>
                  <a:cubicBezTo>
                    <a:pt x="431" y="470"/>
                    <a:pt x="418" y="503"/>
                    <a:pt x="396" y="531"/>
                  </a:cubicBezTo>
                  <a:cubicBezTo>
                    <a:pt x="376" y="558"/>
                    <a:pt x="341" y="572"/>
                    <a:pt x="295" y="572"/>
                  </a:cubicBezTo>
                  <a:cubicBezTo>
                    <a:pt x="248" y="572"/>
                    <a:pt x="215" y="558"/>
                    <a:pt x="193" y="531"/>
                  </a:cubicBezTo>
                  <a:cubicBezTo>
                    <a:pt x="173" y="503"/>
                    <a:pt x="160" y="470"/>
                    <a:pt x="158" y="435"/>
                  </a:cubicBezTo>
                  <a:cubicBezTo>
                    <a:pt x="157" y="416"/>
                    <a:pt x="156" y="401"/>
                    <a:pt x="155" y="389"/>
                  </a:cubicBezTo>
                  <a:cubicBezTo>
                    <a:pt x="154" y="377"/>
                    <a:pt x="154" y="367"/>
                    <a:pt x="154" y="356"/>
                  </a:cubicBezTo>
                  <a:cubicBezTo>
                    <a:pt x="154" y="347"/>
                    <a:pt x="154" y="336"/>
                    <a:pt x="155" y="325"/>
                  </a:cubicBezTo>
                  <a:cubicBezTo>
                    <a:pt x="155" y="314"/>
                    <a:pt x="157" y="299"/>
                    <a:pt x="158" y="282"/>
                  </a:cubicBezTo>
                  <a:cubicBezTo>
                    <a:pt x="160" y="247"/>
                    <a:pt x="173" y="213"/>
                    <a:pt x="193" y="184"/>
                  </a:cubicBezTo>
                  <a:cubicBezTo>
                    <a:pt x="215" y="158"/>
                    <a:pt x="248" y="143"/>
                    <a:pt x="295" y="143"/>
                  </a:cubicBezTo>
                  <a:close/>
                  <a:moveTo>
                    <a:pt x="295" y="0"/>
                  </a:moveTo>
                  <a:cubicBezTo>
                    <a:pt x="201" y="0"/>
                    <a:pt x="130" y="26"/>
                    <a:pt x="83" y="79"/>
                  </a:cubicBezTo>
                  <a:cubicBezTo>
                    <a:pt x="34" y="133"/>
                    <a:pt x="6" y="203"/>
                    <a:pt x="5" y="277"/>
                  </a:cubicBezTo>
                  <a:cubicBezTo>
                    <a:pt x="4" y="294"/>
                    <a:pt x="3" y="311"/>
                    <a:pt x="2" y="324"/>
                  </a:cubicBezTo>
                  <a:cubicBezTo>
                    <a:pt x="1" y="337"/>
                    <a:pt x="1" y="349"/>
                    <a:pt x="1" y="361"/>
                  </a:cubicBezTo>
                  <a:cubicBezTo>
                    <a:pt x="1" y="374"/>
                    <a:pt x="1" y="385"/>
                    <a:pt x="2" y="398"/>
                  </a:cubicBezTo>
                  <a:cubicBezTo>
                    <a:pt x="3" y="409"/>
                    <a:pt x="4" y="424"/>
                    <a:pt x="5" y="441"/>
                  </a:cubicBezTo>
                  <a:cubicBezTo>
                    <a:pt x="9" y="520"/>
                    <a:pt x="35" y="586"/>
                    <a:pt x="83" y="638"/>
                  </a:cubicBezTo>
                  <a:cubicBezTo>
                    <a:pt x="130" y="690"/>
                    <a:pt x="201" y="715"/>
                    <a:pt x="295" y="715"/>
                  </a:cubicBezTo>
                  <a:cubicBezTo>
                    <a:pt x="389" y="715"/>
                    <a:pt x="459" y="690"/>
                    <a:pt x="507" y="638"/>
                  </a:cubicBezTo>
                  <a:cubicBezTo>
                    <a:pt x="556" y="583"/>
                    <a:pt x="584" y="514"/>
                    <a:pt x="585" y="441"/>
                  </a:cubicBezTo>
                  <a:cubicBezTo>
                    <a:pt x="587" y="424"/>
                    <a:pt x="587" y="409"/>
                    <a:pt x="587" y="398"/>
                  </a:cubicBezTo>
                  <a:lnTo>
                    <a:pt x="587" y="324"/>
                  </a:lnTo>
                  <a:cubicBezTo>
                    <a:pt x="587" y="311"/>
                    <a:pt x="587" y="294"/>
                    <a:pt x="585" y="277"/>
                  </a:cubicBezTo>
                  <a:cubicBezTo>
                    <a:pt x="584" y="203"/>
                    <a:pt x="556" y="133"/>
                    <a:pt x="507" y="79"/>
                  </a:cubicBezTo>
                  <a:cubicBezTo>
                    <a:pt x="459" y="26"/>
                    <a:pt x="389" y="0"/>
                    <a:pt x="295" y="0"/>
                  </a:cubicBezTo>
                  <a:close/>
                  <a:moveTo>
                    <a:pt x="1119" y="838"/>
                  </a:moveTo>
                  <a:cubicBezTo>
                    <a:pt x="1165" y="838"/>
                    <a:pt x="1200" y="852"/>
                    <a:pt x="1220" y="880"/>
                  </a:cubicBezTo>
                  <a:cubicBezTo>
                    <a:pt x="1242" y="908"/>
                    <a:pt x="1254" y="942"/>
                    <a:pt x="1257" y="977"/>
                  </a:cubicBezTo>
                  <a:cubicBezTo>
                    <a:pt x="1258" y="994"/>
                    <a:pt x="1259" y="1008"/>
                    <a:pt x="1259" y="1020"/>
                  </a:cubicBezTo>
                  <a:lnTo>
                    <a:pt x="1259" y="1084"/>
                  </a:lnTo>
                  <a:cubicBezTo>
                    <a:pt x="1259" y="1096"/>
                    <a:pt x="1258" y="1112"/>
                    <a:pt x="1257" y="1130"/>
                  </a:cubicBezTo>
                  <a:cubicBezTo>
                    <a:pt x="1254" y="1165"/>
                    <a:pt x="1242" y="1199"/>
                    <a:pt x="1220" y="1226"/>
                  </a:cubicBezTo>
                  <a:cubicBezTo>
                    <a:pt x="1200" y="1254"/>
                    <a:pt x="1165" y="1267"/>
                    <a:pt x="1119" y="1267"/>
                  </a:cubicBezTo>
                  <a:cubicBezTo>
                    <a:pt x="1073" y="1267"/>
                    <a:pt x="1039" y="1254"/>
                    <a:pt x="1017" y="1226"/>
                  </a:cubicBezTo>
                  <a:cubicBezTo>
                    <a:pt x="997" y="1199"/>
                    <a:pt x="984" y="1165"/>
                    <a:pt x="982" y="1130"/>
                  </a:cubicBezTo>
                  <a:cubicBezTo>
                    <a:pt x="981" y="1112"/>
                    <a:pt x="980" y="1096"/>
                    <a:pt x="979" y="1084"/>
                  </a:cubicBezTo>
                  <a:cubicBezTo>
                    <a:pt x="978" y="1073"/>
                    <a:pt x="978" y="1061"/>
                    <a:pt x="978" y="1052"/>
                  </a:cubicBezTo>
                  <a:cubicBezTo>
                    <a:pt x="978" y="1042"/>
                    <a:pt x="979" y="1031"/>
                    <a:pt x="979" y="1020"/>
                  </a:cubicBezTo>
                  <a:cubicBezTo>
                    <a:pt x="980" y="1008"/>
                    <a:pt x="981" y="994"/>
                    <a:pt x="982" y="977"/>
                  </a:cubicBezTo>
                  <a:cubicBezTo>
                    <a:pt x="984" y="942"/>
                    <a:pt x="997" y="908"/>
                    <a:pt x="1017" y="880"/>
                  </a:cubicBezTo>
                  <a:cubicBezTo>
                    <a:pt x="1039" y="852"/>
                    <a:pt x="1073" y="838"/>
                    <a:pt x="1119" y="838"/>
                  </a:cubicBezTo>
                  <a:close/>
                  <a:moveTo>
                    <a:pt x="1163" y="10"/>
                  </a:moveTo>
                  <a:cubicBezTo>
                    <a:pt x="1150" y="10"/>
                    <a:pt x="1137" y="14"/>
                    <a:pt x="1126" y="20"/>
                  </a:cubicBezTo>
                  <a:cubicBezTo>
                    <a:pt x="1115" y="28"/>
                    <a:pt x="1105" y="37"/>
                    <a:pt x="1097" y="48"/>
                  </a:cubicBezTo>
                  <a:lnTo>
                    <a:pt x="117" y="1339"/>
                  </a:lnTo>
                  <a:cubicBezTo>
                    <a:pt x="114" y="1342"/>
                    <a:pt x="112" y="1346"/>
                    <a:pt x="111" y="1350"/>
                  </a:cubicBezTo>
                  <a:cubicBezTo>
                    <a:pt x="110" y="1353"/>
                    <a:pt x="109" y="1357"/>
                    <a:pt x="109" y="1360"/>
                  </a:cubicBezTo>
                  <a:cubicBezTo>
                    <a:pt x="108" y="1372"/>
                    <a:pt x="113" y="1382"/>
                    <a:pt x="121" y="1389"/>
                  </a:cubicBezTo>
                  <a:cubicBezTo>
                    <a:pt x="130" y="1396"/>
                    <a:pt x="141" y="1400"/>
                    <a:pt x="152" y="1400"/>
                  </a:cubicBezTo>
                  <a:cubicBezTo>
                    <a:pt x="154" y="1400"/>
                    <a:pt x="155" y="1400"/>
                    <a:pt x="156" y="1400"/>
                  </a:cubicBezTo>
                  <a:lnTo>
                    <a:pt x="232" y="1400"/>
                  </a:lnTo>
                  <a:cubicBezTo>
                    <a:pt x="234" y="1400"/>
                    <a:pt x="235" y="1400"/>
                    <a:pt x="237" y="1400"/>
                  </a:cubicBezTo>
                  <a:cubicBezTo>
                    <a:pt x="250" y="1400"/>
                    <a:pt x="262" y="1397"/>
                    <a:pt x="274" y="1390"/>
                  </a:cubicBezTo>
                  <a:cubicBezTo>
                    <a:pt x="286" y="1382"/>
                    <a:pt x="295" y="1373"/>
                    <a:pt x="303" y="1362"/>
                  </a:cubicBezTo>
                  <a:lnTo>
                    <a:pt x="1283" y="72"/>
                  </a:lnTo>
                  <a:cubicBezTo>
                    <a:pt x="1287" y="68"/>
                    <a:pt x="1289" y="63"/>
                    <a:pt x="1290" y="59"/>
                  </a:cubicBezTo>
                  <a:cubicBezTo>
                    <a:pt x="1291" y="56"/>
                    <a:pt x="1292" y="53"/>
                    <a:pt x="1292" y="50"/>
                  </a:cubicBezTo>
                  <a:cubicBezTo>
                    <a:pt x="1292" y="39"/>
                    <a:pt x="1288" y="28"/>
                    <a:pt x="1279" y="21"/>
                  </a:cubicBezTo>
                  <a:cubicBezTo>
                    <a:pt x="1270" y="14"/>
                    <a:pt x="1259" y="10"/>
                    <a:pt x="1248" y="10"/>
                  </a:cubicBezTo>
                  <a:cubicBezTo>
                    <a:pt x="1247" y="10"/>
                    <a:pt x="1245" y="10"/>
                    <a:pt x="1244" y="11"/>
                  </a:cubicBezTo>
                  <a:lnTo>
                    <a:pt x="1169" y="11"/>
                  </a:lnTo>
                  <a:cubicBezTo>
                    <a:pt x="1167" y="10"/>
                    <a:pt x="1165" y="10"/>
                    <a:pt x="1163" y="10"/>
                  </a:cubicBezTo>
                  <a:close/>
                  <a:moveTo>
                    <a:pt x="1119" y="695"/>
                  </a:moveTo>
                  <a:cubicBezTo>
                    <a:pt x="1026" y="695"/>
                    <a:pt x="954" y="722"/>
                    <a:pt x="907" y="772"/>
                  </a:cubicBezTo>
                  <a:cubicBezTo>
                    <a:pt x="858" y="827"/>
                    <a:pt x="830" y="898"/>
                    <a:pt x="829" y="970"/>
                  </a:cubicBezTo>
                  <a:cubicBezTo>
                    <a:pt x="828" y="989"/>
                    <a:pt x="827" y="1005"/>
                    <a:pt x="826" y="1018"/>
                  </a:cubicBezTo>
                  <a:cubicBezTo>
                    <a:pt x="825" y="1031"/>
                    <a:pt x="825" y="1044"/>
                    <a:pt x="825" y="1056"/>
                  </a:cubicBezTo>
                  <a:cubicBezTo>
                    <a:pt x="825" y="1067"/>
                    <a:pt x="826" y="1080"/>
                    <a:pt x="826" y="1091"/>
                  </a:cubicBezTo>
                  <a:cubicBezTo>
                    <a:pt x="827" y="1104"/>
                    <a:pt x="828" y="1118"/>
                    <a:pt x="829" y="1136"/>
                  </a:cubicBezTo>
                  <a:cubicBezTo>
                    <a:pt x="830" y="1208"/>
                    <a:pt x="858" y="1278"/>
                    <a:pt x="907" y="1331"/>
                  </a:cubicBezTo>
                  <a:cubicBezTo>
                    <a:pt x="954" y="1383"/>
                    <a:pt x="1025" y="1409"/>
                    <a:pt x="1119" y="1409"/>
                  </a:cubicBezTo>
                  <a:cubicBezTo>
                    <a:pt x="1213" y="1409"/>
                    <a:pt x="1283" y="1383"/>
                    <a:pt x="1332" y="1331"/>
                  </a:cubicBezTo>
                  <a:cubicBezTo>
                    <a:pt x="1380" y="1281"/>
                    <a:pt x="1406" y="1214"/>
                    <a:pt x="1410" y="1136"/>
                  </a:cubicBezTo>
                  <a:cubicBezTo>
                    <a:pt x="1411" y="1117"/>
                    <a:pt x="1411" y="1104"/>
                    <a:pt x="1411" y="1091"/>
                  </a:cubicBezTo>
                  <a:lnTo>
                    <a:pt x="1411" y="1018"/>
                  </a:lnTo>
                  <a:cubicBezTo>
                    <a:pt x="1411" y="1005"/>
                    <a:pt x="1411" y="989"/>
                    <a:pt x="1410" y="970"/>
                  </a:cubicBezTo>
                  <a:cubicBezTo>
                    <a:pt x="1408" y="898"/>
                    <a:pt x="1380" y="827"/>
                    <a:pt x="1332" y="772"/>
                  </a:cubicBezTo>
                  <a:cubicBezTo>
                    <a:pt x="1283" y="721"/>
                    <a:pt x="1213" y="695"/>
                    <a:pt x="1119" y="695"/>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9"/>
            <p:cNvSpPr/>
            <p:nvPr/>
          </p:nvSpPr>
          <p:spPr>
            <a:xfrm>
              <a:off x="4903750" y="1320725"/>
              <a:ext cx="188800" cy="106425"/>
            </a:xfrm>
            <a:custGeom>
              <a:avLst/>
              <a:gdLst/>
              <a:ahLst/>
              <a:cxnLst/>
              <a:rect l="l" t="t" r="r" b="b"/>
              <a:pathLst>
                <a:path w="7552" h="4257" extrusionOk="0">
                  <a:moveTo>
                    <a:pt x="220" y="1"/>
                  </a:moveTo>
                  <a:cubicBezTo>
                    <a:pt x="99" y="1"/>
                    <a:pt x="0" y="99"/>
                    <a:pt x="0" y="220"/>
                  </a:cubicBezTo>
                  <a:lnTo>
                    <a:pt x="0" y="4038"/>
                  </a:lnTo>
                  <a:cubicBezTo>
                    <a:pt x="0" y="4159"/>
                    <a:pt x="99" y="4256"/>
                    <a:pt x="220" y="4256"/>
                  </a:cubicBezTo>
                  <a:lnTo>
                    <a:pt x="7333" y="4256"/>
                  </a:lnTo>
                  <a:cubicBezTo>
                    <a:pt x="7454" y="4256"/>
                    <a:pt x="7552" y="4159"/>
                    <a:pt x="7552" y="4038"/>
                  </a:cubicBezTo>
                  <a:lnTo>
                    <a:pt x="7552" y="220"/>
                  </a:lnTo>
                  <a:cubicBezTo>
                    <a:pt x="7552" y="99"/>
                    <a:pt x="7454" y="1"/>
                    <a:pt x="7333"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9"/>
            <p:cNvSpPr/>
            <p:nvPr/>
          </p:nvSpPr>
          <p:spPr>
            <a:xfrm>
              <a:off x="4916100" y="1332150"/>
              <a:ext cx="71375" cy="83575"/>
            </a:xfrm>
            <a:custGeom>
              <a:avLst/>
              <a:gdLst/>
              <a:ahLst/>
              <a:cxnLst/>
              <a:rect l="l" t="t" r="r" b="b"/>
              <a:pathLst>
                <a:path w="2855" h="3343" extrusionOk="0">
                  <a:moveTo>
                    <a:pt x="125" y="0"/>
                  </a:moveTo>
                  <a:cubicBezTo>
                    <a:pt x="56" y="1"/>
                    <a:pt x="0" y="57"/>
                    <a:pt x="0" y="125"/>
                  </a:cubicBezTo>
                  <a:lnTo>
                    <a:pt x="0" y="3217"/>
                  </a:lnTo>
                  <a:cubicBezTo>
                    <a:pt x="0" y="3287"/>
                    <a:pt x="56" y="3343"/>
                    <a:pt x="125" y="3343"/>
                  </a:cubicBezTo>
                  <a:lnTo>
                    <a:pt x="2730" y="3343"/>
                  </a:lnTo>
                  <a:cubicBezTo>
                    <a:pt x="2799" y="3343"/>
                    <a:pt x="2855" y="3287"/>
                    <a:pt x="2855" y="3217"/>
                  </a:cubicBezTo>
                  <a:lnTo>
                    <a:pt x="2855" y="125"/>
                  </a:lnTo>
                  <a:cubicBezTo>
                    <a:pt x="2855" y="57"/>
                    <a:pt x="2799" y="1"/>
                    <a:pt x="27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9"/>
            <p:cNvSpPr/>
            <p:nvPr/>
          </p:nvSpPr>
          <p:spPr>
            <a:xfrm>
              <a:off x="4938700" y="1349100"/>
              <a:ext cx="1200" cy="29175"/>
            </a:xfrm>
            <a:custGeom>
              <a:avLst/>
              <a:gdLst/>
              <a:ahLst/>
              <a:cxnLst/>
              <a:rect l="l" t="t" r="r" b="b"/>
              <a:pathLst>
                <a:path w="48" h="1167" extrusionOk="0">
                  <a:moveTo>
                    <a:pt x="1" y="0"/>
                  </a:moveTo>
                  <a:lnTo>
                    <a:pt x="1"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9"/>
            <p:cNvSpPr/>
            <p:nvPr/>
          </p:nvSpPr>
          <p:spPr>
            <a:xfrm>
              <a:off x="4939875" y="1349100"/>
              <a:ext cx="1175" cy="29175"/>
            </a:xfrm>
            <a:custGeom>
              <a:avLst/>
              <a:gdLst/>
              <a:ahLst/>
              <a:cxnLst/>
              <a:rect l="l" t="t" r="r" b="b"/>
              <a:pathLst>
                <a:path w="47" h="1167" extrusionOk="0">
                  <a:moveTo>
                    <a:pt x="0" y="0"/>
                  </a:moveTo>
                  <a:lnTo>
                    <a:pt x="0"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9"/>
            <p:cNvSpPr/>
            <p:nvPr/>
          </p:nvSpPr>
          <p:spPr>
            <a:xfrm>
              <a:off x="4941025" y="1349100"/>
              <a:ext cx="1175" cy="29175"/>
            </a:xfrm>
            <a:custGeom>
              <a:avLst/>
              <a:gdLst/>
              <a:ahLst/>
              <a:cxnLst/>
              <a:rect l="l" t="t" r="r" b="b"/>
              <a:pathLst>
                <a:path w="47" h="1167" extrusionOk="0">
                  <a:moveTo>
                    <a:pt x="1" y="0"/>
                  </a:moveTo>
                  <a:lnTo>
                    <a:pt x="1"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9"/>
            <p:cNvSpPr/>
            <p:nvPr/>
          </p:nvSpPr>
          <p:spPr>
            <a:xfrm>
              <a:off x="4942175" y="1349100"/>
              <a:ext cx="1200" cy="29175"/>
            </a:xfrm>
            <a:custGeom>
              <a:avLst/>
              <a:gdLst/>
              <a:ahLst/>
              <a:cxnLst/>
              <a:rect l="l" t="t" r="r" b="b"/>
              <a:pathLst>
                <a:path w="48" h="1167" extrusionOk="0">
                  <a:moveTo>
                    <a:pt x="1" y="0"/>
                  </a:moveTo>
                  <a:lnTo>
                    <a:pt x="1"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9"/>
            <p:cNvSpPr/>
            <p:nvPr/>
          </p:nvSpPr>
          <p:spPr>
            <a:xfrm>
              <a:off x="4943350" y="1349100"/>
              <a:ext cx="1150" cy="29175"/>
            </a:xfrm>
            <a:custGeom>
              <a:avLst/>
              <a:gdLst/>
              <a:ahLst/>
              <a:cxnLst/>
              <a:rect l="l" t="t" r="r" b="b"/>
              <a:pathLst>
                <a:path w="46" h="1167" extrusionOk="0">
                  <a:moveTo>
                    <a:pt x="0" y="0"/>
                  </a:moveTo>
                  <a:lnTo>
                    <a:pt x="0" y="1167"/>
                  </a:lnTo>
                  <a:lnTo>
                    <a:pt x="46" y="1167"/>
                  </a:lnTo>
                  <a:lnTo>
                    <a:pt x="4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9"/>
            <p:cNvSpPr/>
            <p:nvPr/>
          </p:nvSpPr>
          <p:spPr>
            <a:xfrm>
              <a:off x="4944500" y="1349100"/>
              <a:ext cx="1175" cy="29175"/>
            </a:xfrm>
            <a:custGeom>
              <a:avLst/>
              <a:gdLst/>
              <a:ahLst/>
              <a:cxnLst/>
              <a:rect l="l" t="t" r="r" b="b"/>
              <a:pathLst>
                <a:path w="47" h="1167" extrusionOk="0">
                  <a:moveTo>
                    <a:pt x="1" y="0"/>
                  </a:moveTo>
                  <a:lnTo>
                    <a:pt x="1" y="1167"/>
                  </a:lnTo>
                  <a:lnTo>
                    <a:pt x="46" y="1167"/>
                  </a:lnTo>
                  <a:lnTo>
                    <a:pt x="4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9"/>
            <p:cNvSpPr/>
            <p:nvPr/>
          </p:nvSpPr>
          <p:spPr>
            <a:xfrm>
              <a:off x="4945650" y="1349100"/>
              <a:ext cx="1175" cy="29175"/>
            </a:xfrm>
            <a:custGeom>
              <a:avLst/>
              <a:gdLst/>
              <a:ahLst/>
              <a:cxnLst/>
              <a:rect l="l" t="t" r="r" b="b"/>
              <a:pathLst>
                <a:path w="47" h="1167" extrusionOk="0">
                  <a:moveTo>
                    <a:pt x="0" y="0"/>
                  </a:moveTo>
                  <a:lnTo>
                    <a:pt x="0"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9"/>
            <p:cNvSpPr/>
            <p:nvPr/>
          </p:nvSpPr>
          <p:spPr>
            <a:xfrm>
              <a:off x="4946800" y="1349100"/>
              <a:ext cx="1175" cy="29175"/>
            </a:xfrm>
            <a:custGeom>
              <a:avLst/>
              <a:gdLst/>
              <a:ahLst/>
              <a:cxnLst/>
              <a:rect l="l" t="t" r="r" b="b"/>
              <a:pathLst>
                <a:path w="47" h="1167" extrusionOk="0">
                  <a:moveTo>
                    <a:pt x="1" y="0"/>
                  </a:moveTo>
                  <a:lnTo>
                    <a:pt x="1" y="1167"/>
                  </a:lnTo>
                  <a:lnTo>
                    <a:pt x="46" y="1167"/>
                  </a:lnTo>
                  <a:lnTo>
                    <a:pt x="4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9"/>
            <p:cNvSpPr/>
            <p:nvPr/>
          </p:nvSpPr>
          <p:spPr>
            <a:xfrm>
              <a:off x="4947950" y="1349100"/>
              <a:ext cx="1175" cy="29175"/>
            </a:xfrm>
            <a:custGeom>
              <a:avLst/>
              <a:gdLst/>
              <a:ahLst/>
              <a:cxnLst/>
              <a:rect l="l" t="t" r="r" b="b"/>
              <a:pathLst>
                <a:path w="47" h="1167" extrusionOk="0">
                  <a:moveTo>
                    <a:pt x="0" y="0"/>
                  </a:moveTo>
                  <a:lnTo>
                    <a:pt x="0"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9"/>
            <p:cNvSpPr/>
            <p:nvPr/>
          </p:nvSpPr>
          <p:spPr>
            <a:xfrm>
              <a:off x="4949100" y="1349100"/>
              <a:ext cx="1200" cy="29175"/>
            </a:xfrm>
            <a:custGeom>
              <a:avLst/>
              <a:gdLst/>
              <a:ahLst/>
              <a:cxnLst/>
              <a:rect l="l" t="t" r="r" b="b"/>
              <a:pathLst>
                <a:path w="48" h="1167" extrusionOk="0">
                  <a:moveTo>
                    <a:pt x="1" y="0"/>
                  </a:moveTo>
                  <a:lnTo>
                    <a:pt x="1" y="1167"/>
                  </a:lnTo>
                  <a:lnTo>
                    <a:pt x="48" y="1167"/>
                  </a:lnTo>
                  <a:lnTo>
                    <a:pt x="48"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9"/>
            <p:cNvSpPr/>
            <p:nvPr/>
          </p:nvSpPr>
          <p:spPr>
            <a:xfrm>
              <a:off x="4950275" y="1349100"/>
              <a:ext cx="1175" cy="29175"/>
            </a:xfrm>
            <a:custGeom>
              <a:avLst/>
              <a:gdLst/>
              <a:ahLst/>
              <a:cxnLst/>
              <a:rect l="l" t="t" r="r" b="b"/>
              <a:pathLst>
                <a:path w="47" h="1167" extrusionOk="0">
                  <a:moveTo>
                    <a:pt x="1" y="0"/>
                  </a:moveTo>
                  <a:lnTo>
                    <a:pt x="1" y="1167"/>
                  </a:lnTo>
                  <a:lnTo>
                    <a:pt x="46" y="1167"/>
                  </a:lnTo>
                  <a:lnTo>
                    <a:pt x="4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9"/>
            <p:cNvSpPr/>
            <p:nvPr/>
          </p:nvSpPr>
          <p:spPr>
            <a:xfrm>
              <a:off x="4951425" y="1349100"/>
              <a:ext cx="1175" cy="29175"/>
            </a:xfrm>
            <a:custGeom>
              <a:avLst/>
              <a:gdLst/>
              <a:ahLst/>
              <a:cxnLst/>
              <a:rect l="l" t="t" r="r" b="b"/>
              <a:pathLst>
                <a:path w="47" h="1167" extrusionOk="0">
                  <a:moveTo>
                    <a:pt x="0" y="0"/>
                  </a:moveTo>
                  <a:lnTo>
                    <a:pt x="0"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9"/>
            <p:cNvSpPr/>
            <p:nvPr/>
          </p:nvSpPr>
          <p:spPr>
            <a:xfrm>
              <a:off x="4952575" y="1349100"/>
              <a:ext cx="1200" cy="29175"/>
            </a:xfrm>
            <a:custGeom>
              <a:avLst/>
              <a:gdLst/>
              <a:ahLst/>
              <a:cxnLst/>
              <a:rect l="l" t="t" r="r" b="b"/>
              <a:pathLst>
                <a:path w="48" h="1167" extrusionOk="0">
                  <a:moveTo>
                    <a:pt x="1" y="0"/>
                  </a:moveTo>
                  <a:lnTo>
                    <a:pt x="1"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9"/>
            <p:cNvSpPr/>
            <p:nvPr/>
          </p:nvSpPr>
          <p:spPr>
            <a:xfrm>
              <a:off x="4953750" y="1349100"/>
              <a:ext cx="1150" cy="29175"/>
            </a:xfrm>
            <a:custGeom>
              <a:avLst/>
              <a:gdLst/>
              <a:ahLst/>
              <a:cxnLst/>
              <a:rect l="l" t="t" r="r" b="b"/>
              <a:pathLst>
                <a:path w="46" h="1167" extrusionOk="0">
                  <a:moveTo>
                    <a:pt x="0" y="0"/>
                  </a:moveTo>
                  <a:lnTo>
                    <a:pt x="0" y="1167"/>
                  </a:lnTo>
                  <a:lnTo>
                    <a:pt x="46" y="1167"/>
                  </a:lnTo>
                  <a:lnTo>
                    <a:pt x="4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9"/>
            <p:cNvSpPr/>
            <p:nvPr/>
          </p:nvSpPr>
          <p:spPr>
            <a:xfrm>
              <a:off x="4954875" y="1349100"/>
              <a:ext cx="1200" cy="29175"/>
            </a:xfrm>
            <a:custGeom>
              <a:avLst/>
              <a:gdLst/>
              <a:ahLst/>
              <a:cxnLst/>
              <a:rect l="l" t="t" r="r" b="b"/>
              <a:pathLst>
                <a:path w="48" h="1167" extrusionOk="0">
                  <a:moveTo>
                    <a:pt x="1" y="0"/>
                  </a:moveTo>
                  <a:lnTo>
                    <a:pt x="1"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9"/>
            <p:cNvSpPr/>
            <p:nvPr/>
          </p:nvSpPr>
          <p:spPr>
            <a:xfrm>
              <a:off x="4956050" y="1349100"/>
              <a:ext cx="1175" cy="29175"/>
            </a:xfrm>
            <a:custGeom>
              <a:avLst/>
              <a:gdLst/>
              <a:ahLst/>
              <a:cxnLst/>
              <a:rect l="l" t="t" r="r" b="b"/>
              <a:pathLst>
                <a:path w="47" h="1167" extrusionOk="0">
                  <a:moveTo>
                    <a:pt x="0" y="0"/>
                  </a:moveTo>
                  <a:lnTo>
                    <a:pt x="0"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9"/>
            <p:cNvSpPr/>
            <p:nvPr/>
          </p:nvSpPr>
          <p:spPr>
            <a:xfrm>
              <a:off x="4957200" y="1349100"/>
              <a:ext cx="1175" cy="29175"/>
            </a:xfrm>
            <a:custGeom>
              <a:avLst/>
              <a:gdLst/>
              <a:ahLst/>
              <a:cxnLst/>
              <a:rect l="l" t="t" r="r" b="b"/>
              <a:pathLst>
                <a:path w="47" h="1167" extrusionOk="0">
                  <a:moveTo>
                    <a:pt x="1" y="0"/>
                  </a:moveTo>
                  <a:lnTo>
                    <a:pt x="1" y="1167"/>
                  </a:lnTo>
                  <a:lnTo>
                    <a:pt x="46" y="1167"/>
                  </a:lnTo>
                  <a:lnTo>
                    <a:pt x="4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9"/>
            <p:cNvSpPr/>
            <p:nvPr/>
          </p:nvSpPr>
          <p:spPr>
            <a:xfrm>
              <a:off x="4958350" y="1349100"/>
              <a:ext cx="1200" cy="29175"/>
            </a:xfrm>
            <a:custGeom>
              <a:avLst/>
              <a:gdLst/>
              <a:ahLst/>
              <a:cxnLst/>
              <a:rect l="l" t="t" r="r" b="b"/>
              <a:pathLst>
                <a:path w="48" h="1167" extrusionOk="0">
                  <a:moveTo>
                    <a:pt x="0" y="0"/>
                  </a:moveTo>
                  <a:lnTo>
                    <a:pt x="0"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9"/>
            <p:cNvSpPr/>
            <p:nvPr/>
          </p:nvSpPr>
          <p:spPr>
            <a:xfrm>
              <a:off x="4959525" y="1349100"/>
              <a:ext cx="1150" cy="29175"/>
            </a:xfrm>
            <a:custGeom>
              <a:avLst/>
              <a:gdLst/>
              <a:ahLst/>
              <a:cxnLst/>
              <a:rect l="l" t="t" r="r" b="b"/>
              <a:pathLst>
                <a:path w="46" h="1167" extrusionOk="0">
                  <a:moveTo>
                    <a:pt x="0" y="0"/>
                  </a:moveTo>
                  <a:lnTo>
                    <a:pt x="0" y="1167"/>
                  </a:lnTo>
                  <a:lnTo>
                    <a:pt x="46" y="1167"/>
                  </a:lnTo>
                  <a:lnTo>
                    <a:pt x="4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9"/>
            <p:cNvSpPr/>
            <p:nvPr/>
          </p:nvSpPr>
          <p:spPr>
            <a:xfrm>
              <a:off x="4960675" y="1349100"/>
              <a:ext cx="1175" cy="29175"/>
            </a:xfrm>
            <a:custGeom>
              <a:avLst/>
              <a:gdLst/>
              <a:ahLst/>
              <a:cxnLst/>
              <a:rect l="l" t="t" r="r" b="b"/>
              <a:pathLst>
                <a:path w="47" h="1167" extrusionOk="0">
                  <a:moveTo>
                    <a:pt x="1" y="0"/>
                  </a:moveTo>
                  <a:lnTo>
                    <a:pt x="1" y="1167"/>
                  </a:lnTo>
                  <a:lnTo>
                    <a:pt x="46" y="1167"/>
                  </a:lnTo>
                  <a:lnTo>
                    <a:pt x="4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9"/>
            <p:cNvSpPr/>
            <p:nvPr/>
          </p:nvSpPr>
          <p:spPr>
            <a:xfrm>
              <a:off x="4961825" y="1349100"/>
              <a:ext cx="1175" cy="29175"/>
            </a:xfrm>
            <a:custGeom>
              <a:avLst/>
              <a:gdLst/>
              <a:ahLst/>
              <a:cxnLst/>
              <a:rect l="l" t="t" r="r" b="b"/>
              <a:pathLst>
                <a:path w="47" h="1167" extrusionOk="0">
                  <a:moveTo>
                    <a:pt x="0" y="0"/>
                  </a:moveTo>
                  <a:lnTo>
                    <a:pt x="0" y="1167"/>
                  </a:lnTo>
                  <a:lnTo>
                    <a:pt x="47" y="1167"/>
                  </a:lnTo>
                  <a:lnTo>
                    <a:pt x="47"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9"/>
            <p:cNvSpPr/>
            <p:nvPr/>
          </p:nvSpPr>
          <p:spPr>
            <a:xfrm>
              <a:off x="4925400" y="1382025"/>
              <a:ext cx="2475" cy="21000"/>
            </a:xfrm>
            <a:custGeom>
              <a:avLst/>
              <a:gdLst/>
              <a:ahLst/>
              <a:cxnLst/>
              <a:rect l="l" t="t" r="r" b="b"/>
              <a:pathLst>
                <a:path w="99"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9"/>
            <p:cNvSpPr/>
            <p:nvPr/>
          </p:nvSpPr>
          <p:spPr>
            <a:xfrm>
              <a:off x="4927850" y="1382025"/>
              <a:ext cx="2425" cy="21000"/>
            </a:xfrm>
            <a:custGeom>
              <a:avLst/>
              <a:gdLst/>
              <a:ahLst/>
              <a:cxnLst/>
              <a:rect l="l" t="t" r="r" b="b"/>
              <a:pathLst>
                <a:path w="97" h="840" extrusionOk="0">
                  <a:moveTo>
                    <a:pt x="0" y="1"/>
                  </a:moveTo>
                  <a:lnTo>
                    <a:pt x="0" y="839"/>
                  </a:lnTo>
                  <a:lnTo>
                    <a:pt x="96" y="839"/>
                  </a:lnTo>
                  <a:lnTo>
                    <a:pt x="9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9"/>
            <p:cNvSpPr/>
            <p:nvPr/>
          </p:nvSpPr>
          <p:spPr>
            <a:xfrm>
              <a:off x="4930250" y="1382025"/>
              <a:ext cx="2450" cy="21000"/>
            </a:xfrm>
            <a:custGeom>
              <a:avLst/>
              <a:gdLst/>
              <a:ahLst/>
              <a:cxnLst/>
              <a:rect l="l" t="t" r="r" b="b"/>
              <a:pathLst>
                <a:path w="98" h="840" extrusionOk="0">
                  <a:moveTo>
                    <a:pt x="0" y="1"/>
                  </a:moveTo>
                  <a:lnTo>
                    <a:pt x="0"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9"/>
            <p:cNvSpPr/>
            <p:nvPr/>
          </p:nvSpPr>
          <p:spPr>
            <a:xfrm>
              <a:off x="4932675" y="1382025"/>
              <a:ext cx="2425" cy="21000"/>
            </a:xfrm>
            <a:custGeom>
              <a:avLst/>
              <a:gdLst/>
              <a:ahLst/>
              <a:cxnLst/>
              <a:rect l="l" t="t" r="r" b="b"/>
              <a:pathLst>
                <a:path w="97" h="840" extrusionOk="0">
                  <a:moveTo>
                    <a:pt x="1" y="1"/>
                  </a:moveTo>
                  <a:lnTo>
                    <a:pt x="1"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9"/>
            <p:cNvSpPr/>
            <p:nvPr/>
          </p:nvSpPr>
          <p:spPr>
            <a:xfrm>
              <a:off x="4935100" y="1382025"/>
              <a:ext cx="2450" cy="21000"/>
            </a:xfrm>
            <a:custGeom>
              <a:avLst/>
              <a:gdLst/>
              <a:ahLst/>
              <a:cxnLst/>
              <a:rect l="l" t="t" r="r" b="b"/>
              <a:pathLst>
                <a:path w="98" h="840" extrusionOk="0">
                  <a:moveTo>
                    <a:pt x="1" y="1"/>
                  </a:moveTo>
                  <a:lnTo>
                    <a:pt x="1"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9"/>
            <p:cNvSpPr/>
            <p:nvPr/>
          </p:nvSpPr>
          <p:spPr>
            <a:xfrm>
              <a:off x="4937525" y="1382025"/>
              <a:ext cx="2450" cy="21000"/>
            </a:xfrm>
            <a:custGeom>
              <a:avLst/>
              <a:gdLst/>
              <a:ahLst/>
              <a:cxnLst/>
              <a:rect l="l" t="t" r="r" b="b"/>
              <a:pathLst>
                <a:path w="98" h="840" extrusionOk="0">
                  <a:moveTo>
                    <a:pt x="0" y="1"/>
                  </a:moveTo>
                  <a:lnTo>
                    <a:pt x="0"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9"/>
            <p:cNvSpPr/>
            <p:nvPr/>
          </p:nvSpPr>
          <p:spPr>
            <a:xfrm>
              <a:off x="4939950" y="1382025"/>
              <a:ext cx="2425" cy="21000"/>
            </a:xfrm>
            <a:custGeom>
              <a:avLst/>
              <a:gdLst/>
              <a:ahLst/>
              <a:cxnLst/>
              <a:rect l="l" t="t" r="r" b="b"/>
              <a:pathLst>
                <a:path w="97" h="840" extrusionOk="0">
                  <a:moveTo>
                    <a:pt x="1" y="1"/>
                  </a:moveTo>
                  <a:lnTo>
                    <a:pt x="1"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9"/>
            <p:cNvSpPr/>
            <p:nvPr/>
          </p:nvSpPr>
          <p:spPr>
            <a:xfrm>
              <a:off x="4942350" y="1382025"/>
              <a:ext cx="2475" cy="21000"/>
            </a:xfrm>
            <a:custGeom>
              <a:avLst/>
              <a:gdLst/>
              <a:ahLst/>
              <a:cxnLst/>
              <a:rect l="l" t="t" r="r" b="b"/>
              <a:pathLst>
                <a:path w="99"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9"/>
            <p:cNvSpPr/>
            <p:nvPr/>
          </p:nvSpPr>
          <p:spPr>
            <a:xfrm>
              <a:off x="4944800" y="1382025"/>
              <a:ext cx="2450" cy="21000"/>
            </a:xfrm>
            <a:custGeom>
              <a:avLst/>
              <a:gdLst/>
              <a:ahLst/>
              <a:cxnLst/>
              <a:rect l="l" t="t" r="r" b="b"/>
              <a:pathLst>
                <a:path w="98" h="840" extrusionOk="0">
                  <a:moveTo>
                    <a:pt x="0" y="1"/>
                  </a:moveTo>
                  <a:lnTo>
                    <a:pt x="0"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9"/>
            <p:cNvSpPr/>
            <p:nvPr/>
          </p:nvSpPr>
          <p:spPr>
            <a:xfrm>
              <a:off x="4947225" y="1382025"/>
              <a:ext cx="2425" cy="21000"/>
            </a:xfrm>
            <a:custGeom>
              <a:avLst/>
              <a:gdLst/>
              <a:ahLst/>
              <a:cxnLst/>
              <a:rect l="l" t="t" r="r" b="b"/>
              <a:pathLst>
                <a:path w="97" h="840" extrusionOk="0">
                  <a:moveTo>
                    <a:pt x="0" y="1"/>
                  </a:moveTo>
                  <a:lnTo>
                    <a:pt x="0"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9"/>
            <p:cNvSpPr/>
            <p:nvPr/>
          </p:nvSpPr>
          <p:spPr>
            <a:xfrm>
              <a:off x="4949625" y="1382025"/>
              <a:ext cx="2450" cy="21000"/>
            </a:xfrm>
            <a:custGeom>
              <a:avLst/>
              <a:gdLst/>
              <a:ahLst/>
              <a:cxnLst/>
              <a:rect l="l" t="t" r="r" b="b"/>
              <a:pathLst>
                <a:path w="98"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9"/>
            <p:cNvSpPr/>
            <p:nvPr/>
          </p:nvSpPr>
          <p:spPr>
            <a:xfrm>
              <a:off x="4952050" y="1382025"/>
              <a:ext cx="2450" cy="21000"/>
            </a:xfrm>
            <a:custGeom>
              <a:avLst/>
              <a:gdLst/>
              <a:ahLst/>
              <a:cxnLst/>
              <a:rect l="l" t="t" r="r" b="b"/>
              <a:pathLst>
                <a:path w="98" h="840" extrusionOk="0">
                  <a:moveTo>
                    <a:pt x="1" y="1"/>
                  </a:moveTo>
                  <a:lnTo>
                    <a:pt x="1"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9"/>
            <p:cNvSpPr/>
            <p:nvPr/>
          </p:nvSpPr>
          <p:spPr>
            <a:xfrm>
              <a:off x="4954500" y="1382025"/>
              <a:ext cx="2425" cy="21000"/>
            </a:xfrm>
            <a:custGeom>
              <a:avLst/>
              <a:gdLst/>
              <a:ahLst/>
              <a:cxnLst/>
              <a:rect l="l" t="t" r="r" b="b"/>
              <a:pathLst>
                <a:path w="97" h="840" extrusionOk="0">
                  <a:moveTo>
                    <a:pt x="0" y="1"/>
                  </a:moveTo>
                  <a:lnTo>
                    <a:pt x="0"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9"/>
            <p:cNvSpPr/>
            <p:nvPr/>
          </p:nvSpPr>
          <p:spPr>
            <a:xfrm>
              <a:off x="4956900" y="1382025"/>
              <a:ext cx="2450" cy="21000"/>
            </a:xfrm>
            <a:custGeom>
              <a:avLst/>
              <a:gdLst/>
              <a:ahLst/>
              <a:cxnLst/>
              <a:rect l="l" t="t" r="r" b="b"/>
              <a:pathLst>
                <a:path w="98"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9"/>
            <p:cNvSpPr/>
            <p:nvPr/>
          </p:nvSpPr>
          <p:spPr>
            <a:xfrm>
              <a:off x="4959325" y="1382025"/>
              <a:ext cx="2450" cy="21000"/>
            </a:xfrm>
            <a:custGeom>
              <a:avLst/>
              <a:gdLst/>
              <a:ahLst/>
              <a:cxnLst/>
              <a:rect l="l" t="t" r="r" b="b"/>
              <a:pathLst>
                <a:path w="98" h="840" extrusionOk="0">
                  <a:moveTo>
                    <a:pt x="1" y="1"/>
                  </a:moveTo>
                  <a:lnTo>
                    <a:pt x="1"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9"/>
            <p:cNvSpPr/>
            <p:nvPr/>
          </p:nvSpPr>
          <p:spPr>
            <a:xfrm>
              <a:off x="4961750" y="1382025"/>
              <a:ext cx="2450" cy="21000"/>
            </a:xfrm>
            <a:custGeom>
              <a:avLst/>
              <a:gdLst/>
              <a:ahLst/>
              <a:cxnLst/>
              <a:rect l="l" t="t" r="r" b="b"/>
              <a:pathLst>
                <a:path w="98" h="840" extrusionOk="0">
                  <a:moveTo>
                    <a:pt x="0" y="1"/>
                  </a:moveTo>
                  <a:lnTo>
                    <a:pt x="0"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9"/>
            <p:cNvSpPr/>
            <p:nvPr/>
          </p:nvSpPr>
          <p:spPr>
            <a:xfrm>
              <a:off x="4964175" y="1382025"/>
              <a:ext cx="2450" cy="21000"/>
            </a:xfrm>
            <a:custGeom>
              <a:avLst/>
              <a:gdLst/>
              <a:ahLst/>
              <a:cxnLst/>
              <a:rect l="l" t="t" r="r" b="b"/>
              <a:pathLst>
                <a:path w="98" h="840" extrusionOk="0">
                  <a:moveTo>
                    <a:pt x="0" y="1"/>
                  </a:moveTo>
                  <a:lnTo>
                    <a:pt x="0"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9"/>
            <p:cNvSpPr/>
            <p:nvPr/>
          </p:nvSpPr>
          <p:spPr>
            <a:xfrm>
              <a:off x="4966600" y="1382025"/>
              <a:ext cx="2425" cy="21000"/>
            </a:xfrm>
            <a:custGeom>
              <a:avLst/>
              <a:gdLst/>
              <a:ahLst/>
              <a:cxnLst/>
              <a:rect l="l" t="t" r="r" b="b"/>
              <a:pathLst>
                <a:path w="97" h="840" extrusionOk="0">
                  <a:moveTo>
                    <a:pt x="1" y="1"/>
                  </a:moveTo>
                  <a:lnTo>
                    <a:pt x="1"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9"/>
            <p:cNvSpPr/>
            <p:nvPr/>
          </p:nvSpPr>
          <p:spPr>
            <a:xfrm>
              <a:off x="4969000" y="1382025"/>
              <a:ext cx="2475" cy="21000"/>
            </a:xfrm>
            <a:custGeom>
              <a:avLst/>
              <a:gdLst/>
              <a:ahLst/>
              <a:cxnLst/>
              <a:rect l="l" t="t" r="r" b="b"/>
              <a:pathLst>
                <a:path w="99" h="840" extrusionOk="0">
                  <a:moveTo>
                    <a:pt x="1" y="1"/>
                  </a:moveTo>
                  <a:lnTo>
                    <a:pt x="1" y="839"/>
                  </a:lnTo>
                  <a:lnTo>
                    <a:pt x="98" y="839"/>
                  </a:lnTo>
                  <a:lnTo>
                    <a:pt x="9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9"/>
            <p:cNvSpPr/>
            <p:nvPr/>
          </p:nvSpPr>
          <p:spPr>
            <a:xfrm>
              <a:off x="4971450" y="1382025"/>
              <a:ext cx="2425" cy="21000"/>
            </a:xfrm>
            <a:custGeom>
              <a:avLst/>
              <a:gdLst/>
              <a:ahLst/>
              <a:cxnLst/>
              <a:rect l="l" t="t" r="r" b="b"/>
              <a:pathLst>
                <a:path w="97" h="840" extrusionOk="0">
                  <a:moveTo>
                    <a:pt x="0" y="1"/>
                  </a:moveTo>
                  <a:lnTo>
                    <a:pt x="0"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9"/>
            <p:cNvSpPr/>
            <p:nvPr/>
          </p:nvSpPr>
          <p:spPr>
            <a:xfrm>
              <a:off x="4973875" y="1382025"/>
              <a:ext cx="2425" cy="21000"/>
            </a:xfrm>
            <a:custGeom>
              <a:avLst/>
              <a:gdLst/>
              <a:ahLst/>
              <a:cxnLst/>
              <a:rect l="l" t="t" r="r" b="b"/>
              <a:pathLst>
                <a:path w="97" h="840" extrusionOk="0">
                  <a:moveTo>
                    <a:pt x="1" y="1"/>
                  </a:moveTo>
                  <a:lnTo>
                    <a:pt x="1" y="839"/>
                  </a:lnTo>
                  <a:lnTo>
                    <a:pt x="97" y="839"/>
                  </a:lnTo>
                  <a:lnTo>
                    <a:pt x="97"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9"/>
            <p:cNvSpPr/>
            <p:nvPr/>
          </p:nvSpPr>
          <p:spPr>
            <a:xfrm>
              <a:off x="5019600" y="1355500"/>
              <a:ext cx="35500" cy="1975"/>
            </a:xfrm>
            <a:custGeom>
              <a:avLst/>
              <a:gdLst/>
              <a:ahLst/>
              <a:cxnLst/>
              <a:rect l="l" t="t" r="r" b="b"/>
              <a:pathLst>
                <a:path w="1420" h="79" extrusionOk="0">
                  <a:moveTo>
                    <a:pt x="1381" y="0"/>
                  </a:moveTo>
                  <a:cubicBezTo>
                    <a:pt x="1379" y="0"/>
                    <a:pt x="1376" y="1"/>
                    <a:pt x="1374" y="1"/>
                  </a:cubicBezTo>
                  <a:lnTo>
                    <a:pt x="43" y="1"/>
                  </a:lnTo>
                  <a:cubicBezTo>
                    <a:pt x="1" y="8"/>
                    <a:pt x="1" y="70"/>
                    <a:pt x="43" y="78"/>
                  </a:cubicBezTo>
                  <a:lnTo>
                    <a:pt x="1374" y="78"/>
                  </a:lnTo>
                  <a:cubicBezTo>
                    <a:pt x="1376" y="78"/>
                    <a:pt x="1379" y="78"/>
                    <a:pt x="1381" y="78"/>
                  </a:cubicBezTo>
                  <a:cubicBezTo>
                    <a:pt x="1402" y="78"/>
                    <a:pt x="1420" y="61"/>
                    <a:pt x="1420" y="39"/>
                  </a:cubicBezTo>
                  <a:cubicBezTo>
                    <a:pt x="1420" y="18"/>
                    <a:pt x="1402" y="0"/>
                    <a:pt x="1381"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9"/>
            <p:cNvSpPr/>
            <p:nvPr/>
          </p:nvSpPr>
          <p:spPr>
            <a:xfrm>
              <a:off x="5019400" y="1349025"/>
              <a:ext cx="44625" cy="1975"/>
            </a:xfrm>
            <a:custGeom>
              <a:avLst/>
              <a:gdLst/>
              <a:ahLst/>
              <a:cxnLst/>
              <a:rect l="l" t="t" r="r" b="b"/>
              <a:pathLst>
                <a:path w="1785" h="79" extrusionOk="0">
                  <a:moveTo>
                    <a:pt x="1746" y="1"/>
                  </a:moveTo>
                  <a:cubicBezTo>
                    <a:pt x="1744" y="1"/>
                    <a:pt x="1742" y="1"/>
                    <a:pt x="1739" y="1"/>
                  </a:cubicBezTo>
                  <a:lnTo>
                    <a:pt x="51" y="1"/>
                  </a:lnTo>
                  <a:cubicBezTo>
                    <a:pt x="0" y="1"/>
                    <a:pt x="0" y="78"/>
                    <a:pt x="51" y="78"/>
                  </a:cubicBezTo>
                  <a:lnTo>
                    <a:pt x="1739" y="78"/>
                  </a:lnTo>
                  <a:cubicBezTo>
                    <a:pt x="1742" y="78"/>
                    <a:pt x="1744" y="78"/>
                    <a:pt x="1746" y="78"/>
                  </a:cubicBezTo>
                  <a:cubicBezTo>
                    <a:pt x="1767" y="78"/>
                    <a:pt x="1785" y="62"/>
                    <a:pt x="1785" y="39"/>
                  </a:cubicBezTo>
                  <a:cubicBezTo>
                    <a:pt x="1785" y="18"/>
                    <a:pt x="1767" y="1"/>
                    <a:pt x="1746"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9"/>
            <p:cNvSpPr/>
            <p:nvPr/>
          </p:nvSpPr>
          <p:spPr>
            <a:xfrm>
              <a:off x="5019600" y="1342600"/>
              <a:ext cx="53275" cy="1900"/>
            </a:xfrm>
            <a:custGeom>
              <a:avLst/>
              <a:gdLst/>
              <a:ahLst/>
              <a:cxnLst/>
              <a:rect l="l" t="t" r="r" b="b"/>
              <a:pathLst>
                <a:path w="2131" h="76" extrusionOk="0">
                  <a:moveTo>
                    <a:pt x="44" y="0"/>
                  </a:moveTo>
                  <a:cubicBezTo>
                    <a:pt x="1" y="8"/>
                    <a:pt x="1" y="69"/>
                    <a:pt x="44" y="76"/>
                  </a:cubicBezTo>
                  <a:lnTo>
                    <a:pt x="2088" y="76"/>
                  </a:lnTo>
                  <a:cubicBezTo>
                    <a:pt x="2131" y="69"/>
                    <a:pt x="2131" y="8"/>
                    <a:pt x="208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9"/>
            <p:cNvSpPr/>
            <p:nvPr/>
          </p:nvSpPr>
          <p:spPr>
            <a:xfrm>
              <a:off x="4995500" y="1340425"/>
              <a:ext cx="19200" cy="19200"/>
            </a:xfrm>
            <a:custGeom>
              <a:avLst/>
              <a:gdLst/>
              <a:ahLst/>
              <a:cxnLst/>
              <a:rect l="l" t="t" r="r" b="b"/>
              <a:pathLst>
                <a:path w="768" h="768" extrusionOk="0">
                  <a:moveTo>
                    <a:pt x="43" y="0"/>
                  </a:moveTo>
                  <a:cubicBezTo>
                    <a:pt x="20" y="0"/>
                    <a:pt x="1" y="20"/>
                    <a:pt x="1" y="44"/>
                  </a:cubicBezTo>
                  <a:lnTo>
                    <a:pt x="1" y="724"/>
                  </a:lnTo>
                  <a:cubicBezTo>
                    <a:pt x="1" y="748"/>
                    <a:pt x="21" y="768"/>
                    <a:pt x="44" y="768"/>
                  </a:cubicBezTo>
                  <a:lnTo>
                    <a:pt x="724" y="768"/>
                  </a:lnTo>
                  <a:cubicBezTo>
                    <a:pt x="748" y="768"/>
                    <a:pt x="768" y="748"/>
                    <a:pt x="768" y="724"/>
                  </a:cubicBezTo>
                  <a:lnTo>
                    <a:pt x="768" y="44"/>
                  </a:lnTo>
                  <a:cubicBezTo>
                    <a:pt x="768" y="20"/>
                    <a:pt x="749" y="0"/>
                    <a:pt x="726" y="0"/>
                  </a:cubicBezTo>
                  <a:cubicBezTo>
                    <a:pt x="726" y="0"/>
                    <a:pt x="725" y="0"/>
                    <a:pt x="724" y="0"/>
                  </a:cubicBezTo>
                  <a:lnTo>
                    <a:pt x="44" y="0"/>
                  </a:lnTo>
                  <a:cubicBezTo>
                    <a:pt x="44" y="0"/>
                    <a:pt x="43" y="0"/>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9"/>
            <p:cNvSpPr/>
            <p:nvPr/>
          </p:nvSpPr>
          <p:spPr>
            <a:xfrm>
              <a:off x="4998575" y="1344750"/>
              <a:ext cx="125" cy="10400"/>
            </a:xfrm>
            <a:custGeom>
              <a:avLst/>
              <a:gdLst/>
              <a:ahLst/>
              <a:cxnLst/>
              <a:rect l="l" t="t" r="r" b="b"/>
              <a:pathLst>
                <a:path w="5" h="416" extrusionOk="0">
                  <a:moveTo>
                    <a:pt x="0" y="0"/>
                  </a:moveTo>
                  <a:lnTo>
                    <a:pt x="0" y="415"/>
                  </a:lnTo>
                  <a:lnTo>
                    <a:pt x="4" y="415"/>
                  </a:lnTo>
                  <a:lnTo>
                    <a:pt x="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9"/>
            <p:cNvSpPr/>
            <p:nvPr/>
          </p:nvSpPr>
          <p:spPr>
            <a:xfrm>
              <a:off x="4998675" y="1344750"/>
              <a:ext cx="625" cy="10400"/>
            </a:xfrm>
            <a:custGeom>
              <a:avLst/>
              <a:gdLst/>
              <a:ahLst/>
              <a:cxnLst/>
              <a:rect l="l" t="t" r="r" b="b"/>
              <a:pathLst>
                <a:path w="25" h="416" extrusionOk="0">
                  <a:moveTo>
                    <a:pt x="0" y="0"/>
                  </a:moveTo>
                  <a:lnTo>
                    <a:pt x="0" y="415"/>
                  </a:lnTo>
                  <a:lnTo>
                    <a:pt x="24" y="415"/>
                  </a:lnTo>
                  <a:lnTo>
                    <a:pt x="2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9"/>
            <p:cNvSpPr/>
            <p:nvPr/>
          </p:nvSpPr>
          <p:spPr>
            <a:xfrm>
              <a:off x="4999275" y="1344750"/>
              <a:ext cx="625" cy="10400"/>
            </a:xfrm>
            <a:custGeom>
              <a:avLst/>
              <a:gdLst/>
              <a:ahLst/>
              <a:cxnLst/>
              <a:rect l="l" t="t" r="r" b="b"/>
              <a:pathLst>
                <a:path w="25"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9"/>
            <p:cNvSpPr/>
            <p:nvPr/>
          </p:nvSpPr>
          <p:spPr>
            <a:xfrm>
              <a:off x="4999875" y="1344750"/>
              <a:ext cx="650" cy="10400"/>
            </a:xfrm>
            <a:custGeom>
              <a:avLst/>
              <a:gdLst/>
              <a:ahLst/>
              <a:cxnLst/>
              <a:rect l="l" t="t" r="r" b="b"/>
              <a:pathLst>
                <a:path w="26" h="416" extrusionOk="0">
                  <a:moveTo>
                    <a:pt x="1" y="0"/>
                  </a:moveTo>
                  <a:lnTo>
                    <a:pt x="1" y="415"/>
                  </a:lnTo>
                  <a:lnTo>
                    <a:pt x="26" y="415"/>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9"/>
            <p:cNvSpPr/>
            <p:nvPr/>
          </p:nvSpPr>
          <p:spPr>
            <a:xfrm>
              <a:off x="5000500" y="1344750"/>
              <a:ext cx="625" cy="10400"/>
            </a:xfrm>
            <a:custGeom>
              <a:avLst/>
              <a:gdLst/>
              <a:ahLst/>
              <a:cxnLst/>
              <a:rect l="l" t="t" r="r" b="b"/>
              <a:pathLst>
                <a:path w="25" h="416" extrusionOk="0">
                  <a:moveTo>
                    <a:pt x="1" y="0"/>
                  </a:moveTo>
                  <a:lnTo>
                    <a:pt x="1"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9"/>
            <p:cNvSpPr/>
            <p:nvPr/>
          </p:nvSpPr>
          <p:spPr>
            <a:xfrm>
              <a:off x="5001125" y="1344750"/>
              <a:ext cx="625" cy="10400"/>
            </a:xfrm>
            <a:custGeom>
              <a:avLst/>
              <a:gdLst/>
              <a:ahLst/>
              <a:cxnLst/>
              <a:rect l="l" t="t" r="r" b="b"/>
              <a:pathLst>
                <a:path w="25" h="416" extrusionOk="0">
                  <a:moveTo>
                    <a:pt x="1" y="0"/>
                  </a:moveTo>
                  <a:lnTo>
                    <a:pt x="1" y="415"/>
                  </a:lnTo>
                  <a:lnTo>
                    <a:pt x="24" y="415"/>
                  </a:lnTo>
                  <a:lnTo>
                    <a:pt x="2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9"/>
            <p:cNvSpPr/>
            <p:nvPr/>
          </p:nvSpPr>
          <p:spPr>
            <a:xfrm>
              <a:off x="5001725" y="1344750"/>
              <a:ext cx="650" cy="10400"/>
            </a:xfrm>
            <a:custGeom>
              <a:avLst/>
              <a:gdLst/>
              <a:ahLst/>
              <a:cxnLst/>
              <a:rect l="l" t="t" r="r" b="b"/>
              <a:pathLst>
                <a:path w="26"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9"/>
            <p:cNvSpPr/>
            <p:nvPr/>
          </p:nvSpPr>
          <p:spPr>
            <a:xfrm>
              <a:off x="5002350" y="1344750"/>
              <a:ext cx="650" cy="10400"/>
            </a:xfrm>
            <a:custGeom>
              <a:avLst/>
              <a:gdLst/>
              <a:ahLst/>
              <a:cxnLst/>
              <a:rect l="l" t="t" r="r" b="b"/>
              <a:pathLst>
                <a:path w="26"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9"/>
            <p:cNvSpPr/>
            <p:nvPr/>
          </p:nvSpPr>
          <p:spPr>
            <a:xfrm>
              <a:off x="5002975" y="1344750"/>
              <a:ext cx="625" cy="10400"/>
            </a:xfrm>
            <a:custGeom>
              <a:avLst/>
              <a:gdLst/>
              <a:ahLst/>
              <a:cxnLst/>
              <a:rect l="l" t="t" r="r" b="b"/>
              <a:pathLst>
                <a:path w="25"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9"/>
            <p:cNvSpPr/>
            <p:nvPr/>
          </p:nvSpPr>
          <p:spPr>
            <a:xfrm>
              <a:off x="5003550" y="1344750"/>
              <a:ext cx="650" cy="10400"/>
            </a:xfrm>
            <a:custGeom>
              <a:avLst/>
              <a:gdLst/>
              <a:ahLst/>
              <a:cxnLst/>
              <a:rect l="l" t="t" r="r" b="b"/>
              <a:pathLst>
                <a:path w="26" h="416" extrusionOk="0">
                  <a:moveTo>
                    <a:pt x="1" y="0"/>
                  </a:moveTo>
                  <a:lnTo>
                    <a:pt x="1" y="415"/>
                  </a:lnTo>
                  <a:lnTo>
                    <a:pt x="26" y="415"/>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9"/>
            <p:cNvSpPr/>
            <p:nvPr/>
          </p:nvSpPr>
          <p:spPr>
            <a:xfrm>
              <a:off x="5004175" y="1344750"/>
              <a:ext cx="650" cy="10400"/>
            </a:xfrm>
            <a:custGeom>
              <a:avLst/>
              <a:gdLst/>
              <a:ahLst/>
              <a:cxnLst/>
              <a:rect l="l" t="t" r="r" b="b"/>
              <a:pathLst>
                <a:path w="26" h="416" extrusionOk="0">
                  <a:moveTo>
                    <a:pt x="1" y="0"/>
                  </a:moveTo>
                  <a:lnTo>
                    <a:pt x="1" y="415"/>
                  </a:lnTo>
                  <a:lnTo>
                    <a:pt x="26" y="415"/>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9"/>
            <p:cNvSpPr/>
            <p:nvPr/>
          </p:nvSpPr>
          <p:spPr>
            <a:xfrm>
              <a:off x="5004800" y="1344750"/>
              <a:ext cx="650" cy="10400"/>
            </a:xfrm>
            <a:custGeom>
              <a:avLst/>
              <a:gdLst/>
              <a:ahLst/>
              <a:cxnLst/>
              <a:rect l="l" t="t" r="r" b="b"/>
              <a:pathLst>
                <a:path w="26" h="416" extrusionOk="0">
                  <a:moveTo>
                    <a:pt x="1" y="0"/>
                  </a:moveTo>
                  <a:lnTo>
                    <a:pt x="1"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9"/>
            <p:cNvSpPr/>
            <p:nvPr/>
          </p:nvSpPr>
          <p:spPr>
            <a:xfrm>
              <a:off x="5005425" y="1344750"/>
              <a:ext cx="625" cy="10400"/>
            </a:xfrm>
            <a:custGeom>
              <a:avLst/>
              <a:gdLst/>
              <a:ahLst/>
              <a:cxnLst/>
              <a:rect l="l" t="t" r="r" b="b"/>
              <a:pathLst>
                <a:path w="25" h="416" extrusionOk="0">
                  <a:moveTo>
                    <a:pt x="0" y="0"/>
                  </a:moveTo>
                  <a:lnTo>
                    <a:pt x="0" y="415"/>
                  </a:lnTo>
                  <a:lnTo>
                    <a:pt x="24" y="415"/>
                  </a:lnTo>
                  <a:lnTo>
                    <a:pt x="2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9"/>
            <p:cNvSpPr/>
            <p:nvPr/>
          </p:nvSpPr>
          <p:spPr>
            <a:xfrm>
              <a:off x="5006025" y="1344750"/>
              <a:ext cx="650" cy="10400"/>
            </a:xfrm>
            <a:custGeom>
              <a:avLst/>
              <a:gdLst/>
              <a:ahLst/>
              <a:cxnLst/>
              <a:rect l="l" t="t" r="r" b="b"/>
              <a:pathLst>
                <a:path w="26"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9"/>
            <p:cNvSpPr/>
            <p:nvPr/>
          </p:nvSpPr>
          <p:spPr>
            <a:xfrm>
              <a:off x="5006650" y="1344750"/>
              <a:ext cx="625" cy="10400"/>
            </a:xfrm>
            <a:custGeom>
              <a:avLst/>
              <a:gdLst/>
              <a:ahLst/>
              <a:cxnLst/>
              <a:rect l="l" t="t" r="r" b="b"/>
              <a:pathLst>
                <a:path w="25"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9"/>
            <p:cNvSpPr/>
            <p:nvPr/>
          </p:nvSpPr>
          <p:spPr>
            <a:xfrm>
              <a:off x="5007250" y="1344750"/>
              <a:ext cx="625" cy="10400"/>
            </a:xfrm>
            <a:custGeom>
              <a:avLst/>
              <a:gdLst/>
              <a:ahLst/>
              <a:cxnLst/>
              <a:rect l="l" t="t" r="r" b="b"/>
              <a:pathLst>
                <a:path w="25" h="416" extrusionOk="0">
                  <a:moveTo>
                    <a:pt x="1" y="0"/>
                  </a:moveTo>
                  <a:lnTo>
                    <a:pt x="1"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9"/>
            <p:cNvSpPr/>
            <p:nvPr/>
          </p:nvSpPr>
          <p:spPr>
            <a:xfrm>
              <a:off x="5007875" y="1344750"/>
              <a:ext cx="625" cy="10400"/>
            </a:xfrm>
            <a:custGeom>
              <a:avLst/>
              <a:gdLst/>
              <a:ahLst/>
              <a:cxnLst/>
              <a:rect l="l" t="t" r="r" b="b"/>
              <a:pathLst>
                <a:path w="25" h="416" extrusionOk="0">
                  <a:moveTo>
                    <a:pt x="1" y="0"/>
                  </a:moveTo>
                  <a:lnTo>
                    <a:pt x="1"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9"/>
            <p:cNvSpPr/>
            <p:nvPr/>
          </p:nvSpPr>
          <p:spPr>
            <a:xfrm>
              <a:off x="5008475" y="1344750"/>
              <a:ext cx="650" cy="10400"/>
            </a:xfrm>
            <a:custGeom>
              <a:avLst/>
              <a:gdLst/>
              <a:ahLst/>
              <a:cxnLst/>
              <a:rect l="l" t="t" r="r" b="b"/>
              <a:pathLst>
                <a:path w="26" h="416" extrusionOk="0">
                  <a:moveTo>
                    <a:pt x="1" y="0"/>
                  </a:moveTo>
                  <a:lnTo>
                    <a:pt x="1"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9"/>
            <p:cNvSpPr/>
            <p:nvPr/>
          </p:nvSpPr>
          <p:spPr>
            <a:xfrm>
              <a:off x="5009100" y="1344750"/>
              <a:ext cx="650" cy="10400"/>
            </a:xfrm>
            <a:custGeom>
              <a:avLst/>
              <a:gdLst/>
              <a:ahLst/>
              <a:cxnLst/>
              <a:rect l="l" t="t" r="r" b="b"/>
              <a:pathLst>
                <a:path w="26"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9"/>
            <p:cNvSpPr/>
            <p:nvPr/>
          </p:nvSpPr>
          <p:spPr>
            <a:xfrm>
              <a:off x="5009725" y="1344750"/>
              <a:ext cx="650" cy="10400"/>
            </a:xfrm>
            <a:custGeom>
              <a:avLst/>
              <a:gdLst/>
              <a:ahLst/>
              <a:cxnLst/>
              <a:rect l="l" t="t" r="r" b="b"/>
              <a:pathLst>
                <a:path w="26"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9"/>
            <p:cNvSpPr/>
            <p:nvPr/>
          </p:nvSpPr>
          <p:spPr>
            <a:xfrm>
              <a:off x="5010325" y="1344750"/>
              <a:ext cx="625" cy="10400"/>
            </a:xfrm>
            <a:custGeom>
              <a:avLst/>
              <a:gdLst/>
              <a:ahLst/>
              <a:cxnLst/>
              <a:rect l="l" t="t" r="r" b="b"/>
              <a:pathLst>
                <a:path w="25" h="416" extrusionOk="0">
                  <a:moveTo>
                    <a:pt x="0" y="0"/>
                  </a:moveTo>
                  <a:lnTo>
                    <a:pt x="0" y="415"/>
                  </a:lnTo>
                  <a:lnTo>
                    <a:pt x="25" y="415"/>
                  </a:lnTo>
                  <a:lnTo>
                    <a:pt x="2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9"/>
            <p:cNvSpPr/>
            <p:nvPr/>
          </p:nvSpPr>
          <p:spPr>
            <a:xfrm>
              <a:off x="5010925" y="1344750"/>
              <a:ext cx="650" cy="10400"/>
            </a:xfrm>
            <a:custGeom>
              <a:avLst/>
              <a:gdLst/>
              <a:ahLst/>
              <a:cxnLst/>
              <a:rect l="l" t="t" r="r" b="b"/>
              <a:pathLst>
                <a:path w="26" h="416" extrusionOk="0">
                  <a:moveTo>
                    <a:pt x="1" y="0"/>
                  </a:moveTo>
                  <a:lnTo>
                    <a:pt x="1" y="415"/>
                  </a:lnTo>
                  <a:lnTo>
                    <a:pt x="26" y="415"/>
                  </a:lnTo>
                  <a:lnTo>
                    <a:pt x="2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9"/>
            <p:cNvSpPr/>
            <p:nvPr/>
          </p:nvSpPr>
          <p:spPr>
            <a:xfrm>
              <a:off x="5011550" y="1344750"/>
              <a:ext cx="150" cy="10400"/>
            </a:xfrm>
            <a:custGeom>
              <a:avLst/>
              <a:gdLst/>
              <a:ahLst/>
              <a:cxnLst/>
              <a:rect l="l" t="t" r="r" b="b"/>
              <a:pathLst>
                <a:path w="6" h="416" extrusionOk="0">
                  <a:moveTo>
                    <a:pt x="1" y="0"/>
                  </a:moveTo>
                  <a:lnTo>
                    <a:pt x="1" y="415"/>
                  </a:lnTo>
                  <a:lnTo>
                    <a:pt x="6" y="415"/>
                  </a:lnTo>
                  <a:lnTo>
                    <a:pt x="6"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9"/>
            <p:cNvSpPr/>
            <p:nvPr/>
          </p:nvSpPr>
          <p:spPr>
            <a:xfrm>
              <a:off x="5019600" y="1401425"/>
              <a:ext cx="53275" cy="1900"/>
            </a:xfrm>
            <a:custGeom>
              <a:avLst/>
              <a:gdLst/>
              <a:ahLst/>
              <a:cxnLst/>
              <a:rect l="l" t="t" r="r" b="b"/>
              <a:pathLst>
                <a:path w="2131" h="76" extrusionOk="0">
                  <a:moveTo>
                    <a:pt x="44" y="0"/>
                  </a:moveTo>
                  <a:cubicBezTo>
                    <a:pt x="1" y="8"/>
                    <a:pt x="1" y="69"/>
                    <a:pt x="44" y="76"/>
                  </a:cubicBezTo>
                  <a:lnTo>
                    <a:pt x="2088" y="76"/>
                  </a:lnTo>
                  <a:cubicBezTo>
                    <a:pt x="2131" y="69"/>
                    <a:pt x="2131" y="8"/>
                    <a:pt x="208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9"/>
            <p:cNvSpPr/>
            <p:nvPr/>
          </p:nvSpPr>
          <p:spPr>
            <a:xfrm>
              <a:off x="5019525" y="1394925"/>
              <a:ext cx="53325" cy="1975"/>
            </a:xfrm>
            <a:custGeom>
              <a:avLst/>
              <a:gdLst/>
              <a:ahLst/>
              <a:cxnLst/>
              <a:rect l="l" t="t" r="r" b="b"/>
              <a:pathLst>
                <a:path w="2133" h="79" extrusionOk="0">
                  <a:moveTo>
                    <a:pt x="40" y="1"/>
                  </a:moveTo>
                  <a:cubicBezTo>
                    <a:pt x="18" y="1"/>
                    <a:pt x="1" y="17"/>
                    <a:pt x="1" y="40"/>
                  </a:cubicBezTo>
                  <a:cubicBezTo>
                    <a:pt x="1" y="61"/>
                    <a:pt x="18" y="79"/>
                    <a:pt x="40" y="79"/>
                  </a:cubicBezTo>
                  <a:cubicBezTo>
                    <a:pt x="42" y="79"/>
                    <a:pt x="45" y="78"/>
                    <a:pt x="47" y="78"/>
                  </a:cubicBezTo>
                  <a:lnTo>
                    <a:pt x="2091" y="78"/>
                  </a:lnTo>
                  <a:cubicBezTo>
                    <a:pt x="2133" y="70"/>
                    <a:pt x="2133" y="9"/>
                    <a:pt x="2091" y="1"/>
                  </a:cubicBezTo>
                  <a:lnTo>
                    <a:pt x="47" y="1"/>
                  </a:lnTo>
                  <a:cubicBezTo>
                    <a:pt x="45" y="1"/>
                    <a:pt x="42" y="1"/>
                    <a:pt x="40"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9"/>
            <p:cNvSpPr/>
            <p:nvPr/>
          </p:nvSpPr>
          <p:spPr>
            <a:xfrm>
              <a:off x="5019600" y="1388475"/>
              <a:ext cx="53275" cy="1950"/>
            </a:xfrm>
            <a:custGeom>
              <a:avLst/>
              <a:gdLst/>
              <a:ahLst/>
              <a:cxnLst/>
              <a:rect l="l" t="t" r="r" b="b"/>
              <a:pathLst>
                <a:path w="2131" h="78" extrusionOk="0">
                  <a:moveTo>
                    <a:pt x="44" y="1"/>
                  </a:moveTo>
                  <a:cubicBezTo>
                    <a:pt x="1" y="8"/>
                    <a:pt x="1" y="70"/>
                    <a:pt x="44" y="77"/>
                  </a:cubicBezTo>
                  <a:lnTo>
                    <a:pt x="2088" y="77"/>
                  </a:lnTo>
                  <a:cubicBezTo>
                    <a:pt x="2131" y="70"/>
                    <a:pt x="2131" y="8"/>
                    <a:pt x="2088"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9"/>
            <p:cNvSpPr/>
            <p:nvPr/>
          </p:nvSpPr>
          <p:spPr>
            <a:xfrm>
              <a:off x="4995500" y="1386300"/>
              <a:ext cx="19200" cy="19200"/>
            </a:xfrm>
            <a:custGeom>
              <a:avLst/>
              <a:gdLst/>
              <a:ahLst/>
              <a:cxnLst/>
              <a:rect l="l" t="t" r="r" b="b"/>
              <a:pathLst>
                <a:path w="768" h="768" extrusionOk="0">
                  <a:moveTo>
                    <a:pt x="44" y="1"/>
                  </a:moveTo>
                  <a:cubicBezTo>
                    <a:pt x="21" y="1"/>
                    <a:pt x="1" y="20"/>
                    <a:pt x="1" y="44"/>
                  </a:cubicBezTo>
                  <a:lnTo>
                    <a:pt x="1" y="724"/>
                  </a:lnTo>
                  <a:cubicBezTo>
                    <a:pt x="1" y="748"/>
                    <a:pt x="21" y="768"/>
                    <a:pt x="44" y="768"/>
                  </a:cubicBezTo>
                  <a:lnTo>
                    <a:pt x="724" y="768"/>
                  </a:lnTo>
                  <a:cubicBezTo>
                    <a:pt x="748" y="768"/>
                    <a:pt x="768" y="748"/>
                    <a:pt x="768" y="724"/>
                  </a:cubicBezTo>
                  <a:lnTo>
                    <a:pt x="768" y="44"/>
                  </a:lnTo>
                  <a:cubicBezTo>
                    <a:pt x="768" y="20"/>
                    <a:pt x="748" y="1"/>
                    <a:pt x="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9"/>
            <p:cNvSpPr/>
            <p:nvPr/>
          </p:nvSpPr>
          <p:spPr>
            <a:xfrm>
              <a:off x="4999925" y="1391075"/>
              <a:ext cx="10475" cy="9675"/>
            </a:xfrm>
            <a:custGeom>
              <a:avLst/>
              <a:gdLst/>
              <a:ahLst/>
              <a:cxnLst/>
              <a:rect l="l" t="t" r="r" b="b"/>
              <a:pathLst>
                <a:path w="419" h="387" extrusionOk="0">
                  <a:moveTo>
                    <a:pt x="356" y="0"/>
                  </a:moveTo>
                  <a:cubicBezTo>
                    <a:pt x="346" y="0"/>
                    <a:pt x="335" y="4"/>
                    <a:pt x="326" y="14"/>
                  </a:cubicBezTo>
                  <a:lnTo>
                    <a:pt x="28" y="312"/>
                  </a:lnTo>
                  <a:cubicBezTo>
                    <a:pt x="1" y="339"/>
                    <a:pt x="20" y="386"/>
                    <a:pt x="59" y="386"/>
                  </a:cubicBezTo>
                  <a:cubicBezTo>
                    <a:pt x="70" y="386"/>
                    <a:pt x="82" y="381"/>
                    <a:pt x="90" y="374"/>
                  </a:cubicBezTo>
                  <a:lnTo>
                    <a:pt x="387" y="76"/>
                  </a:lnTo>
                  <a:cubicBezTo>
                    <a:pt x="419" y="44"/>
                    <a:pt x="389" y="0"/>
                    <a:pt x="35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9"/>
            <p:cNvSpPr/>
            <p:nvPr/>
          </p:nvSpPr>
          <p:spPr>
            <a:xfrm>
              <a:off x="4999875" y="1391100"/>
              <a:ext cx="10425" cy="9650"/>
            </a:xfrm>
            <a:custGeom>
              <a:avLst/>
              <a:gdLst/>
              <a:ahLst/>
              <a:cxnLst/>
              <a:rect l="l" t="t" r="r" b="b"/>
              <a:pathLst>
                <a:path w="417" h="386" extrusionOk="0">
                  <a:moveTo>
                    <a:pt x="63" y="1"/>
                  </a:moveTo>
                  <a:cubicBezTo>
                    <a:pt x="29" y="1"/>
                    <a:pt x="1" y="43"/>
                    <a:pt x="30" y="75"/>
                  </a:cubicBezTo>
                  <a:lnTo>
                    <a:pt x="328" y="372"/>
                  </a:lnTo>
                  <a:cubicBezTo>
                    <a:pt x="336" y="380"/>
                    <a:pt x="347" y="385"/>
                    <a:pt x="359" y="385"/>
                  </a:cubicBezTo>
                  <a:cubicBezTo>
                    <a:pt x="397" y="385"/>
                    <a:pt x="417" y="338"/>
                    <a:pt x="390" y="311"/>
                  </a:cubicBezTo>
                  <a:lnTo>
                    <a:pt x="92" y="13"/>
                  </a:lnTo>
                  <a:cubicBezTo>
                    <a:pt x="83" y="4"/>
                    <a:pt x="72" y="1"/>
                    <a:pt x="63"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9"/>
            <p:cNvSpPr/>
            <p:nvPr/>
          </p:nvSpPr>
          <p:spPr>
            <a:xfrm>
              <a:off x="5019600" y="1378450"/>
              <a:ext cx="35500" cy="1975"/>
            </a:xfrm>
            <a:custGeom>
              <a:avLst/>
              <a:gdLst/>
              <a:ahLst/>
              <a:cxnLst/>
              <a:rect l="l" t="t" r="r" b="b"/>
              <a:pathLst>
                <a:path w="1420" h="79" extrusionOk="0">
                  <a:moveTo>
                    <a:pt x="1381" y="1"/>
                  </a:moveTo>
                  <a:cubicBezTo>
                    <a:pt x="1379" y="1"/>
                    <a:pt x="1377" y="1"/>
                    <a:pt x="1374" y="1"/>
                  </a:cubicBezTo>
                  <a:lnTo>
                    <a:pt x="43" y="1"/>
                  </a:lnTo>
                  <a:cubicBezTo>
                    <a:pt x="1" y="8"/>
                    <a:pt x="1" y="69"/>
                    <a:pt x="43" y="78"/>
                  </a:cubicBezTo>
                  <a:lnTo>
                    <a:pt x="1374" y="78"/>
                  </a:lnTo>
                  <a:cubicBezTo>
                    <a:pt x="1376" y="78"/>
                    <a:pt x="1379" y="78"/>
                    <a:pt x="1381" y="78"/>
                  </a:cubicBezTo>
                  <a:cubicBezTo>
                    <a:pt x="1402" y="78"/>
                    <a:pt x="1420" y="61"/>
                    <a:pt x="1420" y="39"/>
                  </a:cubicBezTo>
                  <a:cubicBezTo>
                    <a:pt x="1420" y="17"/>
                    <a:pt x="1402" y="1"/>
                    <a:pt x="1381"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9"/>
            <p:cNvSpPr/>
            <p:nvPr/>
          </p:nvSpPr>
          <p:spPr>
            <a:xfrm>
              <a:off x="5019600" y="1372000"/>
              <a:ext cx="53275" cy="1925"/>
            </a:xfrm>
            <a:custGeom>
              <a:avLst/>
              <a:gdLst/>
              <a:ahLst/>
              <a:cxnLst/>
              <a:rect l="l" t="t" r="r" b="b"/>
              <a:pathLst>
                <a:path w="2131" h="77" extrusionOk="0">
                  <a:moveTo>
                    <a:pt x="44" y="0"/>
                  </a:moveTo>
                  <a:cubicBezTo>
                    <a:pt x="1" y="8"/>
                    <a:pt x="1" y="70"/>
                    <a:pt x="44" y="77"/>
                  </a:cubicBezTo>
                  <a:lnTo>
                    <a:pt x="2088" y="77"/>
                  </a:lnTo>
                  <a:cubicBezTo>
                    <a:pt x="2131" y="70"/>
                    <a:pt x="2131" y="8"/>
                    <a:pt x="2088"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9"/>
            <p:cNvSpPr/>
            <p:nvPr/>
          </p:nvSpPr>
          <p:spPr>
            <a:xfrm>
              <a:off x="5019600" y="1365525"/>
              <a:ext cx="53275" cy="1950"/>
            </a:xfrm>
            <a:custGeom>
              <a:avLst/>
              <a:gdLst/>
              <a:ahLst/>
              <a:cxnLst/>
              <a:rect l="l" t="t" r="r" b="b"/>
              <a:pathLst>
                <a:path w="2131" h="78" extrusionOk="0">
                  <a:moveTo>
                    <a:pt x="44" y="1"/>
                  </a:moveTo>
                  <a:cubicBezTo>
                    <a:pt x="1" y="8"/>
                    <a:pt x="1" y="70"/>
                    <a:pt x="44" y="77"/>
                  </a:cubicBezTo>
                  <a:lnTo>
                    <a:pt x="2088" y="77"/>
                  </a:lnTo>
                  <a:cubicBezTo>
                    <a:pt x="2131" y="70"/>
                    <a:pt x="2131" y="8"/>
                    <a:pt x="2088"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9"/>
            <p:cNvSpPr/>
            <p:nvPr/>
          </p:nvSpPr>
          <p:spPr>
            <a:xfrm>
              <a:off x="4995500" y="1363350"/>
              <a:ext cx="19200" cy="19225"/>
            </a:xfrm>
            <a:custGeom>
              <a:avLst/>
              <a:gdLst/>
              <a:ahLst/>
              <a:cxnLst/>
              <a:rect l="l" t="t" r="r" b="b"/>
              <a:pathLst>
                <a:path w="768" h="769" extrusionOk="0">
                  <a:moveTo>
                    <a:pt x="44" y="1"/>
                  </a:moveTo>
                  <a:cubicBezTo>
                    <a:pt x="21" y="1"/>
                    <a:pt x="1" y="21"/>
                    <a:pt x="1" y="45"/>
                  </a:cubicBezTo>
                  <a:lnTo>
                    <a:pt x="1" y="724"/>
                  </a:lnTo>
                  <a:cubicBezTo>
                    <a:pt x="1" y="749"/>
                    <a:pt x="21" y="769"/>
                    <a:pt x="44" y="769"/>
                  </a:cubicBezTo>
                  <a:lnTo>
                    <a:pt x="724" y="769"/>
                  </a:lnTo>
                  <a:cubicBezTo>
                    <a:pt x="749" y="769"/>
                    <a:pt x="768" y="749"/>
                    <a:pt x="768" y="724"/>
                  </a:cubicBezTo>
                  <a:lnTo>
                    <a:pt x="768" y="45"/>
                  </a:lnTo>
                  <a:cubicBezTo>
                    <a:pt x="768" y="20"/>
                    <a:pt x="748" y="1"/>
                    <a:pt x="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9"/>
            <p:cNvSpPr/>
            <p:nvPr/>
          </p:nvSpPr>
          <p:spPr>
            <a:xfrm>
              <a:off x="4998575" y="1367700"/>
              <a:ext cx="125" cy="10400"/>
            </a:xfrm>
            <a:custGeom>
              <a:avLst/>
              <a:gdLst/>
              <a:ahLst/>
              <a:cxnLst/>
              <a:rect l="l" t="t" r="r" b="b"/>
              <a:pathLst>
                <a:path w="5" h="416" extrusionOk="0">
                  <a:moveTo>
                    <a:pt x="0" y="1"/>
                  </a:moveTo>
                  <a:lnTo>
                    <a:pt x="0" y="416"/>
                  </a:lnTo>
                  <a:lnTo>
                    <a:pt x="4" y="416"/>
                  </a:lnTo>
                  <a:lnTo>
                    <a:pt x="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9"/>
            <p:cNvSpPr/>
            <p:nvPr/>
          </p:nvSpPr>
          <p:spPr>
            <a:xfrm>
              <a:off x="4998675" y="1367700"/>
              <a:ext cx="625" cy="10400"/>
            </a:xfrm>
            <a:custGeom>
              <a:avLst/>
              <a:gdLst/>
              <a:ahLst/>
              <a:cxnLst/>
              <a:rect l="l" t="t" r="r" b="b"/>
              <a:pathLst>
                <a:path w="25" h="416" extrusionOk="0">
                  <a:moveTo>
                    <a:pt x="0" y="1"/>
                  </a:moveTo>
                  <a:lnTo>
                    <a:pt x="0" y="416"/>
                  </a:lnTo>
                  <a:lnTo>
                    <a:pt x="24" y="416"/>
                  </a:lnTo>
                  <a:lnTo>
                    <a:pt x="2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9"/>
            <p:cNvSpPr/>
            <p:nvPr/>
          </p:nvSpPr>
          <p:spPr>
            <a:xfrm>
              <a:off x="4999275" y="1367700"/>
              <a:ext cx="625" cy="10400"/>
            </a:xfrm>
            <a:custGeom>
              <a:avLst/>
              <a:gdLst/>
              <a:ahLst/>
              <a:cxnLst/>
              <a:rect l="l" t="t" r="r" b="b"/>
              <a:pathLst>
                <a:path w="25" h="416" extrusionOk="0">
                  <a:moveTo>
                    <a:pt x="0" y="1"/>
                  </a:moveTo>
                  <a:lnTo>
                    <a:pt x="0"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9"/>
            <p:cNvSpPr/>
            <p:nvPr/>
          </p:nvSpPr>
          <p:spPr>
            <a:xfrm>
              <a:off x="4999875" y="1367700"/>
              <a:ext cx="650" cy="10400"/>
            </a:xfrm>
            <a:custGeom>
              <a:avLst/>
              <a:gdLst/>
              <a:ahLst/>
              <a:cxnLst/>
              <a:rect l="l" t="t" r="r" b="b"/>
              <a:pathLst>
                <a:path w="26" h="416" extrusionOk="0">
                  <a:moveTo>
                    <a:pt x="1" y="1"/>
                  </a:moveTo>
                  <a:lnTo>
                    <a:pt x="1" y="416"/>
                  </a:lnTo>
                  <a:lnTo>
                    <a:pt x="26" y="416"/>
                  </a:lnTo>
                  <a:lnTo>
                    <a:pt x="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9"/>
            <p:cNvSpPr/>
            <p:nvPr/>
          </p:nvSpPr>
          <p:spPr>
            <a:xfrm>
              <a:off x="5000500" y="1367700"/>
              <a:ext cx="625" cy="10400"/>
            </a:xfrm>
            <a:custGeom>
              <a:avLst/>
              <a:gdLst/>
              <a:ahLst/>
              <a:cxnLst/>
              <a:rect l="l" t="t" r="r" b="b"/>
              <a:pathLst>
                <a:path w="25" h="416" extrusionOk="0">
                  <a:moveTo>
                    <a:pt x="1" y="1"/>
                  </a:moveTo>
                  <a:lnTo>
                    <a:pt x="1"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9"/>
            <p:cNvSpPr/>
            <p:nvPr/>
          </p:nvSpPr>
          <p:spPr>
            <a:xfrm>
              <a:off x="5001125" y="1367700"/>
              <a:ext cx="625" cy="10400"/>
            </a:xfrm>
            <a:custGeom>
              <a:avLst/>
              <a:gdLst/>
              <a:ahLst/>
              <a:cxnLst/>
              <a:rect l="l" t="t" r="r" b="b"/>
              <a:pathLst>
                <a:path w="25" h="416" extrusionOk="0">
                  <a:moveTo>
                    <a:pt x="1" y="1"/>
                  </a:moveTo>
                  <a:lnTo>
                    <a:pt x="1" y="416"/>
                  </a:lnTo>
                  <a:lnTo>
                    <a:pt x="24" y="416"/>
                  </a:lnTo>
                  <a:lnTo>
                    <a:pt x="2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9"/>
            <p:cNvSpPr/>
            <p:nvPr/>
          </p:nvSpPr>
          <p:spPr>
            <a:xfrm>
              <a:off x="5001725" y="1367700"/>
              <a:ext cx="650" cy="10400"/>
            </a:xfrm>
            <a:custGeom>
              <a:avLst/>
              <a:gdLst/>
              <a:ahLst/>
              <a:cxnLst/>
              <a:rect l="l" t="t" r="r" b="b"/>
              <a:pathLst>
                <a:path w="26" h="416" extrusionOk="0">
                  <a:moveTo>
                    <a:pt x="0" y="1"/>
                  </a:moveTo>
                  <a:lnTo>
                    <a:pt x="0"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9"/>
            <p:cNvSpPr/>
            <p:nvPr/>
          </p:nvSpPr>
          <p:spPr>
            <a:xfrm>
              <a:off x="5002350" y="1367700"/>
              <a:ext cx="650" cy="10400"/>
            </a:xfrm>
            <a:custGeom>
              <a:avLst/>
              <a:gdLst/>
              <a:ahLst/>
              <a:cxnLst/>
              <a:rect l="l" t="t" r="r" b="b"/>
              <a:pathLst>
                <a:path w="26" h="416" extrusionOk="0">
                  <a:moveTo>
                    <a:pt x="0" y="1"/>
                  </a:moveTo>
                  <a:lnTo>
                    <a:pt x="0"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9"/>
            <p:cNvSpPr/>
            <p:nvPr/>
          </p:nvSpPr>
          <p:spPr>
            <a:xfrm>
              <a:off x="5002975" y="1367700"/>
              <a:ext cx="625" cy="10400"/>
            </a:xfrm>
            <a:custGeom>
              <a:avLst/>
              <a:gdLst/>
              <a:ahLst/>
              <a:cxnLst/>
              <a:rect l="l" t="t" r="r" b="b"/>
              <a:pathLst>
                <a:path w="25" h="416" extrusionOk="0">
                  <a:moveTo>
                    <a:pt x="0" y="1"/>
                  </a:moveTo>
                  <a:lnTo>
                    <a:pt x="0"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9"/>
            <p:cNvSpPr/>
            <p:nvPr/>
          </p:nvSpPr>
          <p:spPr>
            <a:xfrm>
              <a:off x="5003550" y="1367700"/>
              <a:ext cx="650" cy="10400"/>
            </a:xfrm>
            <a:custGeom>
              <a:avLst/>
              <a:gdLst/>
              <a:ahLst/>
              <a:cxnLst/>
              <a:rect l="l" t="t" r="r" b="b"/>
              <a:pathLst>
                <a:path w="26" h="416" extrusionOk="0">
                  <a:moveTo>
                    <a:pt x="1" y="1"/>
                  </a:moveTo>
                  <a:lnTo>
                    <a:pt x="1" y="416"/>
                  </a:lnTo>
                  <a:lnTo>
                    <a:pt x="26" y="416"/>
                  </a:lnTo>
                  <a:lnTo>
                    <a:pt x="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9"/>
            <p:cNvSpPr/>
            <p:nvPr/>
          </p:nvSpPr>
          <p:spPr>
            <a:xfrm>
              <a:off x="5004175" y="1367700"/>
              <a:ext cx="650" cy="10400"/>
            </a:xfrm>
            <a:custGeom>
              <a:avLst/>
              <a:gdLst/>
              <a:ahLst/>
              <a:cxnLst/>
              <a:rect l="l" t="t" r="r" b="b"/>
              <a:pathLst>
                <a:path w="26" h="416" extrusionOk="0">
                  <a:moveTo>
                    <a:pt x="1" y="1"/>
                  </a:moveTo>
                  <a:lnTo>
                    <a:pt x="1" y="416"/>
                  </a:lnTo>
                  <a:lnTo>
                    <a:pt x="26" y="416"/>
                  </a:lnTo>
                  <a:lnTo>
                    <a:pt x="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9"/>
            <p:cNvSpPr/>
            <p:nvPr/>
          </p:nvSpPr>
          <p:spPr>
            <a:xfrm>
              <a:off x="5004800" y="1367700"/>
              <a:ext cx="650" cy="10400"/>
            </a:xfrm>
            <a:custGeom>
              <a:avLst/>
              <a:gdLst/>
              <a:ahLst/>
              <a:cxnLst/>
              <a:rect l="l" t="t" r="r" b="b"/>
              <a:pathLst>
                <a:path w="26" h="416" extrusionOk="0">
                  <a:moveTo>
                    <a:pt x="1" y="1"/>
                  </a:moveTo>
                  <a:lnTo>
                    <a:pt x="1"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9"/>
            <p:cNvSpPr/>
            <p:nvPr/>
          </p:nvSpPr>
          <p:spPr>
            <a:xfrm>
              <a:off x="5005425" y="1367700"/>
              <a:ext cx="625" cy="10400"/>
            </a:xfrm>
            <a:custGeom>
              <a:avLst/>
              <a:gdLst/>
              <a:ahLst/>
              <a:cxnLst/>
              <a:rect l="l" t="t" r="r" b="b"/>
              <a:pathLst>
                <a:path w="25" h="416" extrusionOk="0">
                  <a:moveTo>
                    <a:pt x="0" y="1"/>
                  </a:moveTo>
                  <a:lnTo>
                    <a:pt x="0" y="416"/>
                  </a:lnTo>
                  <a:lnTo>
                    <a:pt x="24" y="416"/>
                  </a:lnTo>
                  <a:lnTo>
                    <a:pt x="24"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9"/>
            <p:cNvSpPr/>
            <p:nvPr/>
          </p:nvSpPr>
          <p:spPr>
            <a:xfrm>
              <a:off x="5006025" y="1367700"/>
              <a:ext cx="650" cy="10400"/>
            </a:xfrm>
            <a:custGeom>
              <a:avLst/>
              <a:gdLst/>
              <a:ahLst/>
              <a:cxnLst/>
              <a:rect l="l" t="t" r="r" b="b"/>
              <a:pathLst>
                <a:path w="26" h="416" extrusionOk="0">
                  <a:moveTo>
                    <a:pt x="0" y="1"/>
                  </a:moveTo>
                  <a:lnTo>
                    <a:pt x="0"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9"/>
            <p:cNvSpPr/>
            <p:nvPr/>
          </p:nvSpPr>
          <p:spPr>
            <a:xfrm>
              <a:off x="5006650" y="1367700"/>
              <a:ext cx="625" cy="10400"/>
            </a:xfrm>
            <a:custGeom>
              <a:avLst/>
              <a:gdLst/>
              <a:ahLst/>
              <a:cxnLst/>
              <a:rect l="l" t="t" r="r" b="b"/>
              <a:pathLst>
                <a:path w="25" h="416" extrusionOk="0">
                  <a:moveTo>
                    <a:pt x="0" y="1"/>
                  </a:moveTo>
                  <a:lnTo>
                    <a:pt x="0"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9"/>
            <p:cNvSpPr/>
            <p:nvPr/>
          </p:nvSpPr>
          <p:spPr>
            <a:xfrm>
              <a:off x="5007250" y="1367700"/>
              <a:ext cx="625" cy="10400"/>
            </a:xfrm>
            <a:custGeom>
              <a:avLst/>
              <a:gdLst/>
              <a:ahLst/>
              <a:cxnLst/>
              <a:rect l="l" t="t" r="r" b="b"/>
              <a:pathLst>
                <a:path w="25" h="416" extrusionOk="0">
                  <a:moveTo>
                    <a:pt x="1" y="1"/>
                  </a:moveTo>
                  <a:lnTo>
                    <a:pt x="1"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9"/>
            <p:cNvSpPr/>
            <p:nvPr/>
          </p:nvSpPr>
          <p:spPr>
            <a:xfrm>
              <a:off x="5007875" y="1367700"/>
              <a:ext cx="625" cy="10400"/>
            </a:xfrm>
            <a:custGeom>
              <a:avLst/>
              <a:gdLst/>
              <a:ahLst/>
              <a:cxnLst/>
              <a:rect l="l" t="t" r="r" b="b"/>
              <a:pathLst>
                <a:path w="25" h="416" extrusionOk="0">
                  <a:moveTo>
                    <a:pt x="1" y="1"/>
                  </a:moveTo>
                  <a:lnTo>
                    <a:pt x="1"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9"/>
            <p:cNvSpPr/>
            <p:nvPr/>
          </p:nvSpPr>
          <p:spPr>
            <a:xfrm>
              <a:off x="5008475" y="1367700"/>
              <a:ext cx="650" cy="10400"/>
            </a:xfrm>
            <a:custGeom>
              <a:avLst/>
              <a:gdLst/>
              <a:ahLst/>
              <a:cxnLst/>
              <a:rect l="l" t="t" r="r" b="b"/>
              <a:pathLst>
                <a:path w="26" h="416" extrusionOk="0">
                  <a:moveTo>
                    <a:pt x="1" y="1"/>
                  </a:moveTo>
                  <a:lnTo>
                    <a:pt x="1"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9"/>
            <p:cNvSpPr/>
            <p:nvPr/>
          </p:nvSpPr>
          <p:spPr>
            <a:xfrm>
              <a:off x="5009100" y="1367700"/>
              <a:ext cx="650" cy="10400"/>
            </a:xfrm>
            <a:custGeom>
              <a:avLst/>
              <a:gdLst/>
              <a:ahLst/>
              <a:cxnLst/>
              <a:rect l="l" t="t" r="r" b="b"/>
              <a:pathLst>
                <a:path w="26" h="416" extrusionOk="0">
                  <a:moveTo>
                    <a:pt x="0" y="1"/>
                  </a:moveTo>
                  <a:lnTo>
                    <a:pt x="0"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9"/>
            <p:cNvSpPr/>
            <p:nvPr/>
          </p:nvSpPr>
          <p:spPr>
            <a:xfrm>
              <a:off x="5009725" y="1367700"/>
              <a:ext cx="650" cy="10400"/>
            </a:xfrm>
            <a:custGeom>
              <a:avLst/>
              <a:gdLst/>
              <a:ahLst/>
              <a:cxnLst/>
              <a:rect l="l" t="t" r="r" b="b"/>
              <a:pathLst>
                <a:path w="26" h="416" extrusionOk="0">
                  <a:moveTo>
                    <a:pt x="0" y="1"/>
                  </a:moveTo>
                  <a:lnTo>
                    <a:pt x="0"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9"/>
            <p:cNvSpPr/>
            <p:nvPr/>
          </p:nvSpPr>
          <p:spPr>
            <a:xfrm>
              <a:off x="5010325" y="1367700"/>
              <a:ext cx="625" cy="10400"/>
            </a:xfrm>
            <a:custGeom>
              <a:avLst/>
              <a:gdLst/>
              <a:ahLst/>
              <a:cxnLst/>
              <a:rect l="l" t="t" r="r" b="b"/>
              <a:pathLst>
                <a:path w="25" h="416" extrusionOk="0">
                  <a:moveTo>
                    <a:pt x="0" y="1"/>
                  </a:moveTo>
                  <a:lnTo>
                    <a:pt x="0" y="416"/>
                  </a:lnTo>
                  <a:lnTo>
                    <a:pt x="25" y="416"/>
                  </a:lnTo>
                  <a:lnTo>
                    <a:pt x="25"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9"/>
            <p:cNvSpPr/>
            <p:nvPr/>
          </p:nvSpPr>
          <p:spPr>
            <a:xfrm>
              <a:off x="5010925" y="1367700"/>
              <a:ext cx="650" cy="10400"/>
            </a:xfrm>
            <a:custGeom>
              <a:avLst/>
              <a:gdLst/>
              <a:ahLst/>
              <a:cxnLst/>
              <a:rect l="l" t="t" r="r" b="b"/>
              <a:pathLst>
                <a:path w="26" h="416" extrusionOk="0">
                  <a:moveTo>
                    <a:pt x="1" y="1"/>
                  </a:moveTo>
                  <a:lnTo>
                    <a:pt x="1" y="416"/>
                  </a:lnTo>
                  <a:lnTo>
                    <a:pt x="26" y="416"/>
                  </a:lnTo>
                  <a:lnTo>
                    <a:pt x="2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9"/>
            <p:cNvSpPr/>
            <p:nvPr/>
          </p:nvSpPr>
          <p:spPr>
            <a:xfrm>
              <a:off x="5011550" y="1367700"/>
              <a:ext cx="150" cy="10400"/>
            </a:xfrm>
            <a:custGeom>
              <a:avLst/>
              <a:gdLst/>
              <a:ahLst/>
              <a:cxnLst/>
              <a:rect l="l" t="t" r="r" b="b"/>
              <a:pathLst>
                <a:path w="6" h="416" extrusionOk="0">
                  <a:moveTo>
                    <a:pt x="1" y="1"/>
                  </a:moveTo>
                  <a:lnTo>
                    <a:pt x="1" y="416"/>
                  </a:lnTo>
                  <a:lnTo>
                    <a:pt x="6" y="416"/>
                  </a:lnTo>
                  <a:lnTo>
                    <a:pt x="6"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9"/>
            <p:cNvSpPr/>
            <p:nvPr/>
          </p:nvSpPr>
          <p:spPr>
            <a:xfrm>
              <a:off x="4660350" y="1453050"/>
              <a:ext cx="539725" cy="110800"/>
            </a:xfrm>
            <a:custGeom>
              <a:avLst/>
              <a:gdLst/>
              <a:ahLst/>
              <a:cxnLst/>
              <a:rect l="l" t="t" r="r" b="b"/>
              <a:pathLst>
                <a:path w="21589" h="4432" extrusionOk="0">
                  <a:moveTo>
                    <a:pt x="21017" y="321"/>
                  </a:moveTo>
                  <a:cubicBezTo>
                    <a:pt x="21156" y="321"/>
                    <a:pt x="21268" y="434"/>
                    <a:pt x="21268" y="572"/>
                  </a:cubicBezTo>
                  <a:lnTo>
                    <a:pt x="21268" y="2217"/>
                  </a:lnTo>
                  <a:lnTo>
                    <a:pt x="21268" y="3861"/>
                  </a:lnTo>
                  <a:cubicBezTo>
                    <a:pt x="21268" y="3999"/>
                    <a:pt x="21156" y="4111"/>
                    <a:pt x="21017" y="4112"/>
                  </a:cubicBezTo>
                  <a:lnTo>
                    <a:pt x="572" y="4112"/>
                  </a:lnTo>
                  <a:cubicBezTo>
                    <a:pt x="434" y="4112"/>
                    <a:pt x="322" y="3999"/>
                    <a:pt x="322" y="3861"/>
                  </a:cubicBezTo>
                  <a:lnTo>
                    <a:pt x="322" y="572"/>
                  </a:lnTo>
                  <a:cubicBezTo>
                    <a:pt x="322" y="434"/>
                    <a:pt x="434" y="321"/>
                    <a:pt x="572" y="321"/>
                  </a:cubicBezTo>
                  <a:close/>
                  <a:moveTo>
                    <a:pt x="251" y="0"/>
                  </a:moveTo>
                  <a:cubicBezTo>
                    <a:pt x="113" y="0"/>
                    <a:pt x="1" y="112"/>
                    <a:pt x="1" y="251"/>
                  </a:cubicBezTo>
                  <a:lnTo>
                    <a:pt x="1" y="4182"/>
                  </a:lnTo>
                  <a:cubicBezTo>
                    <a:pt x="1" y="4320"/>
                    <a:pt x="113" y="4432"/>
                    <a:pt x="251" y="4432"/>
                  </a:cubicBezTo>
                  <a:lnTo>
                    <a:pt x="21338" y="4432"/>
                  </a:lnTo>
                  <a:cubicBezTo>
                    <a:pt x="21476" y="4432"/>
                    <a:pt x="21589" y="4320"/>
                    <a:pt x="21589" y="4182"/>
                  </a:cubicBezTo>
                  <a:lnTo>
                    <a:pt x="21589" y="251"/>
                  </a:lnTo>
                  <a:cubicBezTo>
                    <a:pt x="21589" y="185"/>
                    <a:pt x="21562" y="120"/>
                    <a:pt x="21515" y="74"/>
                  </a:cubicBezTo>
                  <a:cubicBezTo>
                    <a:pt x="21469" y="26"/>
                    <a:pt x="21404" y="0"/>
                    <a:pt x="21338"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9"/>
            <p:cNvSpPr/>
            <p:nvPr/>
          </p:nvSpPr>
          <p:spPr>
            <a:xfrm>
              <a:off x="4668375" y="1461075"/>
              <a:ext cx="523675" cy="94775"/>
            </a:xfrm>
            <a:custGeom>
              <a:avLst/>
              <a:gdLst/>
              <a:ahLst/>
              <a:cxnLst/>
              <a:rect l="l" t="t" r="r" b="b"/>
              <a:pathLst>
                <a:path w="20947" h="3791" extrusionOk="0">
                  <a:moveTo>
                    <a:pt x="251" y="0"/>
                  </a:moveTo>
                  <a:cubicBezTo>
                    <a:pt x="113" y="0"/>
                    <a:pt x="1" y="113"/>
                    <a:pt x="1" y="251"/>
                  </a:cubicBezTo>
                  <a:lnTo>
                    <a:pt x="1" y="3540"/>
                  </a:lnTo>
                  <a:cubicBezTo>
                    <a:pt x="1" y="3679"/>
                    <a:pt x="113" y="3791"/>
                    <a:pt x="251" y="3791"/>
                  </a:cubicBezTo>
                  <a:lnTo>
                    <a:pt x="20696" y="3791"/>
                  </a:lnTo>
                  <a:cubicBezTo>
                    <a:pt x="20835" y="3791"/>
                    <a:pt x="20947" y="3679"/>
                    <a:pt x="20947" y="3540"/>
                  </a:cubicBezTo>
                  <a:lnTo>
                    <a:pt x="20947" y="251"/>
                  </a:lnTo>
                  <a:cubicBezTo>
                    <a:pt x="20947" y="113"/>
                    <a:pt x="20835" y="0"/>
                    <a:pt x="206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9"/>
            <p:cNvSpPr/>
            <p:nvPr/>
          </p:nvSpPr>
          <p:spPr>
            <a:xfrm>
              <a:off x="4719575" y="1476650"/>
              <a:ext cx="69925" cy="63100"/>
            </a:xfrm>
            <a:custGeom>
              <a:avLst/>
              <a:gdLst/>
              <a:ahLst/>
              <a:cxnLst/>
              <a:rect l="l" t="t" r="r" b="b"/>
              <a:pathLst>
                <a:path w="2797" h="2524" extrusionOk="0">
                  <a:moveTo>
                    <a:pt x="79" y="0"/>
                  </a:moveTo>
                  <a:cubicBezTo>
                    <a:pt x="36" y="1"/>
                    <a:pt x="0" y="37"/>
                    <a:pt x="0" y="80"/>
                  </a:cubicBezTo>
                  <a:cubicBezTo>
                    <a:pt x="0" y="89"/>
                    <a:pt x="1" y="100"/>
                    <a:pt x="3" y="109"/>
                  </a:cubicBezTo>
                  <a:lnTo>
                    <a:pt x="468" y="2386"/>
                  </a:lnTo>
                  <a:cubicBezTo>
                    <a:pt x="473" y="2420"/>
                    <a:pt x="492" y="2451"/>
                    <a:pt x="526" y="2480"/>
                  </a:cubicBezTo>
                  <a:cubicBezTo>
                    <a:pt x="559" y="2508"/>
                    <a:pt x="601" y="2523"/>
                    <a:pt x="644" y="2523"/>
                  </a:cubicBezTo>
                  <a:cubicBezTo>
                    <a:pt x="646" y="2523"/>
                    <a:pt x="647" y="2523"/>
                    <a:pt x="648" y="2523"/>
                  </a:cubicBezTo>
                  <a:lnTo>
                    <a:pt x="949" y="2523"/>
                  </a:lnTo>
                  <a:cubicBezTo>
                    <a:pt x="951" y="2523"/>
                    <a:pt x="954" y="2523"/>
                    <a:pt x="956" y="2523"/>
                  </a:cubicBezTo>
                  <a:cubicBezTo>
                    <a:pt x="996" y="2523"/>
                    <a:pt x="1035" y="2508"/>
                    <a:pt x="1064" y="2480"/>
                  </a:cubicBezTo>
                  <a:cubicBezTo>
                    <a:pt x="1092" y="2454"/>
                    <a:pt x="1114" y="2422"/>
                    <a:pt x="1128" y="2386"/>
                  </a:cubicBezTo>
                  <a:lnTo>
                    <a:pt x="1398" y="1572"/>
                  </a:lnTo>
                  <a:lnTo>
                    <a:pt x="1668" y="2386"/>
                  </a:lnTo>
                  <a:cubicBezTo>
                    <a:pt x="1681" y="2422"/>
                    <a:pt x="1703" y="2454"/>
                    <a:pt x="1731" y="2480"/>
                  </a:cubicBezTo>
                  <a:cubicBezTo>
                    <a:pt x="1761" y="2508"/>
                    <a:pt x="1801" y="2523"/>
                    <a:pt x="1841" y="2523"/>
                  </a:cubicBezTo>
                  <a:cubicBezTo>
                    <a:pt x="1843" y="2523"/>
                    <a:pt x="1846" y="2523"/>
                    <a:pt x="1848" y="2523"/>
                  </a:cubicBezTo>
                  <a:lnTo>
                    <a:pt x="2147" y="2523"/>
                  </a:lnTo>
                  <a:cubicBezTo>
                    <a:pt x="2149" y="2523"/>
                    <a:pt x="2150" y="2523"/>
                    <a:pt x="2151" y="2523"/>
                  </a:cubicBezTo>
                  <a:cubicBezTo>
                    <a:pt x="2194" y="2523"/>
                    <a:pt x="2236" y="2508"/>
                    <a:pt x="2269" y="2480"/>
                  </a:cubicBezTo>
                  <a:cubicBezTo>
                    <a:pt x="2303" y="2451"/>
                    <a:pt x="2322" y="2420"/>
                    <a:pt x="2327" y="2386"/>
                  </a:cubicBezTo>
                  <a:lnTo>
                    <a:pt x="2792" y="109"/>
                  </a:lnTo>
                  <a:cubicBezTo>
                    <a:pt x="2794" y="100"/>
                    <a:pt x="2795" y="89"/>
                    <a:pt x="2796" y="80"/>
                  </a:cubicBezTo>
                  <a:cubicBezTo>
                    <a:pt x="2795" y="37"/>
                    <a:pt x="2760" y="1"/>
                    <a:pt x="2717" y="0"/>
                  </a:cubicBezTo>
                  <a:lnTo>
                    <a:pt x="2244" y="0"/>
                  </a:lnTo>
                  <a:cubicBezTo>
                    <a:pt x="2220" y="0"/>
                    <a:pt x="2196" y="9"/>
                    <a:pt x="2176" y="22"/>
                  </a:cubicBezTo>
                  <a:cubicBezTo>
                    <a:pt x="2154" y="37"/>
                    <a:pt x="2140" y="61"/>
                    <a:pt x="2133" y="98"/>
                  </a:cubicBezTo>
                  <a:lnTo>
                    <a:pt x="1903" y="1316"/>
                  </a:lnTo>
                  <a:lnTo>
                    <a:pt x="1690" y="664"/>
                  </a:lnTo>
                  <a:cubicBezTo>
                    <a:pt x="1682" y="640"/>
                    <a:pt x="1671" y="618"/>
                    <a:pt x="1658" y="599"/>
                  </a:cubicBezTo>
                  <a:cubicBezTo>
                    <a:pt x="1640" y="572"/>
                    <a:pt x="1610" y="559"/>
                    <a:pt x="1568" y="559"/>
                  </a:cubicBezTo>
                  <a:lnTo>
                    <a:pt x="1229" y="559"/>
                  </a:lnTo>
                  <a:cubicBezTo>
                    <a:pt x="1186" y="559"/>
                    <a:pt x="1154" y="573"/>
                    <a:pt x="1138" y="599"/>
                  </a:cubicBezTo>
                  <a:cubicBezTo>
                    <a:pt x="1124" y="618"/>
                    <a:pt x="1114" y="640"/>
                    <a:pt x="1106" y="664"/>
                  </a:cubicBezTo>
                  <a:lnTo>
                    <a:pt x="894" y="1316"/>
                  </a:lnTo>
                  <a:lnTo>
                    <a:pt x="663" y="98"/>
                  </a:lnTo>
                  <a:cubicBezTo>
                    <a:pt x="656" y="61"/>
                    <a:pt x="641" y="37"/>
                    <a:pt x="619" y="22"/>
                  </a:cubicBezTo>
                  <a:cubicBezTo>
                    <a:pt x="600" y="9"/>
                    <a:pt x="576" y="0"/>
                    <a:pt x="551"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9"/>
            <p:cNvSpPr/>
            <p:nvPr/>
          </p:nvSpPr>
          <p:spPr>
            <a:xfrm>
              <a:off x="4789175" y="1476650"/>
              <a:ext cx="62700" cy="63050"/>
            </a:xfrm>
            <a:custGeom>
              <a:avLst/>
              <a:gdLst/>
              <a:ahLst/>
              <a:cxnLst/>
              <a:rect l="l" t="t" r="r" b="b"/>
              <a:pathLst>
                <a:path w="2508" h="2522" extrusionOk="0">
                  <a:moveTo>
                    <a:pt x="1254" y="711"/>
                  </a:moveTo>
                  <a:lnTo>
                    <a:pt x="1546" y="1575"/>
                  </a:lnTo>
                  <a:lnTo>
                    <a:pt x="962" y="1575"/>
                  </a:lnTo>
                  <a:lnTo>
                    <a:pt x="1254" y="711"/>
                  </a:lnTo>
                  <a:close/>
                  <a:moveTo>
                    <a:pt x="963" y="0"/>
                  </a:moveTo>
                  <a:cubicBezTo>
                    <a:pt x="915" y="0"/>
                    <a:pt x="880" y="15"/>
                    <a:pt x="854" y="41"/>
                  </a:cubicBezTo>
                  <a:cubicBezTo>
                    <a:pt x="831" y="63"/>
                    <a:pt x="813" y="89"/>
                    <a:pt x="802" y="119"/>
                  </a:cubicBezTo>
                  <a:lnTo>
                    <a:pt x="15" y="2389"/>
                  </a:lnTo>
                  <a:cubicBezTo>
                    <a:pt x="8" y="2406"/>
                    <a:pt x="3" y="2425"/>
                    <a:pt x="1" y="2443"/>
                  </a:cubicBezTo>
                  <a:cubicBezTo>
                    <a:pt x="2" y="2487"/>
                    <a:pt x="37" y="2522"/>
                    <a:pt x="81" y="2522"/>
                  </a:cubicBezTo>
                  <a:lnTo>
                    <a:pt x="534" y="2522"/>
                  </a:lnTo>
                  <a:cubicBezTo>
                    <a:pt x="583" y="2522"/>
                    <a:pt x="617" y="2513"/>
                    <a:pt x="637" y="2492"/>
                  </a:cubicBezTo>
                  <a:cubicBezTo>
                    <a:pt x="655" y="2475"/>
                    <a:pt x="667" y="2455"/>
                    <a:pt x="675" y="2432"/>
                  </a:cubicBezTo>
                  <a:lnTo>
                    <a:pt x="776" y="2133"/>
                  </a:lnTo>
                  <a:lnTo>
                    <a:pt x="1734" y="2133"/>
                  </a:lnTo>
                  <a:lnTo>
                    <a:pt x="1834" y="2432"/>
                  </a:lnTo>
                  <a:cubicBezTo>
                    <a:pt x="1841" y="2455"/>
                    <a:pt x="1855" y="2475"/>
                    <a:pt x="1872" y="2492"/>
                  </a:cubicBezTo>
                  <a:cubicBezTo>
                    <a:pt x="1893" y="2513"/>
                    <a:pt x="1927" y="2522"/>
                    <a:pt x="1975" y="2522"/>
                  </a:cubicBezTo>
                  <a:lnTo>
                    <a:pt x="2428" y="2522"/>
                  </a:lnTo>
                  <a:cubicBezTo>
                    <a:pt x="2472" y="2522"/>
                    <a:pt x="2508" y="2487"/>
                    <a:pt x="2508" y="2443"/>
                  </a:cubicBezTo>
                  <a:cubicBezTo>
                    <a:pt x="2506" y="2425"/>
                    <a:pt x="2502" y="2406"/>
                    <a:pt x="2493" y="2389"/>
                  </a:cubicBezTo>
                  <a:lnTo>
                    <a:pt x="1708" y="119"/>
                  </a:lnTo>
                  <a:cubicBezTo>
                    <a:pt x="1696" y="89"/>
                    <a:pt x="1679" y="63"/>
                    <a:pt x="1656" y="41"/>
                  </a:cubicBezTo>
                  <a:cubicBezTo>
                    <a:pt x="1631" y="14"/>
                    <a:pt x="1595" y="0"/>
                    <a:pt x="154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9"/>
            <p:cNvSpPr/>
            <p:nvPr/>
          </p:nvSpPr>
          <p:spPr>
            <a:xfrm>
              <a:off x="4859175" y="1476650"/>
              <a:ext cx="52975" cy="63050"/>
            </a:xfrm>
            <a:custGeom>
              <a:avLst/>
              <a:gdLst/>
              <a:ahLst/>
              <a:cxnLst/>
              <a:rect l="l" t="t" r="r" b="b"/>
              <a:pathLst>
                <a:path w="2119" h="2522" extrusionOk="0">
                  <a:moveTo>
                    <a:pt x="1073" y="559"/>
                  </a:moveTo>
                  <a:cubicBezTo>
                    <a:pt x="1175" y="559"/>
                    <a:pt x="1259" y="578"/>
                    <a:pt x="1324" y="616"/>
                  </a:cubicBezTo>
                  <a:cubicBezTo>
                    <a:pt x="1390" y="656"/>
                    <a:pt x="1423" y="725"/>
                    <a:pt x="1423" y="825"/>
                  </a:cubicBezTo>
                  <a:cubicBezTo>
                    <a:pt x="1423" y="927"/>
                    <a:pt x="1390" y="996"/>
                    <a:pt x="1324" y="1035"/>
                  </a:cubicBezTo>
                  <a:cubicBezTo>
                    <a:pt x="1258" y="1073"/>
                    <a:pt x="1175" y="1092"/>
                    <a:pt x="1073" y="1092"/>
                  </a:cubicBezTo>
                  <a:lnTo>
                    <a:pt x="666" y="1092"/>
                  </a:lnTo>
                  <a:lnTo>
                    <a:pt x="667" y="559"/>
                  </a:lnTo>
                  <a:close/>
                  <a:moveTo>
                    <a:pt x="1096" y="0"/>
                  </a:moveTo>
                  <a:cubicBezTo>
                    <a:pt x="1088" y="0"/>
                    <a:pt x="1081" y="0"/>
                    <a:pt x="1073" y="0"/>
                  </a:cubicBezTo>
                  <a:lnTo>
                    <a:pt x="98" y="0"/>
                  </a:lnTo>
                  <a:cubicBezTo>
                    <a:pt x="44" y="1"/>
                    <a:pt x="1" y="45"/>
                    <a:pt x="1" y="98"/>
                  </a:cubicBezTo>
                  <a:lnTo>
                    <a:pt x="1" y="2425"/>
                  </a:lnTo>
                  <a:cubicBezTo>
                    <a:pt x="1" y="2479"/>
                    <a:pt x="44" y="2522"/>
                    <a:pt x="98" y="2522"/>
                  </a:cubicBezTo>
                  <a:lnTo>
                    <a:pt x="570" y="2522"/>
                  </a:lnTo>
                  <a:cubicBezTo>
                    <a:pt x="623" y="2522"/>
                    <a:pt x="666" y="2479"/>
                    <a:pt x="667" y="2425"/>
                  </a:cubicBezTo>
                  <a:lnTo>
                    <a:pt x="667" y="1654"/>
                  </a:lnTo>
                  <a:lnTo>
                    <a:pt x="998" y="1654"/>
                  </a:lnTo>
                  <a:lnTo>
                    <a:pt x="1398" y="2425"/>
                  </a:lnTo>
                  <a:cubicBezTo>
                    <a:pt x="1411" y="2448"/>
                    <a:pt x="1427" y="2470"/>
                    <a:pt x="1447" y="2490"/>
                  </a:cubicBezTo>
                  <a:cubicBezTo>
                    <a:pt x="1467" y="2512"/>
                    <a:pt x="1501" y="2522"/>
                    <a:pt x="1549" y="2522"/>
                  </a:cubicBezTo>
                  <a:lnTo>
                    <a:pt x="2039" y="2522"/>
                  </a:lnTo>
                  <a:cubicBezTo>
                    <a:pt x="2083" y="2522"/>
                    <a:pt x="2118" y="2487"/>
                    <a:pt x="2119" y="2443"/>
                  </a:cubicBezTo>
                  <a:cubicBezTo>
                    <a:pt x="2118" y="2429"/>
                    <a:pt x="2115" y="2415"/>
                    <a:pt x="2107" y="2403"/>
                  </a:cubicBezTo>
                  <a:lnTo>
                    <a:pt x="1661" y="1546"/>
                  </a:lnTo>
                  <a:cubicBezTo>
                    <a:pt x="1792" y="1489"/>
                    <a:pt x="1901" y="1395"/>
                    <a:pt x="1978" y="1274"/>
                  </a:cubicBezTo>
                  <a:cubicBezTo>
                    <a:pt x="2052" y="1156"/>
                    <a:pt x="2090" y="1006"/>
                    <a:pt x="2090" y="825"/>
                  </a:cubicBezTo>
                  <a:cubicBezTo>
                    <a:pt x="2090" y="687"/>
                    <a:pt x="2066" y="565"/>
                    <a:pt x="2019" y="460"/>
                  </a:cubicBezTo>
                  <a:cubicBezTo>
                    <a:pt x="1975" y="359"/>
                    <a:pt x="1905" y="270"/>
                    <a:pt x="1818" y="202"/>
                  </a:cubicBezTo>
                  <a:cubicBezTo>
                    <a:pt x="1722" y="132"/>
                    <a:pt x="1614" y="80"/>
                    <a:pt x="1499" y="51"/>
                  </a:cubicBezTo>
                  <a:cubicBezTo>
                    <a:pt x="1367" y="18"/>
                    <a:pt x="1232" y="0"/>
                    <a:pt x="109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9"/>
            <p:cNvSpPr/>
            <p:nvPr/>
          </p:nvSpPr>
          <p:spPr>
            <a:xfrm>
              <a:off x="4921750" y="1476650"/>
              <a:ext cx="52825" cy="63075"/>
            </a:xfrm>
            <a:custGeom>
              <a:avLst/>
              <a:gdLst/>
              <a:ahLst/>
              <a:cxnLst/>
              <a:rect l="l" t="t" r="r" b="b"/>
              <a:pathLst>
                <a:path w="2113" h="2523" extrusionOk="0">
                  <a:moveTo>
                    <a:pt x="477" y="0"/>
                  </a:moveTo>
                  <a:cubicBezTo>
                    <a:pt x="476" y="0"/>
                    <a:pt x="474" y="0"/>
                    <a:pt x="473" y="0"/>
                  </a:cubicBezTo>
                  <a:lnTo>
                    <a:pt x="98" y="0"/>
                  </a:lnTo>
                  <a:cubicBezTo>
                    <a:pt x="44" y="1"/>
                    <a:pt x="1" y="45"/>
                    <a:pt x="1" y="98"/>
                  </a:cubicBezTo>
                  <a:lnTo>
                    <a:pt x="1" y="2425"/>
                  </a:lnTo>
                  <a:cubicBezTo>
                    <a:pt x="1" y="2479"/>
                    <a:pt x="44" y="2522"/>
                    <a:pt x="98" y="2522"/>
                  </a:cubicBezTo>
                  <a:lnTo>
                    <a:pt x="570" y="2522"/>
                  </a:lnTo>
                  <a:cubicBezTo>
                    <a:pt x="623" y="2522"/>
                    <a:pt x="666" y="2479"/>
                    <a:pt x="667" y="2425"/>
                  </a:cubicBezTo>
                  <a:lnTo>
                    <a:pt x="667" y="1207"/>
                  </a:lnTo>
                  <a:lnTo>
                    <a:pt x="1492" y="2439"/>
                  </a:lnTo>
                  <a:cubicBezTo>
                    <a:pt x="1506" y="2459"/>
                    <a:pt x="1522" y="2475"/>
                    <a:pt x="1541" y="2490"/>
                  </a:cubicBezTo>
                  <a:cubicBezTo>
                    <a:pt x="1567" y="2511"/>
                    <a:pt x="1599" y="2522"/>
                    <a:pt x="1631" y="2522"/>
                  </a:cubicBezTo>
                  <a:cubicBezTo>
                    <a:pt x="1634" y="2522"/>
                    <a:pt x="1637" y="2522"/>
                    <a:pt x="1639" y="2522"/>
                  </a:cubicBezTo>
                  <a:lnTo>
                    <a:pt x="2015" y="2522"/>
                  </a:lnTo>
                  <a:cubicBezTo>
                    <a:pt x="2068" y="2522"/>
                    <a:pt x="2111" y="2479"/>
                    <a:pt x="2112" y="2425"/>
                  </a:cubicBezTo>
                  <a:lnTo>
                    <a:pt x="2112" y="98"/>
                  </a:lnTo>
                  <a:cubicBezTo>
                    <a:pt x="2111" y="45"/>
                    <a:pt x="2068" y="1"/>
                    <a:pt x="2015" y="0"/>
                  </a:cubicBezTo>
                  <a:lnTo>
                    <a:pt x="1543" y="0"/>
                  </a:lnTo>
                  <a:cubicBezTo>
                    <a:pt x="1489" y="1"/>
                    <a:pt x="1447" y="45"/>
                    <a:pt x="1446" y="98"/>
                  </a:cubicBezTo>
                  <a:lnTo>
                    <a:pt x="1446" y="1316"/>
                  </a:lnTo>
                  <a:lnTo>
                    <a:pt x="621" y="83"/>
                  </a:lnTo>
                  <a:cubicBezTo>
                    <a:pt x="607" y="65"/>
                    <a:pt x="591" y="47"/>
                    <a:pt x="572" y="34"/>
                  </a:cubicBezTo>
                  <a:cubicBezTo>
                    <a:pt x="545" y="12"/>
                    <a:pt x="512" y="0"/>
                    <a:pt x="47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9"/>
            <p:cNvSpPr/>
            <p:nvPr/>
          </p:nvSpPr>
          <p:spPr>
            <a:xfrm>
              <a:off x="4987150" y="1476650"/>
              <a:ext cx="16675" cy="63050"/>
            </a:xfrm>
            <a:custGeom>
              <a:avLst/>
              <a:gdLst/>
              <a:ahLst/>
              <a:cxnLst/>
              <a:rect l="l" t="t" r="r" b="b"/>
              <a:pathLst>
                <a:path w="667" h="2522" extrusionOk="0">
                  <a:moveTo>
                    <a:pt x="98" y="0"/>
                  </a:moveTo>
                  <a:cubicBezTo>
                    <a:pt x="44" y="1"/>
                    <a:pt x="1" y="45"/>
                    <a:pt x="1" y="98"/>
                  </a:cubicBezTo>
                  <a:lnTo>
                    <a:pt x="1" y="2425"/>
                  </a:lnTo>
                  <a:cubicBezTo>
                    <a:pt x="1" y="2479"/>
                    <a:pt x="44" y="2522"/>
                    <a:pt x="98" y="2522"/>
                  </a:cubicBezTo>
                  <a:lnTo>
                    <a:pt x="569" y="2522"/>
                  </a:lnTo>
                  <a:cubicBezTo>
                    <a:pt x="623" y="2522"/>
                    <a:pt x="666" y="2479"/>
                    <a:pt x="666" y="2425"/>
                  </a:cubicBezTo>
                  <a:lnTo>
                    <a:pt x="666" y="98"/>
                  </a:lnTo>
                  <a:cubicBezTo>
                    <a:pt x="666" y="45"/>
                    <a:pt x="623" y="1"/>
                    <a:pt x="569"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9"/>
            <p:cNvSpPr/>
            <p:nvPr/>
          </p:nvSpPr>
          <p:spPr>
            <a:xfrm>
              <a:off x="5016425" y="1476650"/>
              <a:ext cx="52800" cy="63075"/>
            </a:xfrm>
            <a:custGeom>
              <a:avLst/>
              <a:gdLst/>
              <a:ahLst/>
              <a:cxnLst/>
              <a:rect l="l" t="t" r="r" b="b"/>
              <a:pathLst>
                <a:path w="2112" h="2523" extrusionOk="0">
                  <a:moveTo>
                    <a:pt x="477" y="0"/>
                  </a:moveTo>
                  <a:cubicBezTo>
                    <a:pt x="475" y="0"/>
                    <a:pt x="474" y="0"/>
                    <a:pt x="472" y="0"/>
                  </a:cubicBezTo>
                  <a:lnTo>
                    <a:pt x="98" y="0"/>
                  </a:lnTo>
                  <a:cubicBezTo>
                    <a:pt x="44" y="1"/>
                    <a:pt x="0" y="45"/>
                    <a:pt x="0" y="98"/>
                  </a:cubicBezTo>
                  <a:lnTo>
                    <a:pt x="0" y="2425"/>
                  </a:lnTo>
                  <a:cubicBezTo>
                    <a:pt x="0" y="2479"/>
                    <a:pt x="44" y="2522"/>
                    <a:pt x="98" y="2522"/>
                  </a:cubicBezTo>
                  <a:lnTo>
                    <a:pt x="570" y="2522"/>
                  </a:lnTo>
                  <a:cubicBezTo>
                    <a:pt x="622" y="2522"/>
                    <a:pt x="666" y="2479"/>
                    <a:pt x="667" y="2425"/>
                  </a:cubicBezTo>
                  <a:lnTo>
                    <a:pt x="667" y="1207"/>
                  </a:lnTo>
                  <a:lnTo>
                    <a:pt x="1491" y="2439"/>
                  </a:lnTo>
                  <a:cubicBezTo>
                    <a:pt x="1505" y="2459"/>
                    <a:pt x="1522" y="2475"/>
                    <a:pt x="1541" y="2490"/>
                  </a:cubicBezTo>
                  <a:cubicBezTo>
                    <a:pt x="1565" y="2511"/>
                    <a:pt x="1597" y="2522"/>
                    <a:pt x="1631" y="2522"/>
                  </a:cubicBezTo>
                  <a:cubicBezTo>
                    <a:pt x="1633" y="2522"/>
                    <a:pt x="1636" y="2522"/>
                    <a:pt x="1639" y="2522"/>
                  </a:cubicBezTo>
                  <a:lnTo>
                    <a:pt x="2015" y="2522"/>
                  </a:lnTo>
                  <a:cubicBezTo>
                    <a:pt x="2067" y="2522"/>
                    <a:pt x="2111" y="2479"/>
                    <a:pt x="2112" y="2425"/>
                  </a:cubicBezTo>
                  <a:lnTo>
                    <a:pt x="2112" y="98"/>
                  </a:lnTo>
                  <a:cubicBezTo>
                    <a:pt x="2111" y="45"/>
                    <a:pt x="2067" y="1"/>
                    <a:pt x="2015" y="0"/>
                  </a:cubicBezTo>
                  <a:lnTo>
                    <a:pt x="1543" y="0"/>
                  </a:lnTo>
                  <a:cubicBezTo>
                    <a:pt x="1489" y="1"/>
                    <a:pt x="1445" y="45"/>
                    <a:pt x="1445" y="98"/>
                  </a:cubicBezTo>
                  <a:lnTo>
                    <a:pt x="1445" y="1316"/>
                  </a:lnTo>
                  <a:lnTo>
                    <a:pt x="620" y="83"/>
                  </a:lnTo>
                  <a:cubicBezTo>
                    <a:pt x="607" y="65"/>
                    <a:pt x="590" y="47"/>
                    <a:pt x="572" y="34"/>
                  </a:cubicBezTo>
                  <a:cubicBezTo>
                    <a:pt x="545" y="12"/>
                    <a:pt x="511" y="0"/>
                    <a:pt x="47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9"/>
            <p:cNvSpPr/>
            <p:nvPr/>
          </p:nvSpPr>
          <p:spPr>
            <a:xfrm>
              <a:off x="5079450" y="1475750"/>
              <a:ext cx="56225" cy="64875"/>
            </a:xfrm>
            <a:custGeom>
              <a:avLst/>
              <a:gdLst/>
              <a:ahLst/>
              <a:cxnLst/>
              <a:rect l="l" t="t" r="r" b="b"/>
              <a:pathLst>
                <a:path w="2249" h="2595" extrusionOk="0">
                  <a:moveTo>
                    <a:pt x="1128" y="0"/>
                  </a:moveTo>
                  <a:cubicBezTo>
                    <a:pt x="955" y="0"/>
                    <a:pt x="800" y="26"/>
                    <a:pt x="663" y="78"/>
                  </a:cubicBezTo>
                  <a:cubicBezTo>
                    <a:pt x="535" y="124"/>
                    <a:pt x="417" y="196"/>
                    <a:pt x="316" y="288"/>
                  </a:cubicBezTo>
                  <a:cubicBezTo>
                    <a:pt x="221" y="376"/>
                    <a:pt x="146" y="483"/>
                    <a:pt x="94" y="600"/>
                  </a:cubicBezTo>
                  <a:cubicBezTo>
                    <a:pt x="41" y="719"/>
                    <a:pt x="12" y="847"/>
                    <a:pt x="8" y="976"/>
                  </a:cubicBezTo>
                  <a:cubicBezTo>
                    <a:pt x="3" y="1080"/>
                    <a:pt x="1" y="1187"/>
                    <a:pt x="1" y="1300"/>
                  </a:cubicBezTo>
                  <a:cubicBezTo>
                    <a:pt x="1" y="1413"/>
                    <a:pt x="3" y="1520"/>
                    <a:pt x="8" y="1618"/>
                  </a:cubicBezTo>
                  <a:cubicBezTo>
                    <a:pt x="14" y="1747"/>
                    <a:pt x="44" y="1875"/>
                    <a:pt x="96" y="1994"/>
                  </a:cubicBezTo>
                  <a:cubicBezTo>
                    <a:pt x="147" y="2112"/>
                    <a:pt x="222" y="2218"/>
                    <a:pt x="318" y="2305"/>
                  </a:cubicBezTo>
                  <a:cubicBezTo>
                    <a:pt x="419" y="2398"/>
                    <a:pt x="537" y="2469"/>
                    <a:pt x="665" y="2517"/>
                  </a:cubicBezTo>
                  <a:cubicBezTo>
                    <a:pt x="801" y="2568"/>
                    <a:pt x="955" y="2594"/>
                    <a:pt x="1128" y="2594"/>
                  </a:cubicBezTo>
                  <a:cubicBezTo>
                    <a:pt x="1131" y="2594"/>
                    <a:pt x="1135" y="2594"/>
                    <a:pt x="1138" y="2594"/>
                  </a:cubicBezTo>
                  <a:cubicBezTo>
                    <a:pt x="1285" y="2594"/>
                    <a:pt x="1430" y="2571"/>
                    <a:pt x="1569" y="2526"/>
                  </a:cubicBezTo>
                  <a:cubicBezTo>
                    <a:pt x="1700" y="2483"/>
                    <a:pt x="1820" y="2416"/>
                    <a:pt x="1924" y="2329"/>
                  </a:cubicBezTo>
                  <a:cubicBezTo>
                    <a:pt x="2026" y="2244"/>
                    <a:pt x="2106" y="2138"/>
                    <a:pt x="2162" y="2018"/>
                  </a:cubicBezTo>
                  <a:cubicBezTo>
                    <a:pt x="2220" y="1896"/>
                    <a:pt x="2248" y="1757"/>
                    <a:pt x="2248" y="1604"/>
                  </a:cubicBezTo>
                  <a:lnTo>
                    <a:pt x="2248" y="1142"/>
                  </a:lnTo>
                  <a:cubicBezTo>
                    <a:pt x="2248" y="1089"/>
                    <a:pt x="2205" y="1046"/>
                    <a:pt x="2151" y="1046"/>
                  </a:cubicBezTo>
                  <a:lnTo>
                    <a:pt x="1279" y="1046"/>
                  </a:lnTo>
                  <a:cubicBezTo>
                    <a:pt x="1226" y="1046"/>
                    <a:pt x="1183" y="1089"/>
                    <a:pt x="1182" y="1142"/>
                  </a:cubicBezTo>
                  <a:lnTo>
                    <a:pt x="1182" y="1524"/>
                  </a:lnTo>
                  <a:cubicBezTo>
                    <a:pt x="1183" y="1578"/>
                    <a:pt x="1226" y="1621"/>
                    <a:pt x="1279" y="1621"/>
                  </a:cubicBezTo>
                  <a:lnTo>
                    <a:pt x="1582" y="1621"/>
                  </a:lnTo>
                  <a:cubicBezTo>
                    <a:pt x="1584" y="1684"/>
                    <a:pt x="1571" y="1747"/>
                    <a:pt x="1546" y="1805"/>
                  </a:cubicBezTo>
                  <a:cubicBezTo>
                    <a:pt x="1524" y="1853"/>
                    <a:pt x="1490" y="1896"/>
                    <a:pt x="1449" y="1928"/>
                  </a:cubicBezTo>
                  <a:cubicBezTo>
                    <a:pt x="1406" y="1960"/>
                    <a:pt x="1357" y="1983"/>
                    <a:pt x="1304" y="1996"/>
                  </a:cubicBezTo>
                  <a:cubicBezTo>
                    <a:pt x="1247" y="2010"/>
                    <a:pt x="1187" y="2018"/>
                    <a:pt x="1128" y="2018"/>
                  </a:cubicBezTo>
                  <a:cubicBezTo>
                    <a:pt x="1123" y="2018"/>
                    <a:pt x="1117" y="2018"/>
                    <a:pt x="1112" y="2018"/>
                  </a:cubicBezTo>
                  <a:cubicBezTo>
                    <a:pt x="1048" y="2018"/>
                    <a:pt x="984" y="2006"/>
                    <a:pt x="924" y="1983"/>
                  </a:cubicBezTo>
                  <a:cubicBezTo>
                    <a:pt x="872" y="1964"/>
                    <a:pt x="826" y="1933"/>
                    <a:pt x="788" y="1891"/>
                  </a:cubicBezTo>
                  <a:cubicBezTo>
                    <a:pt x="752" y="1853"/>
                    <a:pt x="725" y="1808"/>
                    <a:pt x="708" y="1759"/>
                  </a:cubicBezTo>
                  <a:cubicBezTo>
                    <a:pt x="690" y="1707"/>
                    <a:pt x="679" y="1654"/>
                    <a:pt x="675" y="1599"/>
                  </a:cubicBezTo>
                  <a:cubicBezTo>
                    <a:pt x="672" y="1568"/>
                    <a:pt x="670" y="1525"/>
                    <a:pt x="668" y="1468"/>
                  </a:cubicBezTo>
                  <a:cubicBezTo>
                    <a:pt x="664" y="1412"/>
                    <a:pt x="663" y="1354"/>
                    <a:pt x="663" y="1295"/>
                  </a:cubicBezTo>
                  <a:cubicBezTo>
                    <a:pt x="663" y="1237"/>
                    <a:pt x="663" y="1180"/>
                    <a:pt x="665" y="1124"/>
                  </a:cubicBezTo>
                  <a:cubicBezTo>
                    <a:pt x="665" y="1081"/>
                    <a:pt x="669" y="1037"/>
                    <a:pt x="675" y="995"/>
                  </a:cubicBezTo>
                  <a:cubicBezTo>
                    <a:pt x="681" y="941"/>
                    <a:pt x="693" y="888"/>
                    <a:pt x="710" y="837"/>
                  </a:cubicBezTo>
                  <a:cubicBezTo>
                    <a:pt x="743" y="733"/>
                    <a:pt x="822" y="650"/>
                    <a:pt x="923" y="611"/>
                  </a:cubicBezTo>
                  <a:cubicBezTo>
                    <a:pt x="978" y="588"/>
                    <a:pt x="1046" y="577"/>
                    <a:pt x="1128" y="577"/>
                  </a:cubicBezTo>
                  <a:cubicBezTo>
                    <a:pt x="1246" y="577"/>
                    <a:pt x="1334" y="595"/>
                    <a:pt x="1391" y="631"/>
                  </a:cubicBezTo>
                  <a:cubicBezTo>
                    <a:pt x="1444" y="662"/>
                    <a:pt x="1490" y="702"/>
                    <a:pt x="1529" y="750"/>
                  </a:cubicBezTo>
                  <a:cubicBezTo>
                    <a:pt x="1547" y="771"/>
                    <a:pt x="1567" y="793"/>
                    <a:pt x="1588" y="814"/>
                  </a:cubicBezTo>
                  <a:cubicBezTo>
                    <a:pt x="1610" y="836"/>
                    <a:pt x="1638" y="847"/>
                    <a:pt x="1669" y="847"/>
                  </a:cubicBezTo>
                  <a:cubicBezTo>
                    <a:pt x="1670" y="847"/>
                    <a:pt x="1671" y="847"/>
                    <a:pt x="1673" y="847"/>
                  </a:cubicBezTo>
                  <a:lnTo>
                    <a:pt x="2151" y="847"/>
                  </a:lnTo>
                  <a:cubicBezTo>
                    <a:pt x="2173" y="847"/>
                    <a:pt x="2193" y="839"/>
                    <a:pt x="2209" y="823"/>
                  </a:cubicBezTo>
                  <a:cubicBezTo>
                    <a:pt x="2225" y="810"/>
                    <a:pt x="2234" y="788"/>
                    <a:pt x="2231" y="767"/>
                  </a:cubicBezTo>
                  <a:cubicBezTo>
                    <a:pt x="2225" y="685"/>
                    <a:pt x="2196" y="601"/>
                    <a:pt x="2145" y="509"/>
                  </a:cubicBezTo>
                  <a:cubicBezTo>
                    <a:pt x="2087" y="414"/>
                    <a:pt x="2012" y="330"/>
                    <a:pt x="1924" y="261"/>
                  </a:cubicBezTo>
                  <a:cubicBezTo>
                    <a:pt x="1822" y="180"/>
                    <a:pt x="1706" y="117"/>
                    <a:pt x="1582" y="74"/>
                  </a:cubicBezTo>
                  <a:cubicBezTo>
                    <a:pt x="1448" y="25"/>
                    <a:pt x="1296" y="0"/>
                    <a:pt x="1128"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9"/>
            <p:cNvSpPr/>
            <p:nvPr/>
          </p:nvSpPr>
          <p:spPr>
            <a:xfrm>
              <a:off x="5240625" y="1512100"/>
              <a:ext cx="272600" cy="218075"/>
            </a:xfrm>
            <a:custGeom>
              <a:avLst/>
              <a:gdLst/>
              <a:ahLst/>
              <a:cxnLst/>
              <a:rect l="l" t="t" r="r" b="b"/>
              <a:pathLst>
                <a:path w="10904" h="8723" extrusionOk="0">
                  <a:moveTo>
                    <a:pt x="5452" y="1"/>
                  </a:moveTo>
                  <a:lnTo>
                    <a:pt x="1" y="3828"/>
                  </a:lnTo>
                  <a:lnTo>
                    <a:pt x="1" y="8723"/>
                  </a:lnTo>
                  <a:lnTo>
                    <a:pt x="10904" y="8723"/>
                  </a:lnTo>
                  <a:lnTo>
                    <a:pt x="10904" y="3828"/>
                  </a:lnTo>
                  <a:lnTo>
                    <a:pt x="5452"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9"/>
            <p:cNvSpPr/>
            <p:nvPr/>
          </p:nvSpPr>
          <p:spPr>
            <a:xfrm>
              <a:off x="5260825" y="1505550"/>
              <a:ext cx="220500" cy="197475"/>
            </a:xfrm>
            <a:custGeom>
              <a:avLst/>
              <a:gdLst/>
              <a:ahLst/>
              <a:cxnLst/>
              <a:rect l="l" t="t" r="r" b="b"/>
              <a:pathLst>
                <a:path w="8820" h="7899" extrusionOk="0">
                  <a:moveTo>
                    <a:pt x="0" y="1"/>
                  </a:moveTo>
                  <a:lnTo>
                    <a:pt x="0" y="7899"/>
                  </a:lnTo>
                  <a:lnTo>
                    <a:pt x="8819" y="7899"/>
                  </a:lnTo>
                  <a:lnTo>
                    <a:pt x="8819" y="1"/>
                  </a:ln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9"/>
            <p:cNvSpPr/>
            <p:nvPr/>
          </p:nvSpPr>
          <p:spPr>
            <a:xfrm>
              <a:off x="5264400" y="1509125"/>
              <a:ext cx="213325" cy="190300"/>
            </a:xfrm>
            <a:custGeom>
              <a:avLst/>
              <a:gdLst/>
              <a:ahLst/>
              <a:cxnLst/>
              <a:rect l="l" t="t" r="r" b="b"/>
              <a:pathLst>
                <a:path w="8533" h="7612" extrusionOk="0">
                  <a:moveTo>
                    <a:pt x="1" y="0"/>
                  </a:moveTo>
                  <a:lnTo>
                    <a:pt x="1" y="7612"/>
                  </a:lnTo>
                  <a:lnTo>
                    <a:pt x="8533" y="7612"/>
                  </a:lnTo>
                  <a:lnTo>
                    <a:pt x="85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9"/>
            <p:cNvSpPr/>
            <p:nvPr/>
          </p:nvSpPr>
          <p:spPr>
            <a:xfrm>
              <a:off x="5400525" y="1525075"/>
              <a:ext cx="49275" cy="58475"/>
            </a:xfrm>
            <a:custGeom>
              <a:avLst/>
              <a:gdLst/>
              <a:ahLst/>
              <a:cxnLst/>
              <a:rect l="l" t="t" r="r" b="b"/>
              <a:pathLst>
                <a:path w="1971" h="2339" extrusionOk="0">
                  <a:moveTo>
                    <a:pt x="1" y="0"/>
                  </a:moveTo>
                  <a:lnTo>
                    <a:pt x="1" y="2339"/>
                  </a:lnTo>
                  <a:lnTo>
                    <a:pt x="1971" y="2339"/>
                  </a:lnTo>
                  <a:lnTo>
                    <a:pt x="1971"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9"/>
            <p:cNvSpPr/>
            <p:nvPr/>
          </p:nvSpPr>
          <p:spPr>
            <a:xfrm>
              <a:off x="5400550" y="1555950"/>
              <a:ext cx="49275" cy="27600"/>
            </a:xfrm>
            <a:custGeom>
              <a:avLst/>
              <a:gdLst/>
              <a:ahLst/>
              <a:cxnLst/>
              <a:rect l="l" t="t" r="r" b="b"/>
              <a:pathLst>
                <a:path w="1971" h="1104" extrusionOk="0">
                  <a:moveTo>
                    <a:pt x="146" y="1"/>
                  </a:moveTo>
                  <a:cubicBezTo>
                    <a:pt x="121" y="1"/>
                    <a:pt x="95" y="3"/>
                    <a:pt x="70" y="6"/>
                  </a:cubicBezTo>
                  <a:cubicBezTo>
                    <a:pt x="46" y="9"/>
                    <a:pt x="24" y="15"/>
                    <a:pt x="1" y="22"/>
                  </a:cubicBezTo>
                  <a:lnTo>
                    <a:pt x="1" y="1104"/>
                  </a:lnTo>
                  <a:lnTo>
                    <a:pt x="1971" y="1104"/>
                  </a:lnTo>
                  <a:lnTo>
                    <a:pt x="1971" y="356"/>
                  </a:lnTo>
                  <a:cubicBezTo>
                    <a:pt x="1941" y="351"/>
                    <a:pt x="1911" y="348"/>
                    <a:pt x="1881" y="348"/>
                  </a:cubicBezTo>
                  <a:cubicBezTo>
                    <a:pt x="1786" y="348"/>
                    <a:pt x="1692" y="376"/>
                    <a:pt x="1610" y="429"/>
                  </a:cubicBezTo>
                  <a:cubicBezTo>
                    <a:pt x="1537" y="476"/>
                    <a:pt x="1475" y="541"/>
                    <a:pt x="1399" y="586"/>
                  </a:cubicBezTo>
                  <a:cubicBezTo>
                    <a:pt x="1329" y="626"/>
                    <a:pt x="1250" y="646"/>
                    <a:pt x="1172" y="646"/>
                  </a:cubicBezTo>
                  <a:cubicBezTo>
                    <a:pt x="1082" y="646"/>
                    <a:pt x="992" y="619"/>
                    <a:pt x="915" y="567"/>
                  </a:cubicBezTo>
                  <a:cubicBezTo>
                    <a:pt x="779" y="474"/>
                    <a:pt x="706" y="316"/>
                    <a:pt x="592" y="198"/>
                  </a:cubicBezTo>
                  <a:cubicBezTo>
                    <a:pt x="476" y="77"/>
                    <a:pt x="312" y="1"/>
                    <a:pt x="146"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9"/>
            <p:cNvSpPr/>
            <p:nvPr/>
          </p:nvSpPr>
          <p:spPr>
            <a:xfrm>
              <a:off x="5292300" y="1642425"/>
              <a:ext cx="157500" cy="7700"/>
            </a:xfrm>
            <a:custGeom>
              <a:avLst/>
              <a:gdLst/>
              <a:ahLst/>
              <a:cxnLst/>
              <a:rect l="l" t="t" r="r" b="b"/>
              <a:pathLst>
                <a:path w="6300" h="308" extrusionOk="0">
                  <a:moveTo>
                    <a:pt x="1" y="0"/>
                  </a:moveTo>
                  <a:lnTo>
                    <a:pt x="1" y="308"/>
                  </a:lnTo>
                  <a:lnTo>
                    <a:pt x="6300" y="308"/>
                  </a:lnTo>
                  <a:lnTo>
                    <a:pt x="630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9"/>
            <p:cNvSpPr/>
            <p:nvPr/>
          </p:nvSpPr>
          <p:spPr>
            <a:xfrm>
              <a:off x="5292300" y="1625500"/>
              <a:ext cx="157500" cy="7700"/>
            </a:xfrm>
            <a:custGeom>
              <a:avLst/>
              <a:gdLst/>
              <a:ahLst/>
              <a:cxnLst/>
              <a:rect l="l" t="t" r="r" b="b"/>
              <a:pathLst>
                <a:path w="6300" h="308" extrusionOk="0">
                  <a:moveTo>
                    <a:pt x="1" y="0"/>
                  </a:moveTo>
                  <a:lnTo>
                    <a:pt x="1" y="308"/>
                  </a:lnTo>
                  <a:lnTo>
                    <a:pt x="6300" y="308"/>
                  </a:lnTo>
                  <a:lnTo>
                    <a:pt x="6300"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9"/>
            <p:cNvSpPr/>
            <p:nvPr/>
          </p:nvSpPr>
          <p:spPr>
            <a:xfrm>
              <a:off x="5292300" y="1608575"/>
              <a:ext cx="157500" cy="7700"/>
            </a:xfrm>
            <a:custGeom>
              <a:avLst/>
              <a:gdLst/>
              <a:ahLst/>
              <a:cxnLst/>
              <a:rect l="l" t="t" r="r" b="b"/>
              <a:pathLst>
                <a:path w="6300" h="308" extrusionOk="0">
                  <a:moveTo>
                    <a:pt x="1" y="1"/>
                  </a:moveTo>
                  <a:lnTo>
                    <a:pt x="1" y="308"/>
                  </a:lnTo>
                  <a:lnTo>
                    <a:pt x="6300" y="308"/>
                  </a:lnTo>
                  <a:lnTo>
                    <a:pt x="630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9"/>
            <p:cNvSpPr/>
            <p:nvPr/>
          </p:nvSpPr>
          <p:spPr>
            <a:xfrm>
              <a:off x="5292300" y="1591650"/>
              <a:ext cx="157500" cy="7700"/>
            </a:xfrm>
            <a:custGeom>
              <a:avLst/>
              <a:gdLst/>
              <a:ahLst/>
              <a:cxnLst/>
              <a:rect l="l" t="t" r="r" b="b"/>
              <a:pathLst>
                <a:path w="6300" h="308" extrusionOk="0">
                  <a:moveTo>
                    <a:pt x="1" y="1"/>
                  </a:moveTo>
                  <a:lnTo>
                    <a:pt x="1" y="308"/>
                  </a:lnTo>
                  <a:lnTo>
                    <a:pt x="6300" y="308"/>
                  </a:lnTo>
                  <a:lnTo>
                    <a:pt x="630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9"/>
            <p:cNvSpPr/>
            <p:nvPr/>
          </p:nvSpPr>
          <p:spPr>
            <a:xfrm>
              <a:off x="5292300" y="1575850"/>
              <a:ext cx="93875" cy="7700"/>
            </a:xfrm>
            <a:custGeom>
              <a:avLst/>
              <a:gdLst/>
              <a:ahLst/>
              <a:cxnLst/>
              <a:rect l="l" t="t" r="r" b="b"/>
              <a:pathLst>
                <a:path w="3755" h="308" extrusionOk="0">
                  <a:moveTo>
                    <a:pt x="1" y="0"/>
                  </a:moveTo>
                  <a:lnTo>
                    <a:pt x="1" y="308"/>
                  </a:lnTo>
                  <a:lnTo>
                    <a:pt x="3754" y="308"/>
                  </a:lnTo>
                  <a:lnTo>
                    <a:pt x="375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9"/>
            <p:cNvSpPr/>
            <p:nvPr/>
          </p:nvSpPr>
          <p:spPr>
            <a:xfrm>
              <a:off x="5292300" y="1558925"/>
              <a:ext cx="93875" cy="7700"/>
            </a:xfrm>
            <a:custGeom>
              <a:avLst/>
              <a:gdLst/>
              <a:ahLst/>
              <a:cxnLst/>
              <a:rect l="l" t="t" r="r" b="b"/>
              <a:pathLst>
                <a:path w="3755" h="308" extrusionOk="0">
                  <a:moveTo>
                    <a:pt x="1" y="0"/>
                  </a:moveTo>
                  <a:lnTo>
                    <a:pt x="1" y="308"/>
                  </a:lnTo>
                  <a:lnTo>
                    <a:pt x="3754" y="308"/>
                  </a:lnTo>
                  <a:lnTo>
                    <a:pt x="375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9"/>
            <p:cNvSpPr/>
            <p:nvPr/>
          </p:nvSpPr>
          <p:spPr>
            <a:xfrm>
              <a:off x="5292300" y="1542000"/>
              <a:ext cx="93875" cy="7700"/>
            </a:xfrm>
            <a:custGeom>
              <a:avLst/>
              <a:gdLst/>
              <a:ahLst/>
              <a:cxnLst/>
              <a:rect l="l" t="t" r="r" b="b"/>
              <a:pathLst>
                <a:path w="3755" h="308" extrusionOk="0">
                  <a:moveTo>
                    <a:pt x="1" y="0"/>
                  </a:moveTo>
                  <a:lnTo>
                    <a:pt x="1" y="308"/>
                  </a:lnTo>
                  <a:lnTo>
                    <a:pt x="3754" y="308"/>
                  </a:lnTo>
                  <a:lnTo>
                    <a:pt x="375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9"/>
            <p:cNvSpPr/>
            <p:nvPr/>
          </p:nvSpPr>
          <p:spPr>
            <a:xfrm>
              <a:off x="5292300" y="1525075"/>
              <a:ext cx="93875" cy="7675"/>
            </a:xfrm>
            <a:custGeom>
              <a:avLst/>
              <a:gdLst/>
              <a:ahLst/>
              <a:cxnLst/>
              <a:rect l="l" t="t" r="r" b="b"/>
              <a:pathLst>
                <a:path w="3755" h="307" extrusionOk="0">
                  <a:moveTo>
                    <a:pt x="1" y="0"/>
                  </a:moveTo>
                  <a:lnTo>
                    <a:pt x="1" y="307"/>
                  </a:lnTo>
                  <a:lnTo>
                    <a:pt x="3754" y="307"/>
                  </a:lnTo>
                  <a:lnTo>
                    <a:pt x="375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9"/>
            <p:cNvSpPr/>
            <p:nvPr/>
          </p:nvSpPr>
          <p:spPr>
            <a:xfrm>
              <a:off x="5240625" y="1607800"/>
              <a:ext cx="272600" cy="122375"/>
            </a:xfrm>
            <a:custGeom>
              <a:avLst/>
              <a:gdLst/>
              <a:ahLst/>
              <a:cxnLst/>
              <a:rect l="l" t="t" r="r" b="b"/>
              <a:pathLst>
                <a:path w="10904" h="4895" extrusionOk="0">
                  <a:moveTo>
                    <a:pt x="1" y="0"/>
                  </a:moveTo>
                  <a:lnTo>
                    <a:pt x="1" y="4895"/>
                  </a:lnTo>
                  <a:lnTo>
                    <a:pt x="10904" y="4895"/>
                  </a:lnTo>
                  <a:lnTo>
                    <a:pt x="10904" y="0"/>
                  </a:lnTo>
                  <a:lnTo>
                    <a:pt x="5452" y="3828"/>
                  </a:lnTo>
                  <a:lnTo>
                    <a:pt x="1" y="0"/>
                  </a:ln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9"/>
            <p:cNvSpPr/>
            <p:nvPr/>
          </p:nvSpPr>
          <p:spPr>
            <a:xfrm>
              <a:off x="5289100" y="1598425"/>
              <a:ext cx="167200" cy="160350"/>
            </a:xfrm>
            <a:custGeom>
              <a:avLst/>
              <a:gdLst/>
              <a:ahLst/>
              <a:cxnLst/>
              <a:rect l="l" t="t" r="r" b="b"/>
              <a:pathLst>
                <a:path w="6688" h="6414" extrusionOk="0">
                  <a:moveTo>
                    <a:pt x="3345" y="1"/>
                  </a:moveTo>
                  <a:cubicBezTo>
                    <a:pt x="3115" y="1"/>
                    <a:pt x="2905" y="130"/>
                    <a:pt x="2803" y="336"/>
                  </a:cubicBezTo>
                  <a:lnTo>
                    <a:pt x="202" y="5538"/>
                  </a:lnTo>
                  <a:cubicBezTo>
                    <a:pt x="0" y="5939"/>
                    <a:pt x="293" y="6413"/>
                    <a:pt x="744" y="6413"/>
                  </a:cubicBezTo>
                  <a:lnTo>
                    <a:pt x="5945" y="6413"/>
                  </a:lnTo>
                  <a:cubicBezTo>
                    <a:pt x="6396" y="6413"/>
                    <a:pt x="6687" y="5939"/>
                    <a:pt x="6487" y="5538"/>
                  </a:cubicBezTo>
                  <a:lnTo>
                    <a:pt x="3886" y="336"/>
                  </a:lnTo>
                  <a:cubicBezTo>
                    <a:pt x="3784" y="130"/>
                    <a:pt x="3574" y="1"/>
                    <a:pt x="334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9"/>
            <p:cNvSpPr/>
            <p:nvPr/>
          </p:nvSpPr>
          <p:spPr>
            <a:xfrm>
              <a:off x="5365325" y="1720100"/>
              <a:ext cx="14725" cy="14725"/>
            </a:xfrm>
            <a:custGeom>
              <a:avLst/>
              <a:gdLst/>
              <a:ahLst/>
              <a:cxnLst/>
              <a:rect l="l" t="t" r="r" b="b"/>
              <a:pathLst>
                <a:path w="589" h="589" extrusionOk="0">
                  <a:moveTo>
                    <a:pt x="295" y="1"/>
                  </a:moveTo>
                  <a:cubicBezTo>
                    <a:pt x="132" y="1"/>
                    <a:pt x="1" y="132"/>
                    <a:pt x="1" y="295"/>
                  </a:cubicBezTo>
                  <a:cubicBezTo>
                    <a:pt x="1" y="457"/>
                    <a:pt x="132" y="589"/>
                    <a:pt x="295" y="589"/>
                  </a:cubicBezTo>
                  <a:cubicBezTo>
                    <a:pt x="457" y="589"/>
                    <a:pt x="589" y="457"/>
                    <a:pt x="589" y="295"/>
                  </a:cubicBezTo>
                  <a:cubicBezTo>
                    <a:pt x="589" y="132"/>
                    <a:pt x="457" y="1"/>
                    <a:pt x="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9"/>
            <p:cNvSpPr/>
            <p:nvPr/>
          </p:nvSpPr>
          <p:spPr>
            <a:xfrm>
              <a:off x="5362425" y="1650325"/>
              <a:ext cx="20525" cy="62850"/>
            </a:xfrm>
            <a:custGeom>
              <a:avLst/>
              <a:gdLst/>
              <a:ahLst/>
              <a:cxnLst/>
              <a:rect l="l" t="t" r="r" b="b"/>
              <a:pathLst>
                <a:path w="821" h="2514" extrusionOk="0">
                  <a:moveTo>
                    <a:pt x="411" y="0"/>
                  </a:moveTo>
                  <a:cubicBezTo>
                    <a:pt x="178" y="0"/>
                    <a:pt x="0" y="206"/>
                    <a:pt x="33" y="436"/>
                  </a:cubicBezTo>
                  <a:lnTo>
                    <a:pt x="175" y="2279"/>
                  </a:lnTo>
                  <a:cubicBezTo>
                    <a:pt x="175" y="2408"/>
                    <a:pt x="281" y="2513"/>
                    <a:pt x="410" y="2513"/>
                  </a:cubicBezTo>
                  <a:cubicBezTo>
                    <a:pt x="540" y="2513"/>
                    <a:pt x="646" y="2408"/>
                    <a:pt x="646" y="2279"/>
                  </a:cubicBezTo>
                  <a:lnTo>
                    <a:pt x="788" y="436"/>
                  </a:lnTo>
                  <a:cubicBezTo>
                    <a:pt x="821" y="206"/>
                    <a:pt x="643" y="0"/>
                    <a:pt x="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9"/>
            <p:cNvSpPr/>
            <p:nvPr/>
          </p:nvSpPr>
          <p:spPr>
            <a:xfrm>
              <a:off x="4226975" y="1356875"/>
              <a:ext cx="440800" cy="436800"/>
            </a:xfrm>
            <a:custGeom>
              <a:avLst/>
              <a:gdLst/>
              <a:ahLst/>
              <a:cxnLst/>
              <a:rect l="l" t="t" r="r" b="b"/>
              <a:pathLst>
                <a:path w="17632" h="17472" extrusionOk="0">
                  <a:moveTo>
                    <a:pt x="8817" y="1"/>
                  </a:moveTo>
                  <a:cubicBezTo>
                    <a:pt x="8202" y="1"/>
                    <a:pt x="7640" y="348"/>
                    <a:pt x="7365" y="897"/>
                  </a:cubicBezTo>
                  <a:lnTo>
                    <a:pt x="252" y="15123"/>
                  </a:lnTo>
                  <a:cubicBezTo>
                    <a:pt x="1" y="15626"/>
                    <a:pt x="28" y="16223"/>
                    <a:pt x="324" y="16702"/>
                  </a:cubicBezTo>
                  <a:cubicBezTo>
                    <a:pt x="620" y="17180"/>
                    <a:pt x="1141" y="17472"/>
                    <a:pt x="1704" y="17472"/>
                  </a:cubicBezTo>
                  <a:lnTo>
                    <a:pt x="15929" y="17472"/>
                  </a:lnTo>
                  <a:cubicBezTo>
                    <a:pt x="16491" y="17472"/>
                    <a:pt x="17014" y="17180"/>
                    <a:pt x="17310" y="16702"/>
                  </a:cubicBezTo>
                  <a:cubicBezTo>
                    <a:pt x="17605" y="16223"/>
                    <a:pt x="17632" y="15626"/>
                    <a:pt x="17380" y="15123"/>
                  </a:cubicBezTo>
                  <a:lnTo>
                    <a:pt x="10268" y="897"/>
                  </a:lnTo>
                  <a:cubicBezTo>
                    <a:pt x="9994" y="348"/>
                    <a:pt x="9432" y="1"/>
                    <a:pt x="8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9"/>
            <p:cNvSpPr/>
            <p:nvPr/>
          </p:nvSpPr>
          <p:spPr>
            <a:xfrm>
              <a:off x="4226125" y="1356075"/>
              <a:ext cx="442525" cy="438400"/>
            </a:xfrm>
            <a:custGeom>
              <a:avLst/>
              <a:gdLst/>
              <a:ahLst/>
              <a:cxnLst/>
              <a:rect l="l" t="t" r="r" b="b"/>
              <a:pathLst>
                <a:path w="17701" h="17536" extrusionOk="0">
                  <a:moveTo>
                    <a:pt x="8851" y="1100"/>
                  </a:moveTo>
                  <a:cubicBezTo>
                    <a:pt x="9061" y="1100"/>
                    <a:pt x="9253" y="1218"/>
                    <a:pt x="9348" y="1406"/>
                  </a:cubicBezTo>
                  <a:lnTo>
                    <a:pt x="16460" y="15632"/>
                  </a:lnTo>
                  <a:cubicBezTo>
                    <a:pt x="16645" y="16002"/>
                    <a:pt x="16376" y="16437"/>
                    <a:pt x="15963" y="16437"/>
                  </a:cubicBezTo>
                  <a:lnTo>
                    <a:pt x="1738" y="16437"/>
                  </a:lnTo>
                  <a:cubicBezTo>
                    <a:pt x="1324" y="16437"/>
                    <a:pt x="1056" y="16002"/>
                    <a:pt x="1241" y="15632"/>
                  </a:cubicBezTo>
                  <a:lnTo>
                    <a:pt x="8353" y="1406"/>
                  </a:lnTo>
                  <a:cubicBezTo>
                    <a:pt x="8447" y="1218"/>
                    <a:pt x="8640" y="1100"/>
                    <a:pt x="8851" y="1100"/>
                  </a:cubicBezTo>
                  <a:close/>
                  <a:moveTo>
                    <a:pt x="8850" y="1"/>
                  </a:moveTo>
                  <a:cubicBezTo>
                    <a:pt x="8224" y="1"/>
                    <a:pt x="7650" y="355"/>
                    <a:pt x="7370" y="916"/>
                  </a:cubicBezTo>
                  <a:lnTo>
                    <a:pt x="257" y="15141"/>
                  </a:lnTo>
                  <a:cubicBezTo>
                    <a:pt x="0" y="15653"/>
                    <a:pt x="28" y="16263"/>
                    <a:pt x="330" y="16751"/>
                  </a:cubicBezTo>
                  <a:cubicBezTo>
                    <a:pt x="632" y="17239"/>
                    <a:pt x="1164" y="17536"/>
                    <a:pt x="1738" y="17536"/>
                  </a:cubicBezTo>
                  <a:lnTo>
                    <a:pt x="15963" y="17536"/>
                  </a:lnTo>
                  <a:cubicBezTo>
                    <a:pt x="16537" y="17536"/>
                    <a:pt x="17070" y="17239"/>
                    <a:pt x="17371" y="16751"/>
                  </a:cubicBezTo>
                  <a:cubicBezTo>
                    <a:pt x="17672" y="16263"/>
                    <a:pt x="17700" y="15653"/>
                    <a:pt x="17443" y="15141"/>
                  </a:cubicBezTo>
                  <a:lnTo>
                    <a:pt x="10331" y="916"/>
                  </a:lnTo>
                  <a:cubicBezTo>
                    <a:pt x="10051" y="355"/>
                    <a:pt x="9477" y="1"/>
                    <a:pt x="88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9"/>
            <p:cNvSpPr/>
            <p:nvPr/>
          </p:nvSpPr>
          <p:spPr>
            <a:xfrm>
              <a:off x="4425700" y="1688825"/>
              <a:ext cx="41800" cy="40225"/>
            </a:xfrm>
            <a:custGeom>
              <a:avLst/>
              <a:gdLst/>
              <a:ahLst/>
              <a:cxnLst/>
              <a:rect l="l" t="t" r="r" b="b"/>
              <a:pathLst>
                <a:path w="1672" h="1609" extrusionOk="0">
                  <a:moveTo>
                    <a:pt x="868" y="0"/>
                  </a:moveTo>
                  <a:cubicBezTo>
                    <a:pt x="543" y="0"/>
                    <a:pt x="250" y="197"/>
                    <a:pt x="125" y="497"/>
                  </a:cubicBezTo>
                  <a:cubicBezTo>
                    <a:pt x="0" y="798"/>
                    <a:pt x="70" y="1143"/>
                    <a:pt x="300" y="1373"/>
                  </a:cubicBezTo>
                  <a:cubicBezTo>
                    <a:pt x="453" y="1527"/>
                    <a:pt x="659" y="1608"/>
                    <a:pt x="868" y="1608"/>
                  </a:cubicBezTo>
                  <a:cubicBezTo>
                    <a:pt x="971" y="1608"/>
                    <a:pt x="1076" y="1588"/>
                    <a:pt x="1175" y="1547"/>
                  </a:cubicBezTo>
                  <a:cubicBezTo>
                    <a:pt x="1475" y="1423"/>
                    <a:pt x="1671" y="1130"/>
                    <a:pt x="1671" y="805"/>
                  </a:cubicBezTo>
                  <a:cubicBezTo>
                    <a:pt x="1671" y="361"/>
                    <a:pt x="1312" y="0"/>
                    <a:pt x="868"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9"/>
            <p:cNvSpPr/>
            <p:nvPr/>
          </p:nvSpPr>
          <p:spPr>
            <a:xfrm>
              <a:off x="4419300" y="1497975"/>
              <a:ext cx="56175" cy="171825"/>
            </a:xfrm>
            <a:custGeom>
              <a:avLst/>
              <a:gdLst/>
              <a:ahLst/>
              <a:cxnLst/>
              <a:rect l="l" t="t" r="r" b="b"/>
              <a:pathLst>
                <a:path w="2247" h="6873" extrusionOk="0">
                  <a:moveTo>
                    <a:pt x="1122" y="0"/>
                  </a:moveTo>
                  <a:cubicBezTo>
                    <a:pt x="487" y="0"/>
                    <a:pt x="1" y="562"/>
                    <a:pt x="90" y="1191"/>
                  </a:cubicBezTo>
                  <a:lnTo>
                    <a:pt x="480" y="6230"/>
                  </a:lnTo>
                  <a:cubicBezTo>
                    <a:pt x="480" y="6585"/>
                    <a:pt x="769" y="6873"/>
                    <a:pt x="1124" y="6873"/>
                  </a:cubicBezTo>
                  <a:cubicBezTo>
                    <a:pt x="1479" y="6873"/>
                    <a:pt x="1767" y="6585"/>
                    <a:pt x="1767" y="6230"/>
                  </a:cubicBezTo>
                  <a:lnTo>
                    <a:pt x="2157" y="1191"/>
                  </a:lnTo>
                  <a:cubicBezTo>
                    <a:pt x="2247" y="562"/>
                    <a:pt x="1759" y="0"/>
                    <a:pt x="1126" y="0"/>
                  </a:cubicBezTo>
                  <a:cubicBezTo>
                    <a:pt x="1125" y="0"/>
                    <a:pt x="1124" y="0"/>
                    <a:pt x="1124" y="0"/>
                  </a:cubicBezTo>
                  <a:cubicBezTo>
                    <a:pt x="1123" y="0"/>
                    <a:pt x="1123" y="0"/>
                    <a:pt x="1122"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9"/>
            <p:cNvSpPr/>
            <p:nvPr/>
          </p:nvSpPr>
          <p:spPr>
            <a:xfrm>
              <a:off x="4753750" y="934975"/>
              <a:ext cx="169275" cy="232050"/>
            </a:xfrm>
            <a:custGeom>
              <a:avLst/>
              <a:gdLst/>
              <a:ahLst/>
              <a:cxnLst/>
              <a:rect l="l" t="t" r="r" b="b"/>
              <a:pathLst>
                <a:path w="6771" h="9282" extrusionOk="0">
                  <a:moveTo>
                    <a:pt x="594" y="0"/>
                  </a:moveTo>
                  <a:cubicBezTo>
                    <a:pt x="266" y="0"/>
                    <a:pt x="1" y="265"/>
                    <a:pt x="1" y="593"/>
                  </a:cubicBezTo>
                  <a:lnTo>
                    <a:pt x="1" y="8689"/>
                  </a:lnTo>
                  <a:cubicBezTo>
                    <a:pt x="1" y="9016"/>
                    <a:pt x="266" y="9281"/>
                    <a:pt x="594" y="9281"/>
                  </a:cubicBezTo>
                  <a:lnTo>
                    <a:pt x="6178" y="9281"/>
                  </a:lnTo>
                  <a:cubicBezTo>
                    <a:pt x="6505" y="9281"/>
                    <a:pt x="6770" y="9016"/>
                    <a:pt x="6770" y="8689"/>
                  </a:cubicBezTo>
                  <a:lnTo>
                    <a:pt x="6770" y="593"/>
                  </a:lnTo>
                  <a:cubicBezTo>
                    <a:pt x="6770" y="265"/>
                    <a:pt x="6505" y="0"/>
                    <a:pt x="6178" y="0"/>
                  </a:cubicBezTo>
                  <a:close/>
                </a:path>
              </a:pathLst>
            </a:custGeom>
            <a:solidFill>
              <a:srgbClr val="FFFE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9"/>
            <p:cNvSpPr/>
            <p:nvPr/>
          </p:nvSpPr>
          <p:spPr>
            <a:xfrm>
              <a:off x="4786125" y="956625"/>
              <a:ext cx="104550" cy="138250"/>
            </a:xfrm>
            <a:custGeom>
              <a:avLst/>
              <a:gdLst/>
              <a:ahLst/>
              <a:cxnLst/>
              <a:rect l="l" t="t" r="r" b="b"/>
              <a:pathLst>
                <a:path w="4182" h="5530" extrusionOk="0">
                  <a:moveTo>
                    <a:pt x="2091" y="2932"/>
                  </a:moveTo>
                  <a:cubicBezTo>
                    <a:pt x="2393" y="2932"/>
                    <a:pt x="2638" y="3156"/>
                    <a:pt x="2638" y="3430"/>
                  </a:cubicBezTo>
                  <a:cubicBezTo>
                    <a:pt x="2638" y="3595"/>
                    <a:pt x="2549" y="3742"/>
                    <a:pt x="2413" y="3832"/>
                  </a:cubicBezTo>
                  <a:lnTo>
                    <a:pt x="2506" y="4229"/>
                  </a:lnTo>
                  <a:lnTo>
                    <a:pt x="2601" y="4634"/>
                  </a:lnTo>
                  <a:cubicBezTo>
                    <a:pt x="2609" y="4674"/>
                    <a:pt x="2599" y="4715"/>
                    <a:pt x="2571" y="4745"/>
                  </a:cubicBezTo>
                  <a:cubicBezTo>
                    <a:pt x="2543" y="4777"/>
                    <a:pt x="2502" y="4795"/>
                    <a:pt x="2460" y="4795"/>
                  </a:cubicBezTo>
                  <a:cubicBezTo>
                    <a:pt x="2459" y="4795"/>
                    <a:pt x="2458" y="4795"/>
                    <a:pt x="2457" y="4795"/>
                  </a:cubicBezTo>
                  <a:lnTo>
                    <a:pt x="1724" y="4795"/>
                  </a:lnTo>
                  <a:cubicBezTo>
                    <a:pt x="1723" y="4795"/>
                    <a:pt x="1722" y="4795"/>
                    <a:pt x="1721" y="4795"/>
                  </a:cubicBezTo>
                  <a:cubicBezTo>
                    <a:pt x="1679" y="4795"/>
                    <a:pt x="1639" y="4777"/>
                    <a:pt x="1610" y="4745"/>
                  </a:cubicBezTo>
                  <a:cubicBezTo>
                    <a:pt x="1582" y="4715"/>
                    <a:pt x="1571" y="4674"/>
                    <a:pt x="1580" y="4634"/>
                  </a:cubicBezTo>
                  <a:lnTo>
                    <a:pt x="1769" y="3832"/>
                  </a:lnTo>
                  <a:cubicBezTo>
                    <a:pt x="1632" y="3742"/>
                    <a:pt x="1543" y="3595"/>
                    <a:pt x="1543" y="3430"/>
                  </a:cubicBezTo>
                  <a:cubicBezTo>
                    <a:pt x="1543" y="3156"/>
                    <a:pt x="1788" y="2932"/>
                    <a:pt x="2091" y="2932"/>
                  </a:cubicBezTo>
                  <a:close/>
                  <a:moveTo>
                    <a:pt x="2091" y="0"/>
                  </a:moveTo>
                  <a:cubicBezTo>
                    <a:pt x="1269" y="0"/>
                    <a:pt x="600" y="609"/>
                    <a:pt x="600" y="1355"/>
                  </a:cubicBezTo>
                  <a:cubicBezTo>
                    <a:pt x="600" y="1503"/>
                    <a:pt x="733" y="1624"/>
                    <a:pt x="895" y="1624"/>
                  </a:cubicBezTo>
                  <a:cubicBezTo>
                    <a:pt x="1059" y="1624"/>
                    <a:pt x="1190" y="1503"/>
                    <a:pt x="1190" y="1355"/>
                  </a:cubicBezTo>
                  <a:cubicBezTo>
                    <a:pt x="1190" y="904"/>
                    <a:pt x="1594" y="538"/>
                    <a:pt x="2091" y="538"/>
                  </a:cubicBezTo>
                  <a:cubicBezTo>
                    <a:pt x="2586" y="538"/>
                    <a:pt x="2990" y="904"/>
                    <a:pt x="2990" y="1355"/>
                  </a:cubicBezTo>
                  <a:lnTo>
                    <a:pt x="2990" y="2161"/>
                  </a:lnTo>
                  <a:lnTo>
                    <a:pt x="406" y="2161"/>
                  </a:lnTo>
                  <a:cubicBezTo>
                    <a:pt x="405" y="2161"/>
                    <a:pt x="404" y="2161"/>
                    <a:pt x="402" y="2161"/>
                  </a:cubicBezTo>
                  <a:cubicBezTo>
                    <a:pt x="297" y="2161"/>
                    <a:pt x="197" y="2199"/>
                    <a:pt x="120" y="2268"/>
                  </a:cubicBezTo>
                  <a:cubicBezTo>
                    <a:pt x="44" y="2334"/>
                    <a:pt x="2" y="2429"/>
                    <a:pt x="1" y="2528"/>
                  </a:cubicBezTo>
                  <a:lnTo>
                    <a:pt x="1" y="5161"/>
                  </a:lnTo>
                  <a:cubicBezTo>
                    <a:pt x="2" y="5260"/>
                    <a:pt x="44" y="5355"/>
                    <a:pt x="120" y="5421"/>
                  </a:cubicBezTo>
                  <a:cubicBezTo>
                    <a:pt x="197" y="5490"/>
                    <a:pt x="297" y="5529"/>
                    <a:pt x="402" y="5529"/>
                  </a:cubicBezTo>
                  <a:cubicBezTo>
                    <a:pt x="404" y="5529"/>
                    <a:pt x="405" y="5529"/>
                    <a:pt x="406" y="5529"/>
                  </a:cubicBezTo>
                  <a:lnTo>
                    <a:pt x="3776" y="5529"/>
                  </a:lnTo>
                  <a:cubicBezTo>
                    <a:pt x="3777" y="5529"/>
                    <a:pt x="3779" y="5529"/>
                    <a:pt x="3780" y="5529"/>
                  </a:cubicBezTo>
                  <a:cubicBezTo>
                    <a:pt x="3884" y="5529"/>
                    <a:pt x="3985" y="5490"/>
                    <a:pt x="4063" y="5421"/>
                  </a:cubicBezTo>
                  <a:cubicBezTo>
                    <a:pt x="4137" y="5355"/>
                    <a:pt x="4181" y="5260"/>
                    <a:pt x="4182" y="5161"/>
                  </a:cubicBezTo>
                  <a:lnTo>
                    <a:pt x="4182" y="2528"/>
                  </a:lnTo>
                  <a:cubicBezTo>
                    <a:pt x="4181" y="2429"/>
                    <a:pt x="4137" y="2334"/>
                    <a:pt x="4063" y="2268"/>
                  </a:cubicBezTo>
                  <a:cubicBezTo>
                    <a:pt x="3984" y="2199"/>
                    <a:pt x="3884" y="2161"/>
                    <a:pt x="3780" y="2161"/>
                  </a:cubicBezTo>
                  <a:cubicBezTo>
                    <a:pt x="3779" y="2161"/>
                    <a:pt x="3777" y="2161"/>
                    <a:pt x="3776" y="2161"/>
                  </a:cubicBezTo>
                  <a:lnTo>
                    <a:pt x="3581" y="2161"/>
                  </a:lnTo>
                  <a:lnTo>
                    <a:pt x="3581" y="1355"/>
                  </a:lnTo>
                  <a:cubicBezTo>
                    <a:pt x="3581" y="608"/>
                    <a:pt x="2913" y="0"/>
                    <a:pt x="2091"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9"/>
            <p:cNvSpPr/>
            <p:nvPr/>
          </p:nvSpPr>
          <p:spPr>
            <a:xfrm>
              <a:off x="4784125" y="1117700"/>
              <a:ext cx="27850" cy="27650"/>
            </a:xfrm>
            <a:custGeom>
              <a:avLst/>
              <a:gdLst/>
              <a:ahLst/>
              <a:cxnLst/>
              <a:rect l="l" t="t" r="r" b="b"/>
              <a:pathLst>
                <a:path w="1114" h="1106" extrusionOk="0">
                  <a:moveTo>
                    <a:pt x="558" y="0"/>
                  </a:moveTo>
                  <a:cubicBezTo>
                    <a:pt x="515" y="0"/>
                    <a:pt x="481" y="34"/>
                    <a:pt x="481" y="76"/>
                  </a:cubicBezTo>
                  <a:lnTo>
                    <a:pt x="481" y="370"/>
                  </a:lnTo>
                  <a:lnTo>
                    <a:pt x="274" y="162"/>
                  </a:lnTo>
                  <a:cubicBezTo>
                    <a:pt x="257" y="145"/>
                    <a:pt x="239" y="138"/>
                    <a:pt x="221" y="138"/>
                  </a:cubicBezTo>
                  <a:cubicBezTo>
                    <a:pt x="162" y="138"/>
                    <a:pt x="112" y="214"/>
                    <a:pt x="167" y="269"/>
                  </a:cubicBezTo>
                  <a:lnTo>
                    <a:pt x="375" y="477"/>
                  </a:lnTo>
                  <a:lnTo>
                    <a:pt x="81" y="477"/>
                  </a:lnTo>
                  <a:cubicBezTo>
                    <a:pt x="79" y="477"/>
                    <a:pt x="78" y="477"/>
                    <a:pt x="77" y="477"/>
                  </a:cubicBezTo>
                  <a:cubicBezTo>
                    <a:pt x="35" y="477"/>
                    <a:pt x="1" y="512"/>
                    <a:pt x="1" y="553"/>
                  </a:cubicBezTo>
                  <a:cubicBezTo>
                    <a:pt x="1" y="595"/>
                    <a:pt x="35" y="629"/>
                    <a:pt x="77" y="629"/>
                  </a:cubicBezTo>
                  <a:cubicBezTo>
                    <a:pt x="78" y="629"/>
                    <a:pt x="79" y="628"/>
                    <a:pt x="81" y="628"/>
                  </a:cubicBezTo>
                  <a:lnTo>
                    <a:pt x="375" y="628"/>
                  </a:lnTo>
                  <a:lnTo>
                    <a:pt x="167" y="836"/>
                  </a:lnTo>
                  <a:cubicBezTo>
                    <a:pt x="112" y="891"/>
                    <a:pt x="162" y="968"/>
                    <a:pt x="221" y="968"/>
                  </a:cubicBezTo>
                  <a:cubicBezTo>
                    <a:pt x="239" y="968"/>
                    <a:pt x="257" y="961"/>
                    <a:pt x="274" y="944"/>
                  </a:cubicBezTo>
                  <a:lnTo>
                    <a:pt x="481" y="736"/>
                  </a:lnTo>
                  <a:lnTo>
                    <a:pt x="481" y="1030"/>
                  </a:lnTo>
                  <a:cubicBezTo>
                    <a:pt x="481" y="1072"/>
                    <a:pt x="515" y="1106"/>
                    <a:pt x="558" y="1106"/>
                  </a:cubicBezTo>
                  <a:cubicBezTo>
                    <a:pt x="599" y="1106"/>
                    <a:pt x="633" y="1072"/>
                    <a:pt x="633" y="1030"/>
                  </a:cubicBezTo>
                  <a:lnTo>
                    <a:pt x="633" y="736"/>
                  </a:lnTo>
                  <a:lnTo>
                    <a:pt x="842" y="944"/>
                  </a:lnTo>
                  <a:cubicBezTo>
                    <a:pt x="858" y="962"/>
                    <a:pt x="877" y="969"/>
                    <a:pt x="895" y="969"/>
                  </a:cubicBezTo>
                  <a:cubicBezTo>
                    <a:pt x="955" y="969"/>
                    <a:pt x="1006" y="891"/>
                    <a:pt x="948" y="836"/>
                  </a:cubicBezTo>
                  <a:lnTo>
                    <a:pt x="740" y="628"/>
                  </a:lnTo>
                  <a:lnTo>
                    <a:pt x="1035" y="628"/>
                  </a:lnTo>
                  <a:cubicBezTo>
                    <a:pt x="1036" y="628"/>
                    <a:pt x="1038" y="629"/>
                    <a:pt x="1039" y="629"/>
                  </a:cubicBezTo>
                  <a:cubicBezTo>
                    <a:pt x="1080" y="629"/>
                    <a:pt x="1114" y="595"/>
                    <a:pt x="1114" y="553"/>
                  </a:cubicBezTo>
                  <a:cubicBezTo>
                    <a:pt x="1114" y="512"/>
                    <a:pt x="1080" y="477"/>
                    <a:pt x="1039" y="477"/>
                  </a:cubicBezTo>
                  <a:cubicBezTo>
                    <a:pt x="1037" y="477"/>
                    <a:pt x="1036" y="477"/>
                    <a:pt x="1035" y="477"/>
                  </a:cubicBezTo>
                  <a:lnTo>
                    <a:pt x="740" y="477"/>
                  </a:lnTo>
                  <a:lnTo>
                    <a:pt x="948" y="269"/>
                  </a:lnTo>
                  <a:cubicBezTo>
                    <a:pt x="1006" y="215"/>
                    <a:pt x="955" y="137"/>
                    <a:pt x="895" y="137"/>
                  </a:cubicBezTo>
                  <a:cubicBezTo>
                    <a:pt x="877" y="137"/>
                    <a:pt x="858" y="144"/>
                    <a:pt x="842" y="162"/>
                  </a:cubicBezTo>
                  <a:lnTo>
                    <a:pt x="633" y="370"/>
                  </a:lnTo>
                  <a:lnTo>
                    <a:pt x="633" y="76"/>
                  </a:lnTo>
                  <a:cubicBezTo>
                    <a:pt x="633" y="34"/>
                    <a:pt x="599" y="0"/>
                    <a:pt x="558"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9"/>
            <p:cNvSpPr/>
            <p:nvPr/>
          </p:nvSpPr>
          <p:spPr>
            <a:xfrm>
              <a:off x="4824475" y="1117700"/>
              <a:ext cx="27825" cy="27650"/>
            </a:xfrm>
            <a:custGeom>
              <a:avLst/>
              <a:gdLst/>
              <a:ahLst/>
              <a:cxnLst/>
              <a:rect l="l" t="t" r="r" b="b"/>
              <a:pathLst>
                <a:path w="1113" h="1106" extrusionOk="0">
                  <a:moveTo>
                    <a:pt x="557" y="0"/>
                  </a:moveTo>
                  <a:cubicBezTo>
                    <a:pt x="514" y="0"/>
                    <a:pt x="481" y="34"/>
                    <a:pt x="481" y="76"/>
                  </a:cubicBezTo>
                  <a:lnTo>
                    <a:pt x="481" y="370"/>
                  </a:lnTo>
                  <a:lnTo>
                    <a:pt x="273" y="162"/>
                  </a:lnTo>
                  <a:cubicBezTo>
                    <a:pt x="256" y="145"/>
                    <a:pt x="238" y="138"/>
                    <a:pt x="220" y="138"/>
                  </a:cubicBezTo>
                  <a:cubicBezTo>
                    <a:pt x="161" y="138"/>
                    <a:pt x="110" y="214"/>
                    <a:pt x="165" y="269"/>
                  </a:cubicBezTo>
                  <a:lnTo>
                    <a:pt x="373" y="477"/>
                  </a:lnTo>
                  <a:lnTo>
                    <a:pt x="79" y="477"/>
                  </a:lnTo>
                  <a:cubicBezTo>
                    <a:pt x="78" y="477"/>
                    <a:pt x="77" y="477"/>
                    <a:pt x="76" y="477"/>
                  </a:cubicBezTo>
                  <a:cubicBezTo>
                    <a:pt x="34" y="477"/>
                    <a:pt x="1" y="512"/>
                    <a:pt x="1" y="553"/>
                  </a:cubicBezTo>
                  <a:cubicBezTo>
                    <a:pt x="1" y="595"/>
                    <a:pt x="34" y="629"/>
                    <a:pt x="76" y="629"/>
                  </a:cubicBezTo>
                  <a:cubicBezTo>
                    <a:pt x="77" y="629"/>
                    <a:pt x="78" y="628"/>
                    <a:pt x="79" y="628"/>
                  </a:cubicBezTo>
                  <a:lnTo>
                    <a:pt x="373" y="628"/>
                  </a:lnTo>
                  <a:lnTo>
                    <a:pt x="165" y="836"/>
                  </a:lnTo>
                  <a:cubicBezTo>
                    <a:pt x="110" y="891"/>
                    <a:pt x="161" y="968"/>
                    <a:pt x="220" y="968"/>
                  </a:cubicBezTo>
                  <a:cubicBezTo>
                    <a:pt x="238" y="968"/>
                    <a:pt x="256" y="961"/>
                    <a:pt x="273" y="944"/>
                  </a:cubicBezTo>
                  <a:lnTo>
                    <a:pt x="481" y="736"/>
                  </a:lnTo>
                  <a:lnTo>
                    <a:pt x="481" y="1030"/>
                  </a:lnTo>
                  <a:cubicBezTo>
                    <a:pt x="481" y="1072"/>
                    <a:pt x="514" y="1106"/>
                    <a:pt x="557" y="1106"/>
                  </a:cubicBezTo>
                  <a:cubicBezTo>
                    <a:pt x="598" y="1106"/>
                    <a:pt x="632" y="1072"/>
                    <a:pt x="632" y="1030"/>
                  </a:cubicBezTo>
                  <a:lnTo>
                    <a:pt x="632" y="736"/>
                  </a:lnTo>
                  <a:lnTo>
                    <a:pt x="840" y="944"/>
                  </a:lnTo>
                  <a:cubicBezTo>
                    <a:pt x="857" y="962"/>
                    <a:pt x="876" y="969"/>
                    <a:pt x="894" y="969"/>
                  </a:cubicBezTo>
                  <a:cubicBezTo>
                    <a:pt x="953" y="969"/>
                    <a:pt x="1005" y="891"/>
                    <a:pt x="948" y="836"/>
                  </a:cubicBezTo>
                  <a:lnTo>
                    <a:pt x="740" y="628"/>
                  </a:lnTo>
                  <a:lnTo>
                    <a:pt x="1034" y="628"/>
                  </a:lnTo>
                  <a:cubicBezTo>
                    <a:pt x="1035" y="628"/>
                    <a:pt x="1036" y="629"/>
                    <a:pt x="1037" y="629"/>
                  </a:cubicBezTo>
                  <a:cubicBezTo>
                    <a:pt x="1078" y="629"/>
                    <a:pt x="1112" y="595"/>
                    <a:pt x="1112" y="553"/>
                  </a:cubicBezTo>
                  <a:cubicBezTo>
                    <a:pt x="1112" y="512"/>
                    <a:pt x="1078" y="477"/>
                    <a:pt x="1037" y="477"/>
                  </a:cubicBezTo>
                  <a:cubicBezTo>
                    <a:pt x="1036" y="477"/>
                    <a:pt x="1035" y="477"/>
                    <a:pt x="1034" y="477"/>
                  </a:cubicBezTo>
                  <a:lnTo>
                    <a:pt x="740" y="477"/>
                  </a:lnTo>
                  <a:lnTo>
                    <a:pt x="948" y="269"/>
                  </a:lnTo>
                  <a:cubicBezTo>
                    <a:pt x="1005" y="215"/>
                    <a:pt x="953" y="137"/>
                    <a:pt x="894" y="137"/>
                  </a:cubicBezTo>
                  <a:cubicBezTo>
                    <a:pt x="876" y="137"/>
                    <a:pt x="857" y="144"/>
                    <a:pt x="840" y="162"/>
                  </a:cubicBezTo>
                  <a:lnTo>
                    <a:pt x="632" y="370"/>
                  </a:lnTo>
                  <a:lnTo>
                    <a:pt x="632" y="76"/>
                  </a:lnTo>
                  <a:cubicBezTo>
                    <a:pt x="632" y="34"/>
                    <a:pt x="598" y="0"/>
                    <a:pt x="55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9"/>
            <p:cNvSpPr/>
            <p:nvPr/>
          </p:nvSpPr>
          <p:spPr>
            <a:xfrm>
              <a:off x="4864800" y="1117600"/>
              <a:ext cx="27825" cy="27825"/>
            </a:xfrm>
            <a:custGeom>
              <a:avLst/>
              <a:gdLst/>
              <a:ahLst/>
              <a:cxnLst/>
              <a:rect l="l" t="t" r="r" b="b"/>
              <a:pathLst>
                <a:path w="1113" h="1113" extrusionOk="0">
                  <a:moveTo>
                    <a:pt x="556" y="1"/>
                  </a:moveTo>
                  <a:cubicBezTo>
                    <a:pt x="514" y="1"/>
                    <a:pt x="479" y="37"/>
                    <a:pt x="481" y="80"/>
                  </a:cubicBezTo>
                  <a:lnTo>
                    <a:pt x="481" y="374"/>
                  </a:lnTo>
                  <a:lnTo>
                    <a:pt x="273" y="166"/>
                  </a:lnTo>
                  <a:cubicBezTo>
                    <a:pt x="256" y="148"/>
                    <a:pt x="237" y="141"/>
                    <a:pt x="219" y="141"/>
                  </a:cubicBezTo>
                  <a:cubicBezTo>
                    <a:pt x="160" y="141"/>
                    <a:pt x="108" y="219"/>
                    <a:pt x="166" y="273"/>
                  </a:cubicBezTo>
                  <a:lnTo>
                    <a:pt x="373" y="481"/>
                  </a:lnTo>
                  <a:lnTo>
                    <a:pt x="80" y="481"/>
                  </a:lnTo>
                  <a:cubicBezTo>
                    <a:pt x="79" y="481"/>
                    <a:pt x="78" y="481"/>
                    <a:pt x="77" y="481"/>
                  </a:cubicBezTo>
                  <a:cubicBezTo>
                    <a:pt x="35" y="481"/>
                    <a:pt x="0" y="516"/>
                    <a:pt x="0" y="557"/>
                  </a:cubicBezTo>
                  <a:cubicBezTo>
                    <a:pt x="0" y="599"/>
                    <a:pt x="35" y="633"/>
                    <a:pt x="76" y="633"/>
                  </a:cubicBezTo>
                  <a:cubicBezTo>
                    <a:pt x="78" y="633"/>
                    <a:pt x="79" y="632"/>
                    <a:pt x="80" y="632"/>
                  </a:cubicBezTo>
                  <a:lnTo>
                    <a:pt x="374" y="632"/>
                  </a:lnTo>
                  <a:lnTo>
                    <a:pt x="166" y="840"/>
                  </a:lnTo>
                  <a:cubicBezTo>
                    <a:pt x="113" y="896"/>
                    <a:pt x="163" y="970"/>
                    <a:pt x="221" y="970"/>
                  </a:cubicBezTo>
                  <a:cubicBezTo>
                    <a:pt x="238" y="970"/>
                    <a:pt x="256" y="964"/>
                    <a:pt x="273" y="948"/>
                  </a:cubicBezTo>
                  <a:lnTo>
                    <a:pt x="481" y="740"/>
                  </a:lnTo>
                  <a:lnTo>
                    <a:pt x="481" y="1034"/>
                  </a:lnTo>
                  <a:cubicBezTo>
                    <a:pt x="479" y="1078"/>
                    <a:pt x="514" y="1113"/>
                    <a:pt x="556" y="1113"/>
                  </a:cubicBezTo>
                  <a:cubicBezTo>
                    <a:pt x="600" y="1113"/>
                    <a:pt x="634" y="1078"/>
                    <a:pt x="632" y="1034"/>
                  </a:cubicBezTo>
                  <a:lnTo>
                    <a:pt x="632" y="740"/>
                  </a:lnTo>
                  <a:lnTo>
                    <a:pt x="840" y="948"/>
                  </a:lnTo>
                  <a:cubicBezTo>
                    <a:pt x="857" y="965"/>
                    <a:pt x="875" y="972"/>
                    <a:pt x="893" y="972"/>
                  </a:cubicBezTo>
                  <a:cubicBezTo>
                    <a:pt x="952" y="972"/>
                    <a:pt x="1002" y="895"/>
                    <a:pt x="948" y="840"/>
                  </a:cubicBezTo>
                  <a:lnTo>
                    <a:pt x="740" y="632"/>
                  </a:lnTo>
                  <a:lnTo>
                    <a:pt x="1034" y="632"/>
                  </a:lnTo>
                  <a:cubicBezTo>
                    <a:pt x="1035" y="632"/>
                    <a:pt x="1036" y="633"/>
                    <a:pt x="1037" y="633"/>
                  </a:cubicBezTo>
                  <a:cubicBezTo>
                    <a:pt x="1079" y="633"/>
                    <a:pt x="1112" y="599"/>
                    <a:pt x="1112" y="557"/>
                  </a:cubicBezTo>
                  <a:cubicBezTo>
                    <a:pt x="1112" y="516"/>
                    <a:pt x="1079" y="481"/>
                    <a:pt x="1037" y="481"/>
                  </a:cubicBezTo>
                  <a:cubicBezTo>
                    <a:pt x="1036" y="481"/>
                    <a:pt x="1035" y="481"/>
                    <a:pt x="1034" y="481"/>
                  </a:cubicBezTo>
                  <a:lnTo>
                    <a:pt x="740" y="481"/>
                  </a:lnTo>
                  <a:lnTo>
                    <a:pt x="948" y="273"/>
                  </a:lnTo>
                  <a:cubicBezTo>
                    <a:pt x="1002" y="218"/>
                    <a:pt x="952" y="142"/>
                    <a:pt x="893" y="142"/>
                  </a:cubicBezTo>
                  <a:cubicBezTo>
                    <a:pt x="875" y="142"/>
                    <a:pt x="857" y="149"/>
                    <a:pt x="840" y="166"/>
                  </a:cubicBezTo>
                  <a:lnTo>
                    <a:pt x="632" y="374"/>
                  </a:lnTo>
                  <a:lnTo>
                    <a:pt x="632" y="80"/>
                  </a:lnTo>
                  <a:cubicBezTo>
                    <a:pt x="634" y="37"/>
                    <a:pt x="600" y="1"/>
                    <a:pt x="55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31"/>
        <p:cNvGrpSpPr/>
        <p:nvPr/>
      </p:nvGrpSpPr>
      <p:grpSpPr>
        <a:xfrm>
          <a:off x="0" y="0"/>
          <a:ext cx="0" cy="0"/>
          <a:chOff x="0" y="0"/>
          <a:chExt cx="0" cy="0"/>
        </a:xfrm>
      </p:grpSpPr>
      <p:sp>
        <p:nvSpPr>
          <p:cNvPr id="1532" name="Google Shape;1532;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a:t>
            </a:r>
            <a:r>
              <a:rPr lang="en">
                <a:solidFill>
                  <a:schemeClr val="accent1"/>
                </a:solidFill>
              </a:rPr>
              <a:t>THIS TEMPLATE</a:t>
            </a:r>
            <a:endParaRPr>
              <a:solidFill>
                <a:schemeClr val="accent1"/>
              </a:solidFill>
            </a:endParaRPr>
          </a:p>
        </p:txBody>
      </p:sp>
      <p:sp>
        <p:nvSpPr>
          <p:cNvPr id="1533" name="Google Shape;1533;p32"/>
          <p:cNvSpPr txBox="1">
            <a:spLocks noGrp="1"/>
          </p:cNvSpPr>
          <p:nvPr>
            <p:ph type="body" idx="1"/>
          </p:nvPr>
        </p:nvSpPr>
        <p:spPr>
          <a:xfrm>
            <a:off x="720000" y="1192177"/>
            <a:ext cx="7704000" cy="341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IBM Plex Sans SemiBold"/>
                <a:ea typeface="IBM Plex Sans SemiBold"/>
                <a:cs typeface="IBM Plex Sans SemiBold"/>
                <a:sym typeface="IBM Plex Sans SemiBold"/>
              </a:rPr>
              <a:t>This is a slide structure based on a workshop presentation</a:t>
            </a:r>
            <a:endParaRPr>
              <a:solidFill>
                <a:schemeClr val="dk1"/>
              </a:solidFill>
              <a:latin typeface="IBM Plex Sans SemiBold"/>
              <a:ea typeface="IBM Plex Sans SemiBold"/>
              <a:cs typeface="IBM Plex Sans SemiBold"/>
              <a:sym typeface="IBM Plex Sans SemiBold"/>
            </a:endParaRPr>
          </a:p>
          <a:p>
            <a:pPr marL="0" lvl="0" indent="0" algn="ctr" rtl="0">
              <a:spcBef>
                <a:spcPts val="0"/>
              </a:spcBef>
              <a:spcAft>
                <a:spcPts val="0"/>
              </a:spcAft>
              <a:buNone/>
            </a:pPr>
            <a:r>
              <a:rPr lang="en">
                <a:solidFill>
                  <a:schemeClr val="dk1"/>
                </a:solidFill>
                <a:latin typeface="IBM Plex Sans"/>
                <a:ea typeface="IBM Plex Sans"/>
                <a:cs typeface="IBM Plex Sans"/>
                <a:sym typeface="IBM Plex Sans"/>
              </a:rPr>
              <a:t>You can delete this slide when you’re done editing the presentation</a:t>
            </a:r>
            <a:endParaRPr>
              <a:solidFill>
                <a:schemeClr val="dk1"/>
              </a:solidFill>
              <a:latin typeface="IBM Plex Sans"/>
              <a:ea typeface="IBM Plex Sans"/>
              <a:cs typeface="IBM Plex Sans"/>
              <a:sym typeface="IBM Plex Sans"/>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graphicFrame>
        <p:nvGraphicFramePr>
          <p:cNvPr id="1534" name="Google Shape;1534;p32"/>
          <p:cNvGraphicFramePr/>
          <p:nvPr/>
        </p:nvGraphicFramePr>
        <p:xfrm>
          <a:off x="720000" y="1872450"/>
          <a:ext cx="7704000" cy="2270630"/>
        </p:xfrm>
        <a:graphic>
          <a:graphicData uri="http://schemas.openxmlformats.org/drawingml/2006/table">
            <a:tbl>
              <a:tblPr>
                <a:noFill/>
                <a:tableStyleId>{D2A80A9B-DC3D-4EB1-9627-16CFE8977D78}</a:tableStyleId>
              </a:tblPr>
              <a:tblGrid>
                <a:gridCol w="2311950">
                  <a:extLst>
                    <a:ext uri="{9D8B030D-6E8A-4147-A177-3AD203B41FA5}">
                      <a16:colId xmlns:a16="http://schemas.microsoft.com/office/drawing/2014/main" val="20000"/>
                    </a:ext>
                  </a:extLst>
                </a:gridCol>
                <a:gridCol w="5392050">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a:solidFill>
                            <a:schemeClr val="dk2"/>
                          </a:solidFill>
                          <a:uFill>
                            <a:noFill/>
                          </a:uFill>
                          <a:latin typeface="Exo 2"/>
                          <a:ea typeface="Exo 2"/>
                          <a:cs typeface="Exo 2"/>
                          <a:sym typeface="Exo 2"/>
                          <a:hlinkClick r:id="rId3" action="ppaction://hlinksldjump">
                            <a:extLst>
                              <a:ext uri="{A12FA001-AC4F-418D-AE19-62706E023703}">
                                <ahyp:hlinkClr xmlns:ahyp="http://schemas.microsoft.com/office/drawing/2018/hyperlinkcolor" val="tx"/>
                              </a:ext>
                            </a:extLst>
                          </a:hlinkClick>
                        </a:rPr>
                        <a:t>Fonts</a:t>
                      </a:r>
                      <a:endParaRPr sz="1100" b="1">
                        <a:solidFill>
                          <a:schemeClr val="dk2"/>
                        </a:solidFill>
                        <a:latin typeface="Exo 2"/>
                        <a:ea typeface="Exo 2"/>
                        <a:cs typeface="Exo 2"/>
                        <a:sym typeface="Exo 2"/>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IBM Plex Sans"/>
                          <a:ea typeface="IBM Plex Sans"/>
                          <a:cs typeface="IBM Plex Sans"/>
                          <a:sym typeface="IBM Plex Sans"/>
                        </a:rPr>
                        <a:t>To view this template correctly in PowerPoint, download and install the fonts we used</a:t>
                      </a:r>
                      <a:endParaRPr sz="1000">
                        <a:solidFill>
                          <a:schemeClr val="dk1"/>
                        </a:solidFill>
                        <a:latin typeface="IBM Plex Sans"/>
                        <a:ea typeface="IBM Plex Sans"/>
                        <a:cs typeface="IBM Plex Sans"/>
                        <a:sym typeface="IBM Plex Sa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a:solidFill>
                            <a:schemeClr val="dk2"/>
                          </a:solidFill>
                          <a:uFill>
                            <a:noFill/>
                          </a:uFill>
                          <a:latin typeface="Exo 2"/>
                          <a:ea typeface="Exo 2"/>
                          <a:cs typeface="Exo 2"/>
                          <a:sym typeface="Exo 2"/>
                          <a:hlinkClick r:id="rId4" action="ppaction://hlinksldjump">
                            <a:extLst>
                              <a:ext uri="{A12FA001-AC4F-418D-AE19-62706E023703}">
                                <ahyp:hlinkClr xmlns:ahyp="http://schemas.microsoft.com/office/drawing/2018/hyperlinkcolor" val="tx"/>
                              </a:ext>
                            </a:extLst>
                          </a:hlinkClick>
                        </a:rPr>
                        <a:t>Used</a:t>
                      </a:r>
                      <a:r>
                        <a:rPr lang="en" sz="1100" b="1">
                          <a:solidFill>
                            <a:schemeClr val="dk2"/>
                          </a:solidFill>
                          <a:latin typeface="Exo 2"/>
                          <a:ea typeface="Exo 2"/>
                          <a:cs typeface="Exo 2"/>
                          <a:sym typeface="Exo 2"/>
                        </a:rPr>
                        <a:t> and </a:t>
                      </a:r>
                      <a:r>
                        <a:rPr lang="en" sz="1100" b="1">
                          <a:solidFill>
                            <a:schemeClr val="dk2"/>
                          </a:solidFill>
                          <a:uFill>
                            <a:noFill/>
                          </a:uFill>
                          <a:latin typeface="Exo 2"/>
                          <a:ea typeface="Exo 2"/>
                          <a:cs typeface="Exo 2"/>
                          <a:sym typeface="Exo 2"/>
                          <a:hlinkClick r:id="rId5" action="ppaction://hlinksldjump">
                            <a:extLst>
                              <a:ext uri="{A12FA001-AC4F-418D-AE19-62706E023703}">
                                <ahyp:hlinkClr xmlns:ahyp="http://schemas.microsoft.com/office/drawing/2018/hyperlinkcolor" val="tx"/>
                              </a:ext>
                            </a:extLst>
                          </a:hlinkClick>
                        </a:rPr>
                        <a:t>alternative resources</a:t>
                      </a:r>
                      <a:endParaRPr sz="1100" b="1">
                        <a:solidFill>
                          <a:schemeClr val="dk2"/>
                        </a:solidFill>
                        <a:latin typeface="Exo 2"/>
                        <a:ea typeface="Exo 2"/>
                        <a:cs typeface="Exo 2"/>
                        <a:sym typeface="Exo 2"/>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IBM Plex Sans"/>
                          <a:ea typeface="IBM Plex Sans"/>
                          <a:cs typeface="IBM Plex Sans"/>
                          <a:sym typeface="IBM Plex Sans"/>
                        </a:rPr>
                        <a:t>An assortment of graphic resources that are suitable for use in this presentation</a:t>
                      </a:r>
                      <a:endParaRPr sz="1000">
                        <a:solidFill>
                          <a:schemeClr val="dk1"/>
                        </a:solidFill>
                        <a:latin typeface="IBM Plex Sans"/>
                        <a:ea typeface="IBM Plex Sans"/>
                        <a:cs typeface="IBM Plex Sans"/>
                        <a:sym typeface="IBM Plex Sa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b="1">
                          <a:solidFill>
                            <a:schemeClr val="dk2"/>
                          </a:solidFill>
                          <a:uFill>
                            <a:noFill/>
                          </a:uFill>
                          <a:latin typeface="Exo 2"/>
                          <a:ea typeface="Exo 2"/>
                          <a:cs typeface="Exo 2"/>
                          <a:sym typeface="Exo 2"/>
                          <a:hlinkClick r:id="rId6" action="ppaction://hlinksldjump">
                            <a:extLst>
                              <a:ext uri="{A12FA001-AC4F-418D-AE19-62706E023703}">
                                <ahyp:hlinkClr xmlns:ahyp="http://schemas.microsoft.com/office/drawing/2018/hyperlinkcolor" val="tx"/>
                              </a:ext>
                            </a:extLst>
                          </a:hlinkClick>
                        </a:rPr>
                        <a:t>Thanks slide</a:t>
                      </a:r>
                      <a:endParaRPr sz="1100" b="1">
                        <a:solidFill>
                          <a:schemeClr val="dk2"/>
                        </a:solidFill>
                        <a:latin typeface="Exo 2"/>
                        <a:ea typeface="Exo 2"/>
                        <a:cs typeface="Exo 2"/>
                        <a:sym typeface="Exo 2"/>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IBM Plex Sans"/>
                          <a:ea typeface="IBM Plex Sans"/>
                          <a:cs typeface="IBM Plex Sans"/>
                          <a:sym typeface="IBM Plex Sans"/>
                        </a:rPr>
                        <a:t>You must keep it so that proper credits for our design are given</a:t>
                      </a:r>
                      <a:endParaRPr sz="1000">
                        <a:solidFill>
                          <a:schemeClr val="dk1"/>
                        </a:solidFill>
                        <a:latin typeface="IBM Plex Sans"/>
                        <a:ea typeface="IBM Plex Sans"/>
                        <a:cs typeface="IBM Plex Sans"/>
                        <a:sym typeface="IBM Plex Sa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b="1">
                          <a:solidFill>
                            <a:schemeClr val="dk2"/>
                          </a:solidFill>
                          <a:uFill>
                            <a:noFill/>
                          </a:uFill>
                          <a:latin typeface="Exo 2"/>
                          <a:ea typeface="Exo 2"/>
                          <a:cs typeface="Exo 2"/>
                          <a:sym typeface="Exo 2"/>
                          <a:hlinkClick r:id="rId3" action="ppaction://hlinksldjump">
                            <a:extLst>
                              <a:ext uri="{A12FA001-AC4F-418D-AE19-62706E023703}">
                                <ahyp:hlinkClr xmlns:ahyp="http://schemas.microsoft.com/office/drawing/2018/hyperlinkcolor" val="tx"/>
                              </a:ext>
                            </a:extLst>
                          </a:hlinkClick>
                        </a:rPr>
                        <a:t>Colors</a:t>
                      </a:r>
                      <a:endParaRPr sz="1100" b="1">
                        <a:solidFill>
                          <a:schemeClr val="dk2"/>
                        </a:solidFill>
                        <a:latin typeface="Exo 2"/>
                        <a:ea typeface="Exo 2"/>
                        <a:cs typeface="Exo 2"/>
                        <a:sym typeface="Exo 2"/>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IBM Plex Sans"/>
                          <a:ea typeface="IBM Plex Sans"/>
                          <a:cs typeface="IBM Plex Sans"/>
                          <a:sym typeface="IBM Plex Sans"/>
                        </a:rPr>
                        <a:t>All the colors used in this presentation</a:t>
                      </a:r>
                      <a:endParaRPr sz="1000">
                        <a:solidFill>
                          <a:schemeClr val="dk1"/>
                        </a:solidFill>
                        <a:latin typeface="IBM Plex Sans"/>
                        <a:ea typeface="IBM Plex Sans"/>
                        <a:cs typeface="IBM Plex Sans"/>
                        <a:sym typeface="IBM Plex Sa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b="1">
                          <a:solidFill>
                            <a:schemeClr val="dk2"/>
                          </a:solidFill>
                          <a:uFill>
                            <a:noFill/>
                          </a:uFill>
                          <a:latin typeface="Exo 2"/>
                          <a:ea typeface="Exo 2"/>
                          <a:cs typeface="Exo 2"/>
                          <a:sym typeface="Exo 2"/>
                          <a:hlinkClick r:id="rId7" action="ppaction://hlinksldjump">
                            <a:extLst>
                              <a:ext uri="{A12FA001-AC4F-418D-AE19-62706E023703}">
                                <ahyp:hlinkClr xmlns:ahyp="http://schemas.microsoft.com/office/drawing/2018/hyperlinkcolor" val="tx"/>
                              </a:ext>
                            </a:extLst>
                          </a:hlinkClick>
                        </a:rPr>
                        <a:t>Icons</a:t>
                      </a:r>
                      <a:r>
                        <a:rPr lang="en" sz="1100" b="1">
                          <a:solidFill>
                            <a:schemeClr val="dk2"/>
                          </a:solidFill>
                          <a:latin typeface="Exo 2"/>
                          <a:ea typeface="Exo 2"/>
                          <a:cs typeface="Exo 2"/>
                          <a:sym typeface="Exo 2"/>
                        </a:rPr>
                        <a:t> and </a:t>
                      </a:r>
                      <a:r>
                        <a:rPr lang="en" sz="1100" b="1">
                          <a:solidFill>
                            <a:schemeClr val="dk2"/>
                          </a:solidFill>
                          <a:uFill>
                            <a:noFill/>
                          </a:uFill>
                          <a:latin typeface="Exo 2"/>
                          <a:ea typeface="Exo 2"/>
                          <a:cs typeface="Exo 2"/>
                          <a:sym typeface="Exo 2"/>
                          <a:hlinkClick r:id="rId8" action="ppaction://hlinksldjump">
                            <a:extLst>
                              <a:ext uri="{A12FA001-AC4F-418D-AE19-62706E023703}">
                                <ahyp:hlinkClr xmlns:ahyp="http://schemas.microsoft.com/office/drawing/2018/hyperlinkcolor" val="tx"/>
                              </a:ext>
                            </a:extLst>
                          </a:hlinkClick>
                        </a:rPr>
                        <a:t>infographic</a:t>
                      </a:r>
                      <a:r>
                        <a:rPr lang="en" sz="1100" b="1">
                          <a:solidFill>
                            <a:schemeClr val="dk2"/>
                          </a:solidFill>
                          <a:latin typeface="Exo 2"/>
                          <a:ea typeface="Exo 2"/>
                          <a:cs typeface="Exo 2"/>
                          <a:sym typeface="Exo 2"/>
                        </a:rPr>
                        <a:t> resources</a:t>
                      </a:r>
                      <a:endParaRPr sz="1100" b="1">
                        <a:solidFill>
                          <a:schemeClr val="dk2"/>
                        </a:solidFill>
                        <a:latin typeface="Exo 2"/>
                        <a:ea typeface="Exo 2"/>
                        <a:cs typeface="Exo 2"/>
                        <a:sym typeface="Exo 2"/>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IBM Plex Sans"/>
                          <a:ea typeface="IBM Plex Sans"/>
                          <a:cs typeface="IBM Plex Sans"/>
                          <a:sym typeface="IBM Plex Sans"/>
                        </a:rPr>
                        <a:t>These can be used in the template, and their size and color can be edited</a:t>
                      </a:r>
                      <a:endParaRPr sz="1000">
                        <a:solidFill>
                          <a:schemeClr val="dk1"/>
                        </a:solidFill>
                        <a:latin typeface="IBM Plex Sans"/>
                        <a:ea typeface="IBM Plex Sans"/>
                        <a:cs typeface="IBM Plex Sans"/>
                        <a:sym typeface="IBM Plex Sa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100" b="1">
                          <a:solidFill>
                            <a:schemeClr val="dk2"/>
                          </a:solidFill>
                          <a:latin typeface="Exo 2"/>
                          <a:ea typeface="Exo 2"/>
                          <a:cs typeface="Exo 2"/>
                          <a:sym typeface="Exo 2"/>
                        </a:rPr>
                        <a:t>Editable presentation theme </a:t>
                      </a:r>
                      <a:endParaRPr sz="1100" b="1">
                        <a:solidFill>
                          <a:schemeClr val="dk2"/>
                        </a:solidFill>
                        <a:latin typeface="Exo 2"/>
                        <a:ea typeface="Exo 2"/>
                        <a:cs typeface="Exo 2"/>
                        <a:sym typeface="Exo 2"/>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IBM Plex Sans"/>
                          <a:ea typeface="IBM Plex Sans"/>
                          <a:cs typeface="IBM Plex Sans"/>
                          <a:sym typeface="IBM Plex Sans"/>
                        </a:rPr>
                        <a:t>You can edit the master slides easily. For more info, click </a:t>
                      </a:r>
                      <a:r>
                        <a:rPr lang="en" sz="1100" b="1">
                          <a:solidFill>
                            <a:schemeClr val="dk1"/>
                          </a:solidFill>
                          <a:uFill>
                            <a:noFill/>
                          </a:uFill>
                          <a:latin typeface="IBM Plex Sans"/>
                          <a:ea typeface="IBM Plex Sans"/>
                          <a:cs typeface="IBM Plex Sans"/>
                          <a:sym typeface="IBM Plex Sans"/>
                          <a:hlinkClick r:id="rId9">
                            <a:extLst>
                              <a:ext uri="{A12FA001-AC4F-418D-AE19-62706E023703}">
                                <ahyp:hlinkClr xmlns:ahyp="http://schemas.microsoft.com/office/drawing/2018/hyperlinkcolor" val="tx"/>
                              </a:ext>
                            </a:extLst>
                          </a:hlinkClick>
                        </a:rPr>
                        <a:t>here</a:t>
                      </a:r>
                      <a:endParaRPr sz="1000" b="1">
                        <a:solidFill>
                          <a:schemeClr val="dk1"/>
                        </a:solidFill>
                        <a:latin typeface="IBM Plex Sans"/>
                        <a:ea typeface="IBM Plex Sans"/>
                        <a:cs typeface="IBM Plex Sans"/>
                        <a:sym typeface="IBM Plex Sa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535" name="Google Shape;1535;p32"/>
          <p:cNvSpPr txBox="1"/>
          <p:nvPr/>
        </p:nvSpPr>
        <p:spPr>
          <a:xfrm>
            <a:off x="1328413" y="4147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1"/>
                </a:solidFill>
                <a:latin typeface="IBM Plex Sans SemiBold"/>
                <a:ea typeface="IBM Plex Sans SemiBold"/>
                <a:cs typeface="IBM Plex Sans SemiBold"/>
                <a:sym typeface="IBM Plex Sans SemiBold"/>
              </a:rPr>
              <a:t>For more info:</a:t>
            </a:r>
            <a:br>
              <a:rPr lang="en" sz="800">
                <a:solidFill>
                  <a:srgbClr val="191919"/>
                </a:solidFill>
                <a:latin typeface="IBM Plex Sans Medium"/>
                <a:ea typeface="IBM Plex Sans Medium"/>
                <a:cs typeface="IBM Plex Sans Medium"/>
                <a:sym typeface="IBM Plex Sans Medium"/>
              </a:rPr>
            </a:br>
            <a:r>
              <a:rPr lang="en" sz="1000" b="1">
                <a:solidFill>
                  <a:schemeClr val="accent1"/>
                </a:solidFill>
                <a:uFill>
                  <a:noFill/>
                </a:uFill>
                <a:latin typeface="Exo 2"/>
                <a:ea typeface="Exo 2"/>
                <a:cs typeface="Exo 2"/>
                <a:sym typeface="Exo 2"/>
                <a:hlinkClick r:id="rId10">
                  <a:extLst>
                    <a:ext uri="{A12FA001-AC4F-418D-AE19-62706E023703}">
                      <ahyp:hlinkClr xmlns:ahyp="http://schemas.microsoft.com/office/drawing/2018/hyperlinkcolor" val="tx"/>
                    </a:ext>
                  </a:extLst>
                </a:hlinkClick>
              </a:rPr>
              <a:t>SLIDESGO </a:t>
            </a:r>
            <a:r>
              <a:rPr lang="en" sz="1000" b="1">
                <a:solidFill>
                  <a:schemeClr val="accent1"/>
                </a:solidFill>
                <a:latin typeface="Exo 2"/>
                <a:ea typeface="Exo 2"/>
                <a:cs typeface="Exo 2"/>
                <a:sym typeface="Exo 2"/>
              </a:rPr>
              <a:t>| </a:t>
            </a:r>
            <a:r>
              <a:rPr lang="en" sz="1000" b="1">
                <a:solidFill>
                  <a:schemeClr val="accent1"/>
                </a:solidFill>
                <a:uFill>
                  <a:noFill/>
                </a:uFill>
                <a:latin typeface="Exo 2"/>
                <a:ea typeface="Exo 2"/>
                <a:cs typeface="Exo 2"/>
                <a:sym typeface="Exo 2"/>
                <a:hlinkClick r:id="rId11">
                  <a:extLst>
                    <a:ext uri="{A12FA001-AC4F-418D-AE19-62706E023703}">
                      <ahyp:hlinkClr xmlns:ahyp="http://schemas.microsoft.com/office/drawing/2018/hyperlinkcolor" val="tx"/>
                    </a:ext>
                  </a:extLst>
                </a:hlinkClick>
              </a:rPr>
              <a:t>SLIDESGO SCHOOL</a:t>
            </a:r>
            <a:r>
              <a:rPr lang="en" sz="1000" b="1">
                <a:solidFill>
                  <a:schemeClr val="accent1"/>
                </a:solidFill>
                <a:latin typeface="Exo 2"/>
                <a:ea typeface="Exo 2"/>
                <a:cs typeface="Exo 2"/>
                <a:sym typeface="Exo 2"/>
              </a:rPr>
              <a:t> | </a:t>
            </a:r>
            <a:r>
              <a:rPr lang="en" sz="1000" b="1">
                <a:solidFill>
                  <a:schemeClr val="accent1"/>
                </a:solidFill>
                <a:uFill>
                  <a:noFill/>
                </a:uFill>
                <a:latin typeface="Exo 2"/>
                <a:ea typeface="Exo 2"/>
                <a:cs typeface="Exo 2"/>
                <a:sym typeface="Exo 2"/>
                <a:hlinkClick r:id="rId12">
                  <a:extLst>
                    <a:ext uri="{A12FA001-AC4F-418D-AE19-62706E023703}">
                      <ahyp:hlinkClr xmlns:ahyp="http://schemas.microsoft.com/office/drawing/2018/hyperlinkcolor" val="tx"/>
                    </a:ext>
                  </a:extLst>
                </a:hlinkClick>
              </a:rPr>
              <a:t>FAQ</a:t>
            </a:r>
            <a:r>
              <a:rPr lang="en" sz="1000" b="1">
                <a:solidFill>
                  <a:schemeClr val="accent1"/>
                </a:solidFill>
                <a:latin typeface="Exo 2"/>
                <a:ea typeface="Exo 2"/>
                <a:cs typeface="Exo 2"/>
                <a:sym typeface="Exo 2"/>
              </a:rPr>
              <a:t>S</a:t>
            </a:r>
            <a:endParaRPr sz="1000" b="1">
              <a:solidFill>
                <a:schemeClr val="accent1"/>
              </a:solidFill>
              <a:latin typeface="Exo 2"/>
              <a:ea typeface="Exo 2"/>
              <a:cs typeface="Exo 2"/>
              <a:sym typeface="Exo 2"/>
            </a:endParaRPr>
          </a:p>
        </p:txBody>
      </p:sp>
      <p:sp>
        <p:nvSpPr>
          <p:cNvPr id="1536" name="Google Shape;1536;p32"/>
          <p:cNvSpPr txBox="1"/>
          <p:nvPr/>
        </p:nvSpPr>
        <p:spPr>
          <a:xfrm>
            <a:off x="4689751" y="4147800"/>
            <a:ext cx="3126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1"/>
                </a:solidFill>
                <a:latin typeface="IBM Plex Sans SemiBold"/>
                <a:ea typeface="IBM Plex Sans SemiBold"/>
                <a:cs typeface="IBM Plex Sans SemiBold"/>
                <a:sym typeface="IBM Plex Sans SemiBold"/>
              </a:rPr>
              <a:t>You can visit our sister projects:</a:t>
            </a:r>
            <a:br>
              <a:rPr lang="en" sz="800">
                <a:solidFill>
                  <a:srgbClr val="191919"/>
                </a:solidFill>
                <a:latin typeface="IBM Plex Sans Medium"/>
                <a:ea typeface="IBM Plex Sans Medium"/>
                <a:cs typeface="IBM Plex Sans Medium"/>
                <a:sym typeface="IBM Plex Sans Medium"/>
              </a:rPr>
            </a:br>
            <a:r>
              <a:rPr lang="en" sz="1000" b="1">
                <a:solidFill>
                  <a:schemeClr val="accent1"/>
                </a:solidFill>
                <a:uFill>
                  <a:noFill/>
                </a:uFill>
                <a:latin typeface="Exo 2"/>
                <a:ea typeface="Exo 2"/>
                <a:cs typeface="Exo 2"/>
                <a:sym typeface="Exo 2"/>
                <a:hlinkClick r:id="rId13">
                  <a:extLst>
                    <a:ext uri="{A12FA001-AC4F-418D-AE19-62706E023703}">
                      <ahyp:hlinkClr xmlns:ahyp="http://schemas.microsoft.com/office/drawing/2018/hyperlinkcolor" val="tx"/>
                    </a:ext>
                  </a:extLst>
                </a:hlinkClick>
              </a:rPr>
              <a:t>FREEPIK</a:t>
            </a:r>
            <a:r>
              <a:rPr lang="en" sz="1000" b="1">
                <a:solidFill>
                  <a:schemeClr val="accent1"/>
                </a:solidFill>
                <a:latin typeface="Exo 2"/>
                <a:ea typeface="Exo 2"/>
                <a:cs typeface="Exo 2"/>
                <a:sym typeface="Exo 2"/>
              </a:rPr>
              <a:t> | </a:t>
            </a:r>
            <a:r>
              <a:rPr lang="en" sz="1000" b="1">
                <a:solidFill>
                  <a:schemeClr val="accent1"/>
                </a:solidFill>
                <a:uFill>
                  <a:noFill/>
                </a:uFill>
                <a:latin typeface="Exo 2"/>
                <a:ea typeface="Exo 2"/>
                <a:cs typeface="Exo 2"/>
                <a:sym typeface="Exo 2"/>
                <a:hlinkClick r:id="rId14">
                  <a:extLst>
                    <a:ext uri="{A12FA001-AC4F-418D-AE19-62706E023703}">
                      <ahyp:hlinkClr xmlns:ahyp="http://schemas.microsoft.com/office/drawing/2018/hyperlinkcolor" val="tx"/>
                    </a:ext>
                  </a:extLst>
                </a:hlinkClick>
              </a:rPr>
              <a:t>FLATICON</a:t>
            </a:r>
            <a:r>
              <a:rPr lang="en" sz="1000" b="1">
                <a:solidFill>
                  <a:schemeClr val="accent1"/>
                </a:solidFill>
                <a:latin typeface="Exo 2"/>
                <a:ea typeface="Exo 2"/>
                <a:cs typeface="Exo 2"/>
                <a:sym typeface="Exo 2"/>
              </a:rPr>
              <a:t> | </a:t>
            </a:r>
            <a:r>
              <a:rPr lang="en" sz="1000" b="1">
                <a:solidFill>
                  <a:schemeClr val="accent1"/>
                </a:solidFill>
                <a:uFill>
                  <a:noFill/>
                </a:uFill>
                <a:latin typeface="Exo 2"/>
                <a:ea typeface="Exo 2"/>
                <a:cs typeface="Exo 2"/>
                <a:sym typeface="Exo 2"/>
                <a:hlinkClick r:id="rId15">
                  <a:extLst>
                    <a:ext uri="{A12FA001-AC4F-418D-AE19-62706E023703}">
                      <ahyp:hlinkClr xmlns:ahyp="http://schemas.microsoft.com/office/drawing/2018/hyperlinkcolor" val="tx"/>
                    </a:ext>
                  </a:extLst>
                </a:hlinkClick>
              </a:rPr>
              <a:t>STORYSET</a:t>
            </a:r>
            <a:r>
              <a:rPr lang="en" sz="1000" b="1">
                <a:solidFill>
                  <a:schemeClr val="accent1"/>
                </a:solidFill>
                <a:latin typeface="Exo 2"/>
                <a:ea typeface="Exo 2"/>
                <a:cs typeface="Exo 2"/>
                <a:sym typeface="Exo 2"/>
              </a:rPr>
              <a:t> | </a:t>
            </a:r>
            <a:r>
              <a:rPr lang="en" sz="1000" b="1">
                <a:solidFill>
                  <a:schemeClr val="accent1"/>
                </a:solidFill>
                <a:uFill>
                  <a:noFill/>
                </a:uFill>
                <a:latin typeface="Exo 2"/>
                <a:ea typeface="Exo 2"/>
                <a:cs typeface="Exo 2"/>
                <a:sym typeface="Exo 2"/>
                <a:hlinkClick r:id="rId16">
                  <a:extLst>
                    <a:ext uri="{A12FA001-AC4F-418D-AE19-62706E023703}">
                      <ahyp:hlinkClr xmlns:ahyp="http://schemas.microsoft.com/office/drawing/2018/hyperlinkcolor" val="tx"/>
                    </a:ext>
                  </a:extLst>
                </a:hlinkClick>
              </a:rPr>
              <a:t>WEPIK </a:t>
            </a:r>
            <a:r>
              <a:rPr lang="en" sz="1000" b="1">
                <a:solidFill>
                  <a:schemeClr val="accent1"/>
                </a:solidFill>
                <a:latin typeface="Exo 2"/>
                <a:ea typeface="Exo 2"/>
                <a:cs typeface="Exo 2"/>
                <a:sym typeface="Exo 2"/>
              </a:rPr>
              <a:t>| </a:t>
            </a:r>
            <a:r>
              <a:rPr lang="en" sz="1000" b="1">
                <a:solidFill>
                  <a:schemeClr val="accent1"/>
                </a:solidFill>
                <a:uFill>
                  <a:noFill/>
                </a:uFill>
                <a:latin typeface="Exo 2"/>
                <a:ea typeface="Exo 2"/>
                <a:cs typeface="Exo 2"/>
                <a:sym typeface="Exo 2"/>
                <a:hlinkClick r:id="rId17">
                  <a:extLst>
                    <a:ext uri="{A12FA001-AC4F-418D-AE19-62706E023703}">
                      <ahyp:hlinkClr xmlns:ahyp="http://schemas.microsoft.com/office/drawing/2018/hyperlinkcolor" val="tx"/>
                    </a:ext>
                  </a:extLst>
                </a:hlinkClick>
              </a:rPr>
              <a:t>VIDEVO</a:t>
            </a:r>
            <a:endParaRPr sz="600" b="1">
              <a:solidFill>
                <a:schemeClr val="accent1"/>
              </a:solidFill>
              <a:latin typeface="Exo 2"/>
              <a:ea typeface="Exo 2"/>
              <a:cs typeface="Exo 2"/>
              <a:sym typeface="Exo 2"/>
            </a:endParaRPr>
          </a:p>
        </p:txBody>
      </p:sp>
      <p:grpSp>
        <p:nvGrpSpPr>
          <p:cNvPr id="1537" name="Google Shape;1537;p32"/>
          <p:cNvGrpSpPr/>
          <p:nvPr/>
        </p:nvGrpSpPr>
        <p:grpSpPr>
          <a:xfrm>
            <a:off x="7840175" y="1017725"/>
            <a:ext cx="1080420" cy="656487"/>
            <a:chOff x="7840175" y="1017725"/>
            <a:chExt cx="1080420" cy="656487"/>
          </a:xfrm>
        </p:grpSpPr>
        <p:sp>
          <p:nvSpPr>
            <p:cNvPr id="1538" name="Google Shape;1538;p32"/>
            <p:cNvSpPr/>
            <p:nvPr/>
          </p:nvSpPr>
          <p:spPr>
            <a:xfrm>
              <a:off x="7840175" y="1134250"/>
              <a:ext cx="545071" cy="539962"/>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2"/>
            <p:cNvSpPr/>
            <p:nvPr/>
          </p:nvSpPr>
          <p:spPr>
            <a:xfrm>
              <a:off x="8274612" y="1017725"/>
              <a:ext cx="315396" cy="313271"/>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2"/>
            <p:cNvSpPr/>
            <p:nvPr/>
          </p:nvSpPr>
          <p:spPr>
            <a:xfrm>
              <a:off x="8604718" y="1347995"/>
              <a:ext cx="315877" cy="315892"/>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44"/>
        <p:cNvGrpSpPr/>
        <p:nvPr/>
      </p:nvGrpSpPr>
      <p:grpSpPr>
        <a:xfrm>
          <a:off x="0" y="0"/>
          <a:ext cx="0" cy="0"/>
          <a:chOff x="0" y="0"/>
          <a:chExt cx="0" cy="0"/>
        </a:xfrm>
      </p:grpSpPr>
      <p:sp>
        <p:nvSpPr>
          <p:cNvPr id="1545" name="Google Shape;1545;p33"/>
          <p:cNvSpPr/>
          <p:nvPr/>
        </p:nvSpPr>
        <p:spPr>
          <a:xfrm>
            <a:off x="4047700" y="3041050"/>
            <a:ext cx="791400" cy="79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3"/>
          <p:cNvSpPr/>
          <p:nvPr/>
        </p:nvSpPr>
        <p:spPr>
          <a:xfrm>
            <a:off x="714625" y="3041050"/>
            <a:ext cx="791400" cy="791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3"/>
          <p:cNvSpPr/>
          <p:nvPr/>
        </p:nvSpPr>
        <p:spPr>
          <a:xfrm>
            <a:off x="4047700" y="1370900"/>
            <a:ext cx="791400" cy="79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3"/>
          <p:cNvSpPr/>
          <p:nvPr/>
        </p:nvSpPr>
        <p:spPr>
          <a:xfrm>
            <a:off x="714625" y="1370900"/>
            <a:ext cx="791400" cy="791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400"/>
              <a:t>TABLE OF </a:t>
            </a:r>
            <a:r>
              <a:rPr lang="en" sz="3400">
                <a:solidFill>
                  <a:schemeClr val="accent1"/>
                </a:solidFill>
              </a:rPr>
              <a:t>CONTENTS</a:t>
            </a:r>
            <a:endParaRPr sz="3400">
              <a:solidFill>
                <a:schemeClr val="accent1"/>
              </a:solidFill>
            </a:endParaRPr>
          </a:p>
        </p:txBody>
      </p:sp>
      <p:sp>
        <p:nvSpPr>
          <p:cNvPr id="1550" name="Google Shape;1550;p33"/>
          <p:cNvSpPr txBox="1">
            <a:spLocks noGrp="1"/>
          </p:cNvSpPr>
          <p:nvPr>
            <p:ph type="subTitle" idx="3"/>
          </p:nvPr>
        </p:nvSpPr>
        <p:spPr>
          <a:xfrm>
            <a:off x="718954" y="4123775"/>
            <a:ext cx="29256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sz="1600">
              <a:solidFill>
                <a:srgbClr val="666666"/>
              </a:solidFill>
            </a:endParaRPr>
          </a:p>
        </p:txBody>
      </p:sp>
      <p:sp>
        <p:nvSpPr>
          <p:cNvPr id="1551" name="Google Shape;1551;p33"/>
          <p:cNvSpPr txBox="1">
            <a:spLocks noGrp="1"/>
          </p:cNvSpPr>
          <p:nvPr>
            <p:ph type="subTitle" idx="1"/>
          </p:nvPr>
        </p:nvSpPr>
        <p:spPr>
          <a:xfrm>
            <a:off x="718954" y="2427599"/>
            <a:ext cx="29256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552" name="Google Shape;1552;p33"/>
          <p:cNvSpPr txBox="1">
            <a:spLocks noGrp="1"/>
          </p:cNvSpPr>
          <p:nvPr>
            <p:ph type="subTitle" idx="2"/>
          </p:nvPr>
        </p:nvSpPr>
        <p:spPr>
          <a:xfrm>
            <a:off x="4104029" y="2427599"/>
            <a:ext cx="29256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553" name="Google Shape;1553;p33"/>
          <p:cNvSpPr txBox="1">
            <a:spLocks noGrp="1"/>
          </p:cNvSpPr>
          <p:nvPr>
            <p:ph type="subTitle" idx="4"/>
          </p:nvPr>
        </p:nvSpPr>
        <p:spPr>
          <a:xfrm>
            <a:off x="4104029" y="4123775"/>
            <a:ext cx="29256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1554" name="Google Shape;1554;p33"/>
          <p:cNvSpPr txBox="1">
            <a:spLocks noGrp="1"/>
          </p:cNvSpPr>
          <p:nvPr>
            <p:ph type="title" idx="5"/>
          </p:nvPr>
        </p:nvSpPr>
        <p:spPr>
          <a:xfrm>
            <a:off x="795175" y="1451450"/>
            <a:ext cx="630300" cy="63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55" name="Google Shape;1555;p33"/>
          <p:cNvSpPr txBox="1">
            <a:spLocks noGrp="1"/>
          </p:cNvSpPr>
          <p:nvPr>
            <p:ph type="title" idx="7"/>
          </p:nvPr>
        </p:nvSpPr>
        <p:spPr>
          <a:xfrm>
            <a:off x="4128258" y="1451450"/>
            <a:ext cx="630300" cy="63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556" name="Google Shape;1556;p33"/>
          <p:cNvSpPr txBox="1">
            <a:spLocks noGrp="1"/>
          </p:cNvSpPr>
          <p:nvPr>
            <p:ph type="title" idx="8"/>
          </p:nvPr>
        </p:nvSpPr>
        <p:spPr>
          <a:xfrm>
            <a:off x="4128258" y="3121602"/>
            <a:ext cx="630300" cy="63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557" name="Google Shape;1557;p33"/>
          <p:cNvSpPr txBox="1">
            <a:spLocks noGrp="1"/>
          </p:cNvSpPr>
          <p:nvPr>
            <p:ph type="title" idx="6"/>
          </p:nvPr>
        </p:nvSpPr>
        <p:spPr>
          <a:xfrm>
            <a:off x="795175" y="3121602"/>
            <a:ext cx="630300" cy="63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558" name="Google Shape;1558;p33"/>
          <p:cNvSpPr txBox="1">
            <a:spLocks noGrp="1"/>
          </p:cNvSpPr>
          <p:nvPr>
            <p:ph type="subTitle" idx="9"/>
          </p:nvPr>
        </p:nvSpPr>
        <p:spPr>
          <a:xfrm>
            <a:off x="718948" y="2244050"/>
            <a:ext cx="29256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User protection</a:t>
            </a:r>
            <a:endParaRPr/>
          </a:p>
        </p:txBody>
      </p:sp>
      <p:sp>
        <p:nvSpPr>
          <p:cNvPr id="1559" name="Google Shape;1559;p33"/>
          <p:cNvSpPr txBox="1">
            <a:spLocks noGrp="1"/>
          </p:cNvSpPr>
          <p:nvPr>
            <p:ph type="subTitle" idx="13"/>
          </p:nvPr>
        </p:nvSpPr>
        <p:spPr>
          <a:xfrm>
            <a:off x="4104023" y="2244050"/>
            <a:ext cx="29256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theft </a:t>
            </a:r>
            <a:endParaRPr/>
          </a:p>
        </p:txBody>
      </p:sp>
      <p:sp>
        <p:nvSpPr>
          <p:cNvPr id="1560" name="Google Shape;1560;p33"/>
          <p:cNvSpPr txBox="1">
            <a:spLocks noGrp="1"/>
          </p:cNvSpPr>
          <p:nvPr>
            <p:ph type="subTitle" idx="14"/>
          </p:nvPr>
        </p:nvSpPr>
        <p:spPr>
          <a:xfrm>
            <a:off x="718948" y="3940176"/>
            <a:ext cx="29256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Device protection</a:t>
            </a:r>
            <a:endParaRPr/>
          </a:p>
        </p:txBody>
      </p:sp>
      <p:sp>
        <p:nvSpPr>
          <p:cNvPr id="1561" name="Google Shape;1561;p33"/>
          <p:cNvSpPr txBox="1">
            <a:spLocks noGrp="1"/>
          </p:cNvSpPr>
          <p:nvPr>
            <p:ph type="subTitle" idx="15"/>
          </p:nvPr>
        </p:nvSpPr>
        <p:spPr>
          <a:xfrm>
            <a:off x="4104023" y="3940176"/>
            <a:ext cx="29256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Phishing </a:t>
            </a:r>
            <a:endParaRPr/>
          </a:p>
        </p:txBody>
      </p:sp>
      <p:grpSp>
        <p:nvGrpSpPr>
          <p:cNvPr id="1562" name="Google Shape;1562;p33"/>
          <p:cNvGrpSpPr/>
          <p:nvPr/>
        </p:nvGrpSpPr>
        <p:grpSpPr>
          <a:xfrm>
            <a:off x="6335148" y="783404"/>
            <a:ext cx="2171077" cy="1723537"/>
            <a:chOff x="6416948" y="667929"/>
            <a:chExt cx="2171077" cy="1723537"/>
          </a:xfrm>
        </p:grpSpPr>
        <p:grpSp>
          <p:nvGrpSpPr>
            <p:cNvPr id="1563" name="Google Shape;1563;p33"/>
            <p:cNvGrpSpPr/>
            <p:nvPr/>
          </p:nvGrpSpPr>
          <p:grpSpPr>
            <a:xfrm rot="1454949">
              <a:off x="7755748" y="1344089"/>
              <a:ext cx="673170" cy="919416"/>
              <a:chOff x="5356650" y="576300"/>
              <a:chExt cx="380400" cy="519550"/>
            </a:xfrm>
          </p:grpSpPr>
          <p:sp>
            <p:nvSpPr>
              <p:cNvPr id="1564" name="Google Shape;1564;p33"/>
              <p:cNvSpPr/>
              <p:nvPr/>
            </p:nvSpPr>
            <p:spPr>
              <a:xfrm>
                <a:off x="5356650" y="576300"/>
                <a:ext cx="380400" cy="519550"/>
              </a:xfrm>
              <a:custGeom>
                <a:avLst/>
                <a:gdLst/>
                <a:ahLst/>
                <a:cxnLst/>
                <a:rect l="l" t="t" r="r" b="b"/>
                <a:pathLst>
                  <a:path w="15216" h="20782" extrusionOk="0">
                    <a:moveTo>
                      <a:pt x="13056" y="1"/>
                    </a:moveTo>
                    <a:cubicBezTo>
                      <a:pt x="13032" y="1"/>
                      <a:pt x="13008" y="2"/>
                      <a:pt x="12984" y="5"/>
                    </a:cubicBezTo>
                    <a:cubicBezTo>
                      <a:pt x="12156" y="104"/>
                      <a:pt x="11661" y="1445"/>
                      <a:pt x="11949" y="3565"/>
                    </a:cubicBezTo>
                    <a:cubicBezTo>
                      <a:pt x="11863" y="2999"/>
                      <a:pt x="11478" y="2703"/>
                      <a:pt x="11067" y="2703"/>
                    </a:cubicBezTo>
                    <a:cubicBezTo>
                      <a:pt x="10822" y="2703"/>
                      <a:pt x="10567" y="2809"/>
                      <a:pt x="10362" y="3026"/>
                    </a:cubicBezTo>
                    <a:cubicBezTo>
                      <a:pt x="9785" y="3635"/>
                      <a:pt x="9772" y="5165"/>
                      <a:pt x="9858" y="6000"/>
                    </a:cubicBezTo>
                    <a:cubicBezTo>
                      <a:pt x="9665" y="5519"/>
                      <a:pt x="9309" y="5308"/>
                      <a:pt x="9002" y="5308"/>
                    </a:cubicBezTo>
                    <a:cubicBezTo>
                      <a:pt x="8979" y="5308"/>
                      <a:pt x="8956" y="5309"/>
                      <a:pt x="8934" y="5311"/>
                    </a:cubicBezTo>
                    <a:cubicBezTo>
                      <a:pt x="7667" y="5441"/>
                      <a:pt x="7727" y="8755"/>
                      <a:pt x="7885" y="9922"/>
                    </a:cubicBezTo>
                    <a:cubicBezTo>
                      <a:pt x="7673" y="9510"/>
                      <a:pt x="7343" y="9327"/>
                      <a:pt x="7049" y="9327"/>
                    </a:cubicBezTo>
                    <a:cubicBezTo>
                      <a:pt x="6977" y="9327"/>
                      <a:pt x="6908" y="9338"/>
                      <a:pt x="6842" y="9359"/>
                    </a:cubicBezTo>
                    <a:cubicBezTo>
                      <a:pt x="6089" y="9604"/>
                      <a:pt x="5366" y="11800"/>
                      <a:pt x="5391" y="13488"/>
                    </a:cubicBezTo>
                    <a:cubicBezTo>
                      <a:pt x="5186" y="13123"/>
                      <a:pt x="4847" y="12951"/>
                      <a:pt x="4518" y="12951"/>
                    </a:cubicBezTo>
                    <a:cubicBezTo>
                      <a:pt x="4504" y="12951"/>
                      <a:pt x="4489" y="12951"/>
                      <a:pt x="4475" y="12952"/>
                    </a:cubicBezTo>
                    <a:cubicBezTo>
                      <a:pt x="2859" y="13024"/>
                      <a:pt x="471" y="19228"/>
                      <a:pt x="0" y="20781"/>
                    </a:cubicBezTo>
                    <a:cubicBezTo>
                      <a:pt x="2672" y="20624"/>
                      <a:pt x="7792" y="19839"/>
                      <a:pt x="7123" y="18152"/>
                    </a:cubicBezTo>
                    <a:cubicBezTo>
                      <a:pt x="7043" y="17949"/>
                      <a:pt x="6829" y="17801"/>
                      <a:pt x="6618" y="17801"/>
                    </a:cubicBezTo>
                    <a:cubicBezTo>
                      <a:pt x="6577" y="17801"/>
                      <a:pt x="6537" y="17806"/>
                      <a:pt x="6498" y="17818"/>
                    </a:cubicBezTo>
                    <a:cubicBezTo>
                      <a:pt x="12528" y="15597"/>
                      <a:pt x="12876" y="11848"/>
                      <a:pt x="11985" y="11312"/>
                    </a:cubicBezTo>
                    <a:cubicBezTo>
                      <a:pt x="11870" y="11243"/>
                      <a:pt x="11738" y="11212"/>
                      <a:pt x="11604" y="11212"/>
                    </a:cubicBezTo>
                    <a:cubicBezTo>
                      <a:pt x="11530" y="11212"/>
                      <a:pt x="11455" y="11222"/>
                      <a:pt x="11382" y="11239"/>
                    </a:cubicBezTo>
                    <a:cubicBezTo>
                      <a:pt x="12201" y="10662"/>
                      <a:pt x="13835" y="9201"/>
                      <a:pt x="13964" y="8257"/>
                    </a:cubicBezTo>
                    <a:cubicBezTo>
                      <a:pt x="14024" y="7819"/>
                      <a:pt x="13762" y="7426"/>
                      <a:pt x="13405" y="7426"/>
                    </a:cubicBezTo>
                    <a:cubicBezTo>
                      <a:pt x="13334" y="7426"/>
                      <a:pt x="13259" y="7442"/>
                      <a:pt x="13182" y="7476"/>
                    </a:cubicBezTo>
                    <a:cubicBezTo>
                      <a:pt x="14118" y="6364"/>
                      <a:pt x="15216" y="3070"/>
                      <a:pt x="13854" y="2825"/>
                    </a:cubicBezTo>
                    <a:cubicBezTo>
                      <a:pt x="13826" y="2820"/>
                      <a:pt x="13798" y="2818"/>
                      <a:pt x="13769" y="2818"/>
                    </a:cubicBezTo>
                    <a:cubicBezTo>
                      <a:pt x="13649" y="2818"/>
                      <a:pt x="13529" y="2860"/>
                      <a:pt x="13435" y="2932"/>
                    </a:cubicBezTo>
                    <a:cubicBezTo>
                      <a:pt x="13798" y="2271"/>
                      <a:pt x="14091" y="1467"/>
                      <a:pt x="13877" y="747"/>
                    </a:cubicBezTo>
                    <a:cubicBezTo>
                      <a:pt x="13764" y="367"/>
                      <a:pt x="13443" y="1"/>
                      <a:pt x="13056"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3"/>
              <p:cNvSpPr/>
              <p:nvPr/>
            </p:nvSpPr>
            <p:spPr>
              <a:xfrm>
                <a:off x="5378250" y="650825"/>
                <a:ext cx="297675" cy="424700"/>
              </a:xfrm>
              <a:custGeom>
                <a:avLst/>
                <a:gdLst/>
                <a:ahLst/>
                <a:cxnLst/>
                <a:rect l="l" t="t" r="r" b="b"/>
                <a:pathLst>
                  <a:path w="11907" h="16988" extrusionOk="0">
                    <a:moveTo>
                      <a:pt x="11812" y="1"/>
                    </a:moveTo>
                    <a:cubicBezTo>
                      <a:pt x="11773" y="1"/>
                      <a:pt x="11738" y="29"/>
                      <a:pt x="11730" y="69"/>
                    </a:cubicBezTo>
                    <a:cubicBezTo>
                      <a:pt x="10150" y="6726"/>
                      <a:pt x="5682" y="13150"/>
                      <a:pt x="71" y="16833"/>
                    </a:cubicBezTo>
                    <a:cubicBezTo>
                      <a:pt x="1" y="16879"/>
                      <a:pt x="34" y="16988"/>
                      <a:pt x="117" y="16988"/>
                    </a:cubicBezTo>
                    <a:cubicBezTo>
                      <a:pt x="133" y="16988"/>
                      <a:pt x="150" y="16983"/>
                      <a:pt x="163" y="16973"/>
                    </a:cubicBezTo>
                    <a:cubicBezTo>
                      <a:pt x="2962" y="15137"/>
                      <a:pt x="5532" y="12585"/>
                      <a:pt x="7597" y="9597"/>
                    </a:cubicBezTo>
                    <a:cubicBezTo>
                      <a:pt x="9634" y="6651"/>
                      <a:pt x="11120" y="3370"/>
                      <a:pt x="11893" y="108"/>
                    </a:cubicBezTo>
                    <a:cubicBezTo>
                      <a:pt x="11907" y="61"/>
                      <a:pt x="11879" y="14"/>
                      <a:pt x="11832" y="3"/>
                    </a:cubicBezTo>
                    <a:cubicBezTo>
                      <a:pt x="11825" y="2"/>
                      <a:pt x="11819" y="1"/>
                      <a:pt x="1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3"/>
              <p:cNvSpPr/>
              <p:nvPr/>
            </p:nvSpPr>
            <p:spPr>
              <a:xfrm>
                <a:off x="5659225" y="701000"/>
                <a:ext cx="34350" cy="49050"/>
              </a:xfrm>
              <a:custGeom>
                <a:avLst/>
                <a:gdLst/>
                <a:ahLst/>
                <a:cxnLst/>
                <a:rect l="l" t="t" r="r" b="b"/>
                <a:pathLst>
                  <a:path w="1374" h="1962" extrusionOk="0">
                    <a:moveTo>
                      <a:pt x="1278" y="0"/>
                    </a:moveTo>
                    <a:cubicBezTo>
                      <a:pt x="1246" y="0"/>
                      <a:pt x="1215" y="19"/>
                      <a:pt x="1201" y="50"/>
                    </a:cubicBezTo>
                    <a:cubicBezTo>
                      <a:pt x="914" y="698"/>
                      <a:pt x="526" y="1296"/>
                      <a:pt x="50" y="1821"/>
                    </a:cubicBezTo>
                    <a:cubicBezTo>
                      <a:pt x="1" y="1875"/>
                      <a:pt x="39" y="1962"/>
                      <a:pt x="112" y="1962"/>
                    </a:cubicBezTo>
                    <a:cubicBezTo>
                      <a:pt x="136" y="1962"/>
                      <a:pt x="158" y="1952"/>
                      <a:pt x="175" y="1934"/>
                    </a:cubicBezTo>
                    <a:cubicBezTo>
                      <a:pt x="662" y="1396"/>
                      <a:pt x="1061" y="783"/>
                      <a:pt x="1355" y="118"/>
                    </a:cubicBezTo>
                    <a:cubicBezTo>
                      <a:pt x="1374" y="76"/>
                      <a:pt x="1355" y="26"/>
                      <a:pt x="1312" y="8"/>
                    </a:cubicBezTo>
                    <a:cubicBezTo>
                      <a:pt x="1301" y="3"/>
                      <a:pt x="1290" y="0"/>
                      <a:pt x="12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3"/>
              <p:cNvSpPr/>
              <p:nvPr/>
            </p:nvSpPr>
            <p:spPr>
              <a:xfrm>
                <a:off x="5620750" y="793600"/>
                <a:ext cx="46275" cy="38475"/>
              </a:xfrm>
              <a:custGeom>
                <a:avLst/>
                <a:gdLst/>
                <a:ahLst/>
                <a:cxnLst/>
                <a:rect l="l" t="t" r="r" b="b"/>
                <a:pathLst>
                  <a:path w="1851" h="1539" extrusionOk="0">
                    <a:moveTo>
                      <a:pt x="1757" y="0"/>
                    </a:moveTo>
                    <a:cubicBezTo>
                      <a:pt x="1731" y="0"/>
                      <a:pt x="1705" y="12"/>
                      <a:pt x="1689" y="34"/>
                    </a:cubicBezTo>
                    <a:cubicBezTo>
                      <a:pt x="1243" y="582"/>
                      <a:pt x="695" y="1039"/>
                      <a:pt x="76" y="1381"/>
                    </a:cubicBezTo>
                    <a:cubicBezTo>
                      <a:pt x="0" y="1422"/>
                      <a:pt x="29" y="1538"/>
                      <a:pt x="116" y="1538"/>
                    </a:cubicBezTo>
                    <a:cubicBezTo>
                      <a:pt x="116" y="1538"/>
                      <a:pt x="116" y="1538"/>
                      <a:pt x="117" y="1538"/>
                    </a:cubicBezTo>
                    <a:cubicBezTo>
                      <a:pt x="131" y="1538"/>
                      <a:pt x="145" y="1535"/>
                      <a:pt x="157" y="1528"/>
                    </a:cubicBezTo>
                    <a:cubicBezTo>
                      <a:pt x="796" y="1176"/>
                      <a:pt x="1360" y="705"/>
                      <a:pt x="1819" y="140"/>
                    </a:cubicBezTo>
                    <a:cubicBezTo>
                      <a:pt x="1851" y="104"/>
                      <a:pt x="1846" y="49"/>
                      <a:pt x="1809" y="19"/>
                    </a:cubicBezTo>
                    <a:cubicBezTo>
                      <a:pt x="1794" y="6"/>
                      <a:pt x="1775" y="0"/>
                      <a:pt x="1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3"/>
              <p:cNvSpPr/>
              <p:nvPr/>
            </p:nvSpPr>
            <p:spPr>
              <a:xfrm>
                <a:off x="5554950" y="895350"/>
                <a:ext cx="71325" cy="54700"/>
              </a:xfrm>
              <a:custGeom>
                <a:avLst/>
                <a:gdLst/>
                <a:ahLst/>
                <a:cxnLst/>
                <a:rect l="l" t="t" r="r" b="b"/>
                <a:pathLst>
                  <a:path w="2853" h="2188" extrusionOk="0">
                    <a:moveTo>
                      <a:pt x="2737" y="1"/>
                    </a:moveTo>
                    <a:cubicBezTo>
                      <a:pt x="2714" y="1"/>
                      <a:pt x="2691" y="10"/>
                      <a:pt x="2673" y="33"/>
                    </a:cubicBezTo>
                    <a:cubicBezTo>
                      <a:pt x="2011" y="923"/>
                      <a:pt x="1115" y="1612"/>
                      <a:pt x="86" y="2025"/>
                    </a:cubicBezTo>
                    <a:cubicBezTo>
                      <a:pt x="0" y="2059"/>
                      <a:pt x="25" y="2186"/>
                      <a:pt x="118" y="2187"/>
                    </a:cubicBezTo>
                    <a:cubicBezTo>
                      <a:pt x="129" y="2186"/>
                      <a:pt x="139" y="2184"/>
                      <a:pt x="149" y="2181"/>
                    </a:cubicBezTo>
                    <a:cubicBezTo>
                      <a:pt x="1207" y="1757"/>
                      <a:pt x="2127" y="1048"/>
                      <a:pt x="2808" y="134"/>
                    </a:cubicBezTo>
                    <a:cubicBezTo>
                      <a:pt x="2853" y="69"/>
                      <a:pt x="2797"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3"/>
              <p:cNvSpPr/>
              <p:nvPr/>
            </p:nvSpPr>
            <p:spPr>
              <a:xfrm>
                <a:off x="5578525" y="749700"/>
                <a:ext cx="11750" cy="68625"/>
              </a:xfrm>
              <a:custGeom>
                <a:avLst/>
                <a:gdLst/>
                <a:ahLst/>
                <a:cxnLst/>
                <a:rect l="l" t="t" r="r" b="b"/>
                <a:pathLst>
                  <a:path w="470" h="2745" extrusionOk="0">
                    <a:moveTo>
                      <a:pt x="219" y="0"/>
                    </a:moveTo>
                    <a:cubicBezTo>
                      <a:pt x="180" y="0"/>
                      <a:pt x="144" y="29"/>
                      <a:pt x="137" y="70"/>
                    </a:cubicBezTo>
                    <a:cubicBezTo>
                      <a:pt x="0" y="941"/>
                      <a:pt x="54" y="1833"/>
                      <a:pt x="292" y="2684"/>
                    </a:cubicBezTo>
                    <a:cubicBezTo>
                      <a:pt x="303" y="2720"/>
                      <a:pt x="335" y="2745"/>
                      <a:pt x="373" y="2745"/>
                    </a:cubicBezTo>
                    <a:cubicBezTo>
                      <a:pt x="429" y="2744"/>
                      <a:pt x="469" y="2691"/>
                      <a:pt x="454" y="2637"/>
                    </a:cubicBezTo>
                    <a:cubicBezTo>
                      <a:pt x="223" y="1810"/>
                      <a:pt x="171" y="944"/>
                      <a:pt x="303" y="96"/>
                    </a:cubicBezTo>
                    <a:cubicBezTo>
                      <a:pt x="309" y="50"/>
                      <a:pt x="278" y="9"/>
                      <a:pt x="232" y="2"/>
                    </a:cubicBezTo>
                    <a:cubicBezTo>
                      <a:pt x="228" y="1"/>
                      <a:pt x="223"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3"/>
              <p:cNvSpPr/>
              <p:nvPr/>
            </p:nvSpPr>
            <p:spPr>
              <a:xfrm>
                <a:off x="5621525" y="662675"/>
                <a:ext cx="9975" cy="66000"/>
              </a:xfrm>
              <a:custGeom>
                <a:avLst/>
                <a:gdLst/>
                <a:ahLst/>
                <a:cxnLst/>
                <a:rect l="l" t="t" r="r" b="b"/>
                <a:pathLst>
                  <a:path w="399" h="2640" extrusionOk="0">
                    <a:moveTo>
                      <a:pt x="307" y="0"/>
                    </a:moveTo>
                    <a:cubicBezTo>
                      <a:pt x="271" y="0"/>
                      <a:pt x="236" y="24"/>
                      <a:pt x="225" y="61"/>
                    </a:cubicBezTo>
                    <a:cubicBezTo>
                      <a:pt x="23" y="884"/>
                      <a:pt x="1" y="1740"/>
                      <a:pt x="161" y="2572"/>
                    </a:cubicBezTo>
                    <a:cubicBezTo>
                      <a:pt x="168" y="2611"/>
                      <a:pt x="203" y="2640"/>
                      <a:pt x="244" y="2640"/>
                    </a:cubicBezTo>
                    <a:lnTo>
                      <a:pt x="244" y="2640"/>
                    </a:lnTo>
                    <a:cubicBezTo>
                      <a:pt x="296" y="2640"/>
                      <a:pt x="336" y="2592"/>
                      <a:pt x="326" y="2540"/>
                    </a:cubicBezTo>
                    <a:cubicBezTo>
                      <a:pt x="171" y="1732"/>
                      <a:pt x="192" y="901"/>
                      <a:pt x="389" y="103"/>
                    </a:cubicBezTo>
                    <a:cubicBezTo>
                      <a:pt x="398" y="57"/>
                      <a:pt x="371" y="14"/>
                      <a:pt x="327" y="2"/>
                    </a:cubicBezTo>
                    <a:cubicBezTo>
                      <a:pt x="320" y="1"/>
                      <a:pt x="314" y="0"/>
                      <a:pt x="307" y="0"/>
                    </a:cubicBezTo>
                    <a:close/>
                    <a:moveTo>
                      <a:pt x="244" y="2640"/>
                    </a:moveTo>
                    <a:cubicBezTo>
                      <a:pt x="243" y="2640"/>
                      <a:pt x="243" y="2640"/>
                      <a:pt x="243" y="2640"/>
                    </a:cubicBezTo>
                    <a:lnTo>
                      <a:pt x="244" y="2640"/>
                    </a:lnTo>
                    <a:cubicBezTo>
                      <a:pt x="244" y="2640"/>
                      <a:pt x="244" y="2640"/>
                      <a:pt x="244" y="264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3"/>
              <p:cNvSpPr/>
              <p:nvPr/>
            </p:nvSpPr>
            <p:spPr>
              <a:xfrm>
                <a:off x="5518900" y="856575"/>
                <a:ext cx="9975" cy="54950"/>
              </a:xfrm>
              <a:custGeom>
                <a:avLst/>
                <a:gdLst/>
                <a:ahLst/>
                <a:cxnLst/>
                <a:rect l="l" t="t" r="r" b="b"/>
                <a:pathLst>
                  <a:path w="399" h="2198" extrusionOk="0">
                    <a:moveTo>
                      <a:pt x="305" y="1"/>
                    </a:moveTo>
                    <a:cubicBezTo>
                      <a:pt x="269" y="1"/>
                      <a:pt x="235" y="24"/>
                      <a:pt x="224" y="62"/>
                    </a:cubicBezTo>
                    <a:cubicBezTo>
                      <a:pt x="32" y="733"/>
                      <a:pt x="0" y="1443"/>
                      <a:pt x="134" y="2129"/>
                    </a:cubicBezTo>
                    <a:cubicBezTo>
                      <a:pt x="141" y="2168"/>
                      <a:pt x="176" y="2197"/>
                      <a:pt x="217" y="2197"/>
                    </a:cubicBezTo>
                    <a:cubicBezTo>
                      <a:pt x="222" y="2197"/>
                      <a:pt x="227" y="2196"/>
                      <a:pt x="232" y="2195"/>
                    </a:cubicBezTo>
                    <a:cubicBezTo>
                      <a:pt x="278" y="2187"/>
                      <a:pt x="308" y="2142"/>
                      <a:pt x="299" y="2097"/>
                    </a:cubicBezTo>
                    <a:cubicBezTo>
                      <a:pt x="170" y="1436"/>
                      <a:pt x="200" y="754"/>
                      <a:pt x="387" y="108"/>
                    </a:cubicBezTo>
                    <a:cubicBezTo>
                      <a:pt x="399" y="63"/>
                      <a:pt x="373" y="16"/>
                      <a:pt x="329" y="4"/>
                    </a:cubicBezTo>
                    <a:cubicBezTo>
                      <a:pt x="321" y="2"/>
                      <a:pt x="313" y="1"/>
                      <a:pt x="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3"/>
              <p:cNvSpPr/>
              <p:nvPr/>
            </p:nvSpPr>
            <p:spPr>
              <a:xfrm>
                <a:off x="5448800" y="1035075"/>
                <a:ext cx="54825" cy="15550"/>
              </a:xfrm>
              <a:custGeom>
                <a:avLst/>
                <a:gdLst/>
                <a:ahLst/>
                <a:cxnLst/>
                <a:rect l="l" t="t" r="r" b="b"/>
                <a:pathLst>
                  <a:path w="2193" h="622" extrusionOk="0">
                    <a:moveTo>
                      <a:pt x="2096" y="0"/>
                    </a:moveTo>
                    <a:cubicBezTo>
                      <a:pt x="2086" y="0"/>
                      <a:pt x="2076" y="2"/>
                      <a:pt x="2065" y="6"/>
                    </a:cubicBezTo>
                    <a:cubicBezTo>
                      <a:pt x="1425" y="237"/>
                      <a:pt x="758" y="387"/>
                      <a:pt x="80" y="453"/>
                    </a:cubicBezTo>
                    <a:cubicBezTo>
                      <a:pt x="34" y="456"/>
                      <a:pt x="0" y="496"/>
                      <a:pt x="2" y="541"/>
                    </a:cubicBezTo>
                    <a:cubicBezTo>
                      <a:pt x="4" y="586"/>
                      <a:pt x="41" y="621"/>
                      <a:pt x="86" y="621"/>
                    </a:cubicBezTo>
                    <a:cubicBezTo>
                      <a:pt x="87" y="621"/>
                      <a:pt x="88" y="621"/>
                      <a:pt x="88" y="621"/>
                    </a:cubicBezTo>
                    <a:lnTo>
                      <a:pt x="96" y="620"/>
                    </a:lnTo>
                    <a:cubicBezTo>
                      <a:pt x="788" y="554"/>
                      <a:pt x="1468" y="401"/>
                      <a:pt x="2122" y="165"/>
                    </a:cubicBezTo>
                    <a:cubicBezTo>
                      <a:pt x="2168" y="150"/>
                      <a:pt x="2193" y="101"/>
                      <a:pt x="2176" y="56"/>
                    </a:cubicBezTo>
                    <a:cubicBezTo>
                      <a:pt x="2163" y="22"/>
                      <a:pt x="2131" y="0"/>
                      <a:pt x="20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3"/>
              <p:cNvSpPr/>
              <p:nvPr/>
            </p:nvSpPr>
            <p:spPr>
              <a:xfrm>
                <a:off x="5444500" y="931475"/>
                <a:ext cx="17175" cy="63750"/>
              </a:xfrm>
              <a:custGeom>
                <a:avLst/>
                <a:gdLst/>
                <a:ahLst/>
                <a:cxnLst/>
                <a:rect l="l" t="t" r="r" b="b"/>
                <a:pathLst>
                  <a:path w="687" h="2550" extrusionOk="0">
                    <a:moveTo>
                      <a:pt x="591" y="1"/>
                    </a:moveTo>
                    <a:cubicBezTo>
                      <a:pt x="558" y="1"/>
                      <a:pt x="527" y="20"/>
                      <a:pt x="513" y="52"/>
                    </a:cubicBezTo>
                    <a:cubicBezTo>
                      <a:pt x="161" y="808"/>
                      <a:pt x="0" y="1638"/>
                      <a:pt x="49" y="2470"/>
                    </a:cubicBezTo>
                    <a:cubicBezTo>
                      <a:pt x="52" y="2515"/>
                      <a:pt x="88" y="2550"/>
                      <a:pt x="133" y="2550"/>
                    </a:cubicBezTo>
                    <a:lnTo>
                      <a:pt x="138" y="2550"/>
                    </a:lnTo>
                    <a:cubicBezTo>
                      <a:pt x="185" y="2547"/>
                      <a:pt x="220" y="2507"/>
                      <a:pt x="217" y="2461"/>
                    </a:cubicBezTo>
                    <a:cubicBezTo>
                      <a:pt x="170" y="1656"/>
                      <a:pt x="324" y="853"/>
                      <a:pt x="666" y="123"/>
                    </a:cubicBezTo>
                    <a:cubicBezTo>
                      <a:pt x="687" y="81"/>
                      <a:pt x="669" y="29"/>
                      <a:pt x="626" y="9"/>
                    </a:cubicBezTo>
                    <a:cubicBezTo>
                      <a:pt x="614" y="3"/>
                      <a:pt x="603" y="1"/>
                      <a:pt x="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 name="Google Shape;1574;p33"/>
            <p:cNvGrpSpPr/>
            <p:nvPr/>
          </p:nvGrpSpPr>
          <p:grpSpPr>
            <a:xfrm rot="-6648582" flipH="1">
              <a:off x="6471564" y="1438209"/>
              <a:ext cx="935072" cy="761800"/>
              <a:chOff x="3472900" y="1023500"/>
              <a:chExt cx="462350" cy="376675"/>
            </a:xfrm>
          </p:grpSpPr>
          <p:sp>
            <p:nvSpPr>
              <p:cNvPr id="1575" name="Google Shape;1575;p33"/>
              <p:cNvSpPr/>
              <p:nvPr/>
            </p:nvSpPr>
            <p:spPr>
              <a:xfrm>
                <a:off x="3472900" y="1023500"/>
                <a:ext cx="462350" cy="376675"/>
              </a:xfrm>
              <a:custGeom>
                <a:avLst/>
                <a:gdLst/>
                <a:ahLst/>
                <a:cxnLst/>
                <a:rect l="l" t="t" r="r" b="b"/>
                <a:pathLst>
                  <a:path w="18494" h="15067" extrusionOk="0">
                    <a:moveTo>
                      <a:pt x="1599" y="0"/>
                    </a:moveTo>
                    <a:cubicBezTo>
                      <a:pt x="1383" y="0"/>
                      <a:pt x="1201" y="51"/>
                      <a:pt x="1062" y="157"/>
                    </a:cubicBezTo>
                    <a:cubicBezTo>
                      <a:pt x="1" y="958"/>
                      <a:pt x="1883" y="4000"/>
                      <a:pt x="4652" y="4862"/>
                    </a:cubicBezTo>
                    <a:cubicBezTo>
                      <a:pt x="4448" y="4804"/>
                      <a:pt x="4236" y="4776"/>
                      <a:pt x="4030" y="4776"/>
                    </a:cubicBezTo>
                    <a:cubicBezTo>
                      <a:pt x="3409" y="4776"/>
                      <a:pt x="2843" y="5035"/>
                      <a:pt x="2727" y="5531"/>
                    </a:cubicBezTo>
                    <a:cubicBezTo>
                      <a:pt x="2566" y="6220"/>
                      <a:pt x="3430" y="6995"/>
                      <a:pt x="4892" y="6995"/>
                    </a:cubicBezTo>
                    <a:cubicBezTo>
                      <a:pt x="4904" y="6995"/>
                      <a:pt x="4915" y="6995"/>
                      <a:pt x="4927" y="6995"/>
                    </a:cubicBezTo>
                    <a:lnTo>
                      <a:pt x="4927" y="6995"/>
                    </a:lnTo>
                    <a:cubicBezTo>
                      <a:pt x="4507" y="7182"/>
                      <a:pt x="4169" y="7769"/>
                      <a:pt x="4632" y="8415"/>
                    </a:cubicBezTo>
                    <a:cubicBezTo>
                      <a:pt x="5434" y="9537"/>
                      <a:pt x="7906" y="9904"/>
                      <a:pt x="9555" y="10021"/>
                    </a:cubicBezTo>
                    <a:cubicBezTo>
                      <a:pt x="8905" y="10036"/>
                      <a:pt x="8301" y="10243"/>
                      <a:pt x="8231" y="10841"/>
                    </a:cubicBezTo>
                    <a:cubicBezTo>
                      <a:pt x="8074" y="12204"/>
                      <a:pt x="11066" y="12498"/>
                      <a:pt x="13060" y="12527"/>
                    </a:cubicBezTo>
                    <a:cubicBezTo>
                      <a:pt x="12702" y="12606"/>
                      <a:pt x="12389" y="12803"/>
                      <a:pt x="12339" y="13252"/>
                    </a:cubicBezTo>
                    <a:cubicBezTo>
                      <a:pt x="12160" y="14826"/>
                      <a:pt x="16474" y="14961"/>
                      <a:pt x="17836" y="15067"/>
                    </a:cubicBezTo>
                    <a:cubicBezTo>
                      <a:pt x="18494" y="10703"/>
                      <a:pt x="16498" y="7099"/>
                      <a:pt x="15079" y="7099"/>
                    </a:cubicBezTo>
                    <a:cubicBezTo>
                      <a:pt x="14872" y="7099"/>
                      <a:pt x="14678" y="7176"/>
                      <a:pt x="14505" y="7338"/>
                    </a:cubicBezTo>
                    <a:cubicBezTo>
                      <a:pt x="14353" y="7481"/>
                      <a:pt x="14274" y="7757"/>
                      <a:pt x="14289" y="8008"/>
                    </a:cubicBezTo>
                    <a:cubicBezTo>
                      <a:pt x="13696" y="6893"/>
                      <a:pt x="12676" y="5113"/>
                      <a:pt x="11715" y="4736"/>
                    </a:cubicBezTo>
                    <a:cubicBezTo>
                      <a:pt x="11543" y="4668"/>
                      <a:pt x="11384" y="4639"/>
                      <a:pt x="11241" y="4639"/>
                    </a:cubicBezTo>
                    <a:cubicBezTo>
                      <a:pt x="10614" y="4639"/>
                      <a:pt x="10277" y="5205"/>
                      <a:pt x="10287" y="5624"/>
                    </a:cubicBezTo>
                    <a:cubicBezTo>
                      <a:pt x="9512" y="3952"/>
                      <a:pt x="8122" y="2530"/>
                      <a:pt x="7311" y="2255"/>
                    </a:cubicBezTo>
                    <a:cubicBezTo>
                      <a:pt x="7156" y="2202"/>
                      <a:pt x="7009" y="2179"/>
                      <a:pt x="6874" y="2179"/>
                    </a:cubicBezTo>
                    <a:cubicBezTo>
                      <a:pt x="6196" y="2179"/>
                      <a:pt x="5796" y="2767"/>
                      <a:pt x="6019" y="3214"/>
                    </a:cubicBezTo>
                    <a:cubicBezTo>
                      <a:pt x="4454" y="1184"/>
                      <a:pt x="2637" y="0"/>
                      <a:pt x="1599"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3"/>
              <p:cNvSpPr/>
              <p:nvPr/>
            </p:nvSpPr>
            <p:spPr>
              <a:xfrm>
                <a:off x="3520750" y="1055625"/>
                <a:ext cx="385950" cy="314875"/>
              </a:xfrm>
              <a:custGeom>
                <a:avLst/>
                <a:gdLst/>
                <a:ahLst/>
                <a:cxnLst/>
                <a:rect l="l" t="t" r="r" b="b"/>
                <a:pathLst>
                  <a:path w="15438" h="12595" extrusionOk="0">
                    <a:moveTo>
                      <a:pt x="94" y="1"/>
                    </a:moveTo>
                    <a:cubicBezTo>
                      <a:pt x="72" y="1"/>
                      <a:pt x="50" y="9"/>
                      <a:pt x="34" y="26"/>
                    </a:cubicBezTo>
                    <a:cubicBezTo>
                      <a:pt x="1" y="60"/>
                      <a:pt x="3" y="115"/>
                      <a:pt x="38" y="147"/>
                    </a:cubicBezTo>
                    <a:cubicBezTo>
                      <a:pt x="2999" y="3024"/>
                      <a:pt x="5522" y="4658"/>
                      <a:pt x="7749" y="6099"/>
                    </a:cubicBezTo>
                    <a:cubicBezTo>
                      <a:pt x="10455" y="7852"/>
                      <a:pt x="12792" y="9365"/>
                      <a:pt x="15262" y="12562"/>
                    </a:cubicBezTo>
                    <a:cubicBezTo>
                      <a:pt x="15277" y="12583"/>
                      <a:pt x="15302" y="12594"/>
                      <a:pt x="15328" y="12594"/>
                    </a:cubicBezTo>
                    <a:cubicBezTo>
                      <a:pt x="15398" y="12594"/>
                      <a:pt x="15438" y="12515"/>
                      <a:pt x="15395" y="12459"/>
                    </a:cubicBezTo>
                    <a:cubicBezTo>
                      <a:pt x="12908" y="9238"/>
                      <a:pt x="10559" y="7718"/>
                      <a:pt x="7840" y="5958"/>
                    </a:cubicBezTo>
                    <a:cubicBezTo>
                      <a:pt x="5621" y="4520"/>
                      <a:pt x="3104" y="2892"/>
                      <a:pt x="155" y="27"/>
                    </a:cubicBezTo>
                    <a:cubicBezTo>
                      <a:pt x="138" y="9"/>
                      <a:pt x="116" y="1"/>
                      <a:pt x="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3"/>
              <p:cNvSpPr/>
              <p:nvPr/>
            </p:nvSpPr>
            <p:spPr>
              <a:xfrm>
                <a:off x="3648825" y="1100025"/>
                <a:ext cx="44200" cy="61450"/>
              </a:xfrm>
              <a:custGeom>
                <a:avLst/>
                <a:gdLst/>
                <a:ahLst/>
                <a:cxnLst/>
                <a:rect l="l" t="t" r="r" b="b"/>
                <a:pathLst>
                  <a:path w="1768" h="2458" extrusionOk="0">
                    <a:moveTo>
                      <a:pt x="115" y="0"/>
                    </a:moveTo>
                    <a:cubicBezTo>
                      <a:pt x="57" y="0"/>
                      <a:pt x="1" y="65"/>
                      <a:pt x="42" y="131"/>
                    </a:cubicBezTo>
                    <a:lnTo>
                      <a:pt x="1602" y="2421"/>
                    </a:lnTo>
                    <a:cubicBezTo>
                      <a:pt x="1618" y="2444"/>
                      <a:pt x="1645" y="2458"/>
                      <a:pt x="1672" y="2458"/>
                    </a:cubicBezTo>
                    <a:cubicBezTo>
                      <a:pt x="1689" y="2458"/>
                      <a:pt x="1706" y="2452"/>
                      <a:pt x="1719" y="2443"/>
                    </a:cubicBezTo>
                    <a:cubicBezTo>
                      <a:pt x="1757" y="2417"/>
                      <a:pt x="1768" y="2364"/>
                      <a:pt x="1742" y="2326"/>
                    </a:cubicBezTo>
                    <a:lnTo>
                      <a:pt x="182" y="36"/>
                    </a:lnTo>
                    <a:cubicBezTo>
                      <a:pt x="163" y="11"/>
                      <a:pt x="139"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3"/>
              <p:cNvSpPr/>
              <p:nvPr/>
            </p:nvSpPr>
            <p:spPr>
              <a:xfrm>
                <a:off x="3755675" y="1165650"/>
                <a:ext cx="40250" cy="60600"/>
              </a:xfrm>
              <a:custGeom>
                <a:avLst/>
                <a:gdLst/>
                <a:ahLst/>
                <a:cxnLst/>
                <a:rect l="l" t="t" r="r" b="b"/>
                <a:pathLst>
                  <a:path w="1610" h="2424" extrusionOk="0">
                    <a:moveTo>
                      <a:pt x="95" y="1"/>
                    </a:moveTo>
                    <a:cubicBezTo>
                      <a:pt x="78" y="1"/>
                      <a:pt x="61" y="6"/>
                      <a:pt x="45" y="17"/>
                    </a:cubicBezTo>
                    <a:cubicBezTo>
                      <a:pt x="8" y="45"/>
                      <a:pt x="1" y="97"/>
                      <a:pt x="28" y="135"/>
                    </a:cubicBezTo>
                    <a:cubicBezTo>
                      <a:pt x="553" y="846"/>
                      <a:pt x="1021" y="1595"/>
                      <a:pt x="1430" y="2378"/>
                    </a:cubicBezTo>
                    <a:cubicBezTo>
                      <a:pt x="1445" y="2406"/>
                      <a:pt x="1474" y="2423"/>
                      <a:pt x="1505" y="2423"/>
                    </a:cubicBezTo>
                    <a:lnTo>
                      <a:pt x="1505" y="2422"/>
                    </a:lnTo>
                    <a:cubicBezTo>
                      <a:pt x="1568" y="2422"/>
                      <a:pt x="1609" y="2355"/>
                      <a:pt x="1579" y="2299"/>
                    </a:cubicBezTo>
                    <a:cubicBezTo>
                      <a:pt x="1166" y="1509"/>
                      <a:pt x="693" y="753"/>
                      <a:pt x="163" y="35"/>
                    </a:cubicBezTo>
                    <a:cubicBezTo>
                      <a:pt x="147" y="12"/>
                      <a:pt x="121"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3"/>
              <p:cNvSpPr/>
              <p:nvPr/>
            </p:nvSpPr>
            <p:spPr>
              <a:xfrm>
                <a:off x="3857000" y="1234150"/>
                <a:ext cx="23275" cy="81800"/>
              </a:xfrm>
              <a:custGeom>
                <a:avLst/>
                <a:gdLst/>
                <a:ahLst/>
                <a:cxnLst/>
                <a:rect l="l" t="t" r="r" b="b"/>
                <a:pathLst>
                  <a:path w="931" h="3272" extrusionOk="0">
                    <a:moveTo>
                      <a:pt x="96" y="1"/>
                    </a:moveTo>
                    <a:cubicBezTo>
                      <a:pt x="83" y="1"/>
                      <a:pt x="70" y="3"/>
                      <a:pt x="58" y="10"/>
                    </a:cubicBezTo>
                    <a:cubicBezTo>
                      <a:pt x="17" y="31"/>
                      <a:pt x="0" y="82"/>
                      <a:pt x="22" y="123"/>
                    </a:cubicBezTo>
                    <a:cubicBezTo>
                      <a:pt x="503" y="1073"/>
                      <a:pt x="757" y="2122"/>
                      <a:pt x="762" y="3187"/>
                    </a:cubicBezTo>
                    <a:cubicBezTo>
                      <a:pt x="762" y="3233"/>
                      <a:pt x="799" y="3271"/>
                      <a:pt x="846" y="3271"/>
                    </a:cubicBezTo>
                    <a:cubicBezTo>
                      <a:pt x="893" y="3271"/>
                      <a:pt x="931" y="3233"/>
                      <a:pt x="931" y="3186"/>
                    </a:cubicBezTo>
                    <a:cubicBezTo>
                      <a:pt x="926" y="2095"/>
                      <a:pt x="666" y="1020"/>
                      <a:pt x="171" y="47"/>
                    </a:cubicBezTo>
                    <a:cubicBezTo>
                      <a:pt x="156" y="17"/>
                      <a:pt x="127"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3"/>
              <p:cNvSpPr/>
              <p:nvPr/>
            </p:nvSpPr>
            <p:spPr>
              <a:xfrm>
                <a:off x="3571300" y="1166475"/>
                <a:ext cx="70375" cy="12375"/>
              </a:xfrm>
              <a:custGeom>
                <a:avLst/>
                <a:gdLst/>
                <a:ahLst/>
                <a:cxnLst/>
                <a:rect l="l" t="t" r="r" b="b"/>
                <a:pathLst>
                  <a:path w="2815" h="495" extrusionOk="0">
                    <a:moveTo>
                      <a:pt x="89" y="1"/>
                    </a:moveTo>
                    <a:cubicBezTo>
                      <a:pt x="47" y="1"/>
                      <a:pt x="10" y="32"/>
                      <a:pt x="6" y="75"/>
                    </a:cubicBezTo>
                    <a:cubicBezTo>
                      <a:pt x="0" y="120"/>
                      <a:pt x="33" y="163"/>
                      <a:pt x="79" y="168"/>
                    </a:cubicBezTo>
                    <a:lnTo>
                      <a:pt x="2713" y="493"/>
                    </a:lnTo>
                    <a:lnTo>
                      <a:pt x="2723" y="493"/>
                    </a:lnTo>
                    <a:lnTo>
                      <a:pt x="2723" y="494"/>
                    </a:lnTo>
                    <a:cubicBezTo>
                      <a:pt x="2725" y="494"/>
                      <a:pt x="2727" y="494"/>
                      <a:pt x="2729" y="494"/>
                    </a:cubicBezTo>
                    <a:cubicBezTo>
                      <a:pt x="2773" y="494"/>
                      <a:pt x="2810" y="460"/>
                      <a:pt x="2812" y="415"/>
                    </a:cubicBezTo>
                    <a:cubicBezTo>
                      <a:pt x="2815" y="369"/>
                      <a:pt x="2780" y="328"/>
                      <a:pt x="2733" y="326"/>
                    </a:cubicBezTo>
                    <a:lnTo>
                      <a:pt x="100" y="1"/>
                    </a:lnTo>
                    <a:cubicBezTo>
                      <a:pt x="96" y="1"/>
                      <a:pt x="92"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3"/>
              <p:cNvSpPr/>
              <p:nvPr/>
            </p:nvSpPr>
            <p:spPr>
              <a:xfrm>
                <a:off x="3619050" y="1219275"/>
                <a:ext cx="92925" cy="16850"/>
              </a:xfrm>
              <a:custGeom>
                <a:avLst/>
                <a:gdLst/>
                <a:ahLst/>
                <a:cxnLst/>
                <a:rect l="l" t="t" r="r" b="b"/>
                <a:pathLst>
                  <a:path w="3717" h="674" extrusionOk="0">
                    <a:moveTo>
                      <a:pt x="91" y="1"/>
                    </a:moveTo>
                    <a:cubicBezTo>
                      <a:pt x="48" y="1"/>
                      <a:pt x="12" y="31"/>
                      <a:pt x="7" y="73"/>
                    </a:cubicBezTo>
                    <a:cubicBezTo>
                      <a:pt x="0" y="118"/>
                      <a:pt x="30" y="160"/>
                      <a:pt x="75" y="168"/>
                    </a:cubicBezTo>
                    <a:lnTo>
                      <a:pt x="3617" y="673"/>
                    </a:lnTo>
                    <a:cubicBezTo>
                      <a:pt x="3620" y="673"/>
                      <a:pt x="3624" y="674"/>
                      <a:pt x="3628" y="674"/>
                    </a:cubicBezTo>
                    <a:cubicBezTo>
                      <a:pt x="3673" y="674"/>
                      <a:pt x="3710" y="640"/>
                      <a:pt x="3713" y="595"/>
                    </a:cubicBezTo>
                    <a:cubicBezTo>
                      <a:pt x="3716" y="551"/>
                      <a:pt x="3684" y="512"/>
                      <a:pt x="3641" y="506"/>
                    </a:cubicBezTo>
                    <a:lnTo>
                      <a:pt x="99" y="1"/>
                    </a:lnTo>
                    <a:cubicBezTo>
                      <a:pt x="96" y="1"/>
                      <a:pt x="93"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3"/>
              <p:cNvSpPr/>
              <p:nvPr/>
            </p:nvSpPr>
            <p:spPr>
              <a:xfrm>
                <a:off x="3712650" y="1291025"/>
                <a:ext cx="73400" cy="9900"/>
              </a:xfrm>
              <a:custGeom>
                <a:avLst/>
                <a:gdLst/>
                <a:ahLst/>
                <a:cxnLst/>
                <a:rect l="l" t="t" r="r" b="b"/>
                <a:pathLst>
                  <a:path w="2936" h="396" extrusionOk="0">
                    <a:moveTo>
                      <a:pt x="2847" y="0"/>
                    </a:moveTo>
                    <a:cubicBezTo>
                      <a:pt x="2843" y="0"/>
                      <a:pt x="2839" y="1"/>
                      <a:pt x="2835" y="1"/>
                    </a:cubicBezTo>
                    <a:cubicBezTo>
                      <a:pt x="1925" y="111"/>
                      <a:pt x="999" y="188"/>
                      <a:pt x="84" y="227"/>
                    </a:cubicBezTo>
                    <a:cubicBezTo>
                      <a:pt x="38" y="228"/>
                      <a:pt x="0" y="266"/>
                      <a:pt x="1" y="313"/>
                    </a:cubicBezTo>
                    <a:cubicBezTo>
                      <a:pt x="2" y="359"/>
                      <a:pt x="40" y="396"/>
                      <a:pt x="85" y="396"/>
                    </a:cubicBezTo>
                    <a:cubicBezTo>
                      <a:pt x="86" y="396"/>
                      <a:pt x="87" y="396"/>
                      <a:pt x="87" y="396"/>
                    </a:cubicBezTo>
                    <a:lnTo>
                      <a:pt x="91" y="396"/>
                    </a:lnTo>
                    <a:cubicBezTo>
                      <a:pt x="1011" y="355"/>
                      <a:pt x="1940" y="279"/>
                      <a:pt x="2854" y="168"/>
                    </a:cubicBezTo>
                    <a:cubicBezTo>
                      <a:pt x="2902" y="164"/>
                      <a:pt x="2936" y="122"/>
                      <a:pt x="2931" y="75"/>
                    </a:cubicBezTo>
                    <a:cubicBezTo>
                      <a:pt x="2925" y="32"/>
                      <a:pt x="2889" y="0"/>
                      <a:pt x="2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3"/>
              <p:cNvSpPr/>
              <p:nvPr/>
            </p:nvSpPr>
            <p:spPr>
              <a:xfrm>
                <a:off x="3812875" y="1353475"/>
                <a:ext cx="57000" cy="9825"/>
              </a:xfrm>
              <a:custGeom>
                <a:avLst/>
                <a:gdLst/>
                <a:ahLst/>
                <a:cxnLst/>
                <a:rect l="l" t="t" r="r" b="b"/>
                <a:pathLst>
                  <a:path w="2280" h="393" extrusionOk="0">
                    <a:moveTo>
                      <a:pt x="2199" y="0"/>
                    </a:moveTo>
                    <a:cubicBezTo>
                      <a:pt x="1494" y="5"/>
                      <a:pt x="790" y="81"/>
                      <a:pt x="100" y="226"/>
                    </a:cubicBezTo>
                    <a:cubicBezTo>
                      <a:pt x="0" y="247"/>
                      <a:pt x="15" y="391"/>
                      <a:pt x="116" y="392"/>
                    </a:cubicBezTo>
                    <a:cubicBezTo>
                      <a:pt x="123" y="392"/>
                      <a:pt x="128" y="391"/>
                      <a:pt x="134" y="390"/>
                    </a:cubicBezTo>
                    <a:cubicBezTo>
                      <a:pt x="814" y="250"/>
                      <a:pt x="1506" y="175"/>
                      <a:pt x="2201" y="169"/>
                    </a:cubicBezTo>
                    <a:cubicBezTo>
                      <a:pt x="2246" y="166"/>
                      <a:pt x="2280" y="129"/>
                      <a:pt x="2280" y="84"/>
                    </a:cubicBezTo>
                    <a:cubicBezTo>
                      <a:pt x="2280" y="40"/>
                      <a:pt x="2245" y="2"/>
                      <a:pt x="2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33"/>
            <p:cNvGrpSpPr/>
            <p:nvPr/>
          </p:nvGrpSpPr>
          <p:grpSpPr>
            <a:xfrm>
              <a:off x="6831100" y="667929"/>
              <a:ext cx="1379284" cy="1494384"/>
              <a:chOff x="3612275" y="316675"/>
              <a:chExt cx="623800" cy="675825"/>
            </a:xfrm>
          </p:grpSpPr>
          <p:sp>
            <p:nvSpPr>
              <p:cNvPr id="1585" name="Google Shape;1585;p33"/>
              <p:cNvSpPr/>
              <p:nvPr/>
            </p:nvSpPr>
            <p:spPr>
              <a:xfrm>
                <a:off x="3612275" y="316675"/>
                <a:ext cx="623800" cy="675825"/>
              </a:xfrm>
              <a:custGeom>
                <a:avLst/>
                <a:gdLst/>
                <a:ahLst/>
                <a:cxnLst/>
                <a:rect l="l" t="t" r="r" b="b"/>
                <a:pathLst>
                  <a:path w="24952" h="27033" extrusionOk="0">
                    <a:moveTo>
                      <a:pt x="12467" y="1"/>
                    </a:moveTo>
                    <a:cubicBezTo>
                      <a:pt x="11956" y="3"/>
                      <a:pt x="11457" y="152"/>
                      <a:pt x="11027" y="429"/>
                    </a:cubicBezTo>
                    <a:cubicBezTo>
                      <a:pt x="9535" y="1395"/>
                      <a:pt x="7809" y="1884"/>
                      <a:pt x="5898" y="1884"/>
                    </a:cubicBezTo>
                    <a:cubicBezTo>
                      <a:pt x="4833" y="1884"/>
                      <a:pt x="3968" y="1736"/>
                      <a:pt x="3394" y="1638"/>
                    </a:cubicBezTo>
                    <a:cubicBezTo>
                      <a:pt x="3070" y="1582"/>
                      <a:pt x="2874" y="1549"/>
                      <a:pt x="2691" y="1549"/>
                    </a:cubicBezTo>
                    <a:cubicBezTo>
                      <a:pt x="1224" y="1550"/>
                      <a:pt x="31" y="2737"/>
                      <a:pt x="24" y="4204"/>
                    </a:cubicBezTo>
                    <a:cubicBezTo>
                      <a:pt x="0" y="8781"/>
                      <a:pt x="918" y="13015"/>
                      <a:pt x="2754" y="16792"/>
                    </a:cubicBezTo>
                    <a:cubicBezTo>
                      <a:pt x="4591" y="20571"/>
                      <a:pt x="7320" y="23837"/>
                      <a:pt x="10865" y="26497"/>
                    </a:cubicBezTo>
                    <a:cubicBezTo>
                      <a:pt x="11325" y="26845"/>
                      <a:pt x="11887" y="27032"/>
                      <a:pt x="12463" y="27032"/>
                    </a:cubicBezTo>
                    <a:cubicBezTo>
                      <a:pt x="12465" y="27032"/>
                      <a:pt x="12467" y="27032"/>
                      <a:pt x="12468" y="27032"/>
                    </a:cubicBezTo>
                    <a:lnTo>
                      <a:pt x="12470" y="27032"/>
                    </a:lnTo>
                    <a:cubicBezTo>
                      <a:pt x="12472" y="27032"/>
                      <a:pt x="12473" y="27032"/>
                      <a:pt x="12475" y="27032"/>
                    </a:cubicBezTo>
                    <a:cubicBezTo>
                      <a:pt x="13054" y="27032"/>
                      <a:pt x="13616" y="26843"/>
                      <a:pt x="14077" y="26493"/>
                    </a:cubicBezTo>
                    <a:cubicBezTo>
                      <a:pt x="17692" y="23760"/>
                      <a:pt x="20451" y="20440"/>
                      <a:pt x="22279" y="16625"/>
                    </a:cubicBezTo>
                    <a:cubicBezTo>
                      <a:pt x="24061" y="12906"/>
                      <a:pt x="24952" y="8727"/>
                      <a:pt x="24928" y="4205"/>
                    </a:cubicBezTo>
                    <a:cubicBezTo>
                      <a:pt x="24920" y="2737"/>
                      <a:pt x="23727" y="1550"/>
                      <a:pt x="22259" y="1549"/>
                    </a:cubicBezTo>
                    <a:cubicBezTo>
                      <a:pt x="22059" y="1549"/>
                      <a:pt x="21833" y="1586"/>
                      <a:pt x="21491" y="1643"/>
                    </a:cubicBezTo>
                    <a:cubicBezTo>
                      <a:pt x="20922" y="1738"/>
                      <a:pt x="20062" y="1879"/>
                      <a:pt x="19033" y="1879"/>
                    </a:cubicBezTo>
                    <a:cubicBezTo>
                      <a:pt x="17141" y="1879"/>
                      <a:pt x="15420" y="1390"/>
                      <a:pt x="13918" y="424"/>
                    </a:cubicBezTo>
                    <a:cubicBezTo>
                      <a:pt x="13489" y="148"/>
                      <a:pt x="12989" y="1"/>
                      <a:pt x="12479"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3"/>
              <p:cNvSpPr/>
              <p:nvPr/>
            </p:nvSpPr>
            <p:spPr>
              <a:xfrm>
                <a:off x="3612275" y="316675"/>
                <a:ext cx="623800" cy="675825"/>
              </a:xfrm>
              <a:custGeom>
                <a:avLst/>
                <a:gdLst/>
                <a:ahLst/>
                <a:cxnLst/>
                <a:rect l="l" t="t" r="r" b="b"/>
                <a:pathLst>
                  <a:path w="24952" h="27033" extrusionOk="0">
                    <a:moveTo>
                      <a:pt x="12467" y="1"/>
                    </a:moveTo>
                    <a:cubicBezTo>
                      <a:pt x="11956" y="3"/>
                      <a:pt x="11457" y="152"/>
                      <a:pt x="11027" y="429"/>
                    </a:cubicBezTo>
                    <a:cubicBezTo>
                      <a:pt x="9535" y="1395"/>
                      <a:pt x="7809" y="1884"/>
                      <a:pt x="5898" y="1884"/>
                    </a:cubicBezTo>
                    <a:cubicBezTo>
                      <a:pt x="4833" y="1884"/>
                      <a:pt x="3968" y="1736"/>
                      <a:pt x="3394" y="1638"/>
                    </a:cubicBezTo>
                    <a:cubicBezTo>
                      <a:pt x="3070" y="1582"/>
                      <a:pt x="2874" y="1549"/>
                      <a:pt x="2691" y="1549"/>
                    </a:cubicBezTo>
                    <a:cubicBezTo>
                      <a:pt x="1224" y="1550"/>
                      <a:pt x="31" y="2737"/>
                      <a:pt x="24" y="4204"/>
                    </a:cubicBezTo>
                    <a:cubicBezTo>
                      <a:pt x="0" y="8781"/>
                      <a:pt x="918" y="13015"/>
                      <a:pt x="2754" y="16792"/>
                    </a:cubicBezTo>
                    <a:cubicBezTo>
                      <a:pt x="4591" y="20571"/>
                      <a:pt x="7320" y="23837"/>
                      <a:pt x="10865" y="26497"/>
                    </a:cubicBezTo>
                    <a:cubicBezTo>
                      <a:pt x="11325" y="26845"/>
                      <a:pt x="11887" y="27032"/>
                      <a:pt x="12463" y="27032"/>
                    </a:cubicBezTo>
                    <a:cubicBezTo>
                      <a:pt x="12465" y="27032"/>
                      <a:pt x="12467" y="27032"/>
                      <a:pt x="12468" y="27032"/>
                    </a:cubicBezTo>
                    <a:lnTo>
                      <a:pt x="12470" y="27032"/>
                    </a:lnTo>
                    <a:cubicBezTo>
                      <a:pt x="12472" y="27032"/>
                      <a:pt x="12473" y="27032"/>
                      <a:pt x="12475" y="27032"/>
                    </a:cubicBezTo>
                    <a:cubicBezTo>
                      <a:pt x="13054" y="27032"/>
                      <a:pt x="13616" y="26843"/>
                      <a:pt x="14077" y="26493"/>
                    </a:cubicBezTo>
                    <a:cubicBezTo>
                      <a:pt x="17692" y="23760"/>
                      <a:pt x="20451" y="20440"/>
                      <a:pt x="22279" y="16625"/>
                    </a:cubicBezTo>
                    <a:cubicBezTo>
                      <a:pt x="24061" y="12906"/>
                      <a:pt x="24952" y="8727"/>
                      <a:pt x="24928" y="4205"/>
                    </a:cubicBezTo>
                    <a:cubicBezTo>
                      <a:pt x="24920" y="2737"/>
                      <a:pt x="23727" y="1550"/>
                      <a:pt x="22259" y="1549"/>
                    </a:cubicBezTo>
                    <a:cubicBezTo>
                      <a:pt x="22059" y="1549"/>
                      <a:pt x="21833" y="1586"/>
                      <a:pt x="21491" y="1643"/>
                    </a:cubicBezTo>
                    <a:cubicBezTo>
                      <a:pt x="20922" y="1738"/>
                      <a:pt x="20062" y="1879"/>
                      <a:pt x="19033" y="1879"/>
                    </a:cubicBezTo>
                    <a:cubicBezTo>
                      <a:pt x="17141" y="1879"/>
                      <a:pt x="15420" y="1390"/>
                      <a:pt x="13918" y="424"/>
                    </a:cubicBezTo>
                    <a:cubicBezTo>
                      <a:pt x="13489" y="148"/>
                      <a:pt x="12989" y="1"/>
                      <a:pt x="12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87" name="Google Shape;1587;p33"/>
              <p:cNvSpPr/>
              <p:nvPr/>
            </p:nvSpPr>
            <p:spPr>
              <a:xfrm>
                <a:off x="3636200" y="341500"/>
                <a:ext cx="575950" cy="626200"/>
              </a:xfrm>
              <a:custGeom>
                <a:avLst/>
                <a:gdLst/>
                <a:ahLst/>
                <a:cxnLst/>
                <a:rect l="l" t="t" r="r" b="b"/>
                <a:pathLst>
                  <a:path w="23038" h="25048" extrusionOk="0">
                    <a:moveTo>
                      <a:pt x="11526" y="0"/>
                    </a:moveTo>
                    <a:cubicBezTo>
                      <a:pt x="11524" y="0"/>
                      <a:pt x="11522" y="0"/>
                      <a:pt x="11521" y="0"/>
                    </a:cubicBezTo>
                    <a:lnTo>
                      <a:pt x="11513" y="0"/>
                    </a:lnTo>
                    <a:cubicBezTo>
                      <a:pt x="11122" y="1"/>
                      <a:pt x="10740" y="115"/>
                      <a:pt x="10412" y="327"/>
                    </a:cubicBezTo>
                    <a:cubicBezTo>
                      <a:pt x="8880" y="1317"/>
                      <a:pt x="7114" y="1819"/>
                      <a:pt x="5163" y="1819"/>
                    </a:cubicBezTo>
                    <a:cubicBezTo>
                      <a:pt x="4088" y="1819"/>
                      <a:pt x="3190" y="1666"/>
                      <a:pt x="2653" y="1574"/>
                    </a:cubicBezTo>
                    <a:cubicBezTo>
                      <a:pt x="2377" y="1527"/>
                      <a:pt x="2195" y="1496"/>
                      <a:pt x="2065" y="1496"/>
                    </a:cubicBezTo>
                    <a:cubicBezTo>
                      <a:pt x="942" y="1497"/>
                      <a:pt x="30" y="2404"/>
                      <a:pt x="23" y="3527"/>
                    </a:cubicBezTo>
                    <a:cubicBezTo>
                      <a:pt x="1" y="7866"/>
                      <a:pt x="869" y="11878"/>
                      <a:pt x="2607" y="15453"/>
                    </a:cubicBezTo>
                    <a:cubicBezTo>
                      <a:pt x="4345" y="19028"/>
                      <a:pt x="6929" y="22118"/>
                      <a:pt x="10286" y="24638"/>
                    </a:cubicBezTo>
                    <a:cubicBezTo>
                      <a:pt x="10638" y="24904"/>
                      <a:pt x="11067" y="25047"/>
                      <a:pt x="11509" y="25047"/>
                    </a:cubicBezTo>
                    <a:cubicBezTo>
                      <a:pt x="11510" y="25047"/>
                      <a:pt x="11512" y="25047"/>
                      <a:pt x="11513" y="25047"/>
                    </a:cubicBezTo>
                    <a:cubicBezTo>
                      <a:pt x="11957" y="25047"/>
                      <a:pt x="12388" y="24904"/>
                      <a:pt x="12742" y="24635"/>
                    </a:cubicBezTo>
                    <a:cubicBezTo>
                      <a:pt x="16166" y="22047"/>
                      <a:pt x="18779" y="18904"/>
                      <a:pt x="20508" y="15295"/>
                    </a:cubicBezTo>
                    <a:cubicBezTo>
                      <a:pt x="22194" y="11775"/>
                      <a:pt x="23037" y="7816"/>
                      <a:pt x="23015" y="3528"/>
                    </a:cubicBezTo>
                    <a:cubicBezTo>
                      <a:pt x="23008" y="2405"/>
                      <a:pt x="22096" y="1497"/>
                      <a:pt x="20973" y="1497"/>
                    </a:cubicBezTo>
                    <a:cubicBezTo>
                      <a:pt x="20824" y="1497"/>
                      <a:pt x="20624" y="1530"/>
                      <a:pt x="20320" y="1580"/>
                    </a:cubicBezTo>
                    <a:cubicBezTo>
                      <a:pt x="19752" y="1673"/>
                      <a:pt x="18895" y="1816"/>
                      <a:pt x="17857" y="1816"/>
                    </a:cubicBezTo>
                    <a:cubicBezTo>
                      <a:pt x="15923" y="1816"/>
                      <a:pt x="14162" y="1314"/>
                      <a:pt x="12623" y="323"/>
                    </a:cubicBezTo>
                    <a:cubicBezTo>
                      <a:pt x="12295" y="113"/>
                      <a:pt x="11915" y="0"/>
                      <a:pt x="115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3"/>
              <p:cNvSpPr/>
              <p:nvPr/>
            </p:nvSpPr>
            <p:spPr>
              <a:xfrm>
                <a:off x="3642200" y="347500"/>
                <a:ext cx="563950" cy="614175"/>
              </a:xfrm>
              <a:custGeom>
                <a:avLst/>
                <a:gdLst/>
                <a:ahLst/>
                <a:cxnLst/>
                <a:rect l="l" t="t" r="r" b="b"/>
                <a:pathLst>
                  <a:path w="22558" h="24567" extrusionOk="0">
                    <a:moveTo>
                      <a:pt x="11286" y="0"/>
                    </a:moveTo>
                    <a:cubicBezTo>
                      <a:pt x="11284" y="0"/>
                      <a:pt x="11282" y="0"/>
                      <a:pt x="11281" y="1"/>
                    </a:cubicBezTo>
                    <a:lnTo>
                      <a:pt x="11274" y="1"/>
                    </a:lnTo>
                    <a:cubicBezTo>
                      <a:pt x="10930" y="2"/>
                      <a:pt x="10592" y="102"/>
                      <a:pt x="10302" y="289"/>
                    </a:cubicBezTo>
                    <a:cubicBezTo>
                      <a:pt x="8731" y="1305"/>
                      <a:pt x="6922" y="1819"/>
                      <a:pt x="4923" y="1819"/>
                    </a:cubicBezTo>
                    <a:cubicBezTo>
                      <a:pt x="3828" y="1819"/>
                      <a:pt x="2917" y="1664"/>
                      <a:pt x="2372" y="1571"/>
                    </a:cubicBezTo>
                    <a:cubicBezTo>
                      <a:pt x="2109" y="1526"/>
                      <a:pt x="1934" y="1496"/>
                      <a:pt x="1825" y="1496"/>
                    </a:cubicBezTo>
                    <a:cubicBezTo>
                      <a:pt x="833" y="1497"/>
                      <a:pt x="30" y="2297"/>
                      <a:pt x="24" y="3289"/>
                    </a:cubicBezTo>
                    <a:cubicBezTo>
                      <a:pt x="1" y="7590"/>
                      <a:pt x="862" y="11567"/>
                      <a:pt x="2583" y="15108"/>
                    </a:cubicBezTo>
                    <a:cubicBezTo>
                      <a:pt x="4304" y="18648"/>
                      <a:pt x="6864" y="21708"/>
                      <a:pt x="10190" y="24206"/>
                    </a:cubicBezTo>
                    <a:cubicBezTo>
                      <a:pt x="10501" y="24440"/>
                      <a:pt x="10879" y="24566"/>
                      <a:pt x="11269" y="24566"/>
                    </a:cubicBezTo>
                    <a:cubicBezTo>
                      <a:pt x="11270" y="24566"/>
                      <a:pt x="11272" y="24566"/>
                      <a:pt x="11273" y="24566"/>
                    </a:cubicBezTo>
                    <a:cubicBezTo>
                      <a:pt x="11275" y="24566"/>
                      <a:pt x="11276" y="24566"/>
                      <a:pt x="11278" y="24566"/>
                    </a:cubicBezTo>
                    <a:cubicBezTo>
                      <a:pt x="11668" y="24566"/>
                      <a:pt x="12047" y="24438"/>
                      <a:pt x="12357" y="24202"/>
                    </a:cubicBezTo>
                    <a:cubicBezTo>
                      <a:pt x="15750" y="21638"/>
                      <a:pt x="18339" y="18524"/>
                      <a:pt x="20051" y="14951"/>
                    </a:cubicBezTo>
                    <a:cubicBezTo>
                      <a:pt x="21722" y="11464"/>
                      <a:pt x="22557" y="7539"/>
                      <a:pt x="22535" y="3289"/>
                    </a:cubicBezTo>
                    <a:cubicBezTo>
                      <a:pt x="22529" y="2297"/>
                      <a:pt x="21725" y="1497"/>
                      <a:pt x="20733" y="1496"/>
                    </a:cubicBezTo>
                    <a:cubicBezTo>
                      <a:pt x="20605" y="1496"/>
                      <a:pt x="20401" y="1530"/>
                      <a:pt x="20120" y="1577"/>
                    </a:cubicBezTo>
                    <a:cubicBezTo>
                      <a:pt x="19544" y="1671"/>
                      <a:pt x="18675" y="1815"/>
                      <a:pt x="17617" y="1815"/>
                    </a:cubicBezTo>
                    <a:cubicBezTo>
                      <a:pt x="15636" y="1815"/>
                      <a:pt x="13831" y="1301"/>
                      <a:pt x="12253" y="285"/>
                    </a:cubicBezTo>
                    <a:cubicBezTo>
                      <a:pt x="11964" y="100"/>
                      <a:pt x="11629" y="0"/>
                      <a:pt x="11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3"/>
              <p:cNvSpPr/>
              <p:nvPr/>
            </p:nvSpPr>
            <p:spPr>
              <a:xfrm>
                <a:off x="3812250" y="445650"/>
                <a:ext cx="227000" cy="292025"/>
              </a:xfrm>
              <a:custGeom>
                <a:avLst/>
                <a:gdLst/>
                <a:ahLst/>
                <a:cxnLst/>
                <a:rect l="l" t="t" r="r" b="b"/>
                <a:pathLst>
                  <a:path w="9080" h="11681" extrusionOk="0">
                    <a:moveTo>
                      <a:pt x="4536" y="2043"/>
                    </a:moveTo>
                    <a:cubicBezTo>
                      <a:pt x="4537" y="2043"/>
                      <a:pt x="4538" y="2043"/>
                      <a:pt x="4539" y="2043"/>
                    </a:cubicBezTo>
                    <a:cubicBezTo>
                      <a:pt x="5128" y="2043"/>
                      <a:pt x="5637" y="2408"/>
                      <a:pt x="5751" y="2913"/>
                    </a:cubicBezTo>
                    <a:cubicBezTo>
                      <a:pt x="5775" y="3019"/>
                      <a:pt x="5777" y="3058"/>
                      <a:pt x="5774" y="3495"/>
                    </a:cubicBezTo>
                    <a:cubicBezTo>
                      <a:pt x="5772" y="3659"/>
                      <a:pt x="5771" y="3877"/>
                      <a:pt x="5771" y="4171"/>
                    </a:cubicBezTo>
                    <a:lnTo>
                      <a:pt x="3306" y="4171"/>
                    </a:lnTo>
                    <a:cubicBezTo>
                      <a:pt x="3306" y="3877"/>
                      <a:pt x="3305" y="3658"/>
                      <a:pt x="3304" y="3494"/>
                    </a:cubicBezTo>
                    <a:cubicBezTo>
                      <a:pt x="3301" y="3053"/>
                      <a:pt x="3302" y="3020"/>
                      <a:pt x="3326" y="2913"/>
                    </a:cubicBezTo>
                    <a:cubicBezTo>
                      <a:pt x="3440" y="2409"/>
                      <a:pt x="3948" y="2043"/>
                      <a:pt x="4536" y="2043"/>
                    </a:cubicBezTo>
                    <a:close/>
                    <a:moveTo>
                      <a:pt x="4539" y="1"/>
                    </a:moveTo>
                    <a:cubicBezTo>
                      <a:pt x="2674" y="1"/>
                      <a:pt x="1159" y="1400"/>
                      <a:pt x="1159" y="3120"/>
                    </a:cubicBezTo>
                    <a:lnTo>
                      <a:pt x="1159" y="4175"/>
                    </a:lnTo>
                    <a:cubicBezTo>
                      <a:pt x="609" y="4227"/>
                      <a:pt x="144" y="4612"/>
                      <a:pt x="29" y="5130"/>
                    </a:cubicBezTo>
                    <a:cubicBezTo>
                      <a:pt x="11" y="5207"/>
                      <a:pt x="3" y="5243"/>
                      <a:pt x="1" y="7886"/>
                    </a:cubicBezTo>
                    <a:lnTo>
                      <a:pt x="1" y="10466"/>
                    </a:lnTo>
                    <a:cubicBezTo>
                      <a:pt x="1" y="11135"/>
                      <a:pt x="576" y="11679"/>
                      <a:pt x="1285" y="11679"/>
                    </a:cubicBezTo>
                    <a:lnTo>
                      <a:pt x="7792" y="11680"/>
                    </a:lnTo>
                    <a:cubicBezTo>
                      <a:pt x="8501" y="11680"/>
                      <a:pt x="9078" y="11135"/>
                      <a:pt x="9078" y="10464"/>
                    </a:cubicBezTo>
                    <a:cubicBezTo>
                      <a:pt x="9080" y="5305"/>
                      <a:pt x="9070" y="5248"/>
                      <a:pt x="9061" y="5193"/>
                    </a:cubicBezTo>
                    <a:cubicBezTo>
                      <a:pt x="8969" y="4640"/>
                      <a:pt x="8498" y="4229"/>
                      <a:pt x="7919" y="4176"/>
                    </a:cubicBezTo>
                    <a:lnTo>
                      <a:pt x="7919" y="3120"/>
                    </a:lnTo>
                    <a:cubicBezTo>
                      <a:pt x="7919" y="1400"/>
                      <a:pt x="6402" y="1"/>
                      <a:pt x="4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3"/>
              <p:cNvSpPr/>
              <p:nvPr/>
            </p:nvSpPr>
            <p:spPr>
              <a:xfrm>
                <a:off x="3824700" y="458250"/>
                <a:ext cx="202000" cy="266850"/>
              </a:xfrm>
              <a:custGeom>
                <a:avLst/>
                <a:gdLst/>
                <a:ahLst/>
                <a:cxnLst/>
                <a:rect l="l" t="t" r="r" b="b"/>
                <a:pathLst>
                  <a:path w="8080" h="10674" extrusionOk="0">
                    <a:moveTo>
                      <a:pt x="4041" y="1036"/>
                    </a:moveTo>
                    <a:cubicBezTo>
                      <a:pt x="4880" y="1036"/>
                      <a:pt x="5581" y="1578"/>
                      <a:pt x="5743" y="2298"/>
                    </a:cubicBezTo>
                    <a:cubicBezTo>
                      <a:pt x="5804" y="2566"/>
                      <a:pt x="5768" y="2627"/>
                      <a:pt x="5779" y="4169"/>
                    </a:cubicBezTo>
                    <a:lnTo>
                      <a:pt x="2304" y="4169"/>
                    </a:lnTo>
                    <a:cubicBezTo>
                      <a:pt x="2314" y="2625"/>
                      <a:pt x="2278" y="2566"/>
                      <a:pt x="2339" y="2298"/>
                    </a:cubicBezTo>
                    <a:cubicBezTo>
                      <a:pt x="2501" y="1578"/>
                      <a:pt x="3202" y="1036"/>
                      <a:pt x="4041" y="1036"/>
                    </a:cubicBezTo>
                    <a:close/>
                    <a:moveTo>
                      <a:pt x="4041" y="5659"/>
                    </a:moveTo>
                    <a:cubicBezTo>
                      <a:pt x="4624" y="5659"/>
                      <a:pt x="5099" y="6090"/>
                      <a:pt x="5099" y="6621"/>
                    </a:cubicBezTo>
                    <a:cubicBezTo>
                      <a:pt x="5099" y="6940"/>
                      <a:pt x="4926" y="7223"/>
                      <a:pt x="4662" y="7398"/>
                    </a:cubicBezTo>
                    <a:lnTo>
                      <a:pt x="5025" y="8944"/>
                    </a:lnTo>
                    <a:cubicBezTo>
                      <a:pt x="5027" y="8955"/>
                      <a:pt x="5029" y="8964"/>
                      <a:pt x="5030" y="8974"/>
                    </a:cubicBezTo>
                    <a:cubicBezTo>
                      <a:pt x="5036" y="9043"/>
                      <a:pt x="5015" y="9110"/>
                      <a:pt x="4968" y="9161"/>
                    </a:cubicBezTo>
                    <a:cubicBezTo>
                      <a:pt x="4912" y="9222"/>
                      <a:pt x="4834" y="9257"/>
                      <a:pt x="4751" y="9257"/>
                    </a:cubicBezTo>
                    <a:cubicBezTo>
                      <a:pt x="4750" y="9257"/>
                      <a:pt x="4749" y="9257"/>
                      <a:pt x="4748" y="9257"/>
                    </a:cubicBezTo>
                    <a:lnTo>
                      <a:pt x="3334" y="9257"/>
                    </a:lnTo>
                    <a:cubicBezTo>
                      <a:pt x="3332" y="9257"/>
                      <a:pt x="3331" y="9257"/>
                      <a:pt x="3330" y="9257"/>
                    </a:cubicBezTo>
                    <a:cubicBezTo>
                      <a:pt x="3247" y="9257"/>
                      <a:pt x="3168" y="9222"/>
                      <a:pt x="3113" y="9161"/>
                    </a:cubicBezTo>
                    <a:cubicBezTo>
                      <a:pt x="3074" y="9117"/>
                      <a:pt x="3051" y="9062"/>
                      <a:pt x="3050" y="9004"/>
                    </a:cubicBezTo>
                    <a:cubicBezTo>
                      <a:pt x="3049" y="8984"/>
                      <a:pt x="3051" y="8964"/>
                      <a:pt x="3056" y="8944"/>
                    </a:cubicBezTo>
                    <a:lnTo>
                      <a:pt x="3420" y="7398"/>
                    </a:lnTo>
                    <a:cubicBezTo>
                      <a:pt x="3156" y="7223"/>
                      <a:pt x="2983" y="6940"/>
                      <a:pt x="2983" y="6621"/>
                    </a:cubicBezTo>
                    <a:cubicBezTo>
                      <a:pt x="2983" y="6090"/>
                      <a:pt x="3457" y="5659"/>
                      <a:pt x="4041" y="5659"/>
                    </a:cubicBezTo>
                    <a:close/>
                    <a:moveTo>
                      <a:pt x="4041" y="1"/>
                    </a:moveTo>
                    <a:cubicBezTo>
                      <a:pt x="2466" y="1"/>
                      <a:pt x="1164" y="1162"/>
                      <a:pt x="1164" y="2616"/>
                    </a:cubicBezTo>
                    <a:lnTo>
                      <a:pt x="1164" y="4169"/>
                    </a:lnTo>
                    <a:lnTo>
                      <a:pt x="787" y="4169"/>
                    </a:lnTo>
                    <a:cubicBezTo>
                      <a:pt x="398" y="4169"/>
                      <a:pt x="92" y="4423"/>
                      <a:pt x="21" y="4738"/>
                    </a:cubicBezTo>
                    <a:cubicBezTo>
                      <a:pt x="0" y="4830"/>
                      <a:pt x="6" y="9958"/>
                      <a:pt x="6" y="9962"/>
                    </a:cubicBezTo>
                    <a:cubicBezTo>
                      <a:pt x="6" y="10338"/>
                      <a:pt x="338" y="10673"/>
                      <a:pt x="787" y="10673"/>
                    </a:cubicBezTo>
                    <a:lnTo>
                      <a:pt x="7294" y="10673"/>
                    </a:lnTo>
                    <a:cubicBezTo>
                      <a:pt x="7742" y="10673"/>
                      <a:pt x="8077" y="10341"/>
                      <a:pt x="8077" y="9962"/>
                    </a:cubicBezTo>
                    <a:cubicBezTo>
                      <a:pt x="8077" y="9959"/>
                      <a:pt x="8080" y="4843"/>
                      <a:pt x="8068" y="4773"/>
                    </a:cubicBezTo>
                    <a:cubicBezTo>
                      <a:pt x="8012" y="4440"/>
                      <a:pt x="7696" y="4169"/>
                      <a:pt x="7295" y="4169"/>
                    </a:cubicBezTo>
                    <a:lnTo>
                      <a:pt x="6918" y="4169"/>
                    </a:lnTo>
                    <a:lnTo>
                      <a:pt x="6918" y="2616"/>
                    </a:lnTo>
                    <a:cubicBezTo>
                      <a:pt x="6918" y="1160"/>
                      <a:pt x="5613" y="1"/>
                      <a:pt x="40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4"/>
        <p:cNvGrpSpPr/>
        <p:nvPr/>
      </p:nvGrpSpPr>
      <p:grpSpPr>
        <a:xfrm>
          <a:off x="0" y="0"/>
          <a:ext cx="0" cy="0"/>
          <a:chOff x="0" y="0"/>
          <a:chExt cx="0" cy="0"/>
        </a:xfrm>
      </p:grpSpPr>
      <p:sp>
        <p:nvSpPr>
          <p:cNvPr id="1595" name="Google Shape;1595;p34"/>
          <p:cNvSpPr/>
          <p:nvPr/>
        </p:nvSpPr>
        <p:spPr>
          <a:xfrm>
            <a:off x="720000" y="3410288"/>
            <a:ext cx="3799800" cy="326100"/>
          </a:xfrm>
          <a:prstGeom prst="roundRect">
            <a:avLst>
              <a:gd name="adj"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96" name="Google Shape;1596;p34"/>
          <p:cNvSpPr txBox="1">
            <a:spLocks noGrp="1"/>
          </p:cNvSpPr>
          <p:nvPr>
            <p:ph type="title"/>
          </p:nvPr>
        </p:nvSpPr>
        <p:spPr>
          <a:xfrm>
            <a:off x="753300" y="1985488"/>
            <a:ext cx="3766500" cy="1273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USER </a:t>
            </a:r>
            <a:r>
              <a:rPr lang="en">
                <a:solidFill>
                  <a:schemeClr val="accent1"/>
                </a:solidFill>
              </a:rPr>
              <a:t>PROTECTION</a:t>
            </a:r>
            <a:endParaRPr>
              <a:solidFill>
                <a:schemeClr val="accent1"/>
              </a:solidFill>
            </a:endParaRPr>
          </a:p>
        </p:txBody>
      </p:sp>
      <p:sp>
        <p:nvSpPr>
          <p:cNvPr id="1597" name="Google Shape;1597;p34"/>
          <p:cNvSpPr txBox="1">
            <a:spLocks noGrp="1"/>
          </p:cNvSpPr>
          <p:nvPr>
            <p:ph type="title" idx="2"/>
          </p:nvPr>
        </p:nvSpPr>
        <p:spPr>
          <a:xfrm>
            <a:off x="3173400" y="1097138"/>
            <a:ext cx="13464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598" name="Google Shape;1598;p34"/>
          <p:cNvSpPr txBox="1">
            <a:spLocks noGrp="1"/>
          </p:cNvSpPr>
          <p:nvPr>
            <p:ph type="subTitle" idx="1"/>
          </p:nvPr>
        </p:nvSpPr>
        <p:spPr>
          <a:xfrm>
            <a:off x="753300" y="3365288"/>
            <a:ext cx="3766500" cy="294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You can enter a subtitle here if you need it</a:t>
            </a:r>
            <a:endParaRPr/>
          </a:p>
        </p:txBody>
      </p:sp>
      <p:cxnSp>
        <p:nvCxnSpPr>
          <p:cNvPr id="1599" name="Google Shape;1599;p34"/>
          <p:cNvCxnSpPr/>
          <p:nvPr/>
        </p:nvCxnSpPr>
        <p:spPr>
          <a:xfrm>
            <a:off x="4999325" y="1109438"/>
            <a:ext cx="0" cy="2719200"/>
          </a:xfrm>
          <a:prstGeom prst="straightConnector1">
            <a:avLst/>
          </a:prstGeom>
          <a:noFill/>
          <a:ln w="38100" cap="flat" cmpd="sng">
            <a:solidFill>
              <a:schemeClr val="lt1"/>
            </a:solidFill>
            <a:prstDash val="solid"/>
            <a:round/>
            <a:headEnd type="none" w="med" len="med"/>
            <a:tailEnd type="none" w="med" len="med"/>
          </a:ln>
        </p:spPr>
      </p:cxnSp>
      <p:grpSp>
        <p:nvGrpSpPr>
          <p:cNvPr id="1600" name="Google Shape;1600;p34"/>
          <p:cNvGrpSpPr/>
          <p:nvPr/>
        </p:nvGrpSpPr>
        <p:grpSpPr>
          <a:xfrm>
            <a:off x="5098072" y="956673"/>
            <a:ext cx="3855039" cy="2871914"/>
            <a:chOff x="4112450" y="3663075"/>
            <a:chExt cx="1573100" cy="1171875"/>
          </a:xfrm>
        </p:grpSpPr>
        <p:sp>
          <p:nvSpPr>
            <p:cNvPr id="1601" name="Google Shape;1601;p34"/>
            <p:cNvSpPr/>
            <p:nvPr/>
          </p:nvSpPr>
          <p:spPr>
            <a:xfrm>
              <a:off x="5474950" y="3845525"/>
              <a:ext cx="52400" cy="76400"/>
            </a:xfrm>
            <a:custGeom>
              <a:avLst/>
              <a:gdLst/>
              <a:ahLst/>
              <a:cxnLst/>
              <a:rect l="l" t="t" r="r" b="b"/>
              <a:pathLst>
                <a:path w="2096" h="3056" extrusionOk="0">
                  <a:moveTo>
                    <a:pt x="809" y="0"/>
                  </a:moveTo>
                  <a:cubicBezTo>
                    <a:pt x="759" y="0"/>
                    <a:pt x="718" y="42"/>
                    <a:pt x="718" y="92"/>
                  </a:cubicBezTo>
                  <a:lnTo>
                    <a:pt x="718" y="344"/>
                  </a:lnTo>
                  <a:cubicBezTo>
                    <a:pt x="622" y="367"/>
                    <a:pt x="531" y="402"/>
                    <a:pt x="445" y="450"/>
                  </a:cubicBezTo>
                  <a:cubicBezTo>
                    <a:pt x="368" y="491"/>
                    <a:pt x="300" y="545"/>
                    <a:pt x="241" y="609"/>
                  </a:cubicBezTo>
                  <a:cubicBezTo>
                    <a:pt x="187" y="668"/>
                    <a:pt x="144" y="736"/>
                    <a:pt x="114" y="811"/>
                  </a:cubicBezTo>
                  <a:cubicBezTo>
                    <a:pt x="85" y="883"/>
                    <a:pt x="69" y="961"/>
                    <a:pt x="70" y="1040"/>
                  </a:cubicBezTo>
                  <a:cubicBezTo>
                    <a:pt x="70" y="1234"/>
                    <a:pt x="123" y="1389"/>
                    <a:pt x="231" y="1506"/>
                  </a:cubicBezTo>
                  <a:cubicBezTo>
                    <a:pt x="338" y="1622"/>
                    <a:pt x="509" y="1706"/>
                    <a:pt x="742" y="1756"/>
                  </a:cubicBezTo>
                  <a:cubicBezTo>
                    <a:pt x="865" y="1783"/>
                    <a:pt x="974" y="1806"/>
                    <a:pt x="1065" y="1823"/>
                  </a:cubicBezTo>
                  <a:cubicBezTo>
                    <a:pt x="1142" y="1838"/>
                    <a:pt x="1216" y="1856"/>
                    <a:pt x="1291" y="1879"/>
                  </a:cubicBezTo>
                  <a:cubicBezTo>
                    <a:pt x="1338" y="1894"/>
                    <a:pt x="1383" y="1914"/>
                    <a:pt x="1423" y="1942"/>
                  </a:cubicBezTo>
                  <a:cubicBezTo>
                    <a:pt x="1451" y="1962"/>
                    <a:pt x="1467" y="1994"/>
                    <a:pt x="1467" y="2027"/>
                  </a:cubicBezTo>
                  <a:cubicBezTo>
                    <a:pt x="1468" y="2095"/>
                    <a:pt x="1427" y="2142"/>
                    <a:pt x="1346" y="2168"/>
                  </a:cubicBezTo>
                  <a:cubicBezTo>
                    <a:pt x="1266" y="2194"/>
                    <a:pt x="1166" y="2207"/>
                    <a:pt x="1046" y="2207"/>
                  </a:cubicBezTo>
                  <a:cubicBezTo>
                    <a:pt x="1043" y="2207"/>
                    <a:pt x="1040" y="2207"/>
                    <a:pt x="1037" y="2207"/>
                  </a:cubicBezTo>
                  <a:cubicBezTo>
                    <a:pt x="982" y="2207"/>
                    <a:pt x="927" y="2199"/>
                    <a:pt x="875" y="2183"/>
                  </a:cubicBezTo>
                  <a:cubicBezTo>
                    <a:pt x="834" y="2170"/>
                    <a:pt x="796" y="2151"/>
                    <a:pt x="760" y="2128"/>
                  </a:cubicBezTo>
                  <a:cubicBezTo>
                    <a:pt x="733" y="2109"/>
                    <a:pt x="709" y="2088"/>
                    <a:pt x="686" y="2064"/>
                  </a:cubicBezTo>
                  <a:cubicBezTo>
                    <a:pt x="668" y="2044"/>
                    <a:pt x="655" y="2029"/>
                    <a:pt x="646" y="2020"/>
                  </a:cubicBezTo>
                  <a:cubicBezTo>
                    <a:pt x="630" y="2005"/>
                    <a:pt x="612" y="1994"/>
                    <a:pt x="592" y="1985"/>
                  </a:cubicBezTo>
                  <a:cubicBezTo>
                    <a:pt x="570" y="1976"/>
                    <a:pt x="547" y="1972"/>
                    <a:pt x="525" y="1972"/>
                  </a:cubicBezTo>
                  <a:cubicBezTo>
                    <a:pt x="522" y="1972"/>
                    <a:pt x="520" y="1972"/>
                    <a:pt x="517" y="1972"/>
                  </a:cubicBezTo>
                  <a:lnTo>
                    <a:pt x="72" y="1972"/>
                  </a:lnTo>
                  <a:cubicBezTo>
                    <a:pt x="54" y="1973"/>
                    <a:pt x="36" y="1981"/>
                    <a:pt x="24" y="1995"/>
                  </a:cubicBezTo>
                  <a:cubicBezTo>
                    <a:pt x="9" y="2008"/>
                    <a:pt x="1" y="2027"/>
                    <a:pt x="2" y="2047"/>
                  </a:cubicBezTo>
                  <a:cubicBezTo>
                    <a:pt x="4" y="2120"/>
                    <a:pt x="23" y="2191"/>
                    <a:pt x="56" y="2256"/>
                  </a:cubicBezTo>
                  <a:cubicBezTo>
                    <a:pt x="92" y="2328"/>
                    <a:pt x="141" y="2393"/>
                    <a:pt x="200" y="2447"/>
                  </a:cubicBezTo>
                  <a:cubicBezTo>
                    <a:pt x="267" y="2511"/>
                    <a:pt x="342" y="2563"/>
                    <a:pt x="424" y="2606"/>
                  </a:cubicBezTo>
                  <a:cubicBezTo>
                    <a:pt x="516" y="2654"/>
                    <a:pt x="616" y="2690"/>
                    <a:pt x="717" y="2712"/>
                  </a:cubicBezTo>
                  <a:lnTo>
                    <a:pt x="717" y="2964"/>
                  </a:lnTo>
                  <a:cubicBezTo>
                    <a:pt x="718" y="3014"/>
                    <a:pt x="759" y="3055"/>
                    <a:pt x="809" y="3055"/>
                  </a:cubicBezTo>
                  <a:lnTo>
                    <a:pt x="1253" y="3055"/>
                  </a:lnTo>
                  <a:cubicBezTo>
                    <a:pt x="1254" y="3055"/>
                    <a:pt x="1256" y="3055"/>
                    <a:pt x="1257" y="3055"/>
                  </a:cubicBezTo>
                  <a:cubicBezTo>
                    <a:pt x="1280" y="3055"/>
                    <a:pt x="1302" y="3045"/>
                    <a:pt x="1319" y="3028"/>
                  </a:cubicBezTo>
                  <a:cubicBezTo>
                    <a:pt x="1336" y="3012"/>
                    <a:pt x="1345" y="2988"/>
                    <a:pt x="1345" y="2963"/>
                  </a:cubicBezTo>
                  <a:lnTo>
                    <a:pt x="1345" y="2723"/>
                  </a:lnTo>
                  <a:cubicBezTo>
                    <a:pt x="1450" y="2706"/>
                    <a:pt x="1554" y="2676"/>
                    <a:pt x="1651" y="2634"/>
                  </a:cubicBezTo>
                  <a:cubicBezTo>
                    <a:pt x="1738" y="2597"/>
                    <a:pt x="1818" y="2546"/>
                    <a:pt x="1888" y="2482"/>
                  </a:cubicBezTo>
                  <a:cubicBezTo>
                    <a:pt x="1953" y="2423"/>
                    <a:pt x="2005" y="2351"/>
                    <a:pt x="2041" y="2271"/>
                  </a:cubicBezTo>
                  <a:cubicBezTo>
                    <a:pt x="2077" y="2189"/>
                    <a:pt x="2096" y="2100"/>
                    <a:pt x="2095" y="2010"/>
                  </a:cubicBezTo>
                  <a:cubicBezTo>
                    <a:pt x="2095" y="1904"/>
                    <a:pt x="2080" y="1811"/>
                    <a:pt x="2049" y="1733"/>
                  </a:cubicBezTo>
                  <a:cubicBezTo>
                    <a:pt x="2019" y="1656"/>
                    <a:pt x="1972" y="1586"/>
                    <a:pt x="1911" y="1529"/>
                  </a:cubicBezTo>
                  <a:cubicBezTo>
                    <a:pt x="1842" y="1468"/>
                    <a:pt x="1763" y="1420"/>
                    <a:pt x="1678" y="1385"/>
                  </a:cubicBezTo>
                  <a:cubicBezTo>
                    <a:pt x="1572" y="1343"/>
                    <a:pt x="1463" y="1312"/>
                    <a:pt x="1352" y="1290"/>
                  </a:cubicBezTo>
                  <a:cubicBezTo>
                    <a:pt x="1227" y="1265"/>
                    <a:pt x="1123" y="1244"/>
                    <a:pt x="1039" y="1226"/>
                  </a:cubicBezTo>
                  <a:cubicBezTo>
                    <a:pt x="971" y="1211"/>
                    <a:pt x="903" y="1193"/>
                    <a:pt x="837" y="1169"/>
                  </a:cubicBezTo>
                  <a:cubicBezTo>
                    <a:pt x="786" y="1150"/>
                    <a:pt x="750" y="1130"/>
                    <a:pt x="729" y="1107"/>
                  </a:cubicBezTo>
                  <a:cubicBezTo>
                    <a:pt x="708" y="1084"/>
                    <a:pt x="695" y="1053"/>
                    <a:pt x="696" y="1022"/>
                  </a:cubicBezTo>
                  <a:cubicBezTo>
                    <a:pt x="695" y="991"/>
                    <a:pt x="706" y="961"/>
                    <a:pt x="725" y="937"/>
                  </a:cubicBezTo>
                  <a:cubicBezTo>
                    <a:pt x="746" y="913"/>
                    <a:pt x="771" y="896"/>
                    <a:pt x="800" y="884"/>
                  </a:cubicBezTo>
                  <a:cubicBezTo>
                    <a:pt x="834" y="871"/>
                    <a:pt x="869" y="862"/>
                    <a:pt x="906" y="857"/>
                  </a:cubicBezTo>
                  <a:cubicBezTo>
                    <a:pt x="947" y="851"/>
                    <a:pt x="987" y="849"/>
                    <a:pt x="1029" y="849"/>
                  </a:cubicBezTo>
                  <a:cubicBezTo>
                    <a:pt x="1032" y="849"/>
                    <a:pt x="1036" y="849"/>
                    <a:pt x="1040" y="849"/>
                  </a:cubicBezTo>
                  <a:cubicBezTo>
                    <a:pt x="1087" y="849"/>
                    <a:pt x="1134" y="855"/>
                    <a:pt x="1179" y="868"/>
                  </a:cubicBezTo>
                  <a:cubicBezTo>
                    <a:pt x="1214" y="878"/>
                    <a:pt x="1248" y="893"/>
                    <a:pt x="1280" y="911"/>
                  </a:cubicBezTo>
                  <a:cubicBezTo>
                    <a:pt x="1303" y="925"/>
                    <a:pt x="1325" y="941"/>
                    <a:pt x="1343" y="961"/>
                  </a:cubicBezTo>
                  <a:cubicBezTo>
                    <a:pt x="1358" y="976"/>
                    <a:pt x="1368" y="988"/>
                    <a:pt x="1375" y="995"/>
                  </a:cubicBezTo>
                  <a:cubicBezTo>
                    <a:pt x="1393" y="1011"/>
                    <a:pt x="1413" y="1025"/>
                    <a:pt x="1434" y="1035"/>
                  </a:cubicBezTo>
                  <a:cubicBezTo>
                    <a:pt x="1456" y="1043"/>
                    <a:pt x="1478" y="1048"/>
                    <a:pt x="1500" y="1048"/>
                  </a:cubicBezTo>
                  <a:cubicBezTo>
                    <a:pt x="1503" y="1048"/>
                    <a:pt x="1507" y="1048"/>
                    <a:pt x="1511" y="1048"/>
                  </a:cubicBezTo>
                  <a:lnTo>
                    <a:pt x="1956" y="1048"/>
                  </a:lnTo>
                  <a:cubicBezTo>
                    <a:pt x="1975" y="1048"/>
                    <a:pt x="1992" y="1040"/>
                    <a:pt x="2005" y="1026"/>
                  </a:cubicBezTo>
                  <a:cubicBezTo>
                    <a:pt x="2019" y="1013"/>
                    <a:pt x="2028" y="993"/>
                    <a:pt x="2028" y="973"/>
                  </a:cubicBezTo>
                  <a:cubicBezTo>
                    <a:pt x="2023" y="909"/>
                    <a:pt x="2005" y="847"/>
                    <a:pt x="1973" y="790"/>
                  </a:cubicBezTo>
                  <a:cubicBezTo>
                    <a:pt x="1935" y="724"/>
                    <a:pt x="1889" y="663"/>
                    <a:pt x="1834" y="609"/>
                  </a:cubicBezTo>
                  <a:cubicBezTo>
                    <a:pt x="1770" y="548"/>
                    <a:pt x="1698" y="496"/>
                    <a:pt x="1622" y="454"/>
                  </a:cubicBezTo>
                  <a:cubicBezTo>
                    <a:pt x="1535" y="405"/>
                    <a:pt x="1442" y="369"/>
                    <a:pt x="1345" y="346"/>
                  </a:cubicBezTo>
                  <a:lnTo>
                    <a:pt x="1345" y="92"/>
                  </a:lnTo>
                  <a:cubicBezTo>
                    <a:pt x="1345" y="42"/>
                    <a:pt x="1304" y="0"/>
                    <a:pt x="1254" y="0"/>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4"/>
            <p:cNvSpPr/>
            <p:nvPr/>
          </p:nvSpPr>
          <p:spPr>
            <a:xfrm>
              <a:off x="4325525" y="3861300"/>
              <a:ext cx="1221975" cy="905300"/>
            </a:xfrm>
            <a:custGeom>
              <a:avLst/>
              <a:gdLst/>
              <a:ahLst/>
              <a:cxnLst/>
              <a:rect l="l" t="t" r="r" b="b"/>
              <a:pathLst>
                <a:path w="48879" h="36212" extrusionOk="0">
                  <a:moveTo>
                    <a:pt x="23242" y="0"/>
                  </a:moveTo>
                  <a:cubicBezTo>
                    <a:pt x="18602" y="0"/>
                    <a:pt x="15684" y="3936"/>
                    <a:pt x="13413" y="7588"/>
                  </a:cubicBezTo>
                  <a:cubicBezTo>
                    <a:pt x="9767" y="13449"/>
                    <a:pt x="4540" y="18248"/>
                    <a:pt x="2641" y="21062"/>
                  </a:cubicBezTo>
                  <a:cubicBezTo>
                    <a:pt x="0" y="24974"/>
                    <a:pt x="167" y="29304"/>
                    <a:pt x="2776" y="32354"/>
                  </a:cubicBezTo>
                  <a:cubicBezTo>
                    <a:pt x="5116" y="35091"/>
                    <a:pt x="8053" y="35853"/>
                    <a:pt x="11756" y="35853"/>
                  </a:cubicBezTo>
                  <a:cubicBezTo>
                    <a:pt x="15464" y="35853"/>
                    <a:pt x="19941" y="35089"/>
                    <a:pt x="25357" y="34782"/>
                  </a:cubicBezTo>
                  <a:cubicBezTo>
                    <a:pt x="25654" y="34765"/>
                    <a:pt x="25951" y="34758"/>
                    <a:pt x="26248" y="34758"/>
                  </a:cubicBezTo>
                  <a:cubicBezTo>
                    <a:pt x="30284" y="34758"/>
                    <a:pt x="34209" y="36211"/>
                    <a:pt x="37788" y="36211"/>
                  </a:cubicBezTo>
                  <a:cubicBezTo>
                    <a:pt x="38990" y="36211"/>
                    <a:pt x="40152" y="36047"/>
                    <a:pt x="41267" y="35609"/>
                  </a:cubicBezTo>
                  <a:cubicBezTo>
                    <a:pt x="43778" y="34622"/>
                    <a:pt x="46791" y="32299"/>
                    <a:pt x="47378" y="27872"/>
                  </a:cubicBezTo>
                  <a:cubicBezTo>
                    <a:pt x="48878" y="16565"/>
                    <a:pt x="31958" y="1567"/>
                    <a:pt x="24996" y="179"/>
                  </a:cubicBezTo>
                  <a:cubicBezTo>
                    <a:pt x="24385" y="57"/>
                    <a:pt x="23801" y="0"/>
                    <a:pt x="23242"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4"/>
            <p:cNvSpPr/>
            <p:nvPr/>
          </p:nvSpPr>
          <p:spPr>
            <a:xfrm>
              <a:off x="4765550" y="3790375"/>
              <a:ext cx="107325" cy="141875"/>
            </a:xfrm>
            <a:custGeom>
              <a:avLst/>
              <a:gdLst/>
              <a:ahLst/>
              <a:cxnLst/>
              <a:rect l="l" t="t" r="r" b="b"/>
              <a:pathLst>
                <a:path w="4293" h="5675" extrusionOk="0">
                  <a:moveTo>
                    <a:pt x="2147" y="3009"/>
                  </a:moveTo>
                  <a:cubicBezTo>
                    <a:pt x="2457" y="3009"/>
                    <a:pt x="2709" y="3237"/>
                    <a:pt x="2709" y="3520"/>
                  </a:cubicBezTo>
                  <a:cubicBezTo>
                    <a:pt x="2709" y="3690"/>
                    <a:pt x="2617" y="3840"/>
                    <a:pt x="2476" y="3933"/>
                  </a:cubicBezTo>
                  <a:lnTo>
                    <a:pt x="2572" y="4340"/>
                  </a:lnTo>
                  <a:lnTo>
                    <a:pt x="2669" y="4755"/>
                  </a:lnTo>
                  <a:cubicBezTo>
                    <a:pt x="2680" y="4796"/>
                    <a:pt x="2668" y="4839"/>
                    <a:pt x="2639" y="4870"/>
                  </a:cubicBezTo>
                  <a:cubicBezTo>
                    <a:pt x="2609" y="4903"/>
                    <a:pt x="2567" y="4921"/>
                    <a:pt x="2522" y="4921"/>
                  </a:cubicBezTo>
                  <a:lnTo>
                    <a:pt x="1771" y="4921"/>
                  </a:lnTo>
                  <a:cubicBezTo>
                    <a:pt x="1726" y="4921"/>
                    <a:pt x="1684" y="4903"/>
                    <a:pt x="1654" y="4870"/>
                  </a:cubicBezTo>
                  <a:cubicBezTo>
                    <a:pt x="1625" y="4839"/>
                    <a:pt x="1613" y="4796"/>
                    <a:pt x="1623" y="4755"/>
                  </a:cubicBezTo>
                  <a:lnTo>
                    <a:pt x="1816" y="3933"/>
                  </a:lnTo>
                  <a:cubicBezTo>
                    <a:pt x="1676" y="3840"/>
                    <a:pt x="1585" y="3690"/>
                    <a:pt x="1585" y="3520"/>
                  </a:cubicBezTo>
                  <a:cubicBezTo>
                    <a:pt x="1585" y="3237"/>
                    <a:pt x="1836" y="3009"/>
                    <a:pt x="2147" y="3009"/>
                  </a:cubicBezTo>
                  <a:close/>
                  <a:moveTo>
                    <a:pt x="2147" y="0"/>
                  </a:moveTo>
                  <a:cubicBezTo>
                    <a:pt x="1303" y="0"/>
                    <a:pt x="617" y="624"/>
                    <a:pt x="617" y="1391"/>
                  </a:cubicBezTo>
                  <a:cubicBezTo>
                    <a:pt x="617" y="1543"/>
                    <a:pt x="752" y="1666"/>
                    <a:pt x="920" y="1666"/>
                  </a:cubicBezTo>
                  <a:cubicBezTo>
                    <a:pt x="1087" y="1666"/>
                    <a:pt x="1222" y="1543"/>
                    <a:pt x="1222" y="1391"/>
                  </a:cubicBezTo>
                  <a:cubicBezTo>
                    <a:pt x="1222" y="928"/>
                    <a:pt x="1636" y="551"/>
                    <a:pt x="2147" y="551"/>
                  </a:cubicBezTo>
                  <a:cubicBezTo>
                    <a:pt x="2656" y="551"/>
                    <a:pt x="3071" y="928"/>
                    <a:pt x="3071" y="1391"/>
                  </a:cubicBezTo>
                  <a:lnTo>
                    <a:pt x="3071" y="2217"/>
                  </a:lnTo>
                  <a:lnTo>
                    <a:pt x="417" y="2217"/>
                  </a:lnTo>
                  <a:cubicBezTo>
                    <a:pt x="415" y="2217"/>
                    <a:pt x="414" y="2217"/>
                    <a:pt x="413" y="2217"/>
                  </a:cubicBezTo>
                  <a:cubicBezTo>
                    <a:pt x="306" y="2217"/>
                    <a:pt x="203" y="2256"/>
                    <a:pt x="123" y="2327"/>
                  </a:cubicBezTo>
                  <a:cubicBezTo>
                    <a:pt x="46" y="2395"/>
                    <a:pt x="2" y="2492"/>
                    <a:pt x="1" y="2595"/>
                  </a:cubicBezTo>
                  <a:lnTo>
                    <a:pt x="1" y="5296"/>
                  </a:lnTo>
                  <a:cubicBezTo>
                    <a:pt x="2" y="5398"/>
                    <a:pt x="46" y="5495"/>
                    <a:pt x="123" y="5563"/>
                  </a:cubicBezTo>
                  <a:cubicBezTo>
                    <a:pt x="203" y="5634"/>
                    <a:pt x="306" y="5674"/>
                    <a:pt x="413" y="5674"/>
                  </a:cubicBezTo>
                  <a:cubicBezTo>
                    <a:pt x="414" y="5674"/>
                    <a:pt x="416" y="5674"/>
                    <a:pt x="417" y="5674"/>
                  </a:cubicBezTo>
                  <a:lnTo>
                    <a:pt x="3876" y="5674"/>
                  </a:lnTo>
                  <a:cubicBezTo>
                    <a:pt x="3878" y="5674"/>
                    <a:pt x="3879" y="5674"/>
                    <a:pt x="3880" y="5674"/>
                  </a:cubicBezTo>
                  <a:cubicBezTo>
                    <a:pt x="3987" y="5674"/>
                    <a:pt x="4091" y="5634"/>
                    <a:pt x="4170" y="5563"/>
                  </a:cubicBezTo>
                  <a:cubicBezTo>
                    <a:pt x="4247" y="5495"/>
                    <a:pt x="4291" y="5398"/>
                    <a:pt x="4292" y="5296"/>
                  </a:cubicBezTo>
                  <a:lnTo>
                    <a:pt x="4292" y="2595"/>
                  </a:lnTo>
                  <a:cubicBezTo>
                    <a:pt x="4291" y="2492"/>
                    <a:pt x="4247" y="2395"/>
                    <a:pt x="4170" y="2327"/>
                  </a:cubicBezTo>
                  <a:cubicBezTo>
                    <a:pt x="4091" y="2256"/>
                    <a:pt x="3987" y="2217"/>
                    <a:pt x="3880" y="2217"/>
                  </a:cubicBezTo>
                  <a:cubicBezTo>
                    <a:pt x="3879" y="2217"/>
                    <a:pt x="3878" y="2217"/>
                    <a:pt x="3876" y="2217"/>
                  </a:cubicBezTo>
                  <a:lnTo>
                    <a:pt x="3677" y="2217"/>
                  </a:lnTo>
                  <a:lnTo>
                    <a:pt x="3677" y="1391"/>
                  </a:lnTo>
                  <a:cubicBezTo>
                    <a:pt x="3677" y="624"/>
                    <a:pt x="2990" y="0"/>
                    <a:pt x="2147" y="0"/>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4"/>
            <p:cNvSpPr/>
            <p:nvPr/>
          </p:nvSpPr>
          <p:spPr>
            <a:xfrm>
              <a:off x="4578925" y="3904375"/>
              <a:ext cx="345000" cy="29275"/>
            </a:xfrm>
            <a:custGeom>
              <a:avLst/>
              <a:gdLst/>
              <a:ahLst/>
              <a:cxnLst/>
              <a:rect l="l" t="t" r="r" b="b"/>
              <a:pathLst>
                <a:path w="13800" h="1171" extrusionOk="0">
                  <a:moveTo>
                    <a:pt x="838" y="1"/>
                  </a:moveTo>
                  <a:cubicBezTo>
                    <a:pt x="574" y="1"/>
                    <a:pt x="311" y="83"/>
                    <a:pt x="76" y="248"/>
                  </a:cubicBezTo>
                  <a:cubicBezTo>
                    <a:pt x="18" y="288"/>
                    <a:pt x="0" y="374"/>
                    <a:pt x="37" y="439"/>
                  </a:cubicBezTo>
                  <a:cubicBezTo>
                    <a:pt x="59" y="481"/>
                    <a:pt x="99" y="505"/>
                    <a:pt x="140" y="505"/>
                  </a:cubicBezTo>
                  <a:cubicBezTo>
                    <a:pt x="162" y="505"/>
                    <a:pt x="185" y="498"/>
                    <a:pt x="205" y="484"/>
                  </a:cubicBezTo>
                  <a:cubicBezTo>
                    <a:pt x="401" y="347"/>
                    <a:pt x="620" y="279"/>
                    <a:pt x="838" y="279"/>
                  </a:cubicBezTo>
                  <a:cubicBezTo>
                    <a:pt x="1057" y="279"/>
                    <a:pt x="1275" y="347"/>
                    <a:pt x="1469" y="484"/>
                  </a:cubicBezTo>
                  <a:lnTo>
                    <a:pt x="2097" y="924"/>
                  </a:lnTo>
                  <a:cubicBezTo>
                    <a:pt x="2332" y="1088"/>
                    <a:pt x="2595" y="1170"/>
                    <a:pt x="2859" y="1170"/>
                  </a:cubicBezTo>
                  <a:cubicBezTo>
                    <a:pt x="3122" y="1170"/>
                    <a:pt x="3385" y="1088"/>
                    <a:pt x="3620" y="924"/>
                  </a:cubicBezTo>
                  <a:lnTo>
                    <a:pt x="4246" y="484"/>
                  </a:lnTo>
                  <a:cubicBezTo>
                    <a:pt x="4441" y="347"/>
                    <a:pt x="4660" y="279"/>
                    <a:pt x="4878" y="279"/>
                  </a:cubicBezTo>
                  <a:cubicBezTo>
                    <a:pt x="5097" y="279"/>
                    <a:pt x="5316" y="347"/>
                    <a:pt x="5511" y="484"/>
                  </a:cubicBezTo>
                  <a:lnTo>
                    <a:pt x="6138" y="924"/>
                  </a:lnTo>
                  <a:cubicBezTo>
                    <a:pt x="6373" y="1088"/>
                    <a:pt x="6637" y="1170"/>
                    <a:pt x="6900" y="1170"/>
                  </a:cubicBezTo>
                  <a:cubicBezTo>
                    <a:pt x="7163" y="1170"/>
                    <a:pt x="7426" y="1088"/>
                    <a:pt x="7661" y="924"/>
                  </a:cubicBezTo>
                  <a:lnTo>
                    <a:pt x="8289" y="485"/>
                  </a:lnTo>
                  <a:cubicBezTo>
                    <a:pt x="8484" y="348"/>
                    <a:pt x="8702" y="280"/>
                    <a:pt x="8921" y="280"/>
                  </a:cubicBezTo>
                  <a:cubicBezTo>
                    <a:pt x="9140" y="280"/>
                    <a:pt x="9358" y="348"/>
                    <a:pt x="9553" y="485"/>
                  </a:cubicBezTo>
                  <a:lnTo>
                    <a:pt x="10180" y="924"/>
                  </a:lnTo>
                  <a:cubicBezTo>
                    <a:pt x="10415" y="1088"/>
                    <a:pt x="10678" y="1170"/>
                    <a:pt x="10942" y="1170"/>
                  </a:cubicBezTo>
                  <a:cubicBezTo>
                    <a:pt x="11205" y="1170"/>
                    <a:pt x="11469" y="1088"/>
                    <a:pt x="11704" y="924"/>
                  </a:cubicBezTo>
                  <a:lnTo>
                    <a:pt x="12330" y="485"/>
                  </a:lnTo>
                  <a:cubicBezTo>
                    <a:pt x="12525" y="348"/>
                    <a:pt x="12744" y="280"/>
                    <a:pt x="12962" y="280"/>
                  </a:cubicBezTo>
                  <a:cubicBezTo>
                    <a:pt x="13181" y="280"/>
                    <a:pt x="13400" y="348"/>
                    <a:pt x="13595" y="485"/>
                  </a:cubicBezTo>
                  <a:cubicBezTo>
                    <a:pt x="13615" y="499"/>
                    <a:pt x="13636" y="505"/>
                    <a:pt x="13658" y="505"/>
                  </a:cubicBezTo>
                  <a:cubicBezTo>
                    <a:pt x="13699" y="505"/>
                    <a:pt x="13740" y="482"/>
                    <a:pt x="13763" y="439"/>
                  </a:cubicBezTo>
                  <a:cubicBezTo>
                    <a:pt x="13800" y="374"/>
                    <a:pt x="13781" y="289"/>
                    <a:pt x="13724" y="249"/>
                  </a:cubicBezTo>
                  <a:cubicBezTo>
                    <a:pt x="13489" y="84"/>
                    <a:pt x="13226" y="2"/>
                    <a:pt x="12962" y="2"/>
                  </a:cubicBezTo>
                  <a:cubicBezTo>
                    <a:pt x="12699" y="2"/>
                    <a:pt x="12435" y="84"/>
                    <a:pt x="12200" y="249"/>
                  </a:cubicBezTo>
                  <a:lnTo>
                    <a:pt x="11573" y="688"/>
                  </a:lnTo>
                  <a:cubicBezTo>
                    <a:pt x="11379" y="824"/>
                    <a:pt x="11160" y="892"/>
                    <a:pt x="10942" y="892"/>
                  </a:cubicBezTo>
                  <a:cubicBezTo>
                    <a:pt x="10723" y="892"/>
                    <a:pt x="10504" y="824"/>
                    <a:pt x="10309" y="688"/>
                  </a:cubicBezTo>
                  <a:lnTo>
                    <a:pt x="9682" y="248"/>
                  </a:lnTo>
                  <a:cubicBezTo>
                    <a:pt x="9447" y="83"/>
                    <a:pt x="9184" y="1"/>
                    <a:pt x="8920" y="1"/>
                  </a:cubicBezTo>
                  <a:cubicBezTo>
                    <a:pt x="8657" y="1"/>
                    <a:pt x="8394" y="83"/>
                    <a:pt x="8159" y="248"/>
                  </a:cubicBezTo>
                  <a:lnTo>
                    <a:pt x="7532" y="688"/>
                  </a:lnTo>
                  <a:cubicBezTo>
                    <a:pt x="7337" y="824"/>
                    <a:pt x="7118" y="892"/>
                    <a:pt x="6900" y="892"/>
                  </a:cubicBezTo>
                  <a:cubicBezTo>
                    <a:pt x="6681" y="892"/>
                    <a:pt x="6463" y="824"/>
                    <a:pt x="6268" y="688"/>
                  </a:cubicBezTo>
                  <a:lnTo>
                    <a:pt x="5641" y="248"/>
                  </a:lnTo>
                  <a:cubicBezTo>
                    <a:pt x="5406" y="83"/>
                    <a:pt x="5142" y="1"/>
                    <a:pt x="4879" y="1"/>
                  </a:cubicBezTo>
                  <a:cubicBezTo>
                    <a:pt x="4616" y="1"/>
                    <a:pt x="4352" y="83"/>
                    <a:pt x="4117" y="248"/>
                  </a:cubicBezTo>
                  <a:lnTo>
                    <a:pt x="3491" y="688"/>
                  </a:lnTo>
                  <a:cubicBezTo>
                    <a:pt x="3296" y="824"/>
                    <a:pt x="3077" y="892"/>
                    <a:pt x="2858" y="892"/>
                  </a:cubicBezTo>
                  <a:cubicBezTo>
                    <a:pt x="2640" y="892"/>
                    <a:pt x="2421" y="824"/>
                    <a:pt x="2226" y="688"/>
                  </a:cubicBezTo>
                  <a:lnTo>
                    <a:pt x="1600" y="248"/>
                  </a:lnTo>
                  <a:cubicBezTo>
                    <a:pt x="1365" y="83"/>
                    <a:pt x="1101"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4"/>
            <p:cNvSpPr/>
            <p:nvPr/>
          </p:nvSpPr>
          <p:spPr>
            <a:xfrm>
              <a:off x="4578925" y="3933100"/>
              <a:ext cx="344975" cy="29250"/>
            </a:xfrm>
            <a:custGeom>
              <a:avLst/>
              <a:gdLst/>
              <a:ahLst/>
              <a:cxnLst/>
              <a:rect l="l" t="t" r="r" b="b"/>
              <a:pathLst>
                <a:path w="13799" h="1170" extrusionOk="0">
                  <a:moveTo>
                    <a:pt x="837" y="1"/>
                  </a:moveTo>
                  <a:cubicBezTo>
                    <a:pt x="574" y="1"/>
                    <a:pt x="311" y="83"/>
                    <a:pt x="76" y="248"/>
                  </a:cubicBezTo>
                  <a:cubicBezTo>
                    <a:pt x="18" y="288"/>
                    <a:pt x="0" y="374"/>
                    <a:pt x="36" y="439"/>
                  </a:cubicBezTo>
                  <a:cubicBezTo>
                    <a:pt x="59" y="481"/>
                    <a:pt x="99" y="505"/>
                    <a:pt x="140" y="505"/>
                  </a:cubicBezTo>
                  <a:cubicBezTo>
                    <a:pt x="162" y="505"/>
                    <a:pt x="185" y="498"/>
                    <a:pt x="205" y="484"/>
                  </a:cubicBezTo>
                  <a:cubicBezTo>
                    <a:pt x="400" y="347"/>
                    <a:pt x="618" y="279"/>
                    <a:pt x="837" y="279"/>
                  </a:cubicBezTo>
                  <a:cubicBezTo>
                    <a:pt x="1055" y="279"/>
                    <a:pt x="1274" y="347"/>
                    <a:pt x="1469" y="484"/>
                  </a:cubicBezTo>
                  <a:lnTo>
                    <a:pt x="2097" y="923"/>
                  </a:lnTo>
                  <a:cubicBezTo>
                    <a:pt x="2331" y="1087"/>
                    <a:pt x="2595" y="1169"/>
                    <a:pt x="2858" y="1169"/>
                  </a:cubicBezTo>
                  <a:cubicBezTo>
                    <a:pt x="3122" y="1169"/>
                    <a:pt x="3385" y="1087"/>
                    <a:pt x="3619" y="923"/>
                  </a:cubicBezTo>
                  <a:lnTo>
                    <a:pt x="4246" y="484"/>
                  </a:lnTo>
                  <a:cubicBezTo>
                    <a:pt x="4442" y="347"/>
                    <a:pt x="4660" y="279"/>
                    <a:pt x="4879" y="279"/>
                  </a:cubicBezTo>
                  <a:cubicBezTo>
                    <a:pt x="5098" y="279"/>
                    <a:pt x="5316" y="347"/>
                    <a:pt x="5511" y="484"/>
                  </a:cubicBezTo>
                  <a:lnTo>
                    <a:pt x="6138" y="923"/>
                  </a:lnTo>
                  <a:cubicBezTo>
                    <a:pt x="6373" y="1087"/>
                    <a:pt x="6637" y="1170"/>
                    <a:pt x="6900" y="1170"/>
                  </a:cubicBezTo>
                  <a:cubicBezTo>
                    <a:pt x="7163" y="1170"/>
                    <a:pt x="7426" y="1087"/>
                    <a:pt x="7661" y="923"/>
                  </a:cubicBezTo>
                  <a:lnTo>
                    <a:pt x="8289" y="484"/>
                  </a:lnTo>
                  <a:cubicBezTo>
                    <a:pt x="8483" y="347"/>
                    <a:pt x="8702" y="279"/>
                    <a:pt x="8920" y="279"/>
                  </a:cubicBezTo>
                  <a:cubicBezTo>
                    <a:pt x="9139" y="279"/>
                    <a:pt x="9357" y="347"/>
                    <a:pt x="9553" y="484"/>
                  </a:cubicBezTo>
                  <a:lnTo>
                    <a:pt x="10180" y="923"/>
                  </a:lnTo>
                  <a:cubicBezTo>
                    <a:pt x="10415" y="1087"/>
                    <a:pt x="10678" y="1169"/>
                    <a:pt x="10941" y="1169"/>
                  </a:cubicBezTo>
                  <a:cubicBezTo>
                    <a:pt x="11204" y="1169"/>
                    <a:pt x="11468" y="1087"/>
                    <a:pt x="11703" y="923"/>
                  </a:cubicBezTo>
                  <a:lnTo>
                    <a:pt x="12330" y="484"/>
                  </a:lnTo>
                  <a:cubicBezTo>
                    <a:pt x="12525" y="347"/>
                    <a:pt x="12744" y="279"/>
                    <a:pt x="12962" y="279"/>
                  </a:cubicBezTo>
                  <a:cubicBezTo>
                    <a:pt x="13181" y="279"/>
                    <a:pt x="13399" y="347"/>
                    <a:pt x="13594" y="484"/>
                  </a:cubicBezTo>
                  <a:cubicBezTo>
                    <a:pt x="13614" y="498"/>
                    <a:pt x="13637" y="505"/>
                    <a:pt x="13659" y="505"/>
                  </a:cubicBezTo>
                  <a:cubicBezTo>
                    <a:pt x="13700" y="505"/>
                    <a:pt x="13740" y="481"/>
                    <a:pt x="13763" y="439"/>
                  </a:cubicBezTo>
                  <a:cubicBezTo>
                    <a:pt x="13799" y="374"/>
                    <a:pt x="13781" y="288"/>
                    <a:pt x="13723" y="248"/>
                  </a:cubicBezTo>
                  <a:cubicBezTo>
                    <a:pt x="13489" y="83"/>
                    <a:pt x="13225" y="1"/>
                    <a:pt x="12962" y="1"/>
                  </a:cubicBezTo>
                  <a:cubicBezTo>
                    <a:pt x="12699" y="1"/>
                    <a:pt x="12435" y="83"/>
                    <a:pt x="12200" y="248"/>
                  </a:cubicBezTo>
                  <a:lnTo>
                    <a:pt x="11573" y="687"/>
                  </a:lnTo>
                  <a:cubicBezTo>
                    <a:pt x="11379" y="823"/>
                    <a:pt x="11160" y="891"/>
                    <a:pt x="10941" y="891"/>
                  </a:cubicBezTo>
                  <a:cubicBezTo>
                    <a:pt x="10723" y="891"/>
                    <a:pt x="10504" y="823"/>
                    <a:pt x="10309" y="687"/>
                  </a:cubicBezTo>
                  <a:lnTo>
                    <a:pt x="9682" y="248"/>
                  </a:lnTo>
                  <a:cubicBezTo>
                    <a:pt x="9447" y="83"/>
                    <a:pt x="9184" y="1"/>
                    <a:pt x="8920" y="1"/>
                  </a:cubicBezTo>
                  <a:cubicBezTo>
                    <a:pt x="8657" y="1"/>
                    <a:pt x="8393" y="83"/>
                    <a:pt x="8158" y="248"/>
                  </a:cubicBezTo>
                  <a:lnTo>
                    <a:pt x="7532" y="687"/>
                  </a:lnTo>
                  <a:cubicBezTo>
                    <a:pt x="7337" y="823"/>
                    <a:pt x="7118" y="891"/>
                    <a:pt x="6900" y="891"/>
                  </a:cubicBezTo>
                  <a:cubicBezTo>
                    <a:pt x="6681" y="891"/>
                    <a:pt x="6462" y="823"/>
                    <a:pt x="6267" y="687"/>
                  </a:cubicBezTo>
                  <a:lnTo>
                    <a:pt x="5641" y="248"/>
                  </a:lnTo>
                  <a:cubicBezTo>
                    <a:pt x="5406" y="83"/>
                    <a:pt x="5142" y="1"/>
                    <a:pt x="4879" y="1"/>
                  </a:cubicBezTo>
                  <a:cubicBezTo>
                    <a:pt x="4616" y="1"/>
                    <a:pt x="4352" y="83"/>
                    <a:pt x="4117" y="248"/>
                  </a:cubicBezTo>
                  <a:lnTo>
                    <a:pt x="3490" y="687"/>
                  </a:lnTo>
                  <a:cubicBezTo>
                    <a:pt x="3295" y="823"/>
                    <a:pt x="3077" y="891"/>
                    <a:pt x="2858" y="891"/>
                  </a:cubicBezTo>
                  <a:cubicBezTo>
                    <a:pt x="2640" y="891"/>
                    <a:pt x="2421" y="823"/>
                    <a:pt x="2226" y="687"/>
                  </a:cubicBezTo>
                  <a:lnTo>
                    <a:pt x="1599" y="248"/>
                  </a:lnTo>
                  <a:cubicBezTo>
                    <a:pt x="1364" y="83"/>
                    <a:pt x="1100"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4"/>
            <p:cNvSpPr/>
            <p:nvPr/>
          </p:nvSpPr>
          <p:spPr>
            <a:xfrm>
              <a:off x="4578925" y="3961775"/>
              <a:ext cx="345000" cy="29275"/>
            </a:xfrm>
            <a:custGeom>
              <a:avLst/>
              <a:gdLst/>
              <a:ahLst/>
              <a:cxnLst/>
              <a:rect l="l" t="t" r="r" b="b"/>
              <a:pathLst>
                <a:path w="13800" h="1171" extrusionOk="0">
                  <a:moveTo>
                    <a:pt x="838" y="1"/>
                  </a:moveTo>
                  <a:cubicBezTo>
                    <a:pt x="574" y="1"/>
                    <a:pt x="311" y="83"/>
                    <a:pt x="76" y="248"/>
                  </a:cubicBezTo>
                  <a:cubicBezTo>
                    <a:pt x="18" y="288"/>
                    <a:pt x="0" y="374"/>
                    <a:pt x="37" y="439"/>
                  </a:cubicBezTo>
                  <a:cubicBezTo>
                    <a:pt x="60" y="481"/>
                    <a:pt x="100" y="504"/>
                    <a:pt x="141" y="504"/>
                  </a:cubicBezTo>
                  <a:cubicBezTo>
                    <a:pt x="163" y="504"/>
                    <a:pt x="185" y="498"/>
                    <a:pt x="205" y="484"/>
                  </a:cubicBezTo>
                  <a:cubicBezTo>
                    <a:pt x="400" y="347"/>
                    <a:pt x="619" y="279"/>
                    <a:pt x="838" y="279"/>
                  </a:cubicBezTo>
                  <a:cubicBezTo>
                    <a:pt x="1056" y="279"/>
                    <a:pt x="1275" y="347"/>
                    <a:pt x="1469" y="484"/>
                  </a:cubicBezTo>
                  <a:lnTo>
                    <a:pt x="2097" y="923"/>
                  </a:lnTo>
                  <a:cubicBezTo>
                    <a:pt x="2331" y="1088"/>
                    <a:pt x="2595" y="1170"/>
                    <a:pt x="2858" y="1170"/>
                  </a:cubicBezTo>
                  <a:cubicBezTo>
                    <a:pt x="3122" y="1170"/>
                    <a:pt x="3385" y="1088"/>
                    <a:pt x="3620" y="923"/>
                  </a:cubicBezTo>
                  <a:lnTo>
                    <a:pt x="4246" y="484"/>
                  </a:lnTo>
                  <a:cubicBezTo>
                    <a:pt x="4442" y="347"/>
                    <a:pt x="4660" y="279"/>
                    <a:pt x="4879" y="279"/>
                  </a:cubicBezTo>
                  <a:cubicBezTo>
                    <a:pt x="5098" y="279"/>
                    <a:pt x="5316" y="347"/>
                    <a:pt x="5511" y="484"/>
                  </a:cubicBezTo>
                  <a:lnTo>
                    <a:pt x="6138" y="923"/>
                  </a:lnTo>
                  <a:cubicBezTo>
                    <a:pt x="6373" y="1088"/>
                    <a:pt x="6637" y="1170"/>
                    <a:pt x="6900" y="1170"/>
                  </a:cubicBezTo>
                  <a:cubicBezTo>
                    <a:pt x="7163" y="1170"/>
                    <a:pt x="7426" y="1088"/>
                    <a:pt x="7661" y="923"/>
                  </a:cubicBezTo>
                  <a:lnTo>
                    <a:pt x="8289" y="484"/>
                  </a:lnTo>
                  <a:cubicBezTo>
                    <a:pt x="8484" y="347"/>
                    <a:pt x="8702" y="279"/>
                    <a:pt x="8921" y="279"/>
                  </a:cubicBezTo>
                  <a:cubicBezTo>
                    <a:pt x="9140" y="279"/>
                    <a:pt x="9358" y="347"/>
                    <a:pt x="9553" y="484"/>
                  </a:cubicBezTo>
                  <a:lnTo>
                    <a:pt x="10180" y="923"/>
                  </a:lnTo>
                  <a:cubicBezTo>
                    <a:pt x="10415" y="1088"/>
                    <a:pt x="10678" y="1170"/>
                    <a:pt x="10942" y="1170"/>
                  </a:cubicBezTo>
                  <a:cubicBezTo>
                    <a:pt x="11205" y="1170"/>
                    <a:pt x="11468" y="1088"/>
                    <a:pt x="11703" y="923"/>
                  </a:cubicBezTo>
                  <a:lnTo>
                    <a:pt x="12330" y="484"/>
                  </a:lnTo>
                  <a:cubicBezTo>
                    <a:pt x="12525" y="347"/>
                    <a:pt x="12744" y="279"/>
                    <a:pt x="12962" y="279"/>
                  </a:cubicBezTo>
                  <a:cubicBezTo>
                    <a:pt x="13181" y="279"/>
                    <a:pt x="13399" y="347"/>
                    <a:pt x="13594" y="484"/>
                  </a:cubicBezTo>
                  <a:cubicBezTo>
                    <a:pt x="13614" y="498"/>
                    <a:pt x="13637" y="505"/>
                    <a:pt x="13659" y="505"/>
                  </a:cubicBezTo>
                  <a:cubicBezTo>
                    <a:pt x="13700" y="505"/>
                    <a:pt x="13740" y="481"/>
                    <a:pt x="13763" y="439"/>
                  </a:cubicBezTo>
                  <a:cubicBezTo>
                    <a:pt x="13800" y="374"/>
                    <a:pt x="13781" y="288"/>
                    <a:pt x="13724" y="248"/>
                  </a:cubicBezTo>
                  <a:cubicBezTo>
                    <a:pt x="13489" y="83"/>
                    <a:pt x="13226" y="1"/>
                    <a:pt x="12962" y="1"/>
                  </a:cubicBezTo>
                  <a:cubicBezTo>
                    <a:pt x="12699" y="1"/>
                    <a:pt x="12435" y="83"/>
                    <a:pt x="12200" y="248"/>
                  </a:cubicBezTo>
                  <a:lnTo>
                    <a:pt x="11573" y="686"/>
                  </a:lnTo>
                  <a:cubicBezTo>
                    <a:pt x="11379" y="823"/>
                    <a:pt x="11160" y="891"/>
                    <a:pt x="10942" y="891"/>
                  </a:cubicBezTo>
                  <a:cubicBezTo>
                    <a:pt x="10723" y="891"/>
                    <a:pt x="10504" y="823"/>
                    <a:pt x="10309" y="686"/>
                  </a:cubicBezTo>
                  <a:lnTo>
                    <a:pt x="9682" y="248"/>
                  </a:lnTo>
                  <a:cubicBezTo>
                    <a:pt x="9447" y="83"/>
                    <a:pt x="9184" y="1"/>
                    <a:pt x="8920" y="1"/>
                  </a:cubicBezTo>
                  <a:cubicBezTo>
                    <a:pt x="8657" y="1"/>
                    <a:pt x="8394" y="83"/>
                    <a:pt x="8159" y="248"/>
                  </a:cubicBezTo>
                  <a:lnTo>
                    <a:pt x="7532" y="686"/>
                  </a:lnTo>
                  <a:cubicBezTo>
                    <a:pt x="7337" y="823"/>
                    <a:pt x="7118" y="891"/>
                    <a:pt x="6900" y="891"/>
                  </a:cubicBezTo>
                  <a:cubicBezTo>
                    <a:pt x="6681" y="891"/>
                    <a:pt x="6463" y="823"/>
                    <a:pt x="6268" y="686"/>
                  </a:cubicBezTo>
                  <a:lnTo>
                    <a:pt x="5641" y="248"/>
                  </a:lnTo>
                  <a:cubicBezTo>
                    <a:pt x="5406" y="83"/>
                    <a:pt x="5142" y="1"/>
                    <a:pt x="4879" y="1"/>
                  </a:cubicBezTo>
                  <a:cubicBezTo>
                    <a:pt x="4616" y="1"/>
                    <a:pt x="4352" y="83"/>
                    <a:pt x="4117" y="248"/>
                  </a:cubicBezTo>
                  <a:lnTo>
                    <a:pt x="3491" y="686"/>
                  </a:lnTo>
                  <a:cubicBezTo>
                    <a:pt x="3296" y="823"/>
                    <a:pt x="3077" y="891"/>
                    <a:pt x="2858" y="891"/>
                  </a:cubicBezTo>
                  <a:cubicBezTo>
                    <a:pt x="2640" y="891"/>
                    <a:pt x="2421" y="823"/>
                    <a:pt x="2226" y="686"/>
                  </a:cubicBezTo>
                  <a:lnTo>
                    <a:pt x="1600" y="248"/>
                  </a:lnTo>
                  <a:cubicBezTo>
                    <a:pt x="1365" y="83"/>
                    <a:pt x="1101"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4"/>
            <p:cNvSpPr/>
            <p:nvPr/>
          </p:nvSpPr>
          <p:spPr>
            <a:xfrm>
              <a:off x="4578925" y="3990500"/>
              <a:ext cx="345000" cy="29250"/>
            </a:xfrm>
            <a:custGeom>
              <a:avLst/>
              <a:gdLst/>
              <a:ahLst/>
              <a:cxnLst/>
              <a:rect l="l" t="t" r="r" b="b"/>
              <a:pathLst>
                <a:path w="13800" h="1170" extrusionOk="0">
                  <a:moveTo>
                    <a:pt x="838" y="1"/>
                  </a:moveTo>
                  <a:cubicBezTo>
                    <a:pt x="574" y="1"/>
                    <a:pt x="311" y="83"/>
                    <a:pt x="76" y="248"/>
                  </a:cubicBezTo>
                  <a:cubicBezTo>
                    <a:pt x="18" y="288"/>
                    <a:pt x="0" y="373"/>
                    <a:pt x="37" y="438"/>
                  </a:cubicBezTo>
                  <a:cubicBezTo>
                    <a:pt x="60" y="481"/>
                    <a:pt x="100" y="504"/>
                    <a:pt x="141" y="504"/>
                  </a:cubicBezTo>
                  <a:cubicBezTo>
                    <a:pt x="163" y="504"/>
                    <a:pt x="185" y="498"/>
                    <a:pt x="205" y="484"/>
                  </a:cubicBezTo>
                  <a:cubicBezTo>
                    <a:pt x="400" y="347"/>
                    <a:pt x="619" y="279"/>
                    <a:pt x="838" y="279"/>
                  </a:cubicBezTo>
                  <a:cubicBezTo>
                    <a:pt x="1056" y="279"/>
                    <a:pt x="1275" y="347"/>
                    <a:pt x="1469" y="484"/>
                  </a:cubicBezTo>
                  <a:lnTo>
                    <a:pt x="2097" y="922"/>
                  </a:lnTo>
                  <a:cubicBezTo>
                    <a:pt x="2331" y="1087"/>
                    <a:pt x="2595" y="1169"/>
                    <a:pt x="2858" y="1169"/>
                  </a:cubicBezTo>
                  <a:cubicBezTo>
                    <a:pt x="3122" y="1169"/>
                    <a:pt x="3385" y="1087"/>
                    <a:pt x="3620" y="922"/>
                  </a:cubicBezTo>
                  <a:lnTo>
                    <a:pt x="4246" y="484"/>
                  </a:lnTo>
                  <a:cubicBezTo>
                    <a:pt x="4442" y="347"/>
                    <a:pt x="4660" y="279"/>
                    <a:pt x="4879" y="279"/>
                  </a:cubicBezTo>
                  <a:cubicBezTo>
                    <a:pt x="5098" y="279"/>
                    <a:pt x="5316" y="347"/>
                    <a:pt x="5511" y="484"/>
                  </a:cubicBezTo>
                  <a:lnTo>
                    <a:pt x="6138" y="922"/>
                  </a:lnTo>
                  <a:cubicBezTo>
                    <a:pt x="6373" y="1087"/>
                    <a:pt x="6637" y="1169"/>
                    <a:pt x="6900" y="1169"/>
                  </a:cubicBezTo>
                  <a:cubicBezTo>
                    <a:pt x="7163" y="1169"/>
                    <a:pt x="7426" y="1087"/>
                    <a:pt x="7661" y="922"/>
                  </a:cubicBezTo>
                  <a:lnTo>
                    <a:pt x="8289" y="484"/>
                  </a:lnTo>
                  <a:cubicBezTo>
                    <a:pt x="8483" y="347"/>
                    <a:pt x="8702" y="279"/>
                    <a:pt x="8921" y="279"/>
                  </a:cubicBezTo>
                  <a:cubicBezTo>
                    <a:pt x="9139" y="279"/>
                    <a:pt x="9358" y="347"/>
                    <a:pt x="9553" y="484"/>
                  </a:cubicBezTo>
                  <a:lnTo>
                    <a:pt x="10180" y="922"/>
                  </a:lnTo>
                  <a:cubicBezTo>
                    <a:pt x="10415" y="1087"/>
                    <a:pt x="10678" y="1169"/>
                    <a:pt x="10942" y="1169"/>
                  </a:cubicBezTo>
                  <a:cubicBezTo>
                    <a:pt x="11205" y="1169"/>
                    <a:pt x="11468" y="1087"/>
                    <a:pt x="11703" y="922"/>
                  </a:cubicBezTo>
                  <a:lnTo>
                    <a:pt x="12330" y="484"/>
                  </a:lnTo>
                  <a:cubicBezTo>
                    <a:pt x="12525" y="347"/>
                    <a:pt x="12744" y="279"/>
                    <a:pt x="12962" y="279"/>
                  </a:cubicBezTo>
                  <a:cubicBezTo>
                    <a:pt x="13181" y="279"/>
                    <a:pt x="13399" y="347"/>
                    <a:pt x="13594" y="484"/>
                  </a:cubicBezTo>
                  <a:cubicBezTo>
                    <a:pt x="13614" y="498"/>
                    <a:pt x="13636" y="504"/>
                    <a:pt x="13658" y="504"/>
                  </a:cubicBezTo>
                  <a:cubicBezTo>
                    <a:pt x="13699" y="504"/>
                    <a:pt x="13740" y="481"/>
                    <a:pt x="13763" y="438"/>
                  </a:cubicBezTo>
                  <a:cubicBezTo>
                    <a:pt x="13800" y="373"/>
                    <a:pt x="13781" y="288"/>
                    <a:pt x="13724" y="248"/>
                  </a:cubicBezTo>
                  <a:cubicBezTo>
                    <a:pt x="13489" y="83"/>
                    <a:pt x="13226" y="1"/>
                    <a:pt x="12962" y="1"/>
                  </a:cubicBezTo>
                  <a:cubicBezTo>
                    <a:pt x="12699" y="1"/>
                    <a:pt x="12435" y="83"/>
                    <a:pt x="12200" y="248"/>
                  </a:cubicBezTo>
                  <a:lnTo>
                    <a:pt x="11573" y="686"/>
                  </a:lnTo>
                  <a:cubicBezTo>
                    <a:pt x="11379" y="823"/>
                    <a:pt x="11160" y="891"/>
                    <a:pt x="10942" y="891"/>
                  </a:cubicBezTo>
                  <a:cubicBezTo>
                    <a:pt x="10723" y="891"/>
                    <a:pt x="10504" y="823"/>
                    <a:pt x="10309" y="686"/>
                  </a:cubicBezTo>
                  <a:lnTo>
                    <a:pt x="9682" y="248"/>
                  </a:lnTo>
                  <a:cubicBezTo>
                    <a:pt x="9447" y="83"/>
                    <a:pt x="9184" y="1"/>
                    <a:pt x="8920" y="1"/>
                  </a:cubicBezTo>
                  <a:cubicBezTo>
                    <a:pt x="8657" y="1"/>
                    <a:pt x="8394" y="83"/>
                    <a:pt x="8159" y="248"/>
                  </a:cubicBezTo>
                  <a:lnTo>
                    <a:pt x="7532" y="686"/>
                  </a:lnTo>
                  <a:cubicBezTo>
                    <a:pt x="7337" y="823"/>
                    <a:pt x="7118" y="891"/>
                    <a:pt x="6900" y="891"/>
                  </a:cubicBezTo>
                  <a:cubicBezTo>
                    <a:pt x="6681" y="891"/>
                    <a:pt x="6463" y="823"/>
                    <a:pt x="6268" y="686"/>
                  </a:cubicBezTo>
                  <a:lnTo>
                    <a:pt x="5641" y="248"/>
                  </a:lnTo>
                  <a:cubicBezTo>
                    <a:pt x="5406" y="83"/>
                    <a:pt x="5142" y="1"/>
                    <a:pt x="4879" y="1"/>
                  </a:cubicBezTo>
                  <a:cubicBezTo>
                    <a:pt x="4616" y="1"/>
                    <a:pt x="4352" y="83"/>
                    <a:pt x="4117" y="248"/>
                  </a:cubicBezTo>
                  <a:lnTo>
                    <a:pt x="3491" y="686"/>
                  </a:lnTo>
                  <a:cubicBezTo>
                    <a:pt x="3296" y="823"/>
                    <a:pt x="3077" y="891"/>
                    <a:pt x="2858" y="891"/>
                  </a:cubicBezTo>
                  <a:cubicBezTo>
                    <a:pt x="2640" y="891"/>
                    <a:pt x="2421" y="823"/>
                    <a:pt x="2226" y="686"/>
                  </a:cubicBezTo>
                  <a:lnTo>
                    <a:pt x="1600" y="248"/>
                  </a:lnTo>
                  <a:cubicBezTo>
                    <a:pt x="1365" y="83"/>
                    <a:pt x="1101"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4"/>
            <p:cNvSpPr/>
            <p:nvPr/>
          </p:nvSpPr>
          <p:spPr>
            <a:xfrm>
              <a:off x="4578925" y="4019200"/>
              <a:ext cx="345000" cy="29250"/>
            </a:xfrm>
            <a:custGeom>
              <a:avLst/>
              <a:gdLst/>
              <a:ahLst/>
              <a:cxnLst/>
              <a:rect l="l" t="t" r="r" b="b"/>
              <a:pathLst>
                <a:path w="13800" h="1170" extrusionOk="0">
                  <a:moveTo>
                    <a:pt x="838" y="1"/>
                  </a:moveTo>
                  <a:cubicBezTo>
                    <a:pt x="574" y="1"/>
                    <a:pt x="311" y="83"/>
                    <a:pt x="76" y="248"/>
                  </a:cubicBezTo>
                  <a:cubicBezTo>
                    <a:pt x="18" y="288"/>
                    <a:pt x="0" y="373"/>
                    <a:pt x="37" y="438"/>
                  </a:cubicBezTo>
                  <a:cubicBezTo>
                    <a:pt x="60" y="481"/>
                    <a:pt x="100" y="504"/>
                    <a:pt x="141" y="504"/>
                  </a:cubicBezTo>
                  <a:cubicBezTo>
                    <a:pt x="163" y="504"/>
                    <a:pt x="185" y="498"/>
                    <a:pt x="205" y="484"/>
                  </a:cubicBezTo>
                  <a:cubicBezTo>
                    <a:pt x="400" y="347"/>
                    <a:pt x="619" y="279"/>
                    <a:pt x="838" y="279"/>
                  </a:cubicBezTo>
                  <a:cubicBezTo>
                    <a:pt x="1056" y="279"/>
                    <a:pt x="1275" y="347"/>
                    <a:pt x="1469" y="484"/>
                  </a:cubicBezTo>
                  <a:lnTo>
                    <a:pt x="2097" y="922"/>
                  </a:lnTo>
                  <a:cubicBezTo>
                    <a:pt x="2331" y="1087"/>
                    <a:pt x="2595" y="1169"/>
                    <a:pt x="2858" y="1169"/>
                  </a:cubicBezTo>
                  <a:cubicBezTo>
                    <a:pt x="3122" y="1169"/>
                    <a:pt x="3385" y="1087"/>
                    <a:pt x="3620" y="922"/>
                  </a:cubicBezTo>
                  <a:lnTo>
                    <a:pt x="4246" y="484"/>
                  </a:lnTo>
                  <a:cubicBezTo>
                    <a:pt x="4442" y="347"/>
                    <a:pt x="4660" y="279"/>
                    <a:pt x="4879" y="279"/>
                  </a:cubicBezTo>
                  <a:cubicBezTo>
                    <a:pt x="5098" y="279"/>
                    <a:pt x="5316" y="347"/>
                    <a:pt x="5511" y="484"/>
                  </a:cubicBezTo>
                  <a:lnTo>
                    <a:pt x="6138" y="922"/>
                  </a:lnTo>
                  <a:cubicBezTo>
                    <a:pt x="6373" y="1087"/>
                    <a:pt x="6637" y="1169"/>
                    <a:pt x="6900" y="1169"/>
                  </a:cubicBezTo>
                  <a:cubicBezTo>
                    <a:pt x="7163" y="1169"/>
                    <a:pt x="7426" y="1087"/>
                    <a:pt x="7661" y="922"/>
                  </a:cubicBezTo>
                  <a:lnTo>
                    <a:pt x="8289" y="484"/>
                  </a:lnTo>
                  <a:cubicBezTo>
                    <a:pt x="8484" y="347"/>
                    <a:pt x="8702" y="279"/>
                    <a:pt x="8921" y="279"/>
                  </a:cubicBezTo>
                  <a:cubicBezTo>
                    <a:pt x="9140" y="279"/>
                    <a:pt x="9358" y="347"/>
                    <a:pt x="9553" y="484"/>
                  </a:cubicBezTo>
                  <a:lnTo>
                    <a:pt x="10180" y="922"/>
                  </a:lnTo>
                  <a:cubicBezTo>
                    <a:pt x="10415" y="1087"/>
                    <a:pt x="10678" y="1169"/>
                    <a:pt x="10942" y="1169"/>
                  </a:cubicBezTo>
                  <a:cubicBezTo>
                    <a:pt x="11205" y="1169"/>
                    <a:pt x="11468" y="1087"/>
                    <a:pt x="11703" y="922"/>
                  </a:cubicBezTo>
                  <a:lnTo>
                    <a:pt x="12330" y="484"/>
                  </a:lnTo>
                  <a:cubicBezTo>
                    <a:pt x="12525" y="347"/>
                    <a:pt x="12744" y="279"/>
                    <a:pt x="12962" y="279"/>
                  </a:cubicBezTo>
                  <a:cubicBezTo>
                    <a:pt x="13181" y="279"/>
                    <a:pt x="13399" y="347"/>
                    <a:pt x="13594" y="484"/>
                  </a:cubicBezTo>
                  <a:cubicBezTo>
                    <a:pt x="13614" y="498"/>
                    <a:pt x="13636" y="504"/>
                    <a:pt x="13658" y="504"/>
                  </a:cubicBezTo>
                  <a:cubicBezTo>
                    <a:pt x="13699" y="504"/>
                    <a:pt x="13740" y="481"/>
                    <a:pt x="13763" y="438"/>
                  </a:cubicBezTo>
                  <a:cubicBezTo>
                    <a:pt x="13800" y="373"/>
                    <a:pt x="13781" y="288"/>
                    <a:pt x="13724" y="248"/>
                  </a:cubicBezTo>
                  <a:cubicBezTo>
                    <a:pt x="13489" y="83"/>
                    <a:pt x="13226" y="1"/>
                    <a:pt x="12962" y="1"/>
                  </a:cubicBezTo>
                  <a:cubicBezTo>
                    <a:pt x="12699" y="1"/>
                    <a:pt x="12435" y="83"/>
                    <a:pt x="12200" y="248"/>
                  </a:cubicBezTo>
                  <a:lnTo>
                    <a:pt x="11573" y="687"/>
                  </a:lnTo>
                  <a:cubicBezTo>
                    <a:pt x="11379" y="824"/>
                    <a:pt x="11160" y="892"/>
                    <a:pt x="10942" y="892"/>
                  </a:cubicBezTo>
                  <a:cubicBezTo>
                    <a:pt x="10723" y="892"/>
                    <a:pt x="10504" y="824"/>
                    <a:pt x="10309" y="687"/>
                  </a:cubicBezTo>
                  <a:lnTo>
                    <a:pt x="9682" y="248"/>
                  </a:lnTo>
                  <a:cubicBezTo>
                    <a:pt x="9447" y="83"/>
                    <a:pt x="9184" y="1"/>
                    <a:pt x="8920" y="1"/>
                  </a:cubicBezTo>
                  <a:cubicBezTo>
                    <a:pt x="8657" y="1"/>
                    <a:pt x="8394" y="83"/>
                    <a:pt x="8159" y="248"/>
                  </a:cubicBezTo>
                  <a:lnTo>
                    <a:pt x="7532" y="687"/>
                  </a:lnTo>
                  <a:cubicBezTo>
                    <a:pt x="7337" y="824"/>
                    <a:pt x="7118" y="892"/>
                    <a:pt x="6900" y="892"/>
                  </a:cubicBezTo>
                  <a:cubicBezTo>
                    <a:pt x="6681" y="892"/>
                    <a:pt x="6463" y="824"/>
                    <a:pt x="6268" y="687"/>
                  </a:cubicBezTo>
                  <a:lnTo>
                    <a:pt x="5641" y="248"/>
                  </a:lnTo>
                  <a:cubicBezTo>
                    <a:pt x="5406" y="83"/>
                    <a:pt x="5142" y="1"/>
                    <a:pt x="4879" y="1"/>
                  </a:cubicBezTo>
                  <a:cubicBezTo>
                    <a:pt x="4616" y="1"/>
                    <a:pt x="4352" y="83"/>
                    <a:pt x="4117" y="248"/>
                  </a:cubicBezTo>
                  <a:lnTo>
                    <a:pt x="3491" y="687"/>
                  </a:lnTo>
                  <a:cubicBezTo>
                    <a:pt x="3296" y="824"/>
                    <a:pt x="3077" y="892"/>
                    <a:pt x="2858" y="892"/>
                  </a:cubicBezTo>
                  <a:cubicBezTo>
                    <a:pt x="2640" y="892"/>
                    <a:pt x="2421" y="824"/>
                    <a:pt x="2226" y="687"/>
                  </a:cubicBezTo>
                  <a:lnTo>
                    <a:pt x="1600" y="248"/>
                  </a:lnTo>
                  <a:cubicBezTo>
                    <a:pt x="1365" y="83"/>
                    <a:pt x="1101"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4"/>
            <p:cNvSpPr/>
            <p:nvPr/>
          </p:nvSpPr>
          <p:spPr>
            <a:xfrm>
              <a:off x="4578925" y="4047900"/>
              <a:ext cx="345000" cy="29250"/>
            </a:xfrm>
            <a:custGeom>
              <a:avLst/>
              <a:gdLst/>
              <a:ahLst/>
              <a:cxnLst/>
              <a:rect l="l" t="t" r="r" b="b"/>
              <a:pathLst>
                <a:path w="13800" h="1170" extrusionOk="0">
                  <a:moveTo>
                    <a:pt x="838" y="1"/>
                  </a:moveTo>
                  <a:cubicBezTo>
                    <a:pt x="574" y="1"/>
                    <a:pt x="311" y="83"/>
                    <a:pt x="76" y="247"/>
                  </a:cubicBezTo>
                  <a:cubicBezTo>
                    <a:pt x="18" y="288"/>
                    <a:pt x="0" y="374"/>
                    <a:pt x="37" y="438"/>
                  </a:cubicBezTo>
                  <a:cubicBezTo>
                    <a:pt x="60" y="481"/>
                    <a:pt x="100" y="504"/>
                    <a:pt x="141" y="504"/>
                  </a:cubicBezTo>
                  <a:cubicBezTo>
                    <a:pt x="163" y="504"/>
                    <a:pt x="185" y="497"/>
                    <a:pt x="205" y="483"/>
                  </a:cubicBezTo>
                  <a:cubicBezTo>
                    <a:pt x="400" y="347"/>
                    <a:pt x="619" y="279"/>
                    <a:pt x="838" y="279"/>
                  </a:cubicBezTo>
                  <a:cubicBezTo>
                    <a:pt x="1056" y="279"/>
                    <a:pt x="1275" y="347"/>
                    <a:pt x="1469" y="483"/>
                  </a:cubicBezTo>
                  <a:lnTo>
                    <a:pt x="2097" y="922"/>
                  </a:lnTo>
                  <a:cubicBezTo>
                    <a:pt x="2331" y="1087"/>
                    <a:pt x="2595" y="1169"/>
                    <a:pt x="2858" y="1169"/>
                  </a:cubicBezTo>
                  <a:cubicBezTo>
                    <a:pt x="3122" y="1169"/>
                    <a:pt x="3385" y="1087"/>
                    <a:pt x="3620" y="922"/>
                  </a:cubicBezTo>
                  <a:lnTo>
                    <a:pt x="4246" y="483"/>
                  </a:lnTo>
                  <a:cubicBezTo>
                    <a:pt x="4442" y="347"/>
                    <a:pt x="4660" y="279"/>
                    <a:pt x="4879" y="279"/>
                  </a:cubicBezTo>
                  <a:cubicBezTo>
                    <a:pt x="5098" y="279"/>
                    <a:pt x="5316" y="347"/>
                    <a:pt x="5511" y="483"/>
                  </a:cubicBezTo>
                  <a:lnTo>
                    <a:pt x="6138" y="922"/>
                  </a:lnTo>
                  <a:cubicBezTo>
                    <a:pt x="6373" y="1087"/>
                    <a:pt x="6637" y="1169"/>
                    <a:pt x="6900" y="1169"/>
                  </a:cubicBezTo>
                  <a:cubicBezTo>
                    <a:pt x="7163" y="1169"/>
                    <a:pt x="7426" y="1087"/>
                    <a:pt x="7661" y="922"/>
                  </a:cubicBezTo>
                  <a:lnTo>
                    <a:pt x="8289" y="483"/>
                  </a:lnTo>
                  <a:cubicBezTo>
                    <a:pt x="8484" y="347"/>
                    <a:pt x="8702" y="279"/>
                    <a:pt x="8921" y="279"/>
                  </a:cubicBezTo>
                  <a:cubicBezTo>
                    <a:pt x="9140" y="279"/>
                    <a:pt x="9358" y="347"/>
                    <a:pt x="9553" y="483"/>
                  </a:cubicBezTo>
                  <a:lnTo>
                    <a:pt x="10180" y="922"/>
                  </a:lnTo>
                  <a:cubicBezTo>
                    <a:pt x="10415" y="1087"/>
                    <a:pt x="10678" y="1169"/>
                    <a:pt x="10942" y="1169"/>
                  </a:cubicBezTo>
                  <a:cubicBezTo>
                    <a:pt x="11205" y="1169"/>
                    <a:pt x="11468" y="1087"/>
                    <a:pt x="11703" y="922"/>
                  </a:cubicBezTo>
                  <a:lnTo>
                    <a:pt x="12330" y="483"/>
                  </a:lnTo>
                  <a:cubicBezTo>
                    <a:pt x="12525" y="347"/>
                    <a:pt x="12744" y="279"/>
                    <a:pt x="12962" y="279"/>
                  </a:cubicBezTo>
                  <a:cubicBezTo>
                    <a:pt x="13181" y="279"/>
                    <a:pt x="13399" y="347"/>
                    <a:pt x="13594" y="483"/>
                  </a:cubicBezTo>
                  <a:cubicBezTo>
                    <a:pt x="13614" y="497"/>
                    <a:pt x="13636" y="504"/>
                    <a:pt x="13658" y="504"/>
                  </a:cubicBezTo>
                  <a:cubicBezTo>
                    <a:pt x="13699" y="504"/>
                    <a:pt x="13740" y="481"/>
                    <a:pt x="13763" y="438"/>
                  </a:cubicBezTo>
                  <a:cubicBezTo>
                    <a:pt x="13800" y="373"/>
                    <a:pt x="13781" y="288"/>
                    <a:pt x="13724" y="247"/>
                  </a:cubicBezTo>
                  <a:cubicBezTo>
                    <a:pt x="13489" y="83"/>
                    <a:pt x="13226" y="1"/>
                    <a:pt x="12962" y="1"/>
                  </a:cubicBezTo>
                  <a:cubicBezTo>
                    <a:pt x="12699" y="1"/>
                    <a:pt x="12435" y="83"/>
                    <a:pt x="12200" y="247"/>
                  </a:cubicBezTo>
                  <a:lnTo>
                    <a:pt x="11573" y="686"/>
                  </a:lnTo>
                  <a:cubicBezTo>
                    <a:pt x="11379" y="823"/>
                    <a:pt x="11160" y="891"/>
                    <a:pt x="10942" y="891"/>
                  </a:cubicBezTo>
                  <a:cubicBezTo>
                    <a:pt x="10723" y="891"/>
                    <a:pt x="10504" y="823"/>
                    <a:pt x="10309" y="686"/>
                  </a:cubicBezTo>
                  <a:lnTo>
                    <a:pt x="9682" y="247"/>
                  </a:lnTo>
                  <a:cubicBezTo>
                    <a:pt x="9447" y="83"/>
                    <a:pt x="9184" y="1"/>
                    <a:pt x="8920" y="1"/>
                  </a:cubicBezTo>
                  <a:cubicBezTo>
                    <a:pt x="8657" y="1"/>
                    <a:pt x="8394" y="83"/>
                    <a:pt x="8159" y="247"/>
                  </a:cubicBezTo>
                  <a:lnTo>
                    <a:pt x="7532" y="686"/>
                  </a:lnTo>
                  <a:cubicBezTo>
                    <a:pt x="7337" y="823"/>
                    <a:pt x="7118" y="891"/>
                    <a:pt x="6900" y="891"/>
                  </a:cubicBezTo>
                  <a:cubicBezTo>
                    <a:pt x="6681" y="891"/>
                    <a:pt x="6463" y="823"/>
                    <a:pt x="6268" y="686"/>
                  </a:cubicBezTo>
                  <a:lnTo>
                    <a:pt x="5641" y="247"/>
                  </a:lnTo>
                  <a:cubicBezTo>
                    <a:pt x="5406" y="83"/>
                    <a:pt x="5142" y="1"/>
                    <a:pt x="4879" y="1"/>
                  </a:cubicBezTo>
                  <a:cubicBezTo>
                    <a:pt x="4616" y="1"/>
                    <a:pt x="4352" y="83"/>
                    <a:pt x="4117" y="247"/>
                  </a:cubicBezTo>
                  <a:lnTo>
                    <a:pt x="3491" y="686"/>
                  </a:lnTo>
                  <a:cubicBezTo>
                    <a:pt x="3296" y="823"/>
                    <a:pt x="3077" y="891"/>
                    <a:pt x="2858" y="891"/>
                  </a:cubicBezTo>
                  <a:cubicBezTo>
                    <a:pt x="2640" y="891"/>
                    <a:pt x="2421" y="823"/>
                    <a:pt x="2226" y="686"/>
                  </a:cubicBezTo>
                  <a:lnTo>
                    <a:pt x="1600" y="247"/>
                  </a:lnTo>
                  <a:cubicBezTo>
                    <a:pt x="1365" y="83"/>
                    <a:pt x="1101" y="1"/>
                    <a:pt x="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4"/>
            <p:cNvSpPr/>
            <p:nvPr/>
          </p:nvSpPr>
          <p:spPr>
            <a:xfrm>
              <a:off x="4578925" y="4077125"/>
              <a:ext cx="345000" cy="29250"/>
            </a:xfrm>
            <a:custGeom>
              <a:avLst/>
              <a:gdLst/>
              <a:ahLst/>
              <a:cxnLst/>
              <a:rect l="l" t="t" r="r" b="b"/>
              <a:pathLst>
                <a:path w="13800" h="1170" extrusionOk="0">
                  <a:moveTo>
                    <a:pt x="838" y="0"/>
                  </a:moveTo>
                  <a:cubicBezTo>
                    <a:pt x="574" y="0"/>
                    <a:pt x="311" y="83"/>
                    <a:pt x="76" y="247"/>
                  </a:cubicBezTo>
                  <a:cubicBezTo>
                    <a:pt x="18" y="287"/>
                    <a:pt x="0" y="373"/>
                    <a:pt x="37" y="439"/>
                  </a:cubicBezTo>
                  <a:cubicBezTo>
                    <a:pt x="60" y="480"/>
                    <a:pt x="100" y="504"/>
                    <a:pt x="141" y="504"/>
                  </a:cubicBezTo>
                  <a:cubicBezTo>
                    <a:pt x="163" y="504"/>
                    <a:pt x="185" y="497"/>
                    <a:pt x="205" y="483"/>
                  </a:cubicBezTo>
                  <a:cubicBezTo>
                    <a:pt x="400" y="347"/>
                    <a:pt x="619" y="278"/>
                    <a:pt x="838" y="278"/>
                  </a:cubicBezTo>
                  <a:cubicBezTo>
                    <a:pt x="1056" y="278"/>
                    <a:pt x="1275" y="347"/>
                    <a:pt x="1469" y="483"/>
                  </a:cubicBezTo>
                  <a:lnTo>
                    <a:pt x="2097" y="922"/>
                  </a:lnTo>
                  <a:cubicBezTo>
                    <a:pt x="2331" y="1087"/>
                    <a:pt x="2595" y="1169"/>
                    <a:pt x="2858" y="1169"/>
                  </a:cubicBezTo>
                  <a:cubicBezTo>
                    <a:pt x="3122" y="1169"/>
                    <a:pt x="3385" y="1087"/>
                    <a:pt x="3620" y="922"/>
                  </a:cubicBezTo>
                  <a:lnTo>
                    <a:pt x="4246" y="483"/>
                  </a:lnTo>
                  <a:cubicBezTo>
                    <a:pt x="4442" y="347"/>
                    <a:pt x="4660" y="278"/>
                    <a:pt x="4879" y="278"/>
                  </a:cubicBezTo>
                  <a:cubicBezTo>
                    <a:pt x="5098" y="278"/>
                    <a:pt x="5316" y="347"/>
                    <a:pt x="5511" y="483"/>
                  </a:cubicBezTo>
                  <a:lnTo>
                    <a:pt x="6138" y="922"/>
                  </a:lnTo>
                  <a:cubicBezTo>
                    <a:pt x="6373" y="1087"/>
                    <a:pt x="6637" y="1169"/>
                    <a:pt x="6900" y="1169"/>
                  </a:cubicBezTo>
                  <a:cubicBezTo>
                    <a:pt x="7163" y="1168"/>
                    <a:pt x="7426" y="1087"/>
                    <a:pt x="7661" y="922"/>
                  </a:cubicBezTo>
                  <a:lnTo>
                    <a:pt x="8289" y="483"/>
                  </a:lnTo>
                  <a:cubicBezTo>
                    <a:pt x="8484" y="347"/>
                    <a:pt x="8702" y="278"/>
                    <a:pt x="8921" y="278"/>
                  </a:cubicBezTo>
                  <a:cubicBezTo>
                    <a:pt x="9140" y="278"/>
                    <a:pt x="9358" y="347"/>
                    <a:pt x="9553" y="483"/>
                  </a:cubicBezTo>
                  <a:lnTo>
                    <a:pt x="10180" y="922"/>
                  </a:lnTo>
                  <a:cubicBezTo>
                    <a:pt x="10415" y="1087"/>
                    <a:pt x="10678" y="1169"/>
                    <a:pt x="10942" y="1169"/>
                  </a:cubicBezTo>
                  <a:cubicBezTo>
                    <a:pt x="11205" y="1169"/>
                    <a:pt x="11468" y="1087"/>
                    <a:pt x="11703" y="922"/>
                  </a:cubicBezTo>
                  <a:lnTo>
                    <a:pt x="12330" y="483"/>
                  </a:lnTo>
                  <a:cubicBezTo>
                    <a:pt x="12525" y="347"/>
                    <a:pt x="12744" y="278"/>
                    <a:pt x="12962" y="278"/>
                  </a:cubicBezTo>
                  <a:cubicBezTo>
                    <a:pt x="13181" y="278"/>
                    <a:pt x="13399" y="347"/>
                    <a:pt x="13594" y="483"/>
                  </a:cubicBezTo>
                  <a:cubicBezTo>
                    <a:pt x="13614" y="497"/>
                    <a:pt x="13637" y="504"/>
                    <a:pt x="13659" y="504"/>
                  </a:cubicBezTo>
                  <a:cubicBezTo>
                    <a:pt x="13700" y="504"/>
                    <a:pt x="13740" y="481"/>
                    <a:pt x="13763" y="439"/>
                  </a:cubicBezTo>
                  <a:cubicBezTo>
                    <a:pt x="13800" y="373"/>
                    <a:pt x="13781" y="287"/>
                    <a:pt x="13724" y="247"/>
                  </a:cubicBezTo>
                  <a:cubicBezTo>
                    <a:pt x="13489" y="83"/>
                    <a:pt x="13226" y="0"/>
                    <a:pt x="12962" y="0"/>
                  </a:cubicBezTo>
                  <a:cubicBezTo>
                    <a:pt x="12699" y="0"/>
                    <a:pt x="12435" y="83"/>
                    <a:pt x="12200" y="247"/>
                  </a:cubicBezTo>
                  <a:lnTo>
                    <a:pt x="11573" y="686"/>
                  </a:lnTo>
                  <a:cubicBezTo>
                    <a:pt x="11379" y="823"/>
                    <a:pt x="11160" y="891"/>
                    <a:pt x="10942" y="891"/>
                  </a:cubicBezTo>
                  <a:cubicBezTo>
                    <a:pt x="10723" y="891"/>
                    <a:pt x="10504" y="823"/>
                    <a:pt x="10309" y="686"/>
                  </a:cubicBezTo>
                  <a:lnTo>
                    <a:pt x="9682" y="247"/>
                  </a:lnTo>
                  <a:cubicBezTo>
                    <a:pt x="9447" y="83"/>
                    <a:pt x="9184" y="0"/>
                    <a:pt x="8920" y="0"/>
                  </a:cubicBezTo>
                  <a:cubicBezTo>
                    <a:pt x="8657" y="0"/>
                    <a:pt x="8394" y="83"/>
                    <a:pt x="8159" y="247"/>
                  </a:cubicBezTo>
                  <a:lnTo>
                    <a:pt x="7532" y="686"/>
                  </a:lnTo>
                  <a:cubicBezTo>
                    <a:pt x="7337" y="823"/>
                    <a:pt x="7118" y="891"/>
                    <a:pt x="6900" y="891"/>
                  </a:cubicBezTo>
                  <a:cubicBezTo>
                    <a:pt x="6681" y="891"/>
                    <a:pt x="6463" y="823"/>
                    <a:pt x="6268" y="686"/>
                  </a:cubicBezTo>
                  <a:lnTo>
                    <a:pt x="5641" y="247"/>
                  </a:lnTo>
                  <a:cubicBezTo>
                    <a:pt x="5406" y="83"/>
                    <a:pt x="5142" y="0"/>
                    <a:pt x="4879" y="0"/>
                  </a:cubicBezTo>
                  <a:cubicBezTo>
                    <a:pt x="4616" y="0"/>
                    <a:pt x="4352" y="83"/>
                    <a:pt x="4117" y="247"/>
                  </a:cubicBezTo>
                  <a:lnTo>
                    <a:pt x="3491" y="686"/>
                  </a:lnTo>
                  <a:cubicBezTo>
                    <a:pt x="3296" y="823"/>
                    <a:pt x="3077" y="891"/>
                    <a:pt x="2858" y="891"/>
                  </a:cubicBezTo>
                  <a:cubicBezTo>
                    <a:pt x="2640" y="891"/>
                    <a:pt x="2421" y="823"/>
                    <a:pt x="2226" y="686"/>
                  </a:cubicBezTo>
                  <a:lnTo>
                    <a:pt x="1600" y="247"/>
                  </a:lnTo>
                  <a:cubicBezTo>
                    <a:pt x="1365" y="83"/>
                    <a:pt x="1101"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4"/>
            <p:cNvSpPr/>
            <p:nvPr/>
          </p:nvSpPr>
          <p:spPr>
            <a:xfrm>
              <a:off x="4578925" y="4105825"/>
              <a:ext cx="345000" cy="29250"/>
            </a:xfrm>
            <a:custGeom>
              <a:avLst/>
              <a:gdLst/>
              <a:ahLst/>
              <a:cxnLst/>
              <a:rect l="l" t="t" r="r" b="b"/>
              <a:pathLst>
                <a:path w="13800" h="1170" extrusionOk="0">
                  <a:moveTo>
                    <a:pt x="838" y="0"/>
                  </a:moveTo>
                  <a:cubicBezTo>
                    <a:pt x="574" y="0"/>
                    <a:pt x="311" y="83"/>
                    <a:pt x="76" y="247"/>
                  </a:cubicBezTo>
                  <a:cubicBezTo>
                    <a:pt x="18" y="287"/>
                    <a:pt x="0" y="373"/>
                    <a:pt x="37" y="439"/>
                  </a:cubicBezTo>
                  <a:cubicBezTo>
                    <a:pt x="59" y="481"/>
                    <a:pt x="99" y="504"/>
                    <a:pt x="140" y="504"/>
                  </a:cubicBezTo>
                  <a:cubicBezTo>
                    <a:pt x="162" y="504"/>
                    <a:pt x="185" y="497"/>
                    <a:pt x="205" y="483"/>
                  </a:cubicBezTo>
                  <a:cubicBezTo>
                    <a:pt x="400" y="346"/>
                    <a:pt x="619" y="278"/>
                    <a:pt x="838" y="278"/>
                  </a:cubicBezTo>
                  <a:cubicBezTo>
                    <a:pt x="1056" y="278"/>
                    <a:pt x="1275" y="346"/>
                    <a:pt x="1469" y="483"/>
                  </a:cubicBezTo>
                  <a:lnTo>
                    <a:pt x="2097" y="922"/>
                  </a:lnTo>
                  <a:cubicBezTo>
                    <a:pt x="2331" y="1087"/>
                    <a:pt x="2595" y="1169"/>
                    <a:pt x="2858" y="1169"/>
                  </a:cubicBezTo>
                  <a:cubicBezTo>
                    <a:pt x="3122" y="1169"/>
                    <a:pt x="3385" y="1087"/>
                    <a:pt x="3620" y="922"/>
                  </a:cubicBezTo>
                  <a:lnTo>
                    <a:pt x="4246" y="483"/>
                  </a:lnTo>
                  <a:cubicBezTo>
                    <a:pt x="4442" y="346"/>
                    <a:pt x="4660" y="278"/>
                    <a:pt x="4879" y="278"/>
                  </a:cubicBezTo>
                  <a:cubicBezTo>
                    <a:pt x="5098" y="278"/>
                    <a:pt x="5316" y="346"/>
                    <a:pt x="5511" y="483"/>
                  </a:cubicBezTo>
                  <a:lnTo>
                    <a:pt x="6138" y="922"/>
                  </a:lnTo>
                  <a:cubicBezTo>
                    <a:pt x="6373" y="1087"/>
                    <a:pt x="6637" y="1169"/>
                    <a:pt x="6900" y="1169"/>
                  </a:cubicBezTo>
                  <a:cubicBezTo>
                    <a:pt x="7163" y="1169"/>
                    <a:pt x="7426" y="1087"/>
                    <a:pt x="7661" y="922"/>
                  </a:cubicBezTo>
                  <a:lnTo>
                    <a:pt x="8289" y="483"/>
                  </a:lnTo>
                  <a:cubicBezTo>
                    <a:pt x="8484" y="346"/>
                    <a:pt x="8702" y="278"/>
                    <a:pt x="8921" y="278"/>
                  </a:cubicBezTo>
                  <a:cubicBezTo>
                    <a:pt x="9140" y="278"/>
                    <a:pt x="9358" y="346"/>
                    <a:pt x="9553" y="483"/>
                  </a:cubicBezTo>
                  <a:lnTo>
                    <a:pt x="10180" y="922"/>
                  </a:lnTo>
                  <a:cubicBezTo>
                    <a:pt x="10415" y="1087"/>
                    <a:pt x="10678" y="1169"/>
                    <a:pt x="10942" y="1169"/>
                  </a:cubicBezTo>
                  <a:cubicBezTo>
                    <a:pt x="11205" y="1169"/>
                    <a:pt x="11468" y="1087"/>
                    <a:pt x="11703" y="922"/>
                  </a:cubicBezTo>
                  <a:lnTo>
                    <a:pt x="12330" y="483"/>
                  </a:lnTo>
                  <a:cubicBezTo>
                    <a:pt x="12525" y="346"/>
                    <a:pt x="12744" y="278"/>
                    <a:pt x="12962" y="278"/>
                  </a:cubicBezTo>
                  <a:cubicBezTo>
                    <a:pt x="13181" y="278"/>
                    <a:pt x="13399" y="346"/>
                    <a:pt x="13594" y="483"/>
                  </a:cubicBezTo>
                  <a:cubicBezTo>
                    <a:pt x="13614" y="497"/>
                    <a:pt x="13637" y="504"/>
                    <a:pt x="13659" y="504"/>
                  </a:cubicBezTo>
                  <a:cubicBezTo>
                    <a:pt x="13700" y="504"/>
                    <a:pt x="13740" y="481"/>
                    <a:pt x="13763" y="439"/>
                  </a:cubicBezTo>
                  <a:cubicBezTo>
                    <a:pt x="13800" y="373"/>
                    <a:pt x="13781" y="287"/>
                    <a:pt x="13724" y="247"/>
                  </a:cubicBezTo>
                  <a:cubicBezTo>
                    <a:pt x="13489" y="83"/>
                    <a:pt x="13226" y="0"/>
                    <a:pt x="12962" y="0"/>
                  </a:cubicBezTo>
                  <a:cubicBezTo>
                    <a:pt x="12699" y="0"/>
                    <a:pt x="12435" y="83"/>
                    <a:pt x="12200" y="247"/>
                  </a:cubicBezTo>
                  <a:lnTo>
                    <a:pt x="11573" y="686"/>
                  </a:lnTo>
                  <a:cubicBezTo>
                    <a:pt x="11379" y="823"/>
                    <a:pt x="11160" y="891"/>
                    <a:pt x="10942" y="891"/>
                  </a:cubicBezTo>
                  <a:cubicBezTo>
                    <a:pt x="10723" y="891"/>
                    <a:pt x="10504" y="823"/>
                    <a:pt x="10309" y="686"/>
                  </a:cubicBezTo>
                  <a:lnTo>
                    <a:pt x="9682" y="247"/>
                  </a:lnTo>
                  <a:cubicBezTo>
                    <a:pt x="9447" y="83"/>
                    <a:pt x="9184" y="0"/>
                    <a:pt x="8920" y="0"/>
                  </a:cubicBezTo>
                  <a:cubicBezTo>
                    <a:pt x="8657" y="0"/>
                    <a:pt x="8394" y="83"/>
                    <a:pt x="8159" y="247"/>
                  </a:cubicBezTo>
                  <a:lnTo>
                    <a:pt x="7532" y="686"/>
                  </a:lnTo>
                  <a:cubicBezTo>
                    <a:pt x="7337" y="823"/>
                    <a:pt x="7118" y="891"/>
                    <a:pt x="6900" y="891"/>
                  </a:cubicBezTo>
                  <a:cubicBezTo>
                    <a:pt x="6681" y="891"/>
                    <a:pt x="6463" y="823"/>
                    <a:pt x="6268" y="686"/>
                  </a:cubicBezTo>
                  <a:lnTo>
                    <a:pt x="5641" y="247"/>
                  </a:lnTo>
                  <a:cubicBezTo>
                    <a:pt x="5406" y="83"/>
                    <a:pt x="5142" y="0"/>
                    <a:pt x="4879" y="0"/>
                  </a:cubicBezTo>
                  <a:cubicBezTo>
                    <a:pt x="4616" y="0"/>
                    <a:pt x="4352" y="83"/>
                    <a:pt x="4117" y="247"/>
                  </a:cubicBezTo>
                  <a:lnTo>
                    <a:pt x="3491" y="686"/>
                  </a:lnTo>
                  <a:cubicBezTo>
                    <a:pt x="3296" y="823"/>
                    <a:pt x="3077" y="891"/>
                    <a:pt x="2858" y="891"/>
                  </a:cubicBezTo>
                  <a:cubicBezTo>
                    <a:pt x="2640" y="891"/>
                    <a:pt x="2421" y="823"/>
                    <a:pt x="2226" y="686"/>
                  </a:cubicBezTo>
                  <a:lnTo>
                    <a:pt x="1600" y="247"/>
                  </a:lnTo>
                  <a:cubicBezTo>
                    <a:pt x="1365" y="83"/>
                    <a:pt x="1101"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4"/>
            <p:cNvSpPr/>
            <p:nvPr/>
          </p:nvSpPr>
          <p:spPr>
            <a:xfrm>
              <a:off x="4578925" y="4134525"/>
              <a:ext cx="345000" cy="29250"/>
            </a:xfrm>
            <a:custGeom>
              <a:avLst/>
              <a:gdLst/>
              <a:ahLst/>
              <a:cxnLst/>
              <a:rect l="l" t="t" r="r" b="b"/>
              <a:pathLst>
                <a:path w="13800" h="1170" extrusionOk="0">
                  <a:moveTo>
                    <a:pt x="838" y="0"/>
                  </a:moveTo>
                  <a:cubicBezTo>
                    <a:pt x="574" y="0"/>
                    <a:pt x="311" y="82"/>
                    <a:pt x="76" y="247"/>
                  </a:cubicBezTo>
                  <a:cubicBezTo>
                    <a:pt x="18" y="287"/>
                    <a:pt x="0" y="373"/>
                    <a:pt x="37" y="439"/>
                  </a:cubicBezTo>
                  <a:cubicBezTo>
                    <a:pt x="59" y="481"/>
                    <a:pt x="99" y="504"/>
                    <a:pt x="140" y="504"/>
                  </a:cubicBezTo>
                  <a:cubicBezTo>
                    <a:pt x="162" y="504"/>
                    <a:pt x="185" y="497"/>
                    <a:pt x="205" y="483"/>
                  </a:cubicBezTo>
                  <a:cubicBezTo>
                    <a:pt x="400" y="346"/>
                    <a:pt x="619" y="278"/>
                    <a:pt x="838" y="278"/>
                  </a:cubicBezTo>
                  <a:cubicBezTo>
                    <a:pt x="1056" y="278"/>
                    <a:pt x="1275" y="346"/>
                    <a:pt x="1469" y="483"/>
                  </a:cubicBezTo>
                  <a:lnTo>
                    <a:pt x="2097" y="922"/>
                  </a:lnTo>
                  <a:cubicBezTo>
                    <a:pt x="2331" y="1087"/>
                    <a:pt x="2595" y="1169"/>
                    <a:pt x="2858" y="1169"/>
                  </a:cubicBezTo>
                  <a:cubicBezTo>
                    <a:pt x="3122" y="1169"/>
                    <a:pt x="3385" y="1087"/>
                    <a:pt x="3620" y="922"/>
                  </a:cubicBezTo>
                  <a:lnTo>
                    <a:pt x="4246" y="483"/>
                  </a:lnTo>
                  <a:cubicBezTo>
                    <a:pt x="4442" y="346"/>
                    <a:pt x="4660" y="278"/>
                    <a:pt x="4879" y="278"/>
                  </a:cubicBezTo>
                  <a:cubicBezTo>
                    <a:pt x="5098" y="278"/>
                    <a:pt x="5316" y="346"/>
                    <a:pt x="5511" y="483"/>
                  </a:cubicBezTo>
                  <a:lnTo>
                    <a:pt x="6138" y="922"/>
                  </a:lnTo>
                  <a:cubicBezTo>
                    <a:pt x="6373" y="1087"/>
                    <a:pt x="6637" y="1169"/>
                    <a:pt x="6900" y="1169"/>
                  </a:cubicBezTo>
                  <a:cubicBezTo>
                    <a:pt x="7163" y="1169"/>
                    <a:pt x="7426" y="1087"/>
                    <a:pt x="7661" y="922"/>
                  </a:cubicBezTo>
                  <a:lnTo>
                    <a:pt x="8289" y="483"/>
                  </a:lnTo>
                  <a:cubicBezTo>
                    <a:pt x="8484" y="346"/>
                    <a:pt x="8702" y="278"/>
                    <a:pt x="8921" y="278"/>
                  </a:cubicBezTo>
                  <a:cubicBezTo>
                    <a:pt x="9140" y="278"/>
                    <a:pt x="9358" y="346"/>
                    <a:pt x="9553" y="483"/>
                  </a:cubicBezTo>
                  <a:lnTo>
                    <a:pt x="10180" y="922"/>
                  </a:lnTo>
                  <a:cubicBezTo>
                    <a:pt x="10415" y="1087"/>
                    <a:pt x="10678" y="1169"/>
                    <a:pt x="10942" y="1169"/>
                  </a:cubicBezTo>
                  <a:cubicBezTo>
                    <a:pt x="11205" y="1169"/>
                    <a:pt x="11468" y="1087"/>
                    <a:pt x="11703" y="922"/>
                  </a:cubicBezTo>
                  <a:lnTo>
                    <a:pt x="12330" y="483"/>
                  </a:lnTo>
                  <a:cubicBezTo>
                    <a:pt x="12525" y="346"/>
                    <a:pt x="12744" y="278"/>
                    <a:pt x="12962" y="278"/>
                  </a:cubicBezTo>
                  <a:cubicBezTo>
                    <a:pt x="13181" y="278"/>
                    <a:pt x="13399" y="346"/>
                    <a:pt x="13594" y="483"/>
                  </a:cubicBezTo>
                  <a:cubicBezTo>
                    <a:pt x="13614" y="497"/>
                    <a:pt x="13637" y="504"/>
                    <a:pt x="13659" y="504"/>
                  </a:cubicBezTo>
                  <a:cubicBezTo>
                    <a:pt x="13700" y="504"/>
                    <a:pt x="13740" y="481"/>
                    <a:pt x="13763" y="439"/>
                  </a:cubicBezTo>
                  <a:cubicBezTo>
                    <a:pt x="13800" y="373"/>
                    <a:pt x="13781" y="287"/>
                    <a:pt x="13724" y="247"/>
                  </a:cubicBezTo>
                  <a:cubicBezTo>
                    <a:pt x="13489" y="82"/>
                    <a:pt x="13226" y="0"/>
                    <a:pt x="12962" y="0"/>
                  </a:cubicBezTo>
                  <a:cubicBezTo>
                    <a:pt x="12699" y="0"/>
                    <a:pt x="12435" y="82"/>
                    <a:pt x="12200" y="247"/>
                  </a:cubicBezTo>
                  <a:lnTo>
                    <a:pt x="11573" y="686"/>
                  </a:lnTo>
                  <a:cubicBezTo>
                    <a:pt x="11379" y="823"/>
                    <a:pt x="11160" y="891"/>
                    <a:pt x="10942" y="891"/>
                  </a:cubicBezTo>
                  <a:cubicBezTo>
                    <a:pt x="10723" y="891"/>
                    <a:pt x="10504" y="823"/>
                    <a:pt x="10309" y="686"/>
                  </a:cubicBezTo>
                  <a:lnTo>
                    <a:pt x="9682" y="247"/>
                  </a:lnTo>
                  <a:cubicBezTo>
                    <a:pt x="9447" y="82"/>
                    <a:pt x="9184" y="0"/>
                    <a:pt x="8920" y="0"/>
                  </a:cubicBezTo>
                  <a:cubicBezTo>
                    <a:pt x="8657" y="0"/>
                    <a:pt x="8394" y="82"/>
                    <a:pt x="8159" y="247"/>
                  </a:cubicBezTo>
                  <a:lnTo>
                    <a:pt x="7532" y="686"/>
                  </a:lnTo>
                  <a:cubicBezTo>
                    <a:pt x="7337" y="823"/>
                    <a:pt x="7118" y="891"/>
                    <a:pt x="6900" y="891"/>
                  </a:cubicBezTo>
                  <a:cubicBezTo>
                    <a:pt x="6681" y="891"/>
                    <a:pt x="6463" y="823"/>
                    <a:pt x="6268" y="686"/>
                  </a:cubicBezTo>
                  <a:lnTo>
                    <a:pt x="5641" y="247"/>
                  </a:lnTo>
                  <a:cubicBezTo>
                    <a:pt x="5406" y="82"/>
                    <a:pt x="5142" y="0"/>
                    <a:pt x="4879" y="0"/>
                  </a:cubicBezTo>
                  <a:cubicBezTo>
                    <a:pt x="4616" y="0"/>
                    <a:pt x="4352" y="82"/>
                    <a:pt x="4117" y="247"/>
                  </a:cubicBezTo>
                  <a:lnTo>
                    <a:pt x="3491" y="686"/>
                  </a:lnTo>
                  <a:cubicBezTo>
                    <a:pt x="3296" y="823"/>
                    <a:pt x="3077" y="891"/>
                    <a:pt x="2858" y="891"/>
                  </a:cubicBezTo>
                  <a:cubicBezTo>
                    <a:pt x="2640" y="891"/>
                    <a:pt x="2421" y="823"/>
                    <a:pt x="2226" y="686"/>
                  </a:cubicBezTo>
                  <a:lnTo>
                    <a:pt x="1600" y="247"/>
                  </a:lnTo>
                  <a:cubicBezTo>
                    <a:pt x="1365" y="82"/>
                    <a:pt x="1101"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4"/>
            <p:cNvSpPr/>
            <p:nvPr/>
          </p:nvSpPr>
          <p:spPr>
            <a:xfrm>
              <a:off x="4578925" y="4163225"/>
              <a:ext cx="345000" cy="29250"/>
            </a:xfrm>
            <a:custGeom>
              <a:avLst/>
              <a:gdLst/>
              <a:ahLst/>
              <a:cxnLst/>
              <a:rect l="l" t="t" r="r" b="b"/>
              <a:pathLst>
                <a:path w="13800" h="1170" extrusionOk="0">
                  <a:moveTo>
                    <a:pt x="838" y="0"/>
                  </a:moveTo>
                  <a:cubicBezTo>
                    <a:pt x="574" y="0"/>
                    <a:pt x="311" y="82"/>
                    <a:pt x="76" y="247"/>
                  </a:cubicBezTo>
                  <a:cubicBezTo>
                    <a:pt x="18" y="287"/>
                    <a:pt x="0" y="373"/>
                    <a:pt x="37" y="439"/>
                  </a:cubicBezTo>
                  <a:cubicBezTo>
                    <a:pt x="59" y="481"/>
                    <a:pt x="99" y="504"/>
                    <a:pt x="140" y="504"/>
                  </a:cubicBezTo>
                  <a:cubicBezTo>
                    <a:pt x="162" y="504"/>
                    <a:pt x="185" y="497"/>
                    <a:pt x="205" y="483"/>
                  </a:cubicBezTo>
                  <a:cubicBezTo>
                    <a:pt x="400" y="346"/>
                    <a:pt x="619" y="278"/>
                    <a:pt x="838" y="278"/>
                  </a:cubicBezTo>
                  <a:cubicBezTo>
                    <a:pt x="1056" y="278"/>
                    <a:pt x="1275" y="346"/>
                    <a:pt x="1469" y="483"/>
                  </a:cubicBezTo>
                  <a:lnTo>
                    <a:pt x="2097" y="922"/>
                  </a:lnTo>
                  <a:cubicBezTo>
                    <a:pt x="2331" y="1087"/>
                    <a:pt x="2595" y="1169"/>
                    <a:pt x="2858" y="1169"/>
                  </a:cubicBezTo>
                  <a:cubicBezTo>
                    <a:pt x="3122" y="1169"/>
                    <a:pt x="3385" y="1087"/>
                    <a:pt x="3620" y="922"/>
                  </a:cubicBezTo>
                  <a:lnTo>
                    <a:pt x="4246" y="483"/>
                  </a:lnTo>
                  <a:cubicBezTo>
                    <a:pt x="4442" y="346"/>
                    <a:pt x="4660" y="278"/>
                    <a:pt x="4879" y="278"/>
                  </a:cubicBezTo>
                  <a:cubicBezTo>
                    <a:pt x="5098" y="278"/>
                    <a:pt x="5316" y="346"/>
                    <a:pt x="5511" y="483"/>
                  </a:cubicBezTo>
                  <a:lnTo>
                    <a:pt x="6138" y="922"/>
                  </a:lnTo>
                  <a:cubicBezTo>
                    <a:pt x="6373" y="1087"/>
                    <a:pt x="6637" y="1169"/>
                    <a:pt x="6900" y="1169"/>
                  </a:cubicBezTo>
                  <a:cubicBezTo>
                    <a:pt x="7163" y="1169"/>
                    <a:pt x="7426" y="1087"/>
                    <a:pt x="7661" y="922"/>
                  </a:cubicBezTo>
                  <a:lnTo>
                    <a:pt x="8289" y="483"/>
                  </a:lnTo>
                  <a:cubicBezTo>
                    <a:pt x="8483" y="346"/>
                    <a:pt x="8702" y="278"/>
                    <a:pt x="8921" y="278"/>
                  </a:cubicBezTo>
                  <a:cubicBezTo>
                    <a:pt x="9139" y="278"/>
                    <a:pt x="9358" y="346"/>
                    <a:pt x="9553" y="483"/>
                  </a:cubicBezTo>
                  <a:lnTo>
                    <a:pt x="10180" y="922"/>
                  </a:lnTo>
                  <a:cubicBezTo>
                    <a:pt x="10415" y="1087"/>
                    <a:pt x="10678" y="1169"/>
                    <a:pt x="10942" y="1169"/>
                  </a:cubicBezTo>
                  <a:cubicBezTo>
                    <a:pt x="11205" y="1169"/>
                    <a:pt x="11468" y="1087"/>
                    <a:pt x="11703" y="922"/>
                  </a:cubicBezTo>
                  <a:lnTo>
                    <a:pt x="12330" y="483"/>
                  </a:lnTo>
                  <a:cubicBezTo>
                    <a:pt x="12525" y="346"/>
                    <a:pt x="12744" y="278"/>
                    <a:pt x="12962" y="278"/>
                  </a:cubicBezTo>
                  <a:cubicBezTo>
                    <a:pt x="13181" y="278"/>
                    <a:pt x="13399" y="346"/>
                    <a:pt x="13594" y="483"/>
                  </a:cubicBezTo>
                  <a:cubicBezTo>
                    <a:pt x="13614" y="497"/>
                    <a:pt x="13637" y="504"/>
                    <a:pt x="13659" y="504"/>
                  </a:cubicBezTo>
                  <a:cubicBezTo>
                    <a:pt x="13700" y="504"/>
                    <a:pt x="13740" y="481"/>
                    <a:pt x="13763" y="439"/>
                  </a:cubicBezTo>
                  <a:cubicBezTo>
                    <a:pt x="13800" y="373"/>
                    <a:pt x="13781" y="287"/>
                    <a:pt x="13724" y="247"/>
                  </a:cubicBezTo>
                  <a:cubicBezTo>
                    <a:pt x="13489" y="82"/>
                    <a:pt x="13226" y="0"/>
                    <a:pt x="12962" y="0"/>
                  </a:cubicBezTo>
                  <a:cubicBezTo>
                    <a:pt x="12699" y="0"/>
                    <a:pt x="12435" y="82"/>
                    <a:pt x="12200" y="247"/>
                  </a:cubicBezTo>
                  <a:lnTo>
                    <a:pt x="11573" y="686"/>
                  </a:lnTo>
                  <a:cubicBezTo>
                    <a:pt x="11379" y="823"/>
                    <a:pt x="11160" y="891"/>
                    <a:pt x="10942" y="891"/>
                  </a:cubicBezTo>
                  <a:cubicBezTo>
                    <a:pt x="10723" y="891"/>
                    <a:pt x="10504" y="823"/>
                    <a:pt x="10309" y="686"/>
                  </a:cubicBezTo>
                  <a:lnTo>
                    <a:pt x="9682" y="247"/>
                  </a:lnTo>
                  <a:cubicBezTo>
                    <a:pt x="9447" y="82"/>
                    <a:pt x="9184" y="0"/>
                    <a:pt x="8920" y="0"/>
                  </a:cubicBezTo>
                  <a:cubicBezTo>
                    <a:pt x="8657" y="0"/>
                    <a:pt x="8394" y="82"/>
                    <a:pt x="8159" y="247"/>
                  </a:cubicBezTo>
                  <a:lnTo>
                    <a:pt x="7532" y="686"/>
                  </a:lnTo>
                  <a:cubicBezTo>
                    <a:pt x="7337" y="823"/>
                    <a:pt x="7118" y="891"/>
                    <a:pt x="6900" y="891"/>
                  </a:cubicBezTo>
                  <a:cubicBezTo>
                    <a:pt x="6681" y="891"/>
                    <a:pt x="6463" y="823"/>
                    <a:pt x="6268" y="686"/>
                  </a:cubicBezTo>
                  <a:lnTo>
                    <a:pt x="5641" y="247"/>
                  </a:lnTo>
                  <a:cubicBezTo>
                    <a:pt x="5406" y="82"/>
                    <a:pt x="5142" y="0"/>
                    <a:pt x="4879" y="0"/>
                  </a:cubicBezTo>
                  <a:cubicBezTo>
                    <a:pt x="4616" y="0"/>
                    <a:pt x="4352" y="82"/>
                    <a:pt x="4117" y="247"/>
                  </a:cubicBezTo>
                  <a:lnTo>
                    <a:pt x="3491" y="686"/>
                  </a:lnTo>
                  <a:cubicBezTo>
                    <a:pt x="3296" y="823"/>
                    <a:pt x="3077" y="891"/>
                    <a:pt x="2858" y="891"/>
                  </a:cubicBezTo>
                  <a:cubicBezTo>
                    <a:pt x="2640" y="891"/>
                    <a:pt x="2421" y="823"/>
                    <a:pt x="2226" y="686"/>
                  </a:cubicBezTo>
                  <a:lnTo>
                    <a:pt x="1600" y="247"/>
                  </a:lnTo>
                  <a:cubicBezTo>
                    <a:pt x="1365" y="82"/>
                    <a:pt x="1101"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4"/>
            <p:cNvSpPr/>
            <p:nvPr/>
          </p:nvSpPr>
          <p:spPr>
            <a:xfrm>
              <a:off x="4578925" y="4191925"/>
              <a:ext cx="345000" cy="29250"/>
            </a:xfrm>
            <a:custGeom>
              <a:avLst/>
              <a:gdLst/>
              <a:ahLst/>
              <a:cxnLst/>
              <a:rect l="l" t="t" r="r" b="b"/>
              <a:pathLst>
                <a:path w="13800" h="1170" extrusionOk="0">
                  <a:moveTo>
                    <a:pt x="838" y="0"/>
                  </a:moveTo>
                  <a:cubicBezTo>
                    <a:pt x="574" y="0"/>
                    <a:pt x="311" y="82"/>
                    <a:pt x="76" y="247"/>
                  </a:cubicBezTo>
                  <a:cubicBezTo>
                    <a:pt x="18" y="287"/>
                    <a:pt x="0" y="373"/>
                    <a:pt x="37" y="438"/>
                  </a:cubicBezTo>
                  <a:cubicBezTo>
                    <a:pt x="59" y="481"/>
                    <a:pt x="99" y="504"/>
                    <a:pt x="140" y="504"/>
                  </a:cubicBezTo>
                  <a:cubicBezTo>
                    <a:pt x="162" y="504"/>
                    <a:pt x="185" y="497"/>
                    <a:pt x="205" y="483"/>
                  </a:cubicBezTo>
                  <a:cubicBezTo>
                    <a:pt x="400" y="346"/>
                    <a:pt x="619" y="278"/>
                    <a:pt x="838" y="278"/>
                  </a:cubicBezTo>
                  <a:cubicBezTo>
                    <a:pt x="1056" y="278"/>
                    <a:pt x="1275" y="346"/>
                    <a:pt x="1469" y="483"/>
                  </a:cubicBezTo>
                  <a:lnTo>
                    <a:pt x="2097" y="922"/>
                  </a:lnTo>
                  <a:cubicBezTo>
                    <a:pt x="2331" y="1086"/>
                    <a:pt x="2595" y="1169"/>
                    <a:pt x="2858" y="1169"/>
                  </a:cubicBezTo>
                  <a:cubicBezTo>
                    <a:pt x="3122" y="1169"/>
                    <a:pt x="3385" y="1086"/>
                    <a:pt x="3620" y="922"/>
                  </a:cubicBezTo>
                  <a:lnTo>
                    <a:pt x="4246" y="483"/>
                  </a:lnTo>
                  <a:cubicBezTo>
                    <a:pt x="4442" y="346"/>
                    <a:pt x="4660" y="278"/>
                    <a:pt x="4879" y="278"/>
                  </a:cubicBezTo>
                  <a:cubicBezTo>
                    <a:pt x="5098" y="278"/>
                    <a:pt x="5316" y="346"/>
                    <a:pt x="5511" y="483"/>
                  </a:cubicBezTo>
                  <a:lnTo>
                    <a:pt x="6138" y="922"/>
                  </a:lnTo>
                  <a:cubicBezTo>
                    <a:pt x="6373" y="1086"/>
                    <a:pt x="6637" y="1169"/>
                    <a:pt x="6900" y="1169"/>
                  </a:cubicBezTo>
                  <a:cubicBezTo>
                    <a:pt x="7163" y="1169"/>
                    <a:pt x="7426" y="1086"/>
                    <a:pt x="7661" y="922"/>
                  </a:cubicBezTo>
                  <a:lnTo>
                    <a:pt x="8289" y="483"/>
                  </a:lnTo>
                  <a:cubicBezTo>
                    <a:pt x="8484" y="346"/>
                    <a:pt x="8702" y="278"/>
                    <a:pt x="8921" y="278"/>
                  </a:cubicBezTo>
                  <a:cubicBezTo>
                    <a:pt x="9140" y="278"/>
                    <a:pt x="9358" y="346"/>
                    <a:pt x="9553" y="483"/>
                  </a:cubicBezTo>
                  <a:lnTo>
                    <a:pt x="10180" y="922"/>
                  </a:lnTo>
                  <a:cubicBezTo>
                    <a:pt x="10415" y="1086"/>
                    <a:pt x="10678" y="1169"/>
                    <a:pt x="10942" y="1169"/>
                  </a:cubicBezTo>
                  <a:cubicBezTo>
                    <a:pt x="11205" y="1169"/>
                    <a:pt x="11468" y="1086"/>
                    <a:pt x="11703" y="922"/>
                  </a:cubicBezTo>
                  <a:lnTo>
                    <a:pt x="12330" y="483"/>
                  </a:lnTo>
                  <a:cubicBezTo>
                    <a:pt x="12525" y="346"/>
                    <a:pt x="12744" y="278"/>
                    <a:pt x="12962" y="278"/>
                  </a:cubicBezTo>
                  <a:cubicBezTo>
                    <a:pt x="13181" y="278"/>
                    <a:pt x="13399" y="346"/>
                    <a:pt x="13594" y="483"/>
                  </a:cubicBezTo>
                  <a:cubicBezTo>
                    <a:pt x="13614" y="497"/>
                    <a:pt x="13637" y="504"/>
                    <a:pt x="13659" y="504"/>
                  </a:cubicBezTo>
                  <a:cubicBezTo>
                    <a:pt x="13700" y="504"/>
                    <a:pt x="13740" y="481"/>
                    <a:pt x="13763" y="438"/>
                  </a:cubicBezTo>
                  <a:cubicBezTo>
                    <a:pt x="13800" y="373"/>
                    <a:pt x="13781" y="287"/>
                    <a:pt x="13724" y="247"/>
                  </a:cubicBezTo>
                  <a:cubicBezTo>
                    <a:pt x="13489" y="82"/>
                    <a:pt x="13226" y="0"/>
                    <a:pt x="12962" y="0"/>
                  </a:cubicBezTo>
                  <a:cubicBezTo>
                    <a:pt x="12699" y="0"/>
                    <a:pt x="12435" y="82"/>
                    <a:pt x="12200" y="247"/>
                  </a:cubicBezTo>
                  <a:lnTo>
                    <a:pt x="11573" y="686"/>
                  </a:lnTo>
                  <a:cubicBezTo>
                    <a:pt x="11379" y="823"/>
                    <a:pt x="11160" y="891"/>
                    <a:pt x="10942" y="891"/>
                  </a:cubicBezTo>
                  <a:cubicBezTo>
                    <a:pt x="10723" y="891"/>
                    <a:pt x="10504" y="823"/>
                    <a:pt x="10309" y="686"/>
                  </a:cubicBezTo>
                  <a:lnTo>
                    <a:pt x="9682" y="247"/>
                  </a:lnTo>
                  <a:cubicBezTo>
                    <a:pt x="9447" y="82"/>
                    <a:pt x="9184" y="0"/>
                    <a:pt x="8920" y="0"/>
                  </a:cubicBezTo>
                  <a:cubicBezTo>
                    <a:pt x="8657" y="0"/>
                    <a:pt x="8394" y="82"/>
                    <a:pt x="8159" y="247"/>
                  </a:cubicBezTo>
                  <a:lnTo>
                    <a:pt x="7532" y="686"/>
                  </a:lnTo>
                  <a:cubicBezTo>
                    <a:pt x="7337" y="823"/>
                    <a:pt x="7118" y="891"/>
                    <a:pt x="6900" y="891"/>
                  </a:cubicBezTo>
                  <a:cubicBezTo>
                    <a:pt x="6681" y="891"/>
                    <a:pt x="6463" y="823"/>
                    <a:pt x="6268" y="686"/>
                  </a:cubicBezTo>
                  <a:lnTo>
                    <a:pt x="5641" y="247"/>
                  </a:lnTo>
                  <a:cubicBezTo>
                    <a:pt x="5406" y="82"/>
                    <a:pt x="5142" y="0"/>
                    <a:pt x="4879" y="0"/>
                  </a:cubicBezTo>
                  <a:cubicBezTo>
                    <a:pt x="4616" y="0"/>
                    <a:pt x="4352" y="82"/>
                    <a:pt x="4117" y="247"/>
                  </a:cubicBezTo>
                  <a:lnTo>
                    <a:pt x="3491" y="686"/>
                  </a:lnTo>
                  <a:cubicBezTo>
                    <a:pt x="3296" y="823"/>
                    <a:pt x="3077" y="891"/>
                    <a:pt x="2858" y="891"/>
                  </a:cubicBezTo>
                  <a:cubicBezTo>
                    <a:pt x="2640" y="891"/>
                    <a:pt x="2421" y="823"/>
                    <a:pt x="2226" y="686"/>
                  </a:cubicBezTo>
                  <a:lnTo>
                    <a:pt x="1600" y="247"/>
                  </a:lnTo>
                  <a:cubicBezTo>
                    <a:pt x="1365" y="82"/>
                    <a:pt x="1101"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4"/>
            <p:cNvSpPr/>
            <p:nvPr/>
          </p:nvSpPr>
          <p:spPr>
            <a:xfrm>
              <a:off x="5225525" y="4518150"/>
              <a:ext cx="345000" cy="316800"/>
            </a:xfrm>
            <a:custGeom>
              <a:avLst/>
              <a:gdLst/>
              <a:ahLst/>
              <a:cxnLst/>
              <a:rect l="l" t="t" r="r" b="b"/>
              <a:pathLst>
                <a:path w="13800" h="12672" extrusionOk="0">
                  <a:moveTo>
                    <a:pt x="838" y="1"/>
                  </a:moveTo>
                  <a:cubicBezTo>
                    <a:pt x="574" y="1"/>
                    <a:pt x="311" y="83"/>
                    <a:pt x="76" y="248"/>
                  </a:cubicBezTo>
                  <a:cubicBezTo>
                    <a:pt x="18" y="288"/>
                    <a:pt x="0" y="374"/>
                    <a:pt x="36" y="439"/>
                  </a:cubicBezTo>
                  <a:cubicBezTo>
                    <a:pt x="59" y="482"/>
                    <a:pt x="99" y="505"/>
                    <a:pt x="140" y="505"/>
                  </a:cubicBezTo>
                  <a:cubicBezTo>
                    <a:pt x="162" y="505"/>
                    <a:pt x="185" y="498"/>
                    <a:pt x="205" y="484"/>
                  </a:cubicBezTo>
                  <a:cubicBezTo>
                    <a:pt x="400" y="348"/>
                    <a:pt x="619" y="280"/>
                    <a:pt x="837" y="280"/>
                  </a:cubicBezTo>
                  <a:cubicBezTo>
                    <a:pt x="1056" y="280"/>
                    <a:pt x="1274" y="348"/>
                    <a:pt x="1469" y="484"/>
                  </a:cubicBezTo>
                  <a:lnTo>
                    <a:pt x="2096" y="924"/>
                  </a:lnTo>
                  <a:cubicBezTo>
                    <a:pt x="2331" y="1088"/>
                    <a:pt x="2595" y="1171"/>
                    <a:pt x="2858" y="1171"/>
                  </a:cubicBezTo>
                  <a:cubicBezTo>
                    <a:pt x="3122" y="1171"/>
                    <a:pt x="3385" y="1088"/>
                    <a:pt x="3620" y="924"/>
                  </a:cubicBezTo>
                  <a:lnTo>
                    <a:pt x="4246" y="484"/>
                  </a:lnTo>
                  <a:cubicBezTo>
                    <a:pt x="4441" y="348"/>
                    <a:pt x="4660" y="280"/>
                    <a:pt x="4879" y="280"/>
                  </a:cubicBezTo>
                  <a:cubicBezTo>
                    <a:pt x="5097" y="280"/>
                    <a:pt x="5316" y="348"/>
                    <a:pt x="5511" y="484"/>
                  </a:cubicBezTo>
                  <a:lnTo>
                    <a:pt x="6137" y="924"/>
                  </a:lnTo>
                  <a:cubicBezTo>
                    <a:pt x="6372" y="1088"/>
                    <a:pt x="6636" y="1170"/>
                    <a:pt x="6899" y="1170"/>
                  </a:cubicBezTo>
                  <a:cubicBezTo>
                    <a:pt x="7163" y="1170"/>
                    <a:pt x="7426" y="1088"/>
                    <a:pt x="7661" y="924"/>
                  </a:cubicBezTo>
                  <a:lnTo>
                    <a:pt x="8288" y="484"/>
                  </a:lnTo>
                  <a:cubicBezTo>
                    <a:pt x="8483" y="348"/>
                    <a:pt x="8701" y="280"/>
                    <a:pt x="8920" y="280"/>
                  </a:cubicBezTo>
                  <a:cubicBezTo>
                    <a:pt x="9139" y="280"/>
                    <a:pt x="9357" y="348"/>
                    <a:pt x="9552" y="484"/>
                  </a:cubicBezTo>
                  <a:lnTo>
                    <a:pt x="10180" y="924"/>
                  </a:lnTo>
                  <a:cubicBezTo>
                    <a:pt x="10415" y="1088"/>
                    <a:pt x="10678" y="1171"/>
                    <a:pt x="10941" y="1171"/>
                  </a:cubicBezTo>
                  <a:cubicBezTo>
                    <a:pt x="11205" y="1171"/>
                    <a:pt x="11468" y="1088"/>
                    <a:pt x="11702" y="924"/>
                  </a:cubicBezTo>
                  <a:lnTo>
                    <a:pt x="12330" y="484"/>
                  </a:lnTo>
                  <a:cubicBezTo>
                    <a:pt x="12525" y="348"/>
                    <a:pt x="12743" y="280"/>
                    <a:pt x="12962" y="280"/>
                  </a:cubicBezTo>
                  <a:cubicBezTo>
                    <a:pt x="13181" y="280"/>
                    <a:pt x="13399" y="348"/>
                    <a:pt x="13594" y="484"/>
                  </a:cubicBezTo>
                  <a:cubicBezTo>
                    <a:pt x="13614" y="498"/>
                    <a:pt x="13636" y="505"/>
                    <a:pt x="13659" y="505"/>
                  </a:cubicBezTo>
                  <a:cubicBezTo>
                    <a:pt x="13700" y="505"/>
                    <a:pt x="13740" y="482"/>
                    <a:pt x="13763" y="439"/>
                  </a:cubicBezTo>
                  <a:cubicBezTo>
                    <a:pt x="13800" y="374"/>
                    <a:pt x="13781" y="288"/>
                    <a:pt x="13724" y="248"/>
                  </a:cubicBezTo>
                  <a:cubicBezTo>
                    <a:pt x="13489" y="83"/>
                    <a:pt x="13226" y="1"/>
                    <a:pt x="12962" y="1"/>
                  </a:cubicBezTo>
                  <a:cubicBezTo>
                    <a:pt x="12699" y="1"/>
                    <a:pt x="12435" y="83"/>
                    <a:pt x="12200" y="248"/>
                  </a:cubicBezTo>
                  <a:lnTo>
                    <a:pt x="11573" y="688"/>
                  </a:lnTo>
                  <a:cubicBezTo>
                    <a:pt x="11378" y="824"/>
                    <a:pt x="11160" y="892"/>
                    <a:pt x="10941" y="892"/>
                  </a:cubicBezTo>
                  <a:cubicBezTo>
                    <a:pt x="10722" y="892"/>
                    <a:pt x="10504" y="824"/>
                    <a:pt x="10309" y="688"/>
                  </a:cubicBezTo>
                  <a:lnTo>
                    <a:pt x="9682" y="248"/>
                  </a:lnTo>
                  <a:cubicBezTo>
                    <a:pt x="9447" y="83"/>
                    <a:pt x="9184" y="1"/>
                    <a:pt x="8920" y="1"/>
                  </a:cubicBezTo>
                  <a:cubicBezTo>
                    <a:pt x="8657" y="1"/>
                    <a:pt x="8394" y="83"/>
                    <a:pt x="8159" y="248"/>
                  </a:cubicBezTo>
                  <a:lnTo>
                    <a:pt x="7532" y="688"/>
                  </a:lnTo>
                  <a:cubicBezTo>
                    <a:pt x="7337" y="824"/>
                    <a:pt x="7118" y="893"/>
                    <a:pt x="6899" y="893"/>
                  </a:cubicBezTo>
                  <a:cubicBezTo>
                    <a:pt x="6681" y="893"/>
                    <a:pt x="6462" y="824"/>
                    <a:pt x="6267" y="688"/>
                  </a:cubicBezTo>
                  <a:lnTo>
                    <a:pt x="5641" y="248"/>
                  </a:lnTo>
                  <a:cubicBezTo>
                    <a:pt x="5406" y="83"/>
                    <a:pt x="5142" y="1"/>
                    <a:pt x="4879" y="1"/>
                  </a:cubicBezTo>
                  <a:cubicBezTo>
                    <a:pt x="4615" y="1"/>
                    <a:pt x="4352" y="83"/>
                    <a:pt x="4117" y="248"/>
                  </a:cubicBezTo>
                  <a:lnTo>
                    <a:pt x="3491" y="688"/>
                  </a:lnTo>
                  <a:cubicBezTo>
                    <a:pt x="3296" y="824"/>
                    <a:pt x="3077" y="893"/>
                    <a:pt x="2858" y="893"/>
                  </a:cubicBezTo>
                  <a:cubicBezTo>
                    <a:pt x="2640" y="893"/>
                    <a:pt x="2421" y="824"/>
                    <a:pt x="2226" y="688"/>
                  </a:cubicBezTo>
                  <a:lnTo>
                    <a:pt x="1599" y="248"/>
                  </a:lnTo>
                  <a:cubicBezTo>
                    <a:pt x="1364" y="83"/>
                    <a:pt x="1101" y="1"/>
                    <a:pt x="838" y="1"/>
                  </a:cubicBezTo>
                  <a:close/>
                  <a:moveTo>
                    <a:pt x="838" y="1150"/>
                  </a:moveTo>
                  <a:cubicBezTo>
                    <a:pt x="574" y="1150"/>
                    <a:pt x="311" y="1232"/>
                    <a:pt x="76" y="1396"/>
                  </a:cubicBezTo>
                  <a:cubicBezTo>
                    <a:pt x="18" y="1437"/>
                    <a:pt x="0" y="1522"/>
                    <a:pt x="36" y="1587"/>
                  </a:cubicBezTo>
                  <a:cubicBezTo>
                    <a:pt x="59" y="1630"/>
                    <a:pt x="99" y="1653"/>
                    <a:pt x="140" y="1653"/>
                  </a:cubicBezTo>
                  <a:cubicBezTo>
                    <a:pt x="162" y="1653"/>
                    <a:pt x="185" y="1646"/>
                    <a:pt x="205" y="1632"/>
                  </a:cubicBezTo>
                  <a:cubicBezTo>
                    <a:pt x="400" y="1496"/>
                    <a:pt x="619" y="1428"/>
                    <a:pt x="837" y="1428"/>
                  </a:cubicBezTo>
                  <a:cubicBezTo>
                    <a:pt x="1056" y="1428"/>
                    <a:pt x="1274" y="1496"/>
                    <a:pt x="1469" y="1632"/>
                  </a:cubicBezTo>
                  <a:lnTo>
                    <a:pt x="2096" y="2072"/>
                  </a:lnTo>
                  <a:cubicBezTo>
                    <a:pt x="2331" y="2236"/>
                    <a:pt x="2595" y="2319"/>
                    <a:pt x="2858" y="2319"/>
                  </a:cubicBezTo>
                  <a:cubicBezTo>
                    <a:pt x="3122" y="2319"/>
                    <a:pt x="3385" y="2236"/>
                    <a:pt x="3620" y="2072"/>
                  </a:cubicBezTo>
                  <a:lnTo>
                    <a:pt x="4246" y="1632"/>
                  </a:lnTo>
                  <a:cubicBezTo>
                    <a:pt x="4441" y="1496"/>
                    <a:pt x="4660" y="1428"/>
                    <a:pt x="4879" y="1428"/>
                  </a:cubicBezTo>
                  <a:cubicBezTo>
                    <a:pt x="5097" y="1428"/>
                    <a:pt x="5316" y="1496"/>
                    <a:pt x="5511" y="1632"/>
                  </a:cubicBezTo>
                  <a:lnTo>
                    <a:pt x="6137" y="2072"/>
                  </a:lnTo>
                  <a:cubicBezTo>
                    <a:pt x="6372" y="2236"/>
                    <a:pt x="6636" y="2318"/>
                    <a:pt x="6899" y="2318"/>
                  </a:cubicBezTo>
                  <a:cubicBezTo>
                    <a:pt x="7163" y="2318"/>
                    <a:pt x="7426" y="2236"/>
                    <a:pt x="7661" y="2072"/>
                  </a:cubicBezTo>
                  <a:lnTo>
                    <a:pt x="8288" y="1632"/>
                  </a:lnTo>
                  <a:cubicBezTo>
                    <a:pt x="8484" y="1496"/>
                    <a:pt x="8702" y="1428"/>
                    <a:pt x="8921" y="1428"/>
                  </a:cubicBezTo>
                  <a:cubicBezTo>
                    <a:pt x="9139" y="1428"/>
                    <a:pt x="9358" y="1496"/>
                    <a:pt x="9552" y="1632"/>
                  </a:cubicBezTo>
                  <a:lnTo>
                    <a:pt x="10180" y="2072"/>
                  </a:lnTo>
                  <a:cubicBezTo>
                    <a:pt x="10415" y="2236"/>
                    <a:pt x="10678" y="2319"/>
                    <a:pt x="10942" y="2319"/>
                  </a:cubicBezTo>
                  <a:cubicBezTo>
                    <a:pt x="11205" y="2319"/>
                    <a:pt x="11468" y="2236"/>
                    <a:pt x="11703" y="2072"/>
                  </a:cubicBezTo>
                  <a:lnTo>
                    <a:pt x="12330" y="1632"/>
                  </a:lnTo>
                  <a:cubicBezTo>
                    <a:pt x="12525" y="1496"/>
                    <a:pt x="12743" y="1428"/>
                    <a:pt x="12962" y="1428"/>
                  </a:cubicBezTo>
                  <a:cubicBezTo>
                    <a:pt x="13181" y="1428"/>
                    <a:pt x="13399" y="1496"/>
                    <a:pt x="13595" y="1632"/>
                  </a:cubicBezTo>
                  <a:cubicBezTo>
                    <a:pt x="13615" y="1646"/>
                    <a:pt x="13637" y="1653"/>
                    <a:pt x="13659" y="1653"/>
                  </a:cubicBezTo>
                  <a:cubicBezTo>
                    <a:pt x="13700" y="1653"/>
                    <a:pt x="13740" y="1630"/>
                    <a:pt x="13763" y="1587"/>
                  </a:cubicBezTo>
                  <a:cubicBezTo>
                    <a:pt x="13800" y="1522"/>
                    <a:pt x="13781" y="1437"/>
                    <a:pt x="13724" y="1396"/>
                  </a:cubicBezTo>
                  <a:cubicBezTo>
                    <a:pt x="13489" y="1232"/>
                    <a:pt x="13226" y="1150"/>
                    <a:pt x="12962" y="1150"/>
                  </a:cubicBezTo>
                  <a:cubicBezTo>
                    <a:pt x="12699" y="1150"/>
                    <a:pt x="12435" y="1232"/>
                    <a:pt x="12200" y="1396"/>
                  </a:cubicBezTo>
                  <a:lnTo>
                    <a:pt x="11573" y="1836"/>
                  </a:lnTo>
                  <a:cubicBezTo>
                    <a:pt x="11378" y="1972"/>
                    <a:pt x="11160" y="2041"/>
                    <a:pt x="10941" y="2041"/>
                  </a:cubicBezTo>
                  <a:cubicBezTo>
                    <a:pt x="10723" y="2041"/>
                    <a:pt x="10504" y="1972"/>
                    <a:pt x="10309" y="1836"/>
                  </a:cubicBezTo>
                  <a:lnTo>
                    <a:pt x="9682" y="1396"/>
                  </a:lnTo>
                  <a:cubicBezTo>
                    <a:pt x="9447" y="1232"/>
                    <a:pt x="9184" y="1150"/>
                    <a:pt x="8920" y="1150"/>
                  </a:cubicBezTo>
                  <a:cubicBezTo>
                    <a:pt x="8657" y="1150"/>
                    <a:pt x="8394" y="1232"/>
                    <a:pt x="8159" y="1396"/>
                  </a:cubicBezTo>
                  <a:lnTo>
                    <a:pt x="7532" y="1836"/>
                  </a:lnTo>
                  <a:cubicBezTo>
                    <a:pt x="7337" y="1972"/>
                    <a:pt x="7118" y="2041"/>
                    <a:pt x="6899" y="2041"/>
                  </a:cubicBezTo>
                  <a:cubicBezTo>
                    <a:pt x="6681" y="2041"/>
                    <a:pt x="6462" y="1972"/>
                    <a:pt x="6268" y="1836"/>
                  </a:cubicBezTo>
                  <a:lnTo>
                    <a:pt x="5641" y="1396"/>
                  </a:lnTo>
                  <a:cubicBezTo>
                    <a:pt x="5406" y="1232"/>
                    <a:pt x="5142" y="1150"/>
                    <a:pt x="4879" y="1150"/>
                  </a:cubicBezTo>
                  <a:cubicBezTo>
                    <a:pt x="4615" y="1150"/>
                    <a:pt x="4352" y="1232"/>
                    <a:pt x="4117" y="1396"/>
                  </a:cubicBezTo>
                  <a:lnTo>
                    <a:pt x="3491" y="1836"/>
                  </a:lnTo>
                  <a:cubicBezTo>
                    <a:pt x="3296" y="1972"/>
                    <a:pt x="3077" y="2041"/>
                    <a:pt x="2858" y="2041"/>
                  </a:cubicBezTo>
                  <a:cubicBezTo>
                    <a:pt x="2640" y="2041"/>
                    <a:pt x="2421" y="1972"/>
                    <a:pt x="2226" y="1836"/>
                  </a:cubicBezTo>
                  <a:lnTo>
                    <a:pt x="1599" y="1396"/>
                  </a:lnTo>
                  <a:cubicBezTo>
                    <a:pt x="1364" y="1232"/>
                    <a:pt x="1101" y="1150"/>
                    <a:pt x="838" y="1150"/>
                  </a:cubicBezTo>
                  <a:close/>
                  <a:moveTo>
                    <a:pt x="4878" y="2298"/>
                  </a:moveTo>
                  <a:cubicBezTo>
                    <a:pt x="4615" y="2298"/>
                    <a:pt x="4352" y="2380"/>
                    <a:pt x="4117" y="2545"/>
                  </a:cubicBezTo>
                  <a:lnTo>
                    <a:pt x="3491" y="2984"/>
                  </a:lnTo>
                  <a:cubicBezTo>
                    <a:pt x="3296" y="3120"/>
                    <a:pt x="3077" y="3189"/>
                    <a:pt x="2858" y="3189"/>
                  </a:cubicBezTo>
                  <a:cubicBezTo>
                    <a:pt x="2640" y="3189"/>
                    <a:pt x="2421" y="3120"/>
                    <a:pt x="2226" y="2984"/>
                  </a:cubicBezTo>
                  <a:lnTo>
                    <a:pt x="1599" y="2545"/>
                  </a:lnTo>
                  <a:cubicBezTo>
                    <a:pt x="1364" y="2380"/>
                    <a:pt x="1101" y="2298"/>
                    <a:pt x="838" y="2298"/>
                  </a:cubicBezTo>
                  <a:cubicBezTo>
                    <a:pt x="574" y="2298"/>
                    <a:pt x="311" y="2380"/>
                    <a:pt x="76" y="2545"/>
                  </a:cubicBezTo>
                  <a:cubicBezTo>
                    <a:pt x="18" y="2585"/>
                    <a:pt x="0" y="2670"/>
                    <a:pt x="36" y="2735"/>
                  </a:cubicBezTo>
                  <a:cubicBezTo>
                    <a:pt x="59" y="2778"/>
                    <a:pt x="100" y="2802"/>
                    <a:pt x="141" y="2802"/>
                  </a:cubicBezTo>
                  <a:cubicBezTo>
                    <a:pt x="163" y="2802"/>
                    <a:pt x="185" y="2795"/>
                    <a:pt x="205" y="2781"/>
                  </a:cubicBezTo>
                  <a:cubicBezTo>
                    <a:pt x="400" y="2644"/>
                    <a:pt x="619" y="2576"/>
                    <a:pt x="837" y="2576"/>
                  </a:cubicBezTo>
                  <a:cubicBezTo>
                    <a:pt x="1056" y="2576"/>
                    <a:pt x="1274" y="2644"/>
                    <a:pt x="1469" y="2781"/>
                  </a:cubicBezTo>
                  <a:lnTo>
                    <a:pt x="2096" y="3220"/>
                  </a:lnTo>
                  <a:cubicBezTo>
                    <a:pt x="2331" y="3384"/>
                    <a:pt x="2595" y="3467"/>
                    <a:pt x="2858" y="3467"/>
                  </a:cubicBezTo>
                  <a:cubicBezTo>
                    <a:pt x="3122" y="3467"/>
                    <a:pt x="3385" y="3384"/>
                    <a:pt x="3620" y="3220"/>
                  </a:cubicBezTo>
                  <a:lnTo>
                    <a:pt x="4246" y="2781"/>
                  </a:lnTo>
                  <a:cubicBezTo>
                    <a:pt x="4441" y="2644"/>
                    <a:pt x="4660" y="2576"/>
                    <a:pt x="4879" y="2576"/>
                  </a:cubicBezTo>
                  <a:cubicBezTo>
                    <a:pt x="5097" y="2576"/>
                    <a:pt x="5316" y="2644"/>
                    <a:pt x="5511" y="2781"/>
                  </a:cubicBezTo>
                  <a:lnTo>
                    <a:pt x="6137" y="3220"/>
                  </a:lnTo>
                  <a:cubicBezTo>
                    <a:pt x="6372" y="3384"/>
                    <a:pt x="6636" y="3466"/>
                    <a:pt x="6899" y="3466"/>
                  </a:cubicBezTo>
                  <a:cubicBezTo>
                    <a:pt x="7163" y="3466"/>
                    <a:pt x="7426" y="3384"/>
                    <a:pt x="7661" y="3220"/>
                  </a:cubicBezTo>
                  <a:lnTo>
                    <a:pt x="8288" y="2781"/>
                  </a:lnTo>
                  <a:cubicBezTo>
                    <a:pt x="8484" y="2644"/>
                    <a:pt x="8702" y="2576"/>
                    <a:pt x="8921" y="2576"/>
                  </a:cubicBezTo>
                  <a:cubicBezTo>
                    <a:pt x="9139" y="2576"/>
                    <a:pt x="9358" y="2644"/>
                    <a:pt x="9552" y="2781"/>
                  </a:cubicBezTo>
                  <a:lnTo>
                    <a:pt x="10180" y="3220"/>
                  </a:lnTo>
                  <a:cubicBezTo>
                    <a:pt x="10415" y="3384"/>
                    <a:pt x="10678" y="3467"/>
                    <a:pt x="10942" y="3467"/>
                  </a:cubicBezTo>
                  <a:cubicBezTo>
                    <a:pt x="11205" y="3467"/>
                    <a:pt x="11468" y="3384"/>
                    <a:pt x="11703" y="3220"/>
                  </a:cubicBezTo>
                  <a:lnTo>
                    <a:pt x="12330" y="2781"/>
                  </a:lnTo>
                  <a:cubicBezTo>
                    <a:pt x="12525" y="2644"/>
                    <a:pt x="12743" y="2576"/>
                    <a:pt x="12962" y="2576"/>
                  </a:cubicBezTo>
                  <a:cubicBezTo>
                    <a:pt x="13181" y="2576"/>
                    <a:pt x="13399" y="2644"/>
                    <a:pt x="13595" y="2781"/>
                  </a:cubicBezTo>
                  <a:cubicBezTo>
                    <a:pt x="13614" y="2795"/>
                    <a:pt x="13636" y="2802"/>
                    <a:pt x="13658" y="2802"/>
                  </a:cubicBezTo>
                  <a:cubicBezTo>
                    <a:pt x="13700" y="2802"/>
                    <a:pt x="13740" y="2778"/>
                    <a:pt x="13763" y="2735"/>
                  </a:cubicBezTo>
                  <a:cubicBezTo>
                    <a:pt x="13800" y="2670"/>
                    <a:pt x="13781" y="2585"/>
                    <a:pt x="13724" y="2545"/>
                  </a:cubicBezTo>
                  <a:cubicBezTo>
                    <a:pt x="13489" y="2380"/>
                    <a:pt x="13226" y="2298"/>
                    <a:pt x="12962" y="2298"/>
                  </a:cubicBezTo>
                  <a:cubicBezTo>
                    <a:pt x="12699" y="2298"/>
                    <a:pt x="12435" y="2380"/>
                    <a:pt x="12200" y="2545"/>
                  </a:cubicBezTo>
                  <a:lnTo>
                    <a:pt x="11573" y="2984"/>
                  </a:lnTo>
                  <a:cubicBezTo>
                    <a:pt x="11378" y="3120"/>
                    <a:pt x="11160" y="3189"/>
                    <a:pt x="10941" y="3189"/>
                  </a:cubicBezTo>
                  <a:cubicBezTo>
                    <a:pt x="10723" y="3189"/>
                    <a:pt x="10504" y="3120"/>
                    <a:pt x="10309" y="2984"/>
                  </a:cubicBezTo>
                  <a:lnTo>
                    <a:pt x="9682" y="2545"/>
                  </a:lnTo>
                  <a:cubicBezTo>
                    <a:pt x="9447" y="2380"/>
                    <a:pt x="9183" y="2298"/>
                    <a:pt x="8920" y="2298"/>
                  </a:cubicBezTo>
                  <a:cubicBezTo>
                    <a:pt x="8657" y="2298"/>
                    <a:pt x="8394" y="2380"/>
                    <a:pt x="8159" y="2545"/>
                  </a:cubicBezTo>
                  <a:lnTo>
                    <a:pt x="7532" y="2984"/>
                  </a:lnTo>
                  <a:cubicBezTo>
                    <a:pt x="7337" y="3120"/>
                    <a:pt x="7118" y="3189"/>
                    <a:pt x="6899" y="3189"/>
                  </a:cubicBezTo>
                  <a:cubicBezTo>
                    <a:pt x="6681" y="3189"/>
                    <a:pt x="6462" y="3120"/>
                    <a:pt x="6268" y="2984"/>
                  </a:cubicBezTo>
                  <a:lnTo>
                    <a:pt x="5641" y="2545"/>
                  </a:lnTo>
                  <a:cubicBezTo>
                    <a:pt x="5405" y="2380"/>
                    <a:pt x="5142" y="2298"/>
                    <a:pt x="4878" y="2298"/>
                  </a:cubicBezTo>
                  <a:close/>
                  <a:moveTo>
                    <a:pt x="838" y="3446"/>
                  </a:moveTo>
                  <a:cubicBezTo>
                    <a:pt x="574" y="3446"/>
                    <a:pt x="311" y="3528"/>
                    <a:pt x="76" y="3692"/>
                  </a:cubicBezTo>
                  <a:cubicBezTo>
                    <a:pt x="18" y="3733"/>
                    <a:pt x="0" y="3818"/>
                    <a:pt x="36" y="3883"/>
                  </a:cubicBezTo>
                  <a:cubicBezTo>
                    <a:pt x="59" y="3926"/>
                    <a:pt x="99" y="3949"/>
                    <a:pt x="140" y="3949"/>
                  </a:cubicBezTo>
                  <a:cubicBezTo>
                    <a:pt x="162" y="3949"/>
                    <a:pt x="185" y="3942"/>
                    <a:pt x="205" y="3928"/>
                  </a:cubicBezTo>
                  <a:cubicBezTo>
                    <a:pt x="400" y="3792"/>
                    <a:pt x="619" y="3724"/>
                    <a:pt x="837" y="3724"/>
                  </a:cubicBezTo>
                  <a:cubicBezTo>
                    <a:pt x="1056" y="3724"/>
                    <a:pt x="1274" y="3792"/>
                    <a:pt x="1469" y="3928"/>
                  </a:cubicBezTo>
                  <a:lnTo>
                    <a:pt x="2096" y="4368"/>
                  </a:lnTo>
                  <a:cubicBezTo>
                    <a:pt x="2331" y="4532"/>
                    <a:pt x="2595" y="4615"/>
                    <a:pt x="2858" y="4615"/>
                  </a:cubicBezTo>
                  <a:cubicBezTo>
                    <a:pt x="3122" y="4615"/>
                    <a:pt x="3385" y="4532"/>
                    <a:pt x="3620" y="4368"/>
                  </a:cubicBezTo>
                  <a:lnTo>
                    <a:pt x="4246" y="3928"/>
                  </a:lnTo>
                  <a:cubicBezTo>
                    <a:pt x="4441" y="3792"/>
                    <a:pt x="4660" y="3724"/>
                    <a:pt x="4879" y="3724"/>
                  </a:cubicBezTo>
                  <a:cubicBezTo>
                    <a:pt x="5097" y="3724"/>
                    <a:pt x="5316" y="3792"/>
                    <a:pt x="5511" y="3928"/>
                  </a:cubicBezTo>
                  <a:lnTo>
                    <a:pt x="6137" y="4368"/>
                  </a:lnTo>
                  <a:cubicBezTo>
                    <a:pt x="6372" y="4532"/>
                    <a:pt x="6636" y="4614"/>
                    <a:pt x="6899" y="4614"/>
                  </a:cubicBezTo>
                  <a:cubicBezTo>
                    <a:pt x="7163" y="4614"/>
                    <a:pt x="7426" y="4532"/>
                    <a:pt x="7661" y="4368"/>
                  </a:cubicBezTo>
                  <a:lnTo>
                    <a:pt x="8288" y="3928"/>
                  </a:lnTo>
                  <a:cubicBezTo>
                    <a:pt x="8483" y="3792"/>
                    <a:pt x="8702" y="3724"/>
                    <a:pt x="8920" y="3724"/>
                  </a:cubicBezTo>
                  <a:cubicBezTo>
                    <a:pt x="9139" y="3724"/>
                    <a:pt x="9358" y="3792"/>
                    <a:pt x="9552" y="3928"/>
                  </a:cubicBezTo>
                  <a:lnTo>
                    <a:pt x="10180" y="4368"/>
                  </a:lnTo>
                  <a:cubicBezTo>
                    <a:pt x="10415" y="4532"/>
                    <a:pt x="10678" y="4615"/>
                    <a:pt x="10942" y="4615"/>
                  </a:cubicBezTo>
                  <a:cubicBezTo>
                    <a:pt x="11205" y="4615"/>
                    <a:pt x="11468" y="4532"/>
                    <a:pt x="11703" y="4368"/>
                  </a:cubicBezTo>
                  <a:lnTo>
                    <a:pt x="12330" y="3928"/>
                  </a:lnTo>
                  <a:cubicBezTo>
                    <a:pt x="12525" y="3792"/>
                    <a:pt x="12743" y="3724"/>
                    <a:pt x="12962" y="3724"/>
                  </a:cubicBezTo>
                  <a:cubicBezTo>
                    <a:pt x="13181" y="3724"/>
                    <a:pt x="13399" y="3792"/>
                    <a:pt x="13595" y="3928"/>
                  </a:cubicBezTo>
                  <a:cubicBezTo>
                    <a:pt x="13615" y="3942"/>
                    <a:pt x="13637" y="3949"/>
                    <a:pt x="13659" y="3949"/>
                  </a:cubicBezTo>
                  <a:cubicBezTo>
                    <a:pt x="13700" y="3949"/>
                    <a:pt x="13740" y="3926"/>
                    <a:pt x="13763" y="3883"/>
                  </a:cubicBezTo>
                  <a:cubicBezTo>
                    <a:pt x="13800" y="3818"/>
                    <a:pt x="13781" y="3733"/>
                    <a:pt x="13724" y="3692"/>
                  </a:cubicBezTo>
                  <a:cubicBezTo>
                    <a:pt x="13489" y="3528"/>
                    <a:pt x="13226" y="3446"/>
                    <a:pt x="12962" y="3446"/>
                  </a:cubicBezTo>
                  <a:cubicBezTo>
                    <a:pt x="12699" y="3446"/>
                    <a:pt x="12435" y="3528"/>
                    <a:pt x="12200" y="3692"/>
                  </a:cubicBezTo>
                  <a:lnTo>
                    <a:pt x="11573" y="4132"/>
                  </a:lnTo>
                  <a:cubicBezTo>
                    <a:pt x="11378" y="4268"/>
                    <a:pt x="11160" y="4337"/>
                    <a:pt x="10941" y="4337"/>
                  </a:cubicBezTo>
                  <a:cubicBezTo>
                    <a:pt x="10723" y="4337"/>
                    <a:pt x="10504" y="4268"/>
                    <a:pt x="10309" y="4132"/>
                  </a:cubicBezTo>
                  <a:lnTo>
                    <a:pt x="9682" y="3692"/>
                  </a:lnTo>
                  <a:cubicBezTo>
                    <a:pt x="9447" y="3528"/>
                    <a:pt x="9184" y="3446"/>
                    <a:pt x="8920" y="3446"/>
                  </a:cubicBezTo>
                  <a:cubicBezTo>
                    <a:pt x="8657" y="3446"/>
                    <a:pt x="8394" y="3528"/>
                    <a:pt x="8159" y="3692"/>
                  </a:cubicBezTo>
                  <a:lnTo>
                    <a:pt x="7532" y="4132"/>
                  </a:lnTo>
                  <a:cubicBezTo>
                    <a:pt x="7337" y="4268"/>
                    <a:pt x="7118" y="4337"/>
                    <a:pt x="6899" y="4337"/>
                  </a:cubicBezTo>
                  <a:cubicBezTo>
                    <a:pt x="6681" y="4337"/>
                    <a:pt x="6462" y="4268"/>
                    <a:pt x="6268" y="4132"/>
                  </a:cubicBezTo>
                  <a:lnTo>
                    <a:pt x="5641" y="3692"/>
                  </a:lnTo>
                  <a:cubicBezTo>
                    <a:pt x="5406" y="3528"/>
                    <a:pt x="5142" y="3446"/>
                    <a:pt x="4879" y="3446"/>
                  </a:cubicBezTo>
                  <a:cubicBezTo>
                    <a:pt x="4615" y="3446"/>
                    <a:pt x="4352" y="3528"/>
                    <a:pt x="4117" y="3692"/>
                  </a:cubicBezTo>
                  <a:lnTo>
                    <a:pt x="3491" y="4132"/>
                  </a:lnTo>
                  <a:cubicBezTo>
                    <a:pt x="3296" y="4268"/>
                    <a:pt x="3077" y="4337"/>
                    <a:pt x="2858" y="4337"/>
                  </a:cubicBezTo>
                  <a:cubicBezTo>
                    <a:pt x="2640" y="4337"/>
                    <a:pt x="2421" y="4268"/>
                    <a:pt x="2226" y="4132"/>
                  </a:cubicBezTo>
                  <a:lnTo>
                    <a:pt x="1599" y="3692"/>
                  </a:lnTo>
                  <a:cubicBezTo>
                    <a:pt x="1364" y="3528"/>
                    <a:pt x="1101" y="3446"/>
                    <a:pt x="838" y="3446"/>
                  </a:cubicBezTo>
                  <a:close/>
                  <a:moveTo>
                    <a:pt x="838" y="4594"/>
                  </a:moveTo>
                  <a:cubicBezTo>
                    <a:pt x="574" y="4594"/>
                    <a:pt x="311" y="4676"/>
                    <a:pt x="76" y="4841"/>
                  </a:cubicBezTo>
                  <a:cubicBezTo>
                    <a:pt x="18" y="4881"/>
                    <a:pt x="0" y="4966"/>
                    <a:pt x="36" y="5031"/>
                  </a:cubicBezTo>
                  <a:cubicBezTo>
                    <a:pt x="59" y="5074"/>
                    <a:pt x="100" y="5097"/>
                    <a:pt x="141" y="5097"/>
                  </a:cubicBezTo>
                  <a:cubicBezTo>
                    <a:pt x="163" y="5097"/>
                    <a:pt x="185" y="5091"/>
                    <a:pt x="205" y="5077"/>
                  </a:cubicBezTo>
                  <a:cubicBezTo>
                    <a:pt x="400" y="4940"/>
                    <a:pt x="619" y="4872"/>
                    <a:pt x="837" y="4872"/>
                  </a:cubicBezTo>
                  <a:cubicBezTo>
                    <a:pt x="1056" y="4872"/>
                    <a:pt x="1274" y="4940"/>
                    <a:pt x="1469" y="5077"/>
                  </a:cubicBezTo>
                  <a:lnTo>
                    <a:pt x="2096" y="5516"/>
                  </a:lnTo>
                  <a:cubicBezTo>
                    <a:pt x="2331" y="5680"/>
                    <a:pt x="2595" y="5763"/>
                    <a:pt x="2858" y="5763"/>
                  </a:cubicBezTo>
                  <a:cubicBezTo>
                    <a:pt x="3122" y="5763"/>
                    <a:pt x="3385" y="5680"/>
                    <a:pt x="3620" y="5516"/>
                  </a:cubicBezTo>
                  <a:lnTo>
                    <a:pt x="4246" y="5077"/>
                  </a:lnTo>
                  <a:cubicBezTo>
                    <a:pt x="4441" y="4940"/>
                    <a:pt x="4660" y="4872"/>
                    <a:pt x="4879" y="4872"/>
                  </a:cubicBezTo>
                  <a:cubicBezTo>
                    <a:pt x="5097" y="4872"/>
                    <a:pt x="5316" y="4940"/>
                    <a:pt x="5511" y="5077"/>
                  </a:cubicBezTo>
                  <a:lnTo>
                    <a:pt x="6137" y="5516"/>
                  </a:lnTo>
                  <a:cubicBezTo>
                    <a:pt x="6372" y="5680"/>
                    <a:pt x="6636" y="5762"/>
                    <a:pt x="6899" y="5762"/>
                  </a:cubicBezTo>
                  <a:cubicBezTo>
                    <a:pt x="7163" y="5762"/>
                    <a:pt x="7426" y="5680"/>
                    <a:pt x="7661" y="5516"/>
                  </a:cubicBezTo>
                  <a:lnTo>
                    <a:pt x="8288" y="5077"/>
                  </a:lnTo>
                  <a:cubicBezTo>
                    <a:pt x="8484" y="4940"/>
                    <a:pt x="8702" y="4872"/>
                    <a:pt x="8921" y="4872"/>
                  </a:cubicBezTo>
                  <a:cubicBezTo>
                    <a:pt x="9139" y="4872"/>
                    <a:pt x="9358" y="4940"/>
                    <a:pt x="9552" y="5077"/>
                  </a:cubicBezTo>
                  <a:lnTo>
                    <a:pt x="10180" y="5516"/>
                  </a:lnTo>
                  <a:cubicBezTo>
                    <a:pt x="10415" y="5680"/>
                    <a:pt x="10678" y="5763"/>
                    <a:pt x="10942" y="5763"/>
                  </a:cubicBezTo>
                  <a:cubicBezTo>
                    <a:pt x="11205" y="5763"/>
                    <a:pt x="11468" y="5680"/>
                    <a:pt x="11703" y="5516"/>
                  </a:cubicBezTo>
                  <a:lnTo>
                    <a:pt x="12330" y="5077"/>
                  </a:lnTo>
                  <a:cubicBezTo>
                    <a:pt x="12525" y="4940"/>
                    <a:pt x="12743" y="4872"/>
                    <a:pt x="12962" y="4872"/>
                  </a:cubicBezTo>
                  <a:cubicBezTo>
                    <a:pt x="13181" y="4872"/>
                    <a:pt x="13399" y="4940"/>
                    <a:pt x="13595" y="5077"/>
                  </a:cubicBezTo>
                  <a:cubicBezTo>
                    <a:pt x="13614" y="5091"/>
                    <a:pt x="13636" y="5097"/>
                    <a:pt x="13658" y="5097"/>
                  </a:cubicBezTo>
                  <a:cubicBezTo>
                    <a:pt x="13700" y="5097"/>
                    <a:pt x="13740" y="5074"/>
                    <a:pt x="13763" y="5031"/>
                  </a:cubicBezTo>
                  <a:cubicBezTo>
                    <a:pt x="13800" y="4966"/>
                    <a:pt x="13781" y="4881"/>
                    <a:pt x="13724" y="4841"/>
                  </a:cubicBezTo>
                  <a:cubicBezTo>
                    <a:pt x="13489" y="4676"/>
                    <a:pt x="13226" y="4594"/>
                    <a:pt x="12962" y="4594"/>
                  </a:cubicBezTo>
                  <a:cubicBezTo>
                    <a:pt x="12699" y="4594"/>
                    <a:pt x="12435" y="4676"/>
                    <a:pt x="12200" y="4841"/>
                  </a:cubicBezTo>
                  <a:lnTo>
                    <a:pt x="11573" y="5280"/>
                  </a:lnTo>
                  <a:cubicBezTo>
                    <a:pt x="11378" y="5416"/>
                    <a:pt x="11160" y="5485"/>
                    <a:pt x="10941" y="5485"/>
                  </a:cubicBezTo>
                  <a:cubicBezTo>
                    <a:pt x="10723" y="5485"/>
                    <a:pt x="10504" y="5416"/>
                    <a:pt x="10309" y="5280"/>
                  </a:cubicBezTo>
                  <a:lnTo>
                    <a:pt x="9682" y="4841"/>
                  </a:lnTo>
                  <a:cubicBezTo>
                    <a:pt x="9447" y="4676"/>
                    <a:pt x="9184" y="4594"/>
                    <a:pt x="8920" y="4594"/>
                  </a:cubicBezTo>
                  <a:cubicBezTo>
                    <a:pt x="8657" y="4594"/>
                    <a:pt x="8394" y="4676"/>
                    <a:pt x="8159" y="4841"/>
                  </a:cubicBezTo>
                  <a:lnTo>
                    <a:pt x="7532" y="5280"/>
                  </a:lnTo>
                  <a:cubicBezTo>
                    <a:pt x="7337" y="5416"/>
                    <a:pt x="7118" y="5485"/>
                    <a:pt x="6899" y="5485"/>
                  </a:cubicBezTo>
                  <a:cubicBezTo>
                    <a:pt x="6681" y="5485"/>
                    <a:pt x="6462" y="5416"/>
                    <a:pt x="6268" y="5280"/>
                  </a:cubicBezTo>
                  <a:lnTo>
                    <a:pt x="5641" y="4841"/>
                  </a:lnTo>
                  <a:cubicBezTo>
                    <a:pt x="5406" y="4676"/>
                    <a:pt x="5142" y="4594"/>
                    <a:pt x="4879" y="4594"/>
                  </a:cubicBezTo>
                  <a:cubicBezTo>
                    <a:pt x="4615" y="4594"/>
                    <a:pt x="4352" y="4676"/>
                    <a:pt x="4117" y="4841"/>
                  </a:cubicBezTo>
                  <a:lnTo>
                    <a:pt x="3491" y="5280"/>
                  </a:lnTo>
                  <a:cubicBezTo>
                    <a:pt x="3296" y="5416"/>
                    <a:pt x="3077" y="5485"/>
                    <a:pt x="2858" y="5485"/>
                  </a:cubicBezTo>
                  <a:cubicBezTo>
                    <a:pt x="2640" y="5485"/>
                    <a:pt x="2421" y="5416"/>
                    <a:pt x="2226" y="5280"/>
                  </a:cubicBezTo>
                  <a:lnTo>
                    <a:pt x="1599" y="4841"/>
                  </a:lnTo>
                  <a:cubicBezTo>
                    <a:pt x="1364" y="4676"/>
                    <a:pt x="1101" y="4594"/>
                    <a:pt x="838" y="4594"/>
                  </a:cubicBezTo>
                  <a:close/>
                  <a:moveTo>
                    <a:pt x="838" y="5742"/>
                  </a:moveTo>
                  <a:cubicBezTo>
                    <a:pt x="574" y="5742"/>
                    <a:pt x="311" y="5824"/>
                    <a:pt x="76" y="5989"/>
                  </a:cubicBezTo>
                  <a:cubicBezTo>
                    <a:pt x="18" y="6029"/>
                    <a:pt x="0" y="6114"/>
                    <a:pt x="36" y="6179"/>
                  </a:cubicBezTo>
                  <a:cubicBezTo>
                    <a:pt x="59" y="6222"/>
                    <a:pt x="100" y="6245"/>
                    <a:pt x="141" y="6245"/>
                  </a:cubicBezTo>
                  <a:cubicBezTo>
                    <a:pt x="163" y="6245"/>
                    <a:pt x="185" y="6239"/>
                    <a:pt x="205" y="6225"/>
                  </a:cubicBezTo>
                  <a:cubicBezTo>
                    <a:pt x="400" y="6088"/>
                    <a:pt x="619" y="6020"/>
                    <a:pt x="837" y="6020"/>
                  </a:cubicBezTo>
                  <a:cubicBezTo>
                    <a:pt x="1056" y="6020"/>
                    <a:pt x="1274" y="6088"/>
                    <a:pt x="1469" y="6225"/>
                  </a:cubicBezTo>
                  <a:lnTo>
                    <a:pt x="2096" y="6664"/>
                  </a:lnTo>
                  <a:cubicBezTo>
                    <a:pt x="2331" y="6828"/>
                    <a:pt x="2595" y="6911"/>
                    <a:pt x="2858" y="6911"/>
                  </a:cubicBezTo>
                  <a:cubicBezTo>
                    <a:pt x="3122" y="6911"/>
                    <a:pt x="3385" y="6828"/>
                    <a:pt x="3620" y="6664"/>
                  </a:cubicBezTo>
                  <a:lnTo>
                    <a:pt x="4246" y="6225"/>
                  </a:lnTo>
                  <a:cubicBezTo>
                    <a:pt x="4441" y="6088"/>
                    <a:pt x="4660" y="6020"/>
                    <a:pt x="4879" y="6020"/>
                  </a:cubicBezTo>
                  <a:cubicBezTo>
                    <a:pt x="5097" y="6020"/>
                    <a:pt x="5316" y="6088"/>
                    <a:pt x="5511" y="6225"/>
                  </a:cubicBezTo>
                  <a:lnTo>
                    <a:pt x="6137" y="6664"/>
                  </a:lnTo>
                  <a:cubicBezTo>
                    <a:pt x="6372" y="6828"/>
                    <a:pt x="6636" y="6910"/>
                    <a:pt x="6899" y="6910"/>
                  </a:cubicBezTo>
                  <a:cubicBezTo>
                    <a:pt x="7163" y="6910"/>
                    <a:pt x="7426" y="6829"/>
                    <a:pt x="7661" y="6664"/>
                  </a:cubicBezTo>
                  <a:lnTo>
                    <a:pt x="8288" y="6225"/>
                  </a:lnTo>
                  <a:cubicBezTo>
                    <a:pt x="8484" y="6088"/>
                    <a:pt x="8702" y="6020"/>
                    <a:pt x="8921" y="6020"/>
                  </a:cubicBezTo>
                  <a:cubicBezTo>
                    <a:pt x="9139" y="6020"/>
                    <a:pt x="9358" y="6088"/>
                    <a:pt x="9552" y="6225"/>
                  </a:cubicBezTo>
                  <a:lnTo>
                    <a:pt x="10180" y="6664"/>
                  </a:lnTo>
                  <a:cubicBezTo>
                    <a:pt x="10415" y="6828"/>
                    <a:pt x="10678" y="6911"/>
                    <a:pt x="10942" y="6911"/>
                  </a:cubicBezTo>
                  <a:cubicBezTo>
                    <a:pt x="11205" y="6911"/>
                    <a:pt x="11468" y="6828"/>
                    <a:pt x="11703" y="6664"/>
                  </a:cubicBezTo>
                  <a:lnTo>
                    <a:pt x="12330" y="6225"/>
                  </a:lnTo>
                  <a:cubicBezTo>
                    <a:pt x="12525" y="6088"/>
                    <a:pt x="12743" y="6020"/>
                    <a:pt x="12962" y="6020"/>
                  </a:cubicBezTo>
                  <a:cubicBezTo>
                    <a:pt x="13181" y="6020"/>
                    <a:pt x="13399" y="6088"/>
                    <a:pt x="13595" y="6225"/>
                  </a:cubicBezTo>
                  <a:cubicBezTo>
                    <a:pt x="13614" y="6239"/>
                    <a:pt x="13636" y="6245"/>
                    <a:pt x="13658" y="6245"/>
                  </a:cubicBezTo>
                  <a:cubicBezTo>
                    <a:pt x="13700" y="6245"/>
                    <a:pt x="13740" y="6222"/>
                    <a:pt x="13763" y="6179"/>
                  </a:cubicBezTo>
                  <a:cubicBezTo>
                    <a:pt x="13800" y="6114"/>
                    <a:pt x="13781" y="6029"/>
                    <a:pt x="13724" y="5989"/>
                  </a:cubicBezTo>
                  <a:cubicBezTo>
                    <a:pt x="13489" y="5824"/>
                    <a:pt x="13226" y="5742"/>
                    <a:pt x="12962" y="5742"/>
                  </a:cubicBezTo>
                  <a:cubicBezTo>
                    <a:pt x="12699" y="5742"/>
                    <a:pt x="12435" y="5824"/>
                    <a:pt x="12200" y="5989"/>
                  </a:cubicBezTo>
                  <a:lnTo>
                    <a:pt x="11573" y="6428"/>
                  </a:lnTo>
                  <a:cubicBezTo>
                    <a:pt x="11378" y="6564"/>
                    <a:pt x="11160" y="6633"/>
                    <a:pt x="10941" y="6633"/>
                  </a:cubicBezTo>
                  <a:cubicBezTo>
                    <a:pt x="10723" y="6633"/>
                    <a:pt x="10504" y="6564"/>
                    <a:pt x="10309" y="6428"/>
                  </a:cubicBezTo>
                  <a:lnTo>
                    <a:pt x="9682" y="5989"/>
                  </a:lnTo>
                  <a:cubicBezTo>
                    <a:pt x="9447" y="5824"/>
                    <a:pt x="9184" y="5742"/>
                    <a:pt x="8920" y="5742"/>
                  </a:cubicBezTo>
                  <a:cubicBezTo>
                    <a:pt x="8657" y="5742"/>
                    <a:pt x="8394" y="5824"/>
                    <a:pt x="8159" y="5989"/>
                  </a:cubicBezTo>
                  <a:lnTo>
                    <a:pt x="7532" y="6428"/>
                  </a:lnTo>
                  <a:cubicBezTo>
                    <a:pt x="7337" y="6564"/>
                    <a:pt x="7118" y="6633"/>
                    <a:pt x="6899" y="6633"/>
                  </a:cubicBezTo>
                  <a:cubicBezTo>
                    <a:pt x="6681" y="6633"/>
                    <a:pt x="6462" y="6564"/>
                    <a:pt x="6268" y="6428"/>
                  </a:cubicBezTo>
                  <a:lnTo>
                    <a:pt x="5641" y="5989"/>
                  </a:lnTo>
                  <a:cubicBezTo>
                    <a:pt x="5406" y="5824"/>
                    <a:pt x="5142" y="5742"/>
                    <a:pt x="4879" y="5742"/>
                  </a:cubicBezTo>
                  <a:cubicBezTo>
                    <a:pt x="4615" y="5742"/>
                    <a:pt x="4352" y="5824"/>
                    <a:pt x="4117" y="5989"/>
                  </a:cubicBezTo>
                  <a:lnTo>
                    <a:pt x="3491" y="6428"/>
                  </a:lnTo>
                  <a:cubicBezTo>
                    <a:pt x="3296" y="6564"/>
                    <a:pt x="3077" y="6633"/>
                    <a:pt x="2858" y="6633"/>
                  </a:cubicBezTo>
                  <a:cubicBezTo>
                    <a:pt x="2640" y="6633"/>
                    <a:pt x="2421" y="6564"/>
                    <a:pt x="2226" y="6428"/>
                  </a:cubicBezTo>
                  <a:lnTo>
                    <a:pt x="1599" y="5989"/>
                  </a:lnTo>
                  <a:cubicBezTo>
                    <a:pt x="1364" y="5824"/>
                    <a:pt x="1101" y="5742"/>
                    <a:pt x="838" y="5742"/>
                  </a:cubicBezTo>
                  <a:close/>
                  <a:moveTo>
                    <a:pt x="838" y="6911"/>
                  </a:moveTo>
                  <a:cubicBezTo>
                    <a:pt x="574" y="6911"/>
                    <a:pt x="311" y="6993"/>
                    <a:pt x="76" y="7157"/>
                  </a:cubicBezTo>
                  <a:cubicBezTo>
                    <a:pt x="18" y="7198"/>
                    <a:pt x="0" y="7283"/>
                    <a:pt x="36" y="7348"/>
                  </a:cubicBezTo>
                  <a:cubicBezTo>
                    <a:pt x="59" y="7391"/>
                    <a:pt x="99" y="7414"/>
                    <a:pt x="140" y="7414"/>
                  </a:cubicBezTo>
                  <a:cubicBezTo>
                    <a:pt x="162" y="7414"/>
                    <a:pt x="185" y="7408"/>
                    <a:pt x="205" y="7393"/>
                  </a:cubicBezTo>
                  <a:cubicBezTo>
                    <a:pt x="400" y="7257"/>
                    <a:pt x="619" y="7188"/>
                    <a:pt x="837" y="7188"/>
                  </a:cubicBezTo>
                  <a:cubicBezTo>
                    <a:pt x="1056" y="7188"/>
                    <a:pt x="1274" y="7257"/>
                    <a:pt x="1469" y="7393"/>
                  </a:cubicBezTo>
                  <a:lnTo>
                    <a:pt x="2096" y="7832"/>
                  </a:lnTo>
                  <a:cubicBezTo>
                    <a:pt x="2331" y="7997"/>
                    <a:pt x="2595" y="8079"/>
                    <a:pt x="2858" y="8079"/>
                  </a:cubicBezTo>
                  <a:cubicBezTo>
                    <a:pt x="3122" y="8079"/>
                    <a:pt x="3385" y="7997"/>
                    <a:pt x="3620" y="7832"/>
                  </a:cubicBezTo>
                  <a:lnTo>
                    <a:pt x="4246" y="7393"/>
                  </a:lnTo>
                  <a:cubicBezTo>
                    <a:pt x="4441" y="7257"/>
                    <a:pt x="4660" y="7188"/>
                    <a:pt x="4879" y="7188"/>
                  </a:cubicBezTo>
                  <a:cubicBezTo>
                    <a:pt x="5097" y="7188"/>
                    <a:pt x="5316" y="7257"/>
                    <a:pt x="5511" y="7393"/>
                  </a:cubicBezTo>
                  <a:lnTo>
                    <a:pt x="6137" y="7832"/>
                  </a:lnTo>
                  <a:cubicBezTo>
                    <a:pt x="6372" y="7997"/>
                    <a:pt x="6636" y="8079"/>
                    <a:pt x="6899" y="8079"/>
                  </a:cubicBezTo>
                  <a:cubicBezTo>
                    <a:pt x="7163" y="8079"/>
                    <a:pt x="7426" y="7997"/>
                    <a:pt x="7661" y="7832"/>
                  </a:cubicBezTo>
                  <a:lnTo>
                    <a:pt x="8288" y="7393"/>
                  </a:lnTo>
                  <a:cubicBezTo>
                    <a:pt x="8484" y="7257"/>
                    <a:pt x="8702" y="7188"/>
                    <a:pt x="8921" y="7188"/>
                  </a:cubicBezTo>
                  <a:cubicBezTo>
                    <a:pt x="9139" y="7188"/>
                    <a:pt x="9358" y="7257"/>
                    <a:pt x="9552" y="7393"/>
                  </a:cubicBezTo>
                  <a:lnTo>
                    <a:pt x="10180" y="7832"/>
                  </a:lnTo>
                  <a:cubicBezTo>
                    <a:pt x="10415" y="7997"/>
                    <a:pt x="10678" y="8079"/>
                    <a:pt x="10942" y="8079"/>
                  </a:cubicBezTo>
                  <a:cubicBezTo>
                    <a:pt x="11205" y="8079"/>
                    <a:pt x="11468" y="7997"/>
                    <a:pt x="11703" y="7832"/>
                  </a:cubicBezTo>
                  <a:lnTo>
                    <a:pt x="12330" y="7393"/>
                  </a:lnTo>
                  <a:cubicBezTo>
                    <a:pt x="12525" y="7257"/>
                    <a:pt x="12743" y="7188"/>
                    <a:pt x="12962" y="7188"/>
                  </a:cubicBezTo>
                  <a:cubicBezTo>
                    <a:pt x="13181" y="7188"/>
                    <a:pt x="13399" y="7257"/>
                    <a:pt x="13595" y="7393"/>
                  </a:cubicBezTo>
                  <a:cubicBezTo>
                    <a:pt x="13614" y="7407"/>
                    <a:pt x="13636" y="7414"/>
                    <a:pt x="13658" y="7414"/>
                  </a:cubicBezTo>
                  <a:cubicBezTo>
                    <a:pt x="13700" y="7414"/>
                    <a:pt x="13740" y="7390"/>
                    <a:pt x="13763" y="7348"/>
                  </a:cubicBezTo>
                  <a:cubicBezTo>
                    <a:pt x="13800" y="7284"/>
                    <a:pt x="13781" y="7198"/>
                    <a:pt x="13724" y="7157"/>
                  </a:cubicBezTo>
                  <a:cubicBezTo>
                    <a:pt x="13489" y="6993"/>
                    <a:pt x="13226" y="6911"/>
                    <a:pt x="12962" y="6911"/>
                  </a:cubicBezTo>
                  <a:cubicBezTo>
                    <a:pt x="12699" y="6911"/>
                    <a:pt x="12435" y="6993"/>
                    <a:pt x="12200" y="7157"/>
                  </a:cubicBezTo>
                  <a:lnTo>
                    <a:pt x="11573" y="7596"/>
                  </a:lnTo>
                  <a:cubicBezTo>
                    <a:pt x="11378" y="7733"/>
                    <a:pt x="11160" y="7801"/>
                    <a:pt x="10941" y="7801"/>
                  </a:cubicBezTo>
                  <a:cubicBezTo>
                    <a:pt x="10723" y="7801"/>
                    <a:pt x="10504" y="7733"/>
                    <a:pt x="10309" y="7596"/>
                  </a:cubicBezTo>
                  <a:lnTo>
                    <a:pt x="9682" y="7157"/>
                  </a:lnTo>
                  <a:cubicBezTo>
                    <a:pt x="9447" y="6993"/>
                    <a:pt x="9184" y="6911"/>
                    <a:pt x="8920" y="6911"/>
                  </a:cubicBezTo>
                  <a:cubicBezTo>
                    <a:pt x="8657" y="6911"/>
                    <a:pt x="8394" y="6993"/>
                    <a:pt x="8159" y="7157"/>
                  </a:cubicBezTo>
                  <a:lnTo>
                    <a:pt x="7532" y="7596"/>
                  </a:lnTo>
                  <a:cubicBezTo>
                    <a:pt x="7337" y="7733"/>
                    <a:pt x="7118" y="7801"/>
                    <a:pt x="6899" y="7801"/>
                  </a:cubicBezTo>
                  <a:cubicBezTo>
                    <a:pt x="6681" y="7801"/>
                    <a:pt x="6462" y="7733"/>
                    <a:pt x="6268" y="7596"/>
                  </a:cubicBezTo>
                  <a:lnTo>
                    <a:pt x="5641" y="7157"/>
                  </a:lnTo>
                  <a:cubicBezTo>
                    <a:pt x="5406" y="6993"/>
                    <a:pt x="5142" y="6911"/>
                    <a:pt x="4879" y="6911"/>
                  </a:cubicBezTo>
                  <a:cubicBezTo>
                    <a:pt x="4615" y="6911"/>
                    <a:pt x="4352" y="6993"/>
                    <a:pt x="4117" y="7157"/>
                  </a:cubicBezTo>
                  <a:lnTo>
                    <a:pt x="3491" y="7596"/>
                  </a:lnTo>
                  <a:cubicBezTo>
                    <a:pt x="3296" y="7733"/>
                    <a:pt x="3077" y="7801"/>
                    <a:pt x="2858" y="7801"/>
                  </a:cubicBezTo>
                  <a:cubicBezTo>
                    <a:pt x="2640" y="7801"/>
                    <a:pt x="2421" y="7733"/>
                    <a:pt x="2226" y="7596"/>
                  </a:cubicBezTo>
                  <a:lnTo>
                    <a:pt x="1599" y="7157"/>
                  </a:lnTo>
                  <a:cubicBezTo>
                    <a:pt x="1364" y="6993"/>
                    <a:pt x="1101" y="6911"/>
                    <a:pt x="838" y="6911"/>
                  </a:cubicBezTo>
                  <a:close/>
                  <a:moveTo>
                    <a:pt x="838" y="8058"/>
                  </a:moveTo>
                  <a:cubicBezTo>
                    <a:pt x="574" y="8058"/>
                    <a:pt x="311" y="8141"/>
                    <a:pt x="76" y="8305"/>
                  </a:cubicBezTo>
                  <a:cubicBezTo>
                    <a:pt x="18" y="8346"/>
                    <a:pt x="0" y="8432"/>
                    <a:pt x="36" y="8497"/>
                  </a:cubicBezTo>
                  <a:cubicBezTo>
                    <a:pt x="59" y="8539"/>
                    <a:pt x="99" y="8562"/>
                    <a:pt x="140" y="8562"/>
                  </a:cubicBezTo>
                  <a:cubicBezTo>
                    <a:pt x="162" y="8562"/>
                    <a:pt x="185" y="8556"/>
                    <a:pt x="205" y="8541"/>
                  </a:cubicBezTo>
                  <a:cubicBezTo>
                    <a:pt x="400" y="8405"/>
                    <a:pt x="619" y="8336"/>
                    <a:pt x="837" y="8336"/>
                  </a:cubicBezTo>
                  <a:cubicBezTo>
                    <a:pt x="1056" y="8336"/>
                    <a:pt x="1274" y="8405"/>
                    <a:pt x="1469" y="8541"/>
                  </a:cubicBezTo>
                  <a:lnTo>
                    <a:pt x="2096" y="8980"/>
                  </a:lnTo>
                  <a:cubicBezTo>
                    <a:pt x="2331" y="9145"/>
                    <a:pt x="2595" y="9227"/>
                    <a:pt x="2858" y="9227"/>
                  </a:cubicBezTo>
                  <a:cubicBezTo>
                    <a:pt x="3122" y="9227"/>
                    <a:pt x="3385" y="9145"/>
                    <a:pt x="3620" y="8980"/>
                  </a:cubicBezTo>
                  <a:lnTo>
                    <a:pt x="4246" y="8541"/>
                  </a:lnTo>
                  <a:cubicBezTo>
                    <a:pt x="4441" y="8405"/>
                    <a:pt x="4660" y="8336"/>
                    <a:pt x="4879" y="8336"/>
                  </a:cubicBezTo>
                  <a:cubicBezTo>
                    <a:pt x="5097" y="8336"/>
                    <a:pt x="5316" y="8405"/>
                    <a:pt x="5511" y="8541"/>
                  </a:cubicBezTo>
                  <a:lnTo>
                    <a:pt x="6137" y="8980"/>
                  </a:lnTo>
                  <a:cubicBezTo>
                    <a:pt x="6372" y="9145"/>
                    <a:pt x="6636" y="9228"/>
                    <a:pt x="6899" y="9228"/>
                  </a:cubicBezTo>
                  <a:cubicBezTo>
                    <a:pt x="7163" y="9228"/>
                    <a:pt x="7426" y="9145"/>
                    <a:pt x="7661" y="8980"/>
                  </a:cubicBezTo>
                  <a:lnTo>
                    <a:pt x="8288" y="8541"/>
                  </a:lnTo>
                  <a:cubicBezTo>
                    <a:pt x="8484" y="8405"/>
                    <a:pt x="8702" y="8336"/>
                    <a:pt x="8921" y="8336"/>
                  </a:cubicBezTo>
                  <a:cubicBezTo>
                    <a:pt x="9139" y="8336"/>
                    <a:pt x="9358" y="8405"/>
                    <a:pt x="9552" y="8541"/>
                  </a:cubicBezTo>
                  <a:lnTo>
                    <a:pt x="10180" y="8980"/>
                  </a:lnTo>
                  <a:cubicBezTo>
                    <a:pt x="10415" y="9145"/>
                    <a:pt x="10678" y="9227"/>
                    <a:pt x="10942" y="9227"/>
                  </a:cubicBezTo>
                  <a:cubicBezTo>
                    <a:pt x="11205" y="9227"/>
                    <a:pt x="11468" y="9145"/>
                    <a:pt x="11703" y="8980"/>
                  </a:cubicBezTo>
                  <a:lnTo>
                    <a:pt x="12330" y="8541"/>
                  </a:lnTo>
                  <a:cubicBezTo>
                    <a:pt x="12525" y="8405"/>
                    <a:pt x="12743" y="8336"/>
                    <a:pt x="12962" y="8336"/>
                  </a:cubicBezTo>
                  <a:cubicBezTo>
                    <a:pt x="13181" y="8336"/>
                    <a:pt x="13399" y="8405"/>
                    <a:pt x="13595" y="8541"/>
                  </a:cubicBezTo>
                  <a:cubicBezTo>
                    <a:pt x="13614" y="8555"/>
                    <a:pt x="13637" y="8562"/>
                    <a:pt x="13659" y="8562"/>
                  </a:cubicBezTo>
                  <a:cubicBezTo>
                    <a:pt x="13700" y="8562"/>
                    <a:pt x="13740" y="8539"/>
                    <a:pt x="13763" y="8497"/>
                  </a:cubicBezTo>
                  <a:cubicBezTo>
                    <a:pt x="13800" y="8432"/>
                    <a:pt x="13781" y="8346"/>
                    <a:pt x="13724" y="8305"/>
                  </a:cubicBezTo>
                  <a:cubicBezTo>
                    <a:pt x="13489" y="8141"/>
                    <a:pt x="13226" y="8058"/>
                    <a:pt x="12962" y="8058"/>
                  </a:cubicBezTo>
                  <a:cubicBezTo>
                    <a:pt x="12699" y="8058"/>
                    <a:pt x="12435" y="8141"/>
                    <a:pt x="12200" y="8305"/>
                  </a:cubicBezTo>
                  <a:lnTo>
                    <a:pt x="11573" y="8744"/>
                  </a:lnTo>
                  <a:cubicBezTo>
                    <a:pt x="11378" y="8881"/>
                    <a:pt x="11160" y="8949"/>
                    <a:pt x="10941" y="8949"/>
                  </a:cubicBezTo>
                  <a:cubicBezTo>
                    <a:pt x="10723" y="8949"/>
                    <a:pt x="10504" y="8881"/>
                    <a:pt x="10309" y="8744"/>
                  </a:cubicBezTo>
                  <a:lnTo>
                    <a:pt x="9682" y="8305"/>
                  </a:lnTo>
                  <a:cubicBezTo>
                    <a:pt x="9447" y="8141"/>
                    <a:pt x="9184" y="8058"/>
                    <a:pt x="8920" y="8058"/>
                  </a:cubicBezTo>
                  <a:cubicBezTo>
                    <a:pt x="8657" y="8058"/>
                    <a:pt x="8394" y="8141"/>
                    <a:pt x="8159" y="8305"/>
                  </a:cubicBezTo>
                  <a:lnTo>
                    <a:pt x="7532" y="8744"/>
                  </a:lnTo>
                  <a:cubicBezTo>
                    <a:pt x="7337" y="8881"/>
                    <a:pt x="7118" y="8949"/>
                    <a:pt x="6899" y="8949"/>
                  </a:cubicBezTo>
                  <a:cubicBezTo>
                    <a:pt x="6681" y="8949"/>
                    <a:pt x="6462" y="8881"/>
                    <a:pt x="6268" y="8744"/>
                  </a:cubicBezTo>
                  <a:lnTo>
                    <a:pt x="5641" y="8305"/>
                  </a:lnTo>
                  <a:cubicBezTo>
                    <a:pt x="5406" y="8141"/>
                    <a:pt x="5142" y="8058"/>
                    <a:pt x="4879" y="8058"/>
                  </a:cubicBezTo>
                  <a:cubicBezTo>
                    <a:pt x="4615" y="8058"/>
                    <a:pt x="4352" y="8141"/>
                    <a:pt x="4117" y="8305"/>
                  </a:cubicBezTo>
                  <a:lnTo>
                    <a:pt x="3491" y="8744"/>
                  </a:lnTo>
                  <a:cubicBezTo>
                    <a:pt x="3296" y="8881"/>
                    <a:pt x="3077" y="8949"/>
                    <a:pt x="2858" y="8949"/>
                  </a:cubicBezTo>
                  <a:cubicBezTo>
                    <a:pt x="2640" y="8949"/>
                    <a:pt x="2421" y="8881"/>
                    <a:pt x="2226" y="8744"/>
                  </a:cubicBezTo>
                  <a:lnTo>
                    <a:pt x="1599" y="8305"/>
                  </a:lnTo>
                  <a:cubicBezTo>
                    <a:pt x="1364" y="8141"/>
                    <a:pt x="1101" y="8058"/>
                    <a:pt x="838" y="8058"/>
                  </a:cubicBezTo>
                  <a:close/>
                  <a:moveTo>
                    <a:pt x="838" y="9206"/>
                  </a:moveTo>
                  <a:cubicBezTo>
                    <a:pt x="574" y="9206"/>
                    <a:pt x="311" y="9289"/>
                    <a:pt x="76" y="9453"/>
                  </a:cubicBezTo>
                  <a:cubicBezTo>
                    <a:pt x="18" y="9494"/>
                    <a:pt x="0" y="9580"/>
                    <a:pt x="36" y="9645"/>
                  </a:cubicBezTo>
                  <a:cubicBezTo>
                    <a:pt x="59" y="9687"/>
                    <a:pt x="99" y="9710"/>
                    <a:pt x="141" y="9710"/>
                  </a:cubicBezTo>
                  <a:cubicBezTo>
                    <a:pt x="163" y="9710"/>
                    <a:pt x="185" y="9703"/>
                    <a:pt x="205" y="9689"/>
                  </a:cubicBezTo>
                  <a:cubicBezTo>
                    <a:pt x="400" y="9553"/>
                    <a:pt x="619" y="9484"/>
                    <a:pt x="837" y="9484"/>
                  </a:cubicBezTo>
                  <a:cubicBezTo>
                    <a:pt x="1056" y="9484"/>
                    <a:pt x="1274" y="9553"/>
                    <a:pt x="1469" y="9689"/>
                  </a:cubicBezTo>
                  <a:lnTo>
                    <a:pt x="2096" y="10128"/>
                  </a:lnTo>
                  <a:cubicBezTo>
                    <a:pt x="2331" y="10293"/>
                    <a:pt x="2595" y="10375"/>
                    <a:pt x="2858" y="10375"/>
                  </a:cubicBezTo>
                  <a:cubicBezTo>
                    <a:pt x="3122" y="10375"/>
                    <a:pt x="3385" y="10293"/>
                    <a:pt x="3620" y="10128"/>
                  </a:cubicBezTo>
                  <a:lnTo>
                    <a:pt x="4246" y="9689"/>
                  </a:lnTo>
                  <a:cubicBezTo>
                    <a:pt x="4441" y="9553"/>
                    <a:pt x="4660" y="9484"/>
                    <a:pt x="4879" y="9484"/>
                  </a:cubicBezTo>
                  <a:cubicBezTo>
                    <a:pt x="5097" y="9484"/>
                    <a:pt x="5316" y="9553"/>
                    <a:pt x="5511" y="9689"/>
                  </a:cubicBezTo>
                  <a:lnTo>
                    <a:pt x="6137" y="10128"/>
                  </a:lnTo>
                  <a:cubicBezTo>
                    <a:pt x="6372" y="10293"/>
                    <a:pt x="6636" y="10375"/>
                    <a:pt x="6899" y="10375"/>
                  </a:cubicBezTo>
                  <a:cubicBezTo>
                    <a:pt x="7163" y="10375"/>
                    <a:pt x="7426" y="10293"/>
                    <a:pt x="7661" y="10128"/>
                  </a:cubicBezTo>
                  <a:lnTo>
                    <a:pt x="8288" y="9689"/>
                  </a:lnTo>
                  <a:cubicBezTo>
                    <a:pt x="8484" y="9553"/>
                    <a:pt x="8702" y="9484"/>
                    <a:pt x="8921" y="9484"/>
                  </a:cubicBezTo>
                  <a:cubicBezTo>
                    <a:pt x="9139" y="9484"/>
                    <a:pt x="9358" y="9553"/>
                    <a:pt x="9552" y="9689"/>
                  </a:cubicBezTo>
                  <a:lnTo>
                    <a:pt x="10180" y="10128"/>
                  </a:lnTo>
                  <a:cubicBezTo>
                    <a:pt x="10415" y="10293"/>
                    <a:pt x="10678" y="10375"/>
                    <a:pt x="10942" y="10375"/>
                  </a:cubicBezTo>
                  <a:cubicBezTo>
                    <a:pt x="11205" y="10375"/>
                    <a:pt x="11468" y="10293"/>
                    <a:pt x="11703" y="10128"/>
                  </a:cubicBezTo>
                  <a:lnTo>
                    <a:pt x="12330" y="9689"/>
                  </a:lnTo>
                  <a:cubicBezTo>
                    <a:pt x="12525" y="9553"/>
                    <a:pt x="12743" y="9484"/>
                    <a:pt x="12962" y="9484"/>
                  </a:cubicBezTo>
                  <a:cubicBezTo>
                    <a:pt x="13181" y="9484"/>
                    <a:pt x="13399" y="9553"/>
                    <a:pt x="13595" y="9689"/>
                  </a:cubicBezTo>
                  <a:cubicBezTo>
                    <a:pt x="13615" y="9703"/>
                    <a:pt x="13637" y="9710"/>
                    <a:pt x="13659" y="9710"/>
                  </a:cubicBezTo>
                  <a:cubicBezTo>
                    <a:pt x="13700" y="9710"/>
                    <a:pt x="13740" y="9687"/>
                    <a:pt x="13763" y="9645"/>
                  </a:cubicBezTo>
                  <a:cubicBezTo>
                    <a:pt x="13800" y="9580"/>
                    <a:pt x="13781" y="9494"/>
                    <a:pt x="13724" y="9453"/>
                  </a:cubicBezTo>
                  <a:cubicBezTo>
                    <a:pt x="13489" y="9289"/>
                    <a:pt x="13226" y="9206"/>
                    <a:pt x="12962" y="9206"/>
                  </a:cubicBezTo>
                  <a:cubicBezTo>
                    <a:pt x="12699" y="9206"/>
                    <a:pt x="12435" y="9289"/>
                    <a:pt x="12200" y="9453"/>
                  </a:cubicBezTo>
                  <a:lnTo>
                    <a:pt x="11573" y="9892"/>
                  </a:lnTo>
                  <a:cubicBezTo>
                    <a:pt x="11378" y="10029"/>
                    <a:pt x="11160" y="10097"/>
                    <a:pt x="10941" y="10097"/>
                  </a:cubicBezTo>
                  <a:cubicBezTo>
                    <a:pt x="10723" y="10097"/>
                    <a:pt x="10504" y="10029"/>
                    <a:pt x="10309" y="9892"/>
                  </a:cubicBezTo>
                  <a:lnTo>
                    <a:pt x="9682" y="9453"/>
                  </a:lnTo>
                  <a:cubicBezTo>
                    <a:pt x="9447" y="9289"/>
                    <a:pt x="9184" y="9206"/>
                    <a:pt x="8920" y="9206"/>
                  </a:cubicBezTo>
                  <a:cubicBezTo>
                    <a:pt x="8657" y="9206"/>
                    <a:pt x="8394" y="9289"/>
                    <a:pt x="8159" y="9453"/>
                  </a:cubicBezTo>
                  <a:lnTo>
                    <a:pt x="7532" y="9892"/>
                  </a:lnTo>
                  <a:cubicBezTo>
                    <a:pt x="7337" y="10029"/>
                    <a:pt x="7118" y="10097"/>
                    <a:pt x="6899" y="10097"/>
                  </a:cubicBezTo>
                  <a:cubicBezTo>
                    <a:pt x="6681" y="10097"/>
                    <a:pt x="6462" y="10029"/>
                    <a:pt x="6268" y="9892"/>
                  </a:cubicBezTo>
                  <a:lnTo>
                    <a:pt x="5641" y="9453"/>
                  </a:lnTo>
                  <a:cubicBezTo>
                    <a:pt x="5406" y="9289"/>
                    <a:pt x="5142" y="9206"/>
                    <a:pt x="4879" y="9206"/>
                  </a:cubicBezTo>
                  <a:cubicBezTo>
                    <a:pt x="4615" y="9206"/>
                    <a:pt x="4352" y="9289"/>
                    <a:pt x="4117" y="9453"/>
                  </a:cubicBezTo>
                  <a:lnTo>
                    <a:pt x="3491" y="9892"/>
                  </a:lnTo>
                  <a:cubicBezTo>
                    <a:pt x="3296" y="10029"/>
                    <a:pt x="3077" y="10097"/>
                    <a:pt x="2858" y="10097"/>
                  </a:cubicBezTo>
                  <a:cubicBezTo>
                    <a:pt x="2640" y="10097"/>
                    <a:pt x="2421" y="10029"/>
                    <a:pt x="2226" y="9892"/>
                  </a:cubicBezTo>
                  <a:lnTo>
                    <a:pt x="1599" y="9453"/>
                  </a:lnTo>
                  <a:cubicBezTo>
                    <a:pt x="1364" y="9289"/>
                    <a:pt x="1101" y="9206"/>
                    <a:pt x="838" y="9206"/>
                  </a:cubicBezTo>
                  <a:close/>
                  <a:moveTo>
                    <a:pt x="838" y="10354"/>
                  </a:moveTo>
                  <a:cubicBezTo>
                    <a:pt x="574" y="10354"/>
                    <a:pt x="311" y="10437"/>
                    <a:pt x="76" y="10601"/>
                  </a:cubicBezTo>
                  <a:cubicBezTo>
                    <a:pt x="18" y="10642"/>
                    <a:pt x="0" y="10728"/>
                    <a:pt x="36" y="10793"/>
                  </a:cubicBezTo>
                  <a:cubicBezTo>
                    <a:pt x="59" y="10835"/>
                    <a:pt x="99" y="10858"/>
                    <a:pt x="140" y="10858"/>
                  </a:cubicBezTo>
                  <a:cubicBezTo>
                    <a:pt x="162" y="10858"/>
                    <a:pt x="185" y="10851"/>
                    <a:pt x="205" y="10837"/>
                  </a:cubicBezTo>
                  <a:cubicBezTo>
                    <a:pt x="400" y="10701"/>
                    <a:pt x="619" y="10632"/>
                    <a:pt x="837" y="10632"/>
                  </a:cubicBezTo>
                  <a:cubicBezTo>
                    <a:pt x="1056" y="10632"/>
                    <a:pt x="1274" y="10701"/>
                    <a:pt x="1469" y="10837"/>
                  </a:cubicBezTo>
                  <a:lnTo>
                    <a:pt x="2096" y="11276"/>
                  </a:lnTo>
                  <a:cubicBezTo>
                    <a:pt x="2331" y="11441"/>
                    <a:pt x="2595" y="11523"/>
                    <a:pt x="2858" y="11523"/>
                  </a:cubicBezTo>
                  <a:cubicBezTo>
                    <a:pt x="3122" y="11523"/>
                    <a:pt x="3385" y="11441"/>
                    <a:pt x="3620" y="11276"/>
                  </a:cubicBezTo>
                  <a:lnTo>
                    <a:pt x="4246" y="10837"/>
                  </a:lnTo>
                  <a:cubicBezTo>
                    <a:pt x="4441" y="10701"/>
                    <a:pt x="4660" y="10632"/>
                    <a:pt x="4879" y="10632"/>
                  </a:cubicBezTo>
                  <a:cubicBezTo>
                    <a:pt x="5097" y="10632"/>
                    <a:pt x="5316" y="10701"/>
                    <a:pt x="5511" y="10837"/>
                  </a:cubicBezTo>
                  <a:lnTo>
                    <a:pt x="6137" y="11276"/>
                  </a:lnTo>
                  <a:cubicBezTo>
                    <a:pt x="6372" y="11441"/>
                    <a:pt x="6636" y="11524"/>
                    <a:pt x="6899" y="11524"/>
                  </a:cubicBezTo>
                  <a:cubicBezTo>
                    <a:pt x="7163" y="11524"/>
                    <a:pt x="7426" y="11441"/>
                    <a:pt x="7661" y="11276"/>
                  </a:cubicBezTo>
                  <a:lnTo>
                    <a:pt x="8288" y="10837"/>
                  </a:lnTo>
                  <a:cubicBezTo>
                    <a:pt x="8483" y="10701"/>
                    <a:pt x="8702" y="10632"/>
                    <a:pt x="8920" y="10632"/>
                  </a:cubicBezTo>
                  <a:cubicBezTo>
                    <a:pt x="9139" y="10632"/>
                    <a:pt x="9358" y="10701"/>
                    <a:pt x="9552" y="10837"/>
                  </a:cubicBezTo>
                  <a:lnTo>
                    <a:pt x="10180" y="11276"/>
                  </a:lnTo>
                  <a:cubicBezTo>
                    <a:pt x="10415" y="11441"/>
                    <a:pt x="10678" y="11523"/>
                    <a:pt x="10942" y="11523"/>
                  </a:cubicBezTo>
                  <a:cubicBezTo>
                    <a:pt x="11205" y="11523"/>
                    <a:pt x="11468" y="11441"/>
                    <a:pt x="11703" y="11276"/>
                  </a:cubicBezTo>
                  <a:lnTo>
                    <a:pt x="12330" y="10837"/>
                  </a:lnTo>
                  <a:cubicBezTo>
                    <a:pt x="12525" y="10701"/>
                    <a:pt x="12743" y="10632"/>
                    <a:pt x="12962" y="10632"/>
                  </a:cubicBezTo>
                  <a:cubicBezTo>
                    <a:pt x="13181" y="10632"/>
                    <a:pt x="13399" y="10701"/>
                    <a:pt x="13595" y="10837"/>
                  </a:cubicBezTo>
                  <a:cubicBezTo>
                    <a:pt x="13615" y="10851"/>
                    <a:pt x="13637" y="10858"/>
                    <a:pt x="13659" y="10858"/>
                  </a:cubicBezTo>
                  <a:cubicBezTo>
                    <a:pt x="13700" y="10858"/>
                    <a:pt x="13740" y="10835"/>
                    <a:pt x="13763" y="10793"/>
                  </a:cubicBezTo>
                  <a:cubicBezTo>
                    <a:pt x="13800" y="10728"/>
                    <a:pt x="13781" y="10642"/>
                    <a:pt x="13724" y="10601"/>
                  </a:cubicBezTo>
                  <a:cubicBezTo>
                    <a:pt x="13489" y="10437"/>
                    <a:pt x="13226" y="10354"/>
                    <a:pt x="12962" y="10354"/>
                  </a:cubicBezTo>
                  <a:cubicBezTo>
                    <a:pt x="12699" y="10354"/>
                    <a:pt x="12435" y="10437"/>
                    <a:pt x="12200" y="10601"/>
                  </a:cubicBezTo>
                  <a:lnTo>
                    <a:pt x="11573" y="11040"/>
                  </a:lnTo>
                  <a:cubicBezTo>
                    <a:pt x="11378" y="11177"/>
                    <a:pt x="11160" y="11245"/>
                    <a:pt x="10941" y="11245"/>
                  </a:cubicBezTo>
                  <a:cubicBezTo>
                    <a:pt x="10723" y="11245"/>
                    <a:pt x="10504" y="11177"/>
                    <a:pt x="10309" y="11040"/>
                  </a:cubicBezTo>
                  <a:lnTo>
                    <a:pt x="9682" y="10601"/>
                  </a:lnTo>
                  <a:cubicBezTo>
                    <a:pt x="9447" y="10437"/>
                    <a:pt x="9184" y="10354"/>
                    <a:pt x="8920" y="10354"/>
                  </a:cubicBezTo>
                  <a:cubicBezTo>
                    <a:pt x="8657" y="10354"/>
                    <a:pt x="8394" y="10437"/>
                    <a:pt x="8159" y="10601"/>
                  </a:cubicBezTo>
                  <a:lnTo>
                    <a:pt x="7532" y="11040"/>
                  </a:lnTo>
                  <a:cubicBezTo>
                    <a:pt x="7337" y="11177"/>
                    <a:pt x="7118" y="11245"/>
                    <a:pt x="6899" y="11245"/>
                  </a:cubicBezTo>
                  <a:cubicBezTo>
                    <a:pt x="6681" y="11245"/>
                    <a:pt x="6462" y="11177"/>
                    <a:pt x="6268" y="11040"/>
                  </a:cubicBezTo>
                  <a:lnTo>
                    <a:pt x="5641" y="10601"/>
                  </a:lnTo>
                  <a:cubicBezTo>
                    <a:pt x="5406" y="10437"/>
                    <a:pt x="5142" y="10354"/>
                    <a:pt x="4879" y="10354"/>
                  </a:cubicBezTo>
                  <a:cubicBezTo>
                    <a:pt x="4615" y="10354"/>
                    <a:pt x="4352" y="10437"/>
                    <a:pt x="4117" y="10601"/>
                  </a:cubicBezTo>
                  <a:lnTo>
                    <a:pt x="3491" y="11040"/>
                  </a:lnTo>
                  <a:cubicBezTo>
                    <a:pt x="3296" y="11177"/>
                    <a:pt x="3077" y="11245"/>
                    <a:pt x="2858" y="11245"/>
                  </a:cubicBezTo>
                  <a:cubicBezTo>
                    <a:pt x="2640" y="11245"/>
                    <a:pt x="2421" y="11177"/>
                    <a:pt x="2226" y="11040"/>
                  </a:cubicBezTo>
                  <a:lnTo>
                    <a:pt x="1599" y="10601"/>
                  </a:lnTo>
                  <a:cubicBezTo>
                    <a:pt x="1364" y="10437"/>
                    <a:pt x="1101" y="10354"/>
                    <a:pt x="838" y="10354"/>
                  </a:cubicBezTo>
                  <a:close/>
                  <a:moveTo>
                    <a:pt x="838" y="11502"/>
                  </a:moveTo>
                  <a:cubicBezTo>
                    <a:pt x="574" y="11502"/>
                    <a:pt x="311" y="11585"/>
                    <a:pt x="76" y="11749"/>
                  </a:cubicBezTo>
                  <a:cubicBezTo>
                    <a:pt x="18" y="11790"/>
                    <a:pt x="0" y="11876"/>
                    <a:pt x="36" y="11941"/>
                  </a:cubicBezTo>
                  <a:cubicBezTo>
                    <a:pt x="59" y="11983"/>
                    <a:pt x="99" y="12006"/>
                    <a:pt x="140" y="12006"/>
                  </a:cubicBezTo>
                  <a:cubicBezTo>
                    <a:pt x="162" y="12006"/>
                    <a:pt x="185" y="11999"/>
                    <a:pt x="205" y="11985"/>
                  </a:cubicBezTo>
                  <a:cubicBezTo>
                    <a:pt x="400" y="11849"/>
                    <a:pt x="619" y="11780"/>
                    <a:pt x="837" y="11780"/>
                  </a:cubicBezTo>
                  <a:cubicBezTo>
                    <a:pt x="1056" y="11780"/>
                    <a:pt x="1274" y="11849"/>
                    <a:pt x="1469" y="11985"/>
                  </a:cubicBezTo>
                  <a:lnTo>
                    <a:pt x="2096" y="12424"/>
                  </a:lnTo>
                  <a:cubicBezTo>
                    <a:pt x="2331" y="12589"/>
                    <a:pt x="2595" y="12671"/>
                    <a:pt x="2858" y="12671"/>
                  </a:cubicBezTo>
                  <a:cubicBezTo>
                    <a:pt x="3122" y="12671"/>
                    <a:pt x="3385" y="12589"/>
                    <a:pt x="3620" y="12424"/>
                  </a:cubicBezTo>
                  <a:lnTo>
                    <a:pt x="4246" y="11985"/>
                  </a:lnTo>
                  <a:cubicBezTo>
                    <a:pt x="4441" y="11849"/>
                    <a:pt x="4660" y="11780"/>
                    <a:pt x="4879" y="11780"/>
                  </a:cubicBezTo>
                  <a:cubicBezTo>
                    <a:pt x="5097" y="11780"/>
                    <a:pt x="5316" y="11849"/>
                    <a:pt x="5511" y="11985"/>
                  </a:cubicBezTo>
                  <a:lnTo>
                    <a:pt x="6137" y="12424"/>
                  </a:lnTo>
                  <a:cubicBezTo>
                    <a:pt x="6372" y="12589"/>
                    <a:pt x="6636" y="12672"/>
                    <a:pt x="6899" y="12672"/>
                  </a:cubicBezTo>
                  <a:cubicBezTo>
                    <a:pt x="7163" y="12672"/>
                    <a:pt x="7426" y="12589"/>
                    <a:pt x="7661" y="12424"/>
                  </a:cubicBezTo>
                  <a:lnTo>
                    <a:pt x="8288" y="11985"/>
                  </a:lnTo>
                  <a:cubicBezTo>
                    <a:pt x="8484" y="11849"/>
                    <a:pt x="8702" y="11780"/>
                    <a:pt x="8921" y="11780"/>
                  </a:cubicBezTo>
                  <a:cubicBezTo>
                    <a:pt x="9139" y="11780"/>
                    <a:pt x="9358" y="11849"/>
                    <a:pt x="9552" y="11985"/>
                  </a:cubicBezTo>
                  <a:lnTo>
                    <a:pt x="10180" y="12424"/>
                  </a:lnTo>
                  <a:cubicBezTo>
                    <a:pt x="10415" y="12589"/>
                    <a:pt x="10678" y="12671"/>
                    <a:pt x="10942" y="12671"/>
                  </a:cubicBezTo>
                  <a:cubicBezTo>
                    <a:pt x="11205" y="12671"/>
                    <a:pt x="11468" y="12589"/>
                    <a:pt x="11703" y="12424"/>
                  </a:cubicBezTo>
                  <a:lnTo>
                    <a:pt x="12330" y="11985"/>
                  </a:lnTo>
                  <a:cubicBezTo>
                    <a:pt x="12525" y="11849"/>
                    <a:pt x="12743" y="11780"/>
                    <a:pt x="12962" y="11780"/>
                  </a:cubicBezTo>
                  <a:cubicBezTo>
                    <a:pt x="13181" y="11780"/>
                    <a:pt x="13399" y="11849"/>
                    <a:pt x="13595" y="11985"/>
                  </a:cubicBezTo>
                  <a:cubicBezTo>
                    <a:pt x="13615" y="11999"/>
                    <a:pt x="13637" y="12006"/>
                    <a:pt x="13659" y="12006"/>
                  </a:cubicBezTo>
                  <a:cubicBezTo>
                    <a:pt x="13700" y="12006"/>
                    <a:pt x="13740" y="11983"/>
                    <a:pt x="13763" y="11941"/>
                  </a:cubicBezTo>
                  <a:cubicBezTo>
                    <a:pt x="13800" y="11876"/>
                    <a:pt x="13781" y="11790"/>
                    <a:pt x="13724" y="11749"/>
                  </a:cubicBezTo>
                  <a:cubicBezTo>
                    <a:pt x="13489" y="11585"/>
                    <a:pt x="13226" y="11502"/>
                    <a:pt x="12962" y="11502"/>
                  </a:cubicBezTo>
                  <a:cubicBezTo>
                    <a:pt x="12699" y="11502"/>
                    <a:pt x="12435" y="11585"/>
                    <a:pt x="12200" y="11749"/>
                  </a:cubicBezTo>
                  <a:lnTo>
                    <a:pt x="11573" y="12188"/>
                  </a:lnTo>
                  <a:cubicBezTo>
                    <a:pt x="11378" y="12325"/>
                    <a:pt x="11160" y="12393"/>
                    <a:pt x="10941" y="12393"/>
                  </a:cubicBezTo>
                  <a:cubicBezTo>
                    <a:pt x="10723" y="12393"/>
                    <a:pt x="10504" y="12325"/>
                    <a:pt x="10309" y="12188"/>
                  </a:cubicBezTo>
                  <a:lnTo>
                    <a:pt x="9682" y="11749"/>
                  </a:lnTo>
                  <a:cubicBezTo>
                    <a:pt x="9447" y="11585"/>
                    <a:pt x="9184" y="11502"/>
                    <a:pt x="8920" y="11502"/>
                  </a:cubicBezTo>
                  <a:cubicBezTo>
                    <a:pt x="8657" y="11502"/>
                    <a:pt x="8394" y="11585"/>
                    <a:pt x="8159" y="11749"/>
                  </a:cubicBezTo>
                  <a:lnTo>
                    <a:pt x="7532" y="12188"/>
                  </a:lnTo>
                  <a:cubicBezTo>
                    <a:pt x="7337" y="12325"/>
                    <a:pt x="7118" y="12393"/>
                    <a:pt x="6899" y="12393"/>
                  </a:cubicBezTo>
                  <a:cubicBezTo>
                    <a:pt x="6681" y="12393"/>
                    <a:pt x="6462" y="12325"/>
                    <a:pt x="6268" y="12188"/>
                  </a:cubicBezTo>
                  <a:lnTo>
                    <a:pt x="5641" y="11749"/>
                  </a:lnTo>
                  <a:cubicBezTo>
                    <a:pt x="5406" y="11585"/>
                    <a:pt x="5142" y="11502"/>
                    <a:pt x="4879" y="11502"/>
                  </a:cubicBezTo>
                  <a:cubicBezTo>
                    <a:pt x="4615" y="11502"/>
                    <a:pt x="4352" y="11585"/>
                    <a:pt x="4117" y="11749"/>
                  </a:cubicBezTo>
                  <a:lnTo>
                    <a:pt x="3491" y="12188"/>
                  </a:lnTo>
                  <a:cubicBezTo>
                    <a:pt x="3296" y="12325"/>
                    <a:pt x="3077" y="12393"/>
                    <a:pt x="2858" y="12393"/>
                  </a:cubicBezTo>
                  <a:cubicBezTo>
                    <a:pt x="2640" y="12393"/>
                    <a:pt x="2421" y="12325"/>
                    <a:pt x="2226" y="12188"/>
                  </a:cubicBezTo>
                  <a:lnTo>
                    <a:pt x="1599" y="11749"/>
                  </a:lnTo>
                  <a:cubicBezTo>
                    <a:pt x="1364" y="11585"/>
                    <a:pt x="1101" y="11502"/>
                    <a:pt x="838" y="1150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4"/>
            <p:cNvSpPr/>
            <p:nvPr/>
          </p:nvSpPr>
          <p:spPr>
            <a:xfrm>
              <a:off x="4421875" y="4521575"/>
              <a:ext cx="14600" cy="12525"/>
            </a:xfrm>
            <a:custGeom>
              <a:avLst/>
              <a:gdLst/>
              <a:ahLst/>
              <a:cxnLst/>
              <a:rect l="l" t="t" r="r" b="b"/>
              <a:pathLst>
                <a:path w="584" h="501" extrusionOk="0">
                  <a:moveTo>
                    <a:pt x="332" y="0"/>
                  </a:moveTo>
                  <a:cubicBezTo>
                    <a:pt x="271" y="0"/>
                    <a:pt x="208" y="23"/>
                    <a:pt x="158" y="74"/>
                  </a:cubicBezTo>
                  <a:cubicBezTo>
                    <a:pt x="0" y="231"/>
                    <a:pt x="111" y="500"/>
                    <a:pt x="335" y="500"/>
                  </a:cubicBezTo>
                  <a:cubicBezTo>
                    <a:pt x="472" y="500"/>
                    <a:pt x="584" y="388"/>
                    <a:pt x="584" y="251"/>
                  </a:cubicBezTo>
                  <a:cubicBezTo>
                    <a:pt x="584" y="100"/>
                    <a:pt x="461"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4"/>
            <p:cNvSpPr/>
            <p:nvPr/>
          </p:nvSpPr>
          <p:spPr>
            <a:xfrm>
              <a:off x="4421875" y="4553500"/>
              <a:ext cx="14600" cy="12550"/>
            </a:xfrm>
            <a:custGeom>
              <a:avLst/>
              <a:gdLst/>
              <a:ahLst/>
              <a:cxnLst/>
              <a:rect l="l" t="t" r="r" b="b"/>
              <a:pathLst>
                <a:path w="584" h="502" extrusionOk="0">
                  <a:moveTo>
                    <a:pt x="332" y="0"/>
                  </a:moveTo>
                  <a:cubicBezTo>
                    <a:pt x="271" y="0"/>
                    <a:pt x="208" y="23"/>
                    <a:pt x="158" y="74"/>
                  </a:cubicBezTo>
                  <a:cubicBezTo>
                    <a:pt x="0" y="232"/>
                    <a:pt x="111" y="501"/>
                    <a:pt x="335" y="501"/>
                  </a:cubicBezTo>
                  <a:cubicBezTo>
                    <a:pt x="472" y="501"/>
                    <a:pt x="584" y="390"/>
                    <a:pt x="584" y="251"/>
                  </a:cubicBezTo>
                  <a:cubicBezTo>
                    <a:pt x="584" y="100"/>
                    <a:pt x="461"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4"/>
            <p:cNvSpPr/>
            <p:nvPr/>
          </p:nvSpPr>
          <p:spPr>
            <a:xfrm>
              <a:off x="4421875" y="4585450"/>
              <a:ext cx="14600" cy="12525"/>
            </a:xfrm>
            <a:custGeom>
              <a:avLst/>
              <a:gdLst/>
              <a:ahLst/>
              <a:cxnLst/>
              <a:rect l="l" t="t" r="r" b="b"/>
              <a:pathLst>
                <a:path w="584" h="501" extrusionOk="0">
                  <a:moveTo>
                    <a:pt x="333" y="1"/>
                  </a:moveTo>
                  <a:cubicBezTo>
                    <a:pt x="271" y="1"/>
                    <a:pt x="208" y="23"/>
                    <a:pt x="158" y="74"/>
                  </a:cubicBezTo>
                  <a:cubicBezTo>
                    <a:pt x="0" y="232"/>
                    <a:pt x="111" y="501"/>
                    <a:pt x="335" y="501"/>
                  </a:cubicBezTo>
                  <a:cubicBezTo>
                    <a:pt x="472" y="501"/>
                    <a:pt x="584" y="389"/>
                    <a:pt x="584" y="251"/>
                  </a:cubicBezTo>
                  <a:cubicBezTo>
                    <a:pt x="584" y="100"/>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4"/>
            <p:cNvSpPr/>
            <p:nvPr/>
          </p:nvSpPr>
          <p:spPr>
            <a:xfrm>
              <a:off x="4421875" y="4617400"/>
              <a:ext cx="14600" cy="12550"/>
            </a:xfrm>
            <a:custGeom>
              <a:avLst/>
              <a:gdLst/>
              <a:ahLst/>
              <a:cxnLst/>
              <a:rect l="l" t="t" r="r" b="b"/>
              <a:pathLst>
                <a:path w="584" h="502" extrusionOk="0">
                  <a:moveTo>
                    <a:pt x="333" y="1"/>
                  </a:moveTo>
                  <a:cubicBezTo>
                    <a:pt x="271" y="1"/>
                    <a:pt x="208" y="24"/>
                    <a:pt x="158" y="75"/>
                  </a:cubicBezTo>
                  <a:cubicBezTo>
                    <a:pt x="0" y="232"/>
                    <a:pt x="111" y="501"/>
                    <a:pt x="335" y="501"/>
                  </a:cubicBezTo>
                  <a:cubicBezTo>
                    <a:pt x="472" y="501"/>
                    <a:pt x="584" y="389"/>
                    <a:pt x="584" y="252"/>
                  </a:cubicBezTo>
                  <a:cubicBezTo>
                    <a:pt x="584" y="101"/>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4"/>
            <p:cNvSpPr/>
            <p:nvPr/>
          </p:nvSpPr>
          <p:spPr>
            <a:xfrm>
              <a:off x="4421875" y="4649375"/>
              <a:ext cx="14600" cy="12525"/>
            </a:xfrm>
            <a:custGeom>
              <a:avLst/>
              <a:gdLst/>
              <a:ahLst/>
              <a:cxnLst/>
              <a:rect l="l" t="t" r="r" b="b"/>
              <a:pathLst>
                <a:path w="584" h="501" extrusionOk="0">
                  <a:moveTo>
                    <a:pt x="333" y="0"/>
                  </a:moveTo>
                  <a:cubicBezTo>
                    <a:pt x="271" y="0"/>
                    <a:pt x="208" y="23"/>
                    <a:pt x="158" y="74"/>
                  </a:cubicBezTo>
                  <a:cubicBezTo>
                    <a:pt x="0" y="231"/>
                    <a:pt x="111" y="501"/>
                    <a:pt x="335" y="501"/>
                  </a:cubicBezTo>
                  <a:cubicBezTo>
                    <a:pt x="472" y="501"/>
                    <a:pt x="584" y="389"/>
                    <a:pt x="584" y="250"/>
                  </a:cubicBezTo>
                  <a:cubicBezTo>
                    <a:pt x="584" y="100"/>
                    <a:pt x="461"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4"/>
            <p:cNvSpPr/>
            <p:nvPr/>
          </p:nvSpPr>
          <p:spPr>
            <a:xfrm>
              <a:off x="4421875" y="4681300"/>
              <a:ext cx="14600" cy="12550"/>
            </a:xfrm>
            <a:custGeom>
              <a:avLst/>
              <a:gdLst/>
              <a:ahLst/>
              <a:cxnLst/>
              <a:rect l="l" t="t" r="r" b="b"/>
              <a:pathLst>
                <a:path w="584" h="502" extrusionOk="0">
                  <a:moveTo>
                    <a:pt x="332" y="1"/>
                  </a:moveTo>
                  <a:cubicBezTo>
                    <a:pt x="271" y="1"/>
                    <a:pt x="208" y="24"/>
                    <a:pt x="158" y="74"/>
                  </a:cubicBezTo>
                  <a:cubicBezTo>
                    <a:pt x="0" y="232"/>
                    <a:pt x="111" y="502"/>
                    <a:pt x="335" y="502"/>
                  </a:cubicBezTo>
                  <a:cubicBezTo>
                    <a:pt x="472" y="502"/>
                    <a:pt x="584" y="390"/>
                    <a:pt x="584" y="251"/>
                  </a:cubicBezTo>
                  <a:cubicBezTo>
                    <a:pt x="584" y="101"/>
                    <a:pt x="461"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4"/>
            <p:cNvSpPr/>
            <p:nvPr/>
          </p:nvSpPr>
          <p:spPr>
            <a:xfrm>
              <a:off x="4421875" y="4713275"/>
              <a:ext cx="14600" cy="12525"/>
            </a:xfrm>
            <a:custGeom>
              <a:avLst/>
              <a:gdLst/>
              <a:ahLst/>
              <a:cxnLst/>
              <a:rect l="l" t="t" r="r" b="b"/>
              <a:pathLst>
                <a:path w="584" h="501" extrusionOk="0">
                  <a:moveTo>
                    <a:pt x="332" y="0"/>
                  </a:moveTo>
                  <a:cubicBezTo>
                    <a:pt x="271" y="0"/>
                    <a:pt x="208" y="23"/>
                    <a:pt x="158" y="74"/>
                  </a:cubicBezTo>
                  <a:cubicBezTo>
                    <a:pt x="0" y="231"/>
                    <a:pt x="111" y="500"/>
                    <a:pt x="335" y="500"/>
                  </a:cubicBezTo>
                  <a:cubicBezTo>
                    <a:pt x="472" y="500"/>
                    <a:pt x="584" y="389"/>
                    <a:pt x="584" y="251"/>
                  </a:cubicBezTo>
                  <a:cubicBezTo>
                    <a:pt x="584" y="100"/>
                    <a:pt x="461"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4"/>
            <p:cNvSpPr/>
            <p:nvPr/>
          </p:nvSpPr>
          <p:spPr>
            <a:xfrm>
              <a:off x="4421875" y="4745225"/>
              <a:ext cx="14600" cy="12525"/>
            </a:xfrm>
            <a:custGeom>
              <a:avLst/>
              <a:gdLst/>
              <a:ahLst/>
              <a:cxnLst/>
              <a:rect l="l" t="t" r="r" b="b"/>
              <a:pathLst>
                <a:path w="584" h="501" extrusionOk="0">
                  <a:moveTo>
                    <a:pt x="332" y="1"/>
                  </a:moveTo>
                  <a:cubicBezTo>
                    <a:pt x="271" y="1"/>
                    <a:pt x="208" y="23"/>
                    <a:pt x="158" y="74"/>
                  </a:cubicBezTo>
                  <a:cubicBezTo>
                    <a:pt x="0" y="232"/>
                    <a:pt x="111" y="501"/>
                    <a:pt x="335" y="501"/>
                  </a:cubicBezTo>
                  <a:cubicBezTo>
                    <a:pt x="472" y="501"/>
                    <a:pt x="584" y="389"/>
                    <a:pt x="584" y="251"/>
                  </a:cubicBezTo>
                  <a:cubicBezTo>
                    <a:pt x="584" y="101"/>
                    <a:pt x="461"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4"/>
            <p:cNvSpPr/>
            <p:nvPr/>
          </p:nvSpPr>
          <p:spPr>
            <a:xfrm>
              <a:off x="4421875" y="4777175"/>
              <a:ext cx="14600" cy="12550"/>
            </a:xfrm>
            <a:custGeom>
              <a:avLst/>
              <a:gdLst/>
              <a:ahLst/>
              <a:cxnLst/>
              <a:rect l="l" t="t" r="r" b="b"/>
              <a:pathLst>
                <a:path w="584" h="502" extrusionOk="0">
                  <a:moveTo>
                    <a:pt x="333" y="1"/>
                  </a:moveTo>
                  <a:cubicBezTo>
                    <a:pt x="271" y="1"/>
                    <a:pt x="208" y="24"/>
                    <a:pt x="158" y="75"/>
                  </a:cubicBezTo>
                  <a:cubicBezTo>
                    <a:pt x="0" y="232"/>
                    <a:pt x="111" y="501"/>
                    <a:pt x="335" y="501"/>
                  </a:cubicBezTo>
                  <a:cubicBezTo>
                    <a:pt x="472" y="501"/>
                    <a:pt x="584" y="389"/>
                    <a:pt x="584" y="251"/>
                  </a:cubicBezTo>
                  <a:cubicBezTo>
                    <a:pt x="584" y="100"/>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4"/>
            <p:cNvSpPr/>
            <p:nvPr/>
          </p:nvSpPr>
          <p:spPr>
            <a:xfrm>
              <a:off x="4456900" y="4521550"/>
              <a:ext cx="14625" cy="12550"/>
            </a:xfrm>
            <a:custGeom>
              <a:avLst/>
              <a:gdLst/>
              <a:ahLst/>
              <a:cxnLst/>
              <a:rect l="l" t="t" r="r" b="b"/>
              <a:pathLst>
                <a:path w="585" h="502" extrusionOk="0">
                  <a:moveTo>
                    <a:pt x="333" y="1"/>
                  </a:moveTo>
                  <a:cubicBezTo>
                    <a:pt x="272" y="1"/>
                    <a:pt x="209" y="24"/>
                    <a:pt x="158" y="75"/>
                  </a:cubicBezTo>
                  <a:cubicBezTo>
                    <a:pt x="1" y="232"/>
                    <a:pt x="113" y="501"/>
                    <a:pt x="335" y="501"/>
                  </a:cubicBezTo>
                  <a:cubicBezTo>
                    <a:pt x="473" y="501"/>
                    <a:pt x="585" y="389"/>
                    <a:pt x="585" y="252"/>
                  </a:cubicBezTo>
                  <a:cubicBezTo>
                    <a:pt x="585" y="100"/>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4"/>
            <p:cNvSpPr/>
            <p:nvPr/>
          </p:nvSpPr>
          <p:spPr>
            <a:xfrm>
              <a:off x="4456900" y="4553500"/>
              <a:ext cx="14625" cy="12550"/>
            </a:xfrm>
            <a:custGeom>
              <a:avLst/>
              <a:gdLst/>
              <a:ahLst/>
              <a:cxnLst/>
              <a:rect l="l" t="t" r="r" b="b"/>
              <a:pathLst>
                <a:path w="585" h="502" extrusionOk="0">
                  <a:moveTo>
                    <a:pt x="333" y="1"/>
                  </a:moveTo>
                  <a:cubicBezTo>
                    <a:pt x="272" y="1"/>
                    <a:pt x="209" y="24"/>
                    <a:pt x="158" y="75"/>
                  </a:cubicBezTo>
                  <a:cubicBezTo>
                    <a:pt x="1" y="232"/>
                    <a:pt x="113" y="501"/>
                    <a:pt x="335" y="501"/>
                  </a:cubicBezTo>
                  <a:cubicBezTo>
                    <a:pt x="473" y="500"/>
                    <a:pt x="585" y="390"/>
                    <a:pt x="585" y="251"/>
                  </a:cubicBezTo>
                  <a:cubicBezTo>
                    <a:pt x="585" y="101"/>
                    <a:pt x="462"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4"/>
            <p:cNvSpPr/>
            <p:nvPr/>
          </p:nvSpPr>
          <p:spPr>
            <a:xfrm>
              <a:off x="4456900" y="4585450"/>
              <a:ext cx="14625" cy="12525"/>
            </a:xfrm>
            <a:custGeom>
              <a:avLst/>
              <a:gdLst/>
              <a:ahLst/>
              <a:cxnLst/>
              <a:rect l="l" t="t" r="r" b="b"/>
              <a:pathLst>
                <a:path w="585" h="501" extrusionOk="0">
                  <a:moveTo>
                    <a:pt x="333" y="1"/>
                  </a:moveTo>
                  <a:cubicBezTo>
                    <a:pt x="272" y="1"/>
                    <a:pt x="209" y="23"/>
                    <a:pt x="158" y="74"/>
                  </a:cubicBezTo>
                  <a:cubicBezTo>
                    <a:pt x="1" y="232"/>
                    <a:pt x="113" y="501"/>
                    <a:pt x="335" y="501"/>
                  </a:cubicBezTo>
                  <a:cubicBezTo>
                    <a:pt x="473" y="501"/>
                    <a:pt x="585" y="389"/>
                    <a:pt x="585" y="251"/>
                  </a:cubicBezTo>
                  <a:cubicBezTo>
                    <a:pt x="585" y="100"/>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4"/>
            <p:cNvSpPr/>
            <p:nvPr/>
          </p:nvSpPr>
          <p:spPr>
            <a:xfrm>
              <a:off x="4456900" y="4617400"/>
              <a:ext cx="14625" cy="12550"/>
            </a:xfrm>
            <a:custGeom>
              <a:avLst/>
              <a:gdLst/>
              <a:ahLst/>
              <a:cxnLst/>
              <a:rect l="l" t="t" r="r" b="b"/>
              <a:pathLst>
                <a:path w="585" h="502" extrusionOk="0">
                  <a:moveTo>
                    <a:pt x="333" y="1"/>
                  </a:moveTo>
                  <a:cubicBezTo>
                    <a:pt x="272" y="1"/>
                    <a:pt x="209" y="24"/>
                    <a:pt x="158" y="75"/>
                  </a:cubicBezTo>
                  <a:cubicBezTo>
                    <a:pt x="1" y="232"/>
                    <a:pt x="113" y="501"/>
                    <a:pt x="335" y="501"/>
                  </a:cubicBezTo>
                  <a:cubicBezTo>
                    <a:pt x="473" y="501"/>
                    <a:pt x="585" y="389"/>
                    <a:pt x="585" y="252"/>
                  </a:cubicBezTo>
                  <a:cubicBezTo>
                    <a:pt x="585" y="101"/>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4"/>
            <p:cNvSpPr/>
            <p:nvPr/>
          </p:nvSpPr>
          <p:spPr>
            <a:xfrm>
              <a:off x="4456900" y="4649375"/>
              <a:ext cx="14625" cy="12525"/>
            </a:xfrm>
            <a:custGeom>
              <a:avLst/>
              <a:gdLst/>
              <a:ahLst/>
              <a:cxnLst/>
              <a:rect l="l" t="t" r="r" b="b"/>
              <a:pathLst>
                <a:path w="585" h="501" extrusionOk="0">
                  <a:moveTo>
                    <a:pt x="333" y="0"/>
                  </a:moveTo>
                  <a:cubicBezTo>
                    <a:pt x="272" y="0"/>
                    <a:pt x="209" y="23"/>
                    <a:pt x="158" y="74"/>
                  </a:cubicBezTo>
                  <a:cubicBezTo>
                    <a:pt x="1" y="231"/>
                    <a:pt x="113" y="501"/>
                    <a:pt x="335" y="501"/>
                  </a:cubicBezTo>
                  <a:cubicBezTo>
                    <a:pt x="473" y="501"/>
                    <a:pt x="585" y="388"/>
                    <a:pt x="585" y="250"/>
                  </a:cubicBezTo>
                  <a:cubicBezTo>
                    <a:pt x="585" y="100"/>
                    <a:pt x="462"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4"/>
            <p:cNvSpPr/>
            <p:nvPr/>
          </p:nvSpPr>
          <p:spPr>
            <a:xfrm>
              <a:off x="4456900" y="4681300"/>
              <a:ext cx="14625" cy="12550"/>
            </a:xfrm>
            <a:custGeom>
              <a:avLst/>
              <a:gdLst/>
              <a:ahLst/>
              <a:cxnLst/>
              <a:rect l="l" t="t" r="r" b="b"/>
              <a:pathLst>
                <a:path w="585" h="502" extrusionOk="0">
                  <a:moveTo>
                    <a:pt x="333" y="1"/>
                  </a:moveTo>
                  <a:cubicBezTo>
                    <a:pt x="271" y="1"/>
                    <a:pt x="209" y="24"/>
                    <a:pt x="158" y="74"/>
                  </a:cubicBezTo>
                  <a:cubicBezTo>
                    <a:pt x="1" y="233"/>
                    <a:pt x="113" y="502"/>
                    <a:pt x="335" y="502"/>
                  </a:cubicBezTo>
                  <a:cubicBezTo>
                    <a:pt x="473" y="501"/>
                    <a:pt x="585" y="389"/>
                    <a:pt x="585" y="251"/>
                  </a:cubicBezTo>
                  <a:cubicBezTo>
                    <a:pt x="585" y="101"/>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4"/>
            <p:cNvSpPr/>
            <p:nvPr/>
          </p:nvSpPr>
          <p:spPr>
            <a:xfrm>
              <a:off x="4456925" y="4713275"/>
              <a:ext cx="14600" cy="12525"/>
            </a:xfrm>
            <a:custGeom>
              <a:avLst/>
              <a:gdLst/>
              <a:ahLst/>
              <a:cxnLst/>
              <a:rect l="l" t="t" r="r" b="b"/>
              <a:pathLst>
                <a:path w="584" h="501" extrusionOk="0">
                  <a:moveTo>
                    <a:pt x="332" y="0"/>
                  </a:moveTo>
                  <a:cubicBezTo>
                    <a:pt x="270" y="0"/>
                    <a:pt x="208" y="23"/>
                    <a:pt x="157" y="74"/>
                  </a:cubicBezTo>
                  <a:cubicBezTo>
                    <a:pt x="0" y="231"/>
                    <a:pt x="111" y="500"/>
                    <a:pt x="333" y="500"/>
                  </a:cubicBezTo>
                  <a:cubicBezTo>
                    <a:pt x="333" y="500"/>
                    <a:pt x="334" y="500"/>
                    <a:pt x="334" y="500"/>
                  </a:cubicBezTo>
                  <a:cubicBezTo>
                    <a:pt x="472" y="500"/>
                    <a:pt x="584" y="389"/>
                    <a:pt x="584" y="251"/>
                  </a:cubicBezTo>
                  <a:cubicBezTo>
                    <a:pt x="584" y="100"/>
                    <a:pt x="460"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4"/>
            <p:cNvSpPr/>
            <p:nvPr/>
          </p:nvSpPr>
          <p:spPr>
            <a:xfrm>
              <a:off x="4456900" y="4745225"/>
              <a:ext cx="14625" cy="12525"/>
            </a:xfrm>
            <a:custGeom>
              <a:avLst/>
              <a:gdLst/>
              <a:ahLst/>
              <a:cxnLst/>
              <a:rect l="l" t="t" r="r" b="b"/>
              <a:pathLst>
                <a:path w="585" h="501" extrusionOk="0">
                  <a:moveTo>
                    <a:pt x="333" y="0"/>
                  </a:moveTo>
                  <a:cubicBezTo>
                    <a:pt x="272" y="0"/>
                    <a:pt x="209" y="23"/>
                    <a:pt x="158" y="74"/>
                  </a:cubicBezTo>
                  <a:cubicBezTo>
                    <a:pt x="1" y="232"/>
                    <a:pt x="113" y="501"/>
                    <a:pt x="335" y="501"/>
                  </a:cubicBezTo>
                  <a:cubicBezTo>
                    <a:pt x="473" y="501"/>
                    <a:pt x="585" y="389"/>
                    <a:pt x="585" y="251"/>
                  </a:cubicBezTo>
                  <a:cubicBezTo>
                    <a:pt x="585" y="100"/>
                    <a:pt x="461"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4"/>
            <p:cNvSpPr/>
            <p:nvPr/>
          </p:nvSpPr>
          <p:spPr>
            <a:xfrm>
              <a:off x="4456900" y="4777175"/>
              <a:ext cx="14625" cy="12550"/>
            </a:xfrm>
            <a:custGeom>
              <a:avLst/>
              <a:gdLst/>
              <a:ahLst/>
              <a:cxnLst/>
              <a:rect l="l" t="t" r="r" b="b"/>
              <a:pathLst>
                <a:path w="585" h="502" extrusionOk="0">
                  <a:moveTo>
                    <a:pt x="333" y="0"/>
                  </a:moveTo>
                  <a:cubicBezTo>
                    <a:pt x="272" y="0"/>
                    <a:pt x="209" y="23"/>
                    <a:pt x="158" y="75"/>
                  </a:cubicBezTo>
                  <a:cubicBezTo>
                    <a:pt x="1" y="232"/>
                    <a:pt x="113" y="501"/>
                    <a:pt x="335" y="501"/>
                  </a:cubicBezTo>
                  <a:cubicBezTo>
                    <a:pt x="473" y="500"/>
                    <a:pt x="585" y="388"/>
                    <a:pt x="585" y="251"/>
                  </a:cubicBezTo>
                  <a:cubicBezTo>
                    <a:pt x="585" y="100"/>
                    <a:pt x="462"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4"/>
            <p:cNvSpPr/>
            <p:nvPr/>
          </p:nvSpPr>
          <p:spPr>
            <a:xfrm>
              <a:off x="4491950" y="4521575"/>
              <a:ext cx="14625" cy="12525"/>
            </a:xfrm>
            <a:custGeom>
              <a:avLst/>
              <a:gdLst/>
              <a:ahLst/>
              <a:cxnLst/>
              <a:rect l="l" t="t" r="r" b="b"/>
              <a:pathLst>
                <a:path w="585" h="501" extrusionOk="0">
                  <a:moveTo>
                    <a:pt x="333" y="0"/>
                  </a:moveTo>
                  <a:cubicBezTo>
                    <a:pt x="272" y="0"/>
                    <a:pt x="209" y="23"/>
                    <a:pt x="158" y="74"/>
                  </a:cubicBezTo>
                  <a:cubicBezTo>
                    <a:pt x="0" y="231"/>
                    <a:pt x="111" y="500"/>
                    <a:pt x="335" y="500"/>
                  </a:cubicBezTo>
                  <a:cubicBezTo>
                    <a:pt x="472" y="500"/>
                    <a:pt x="584" y="388"/>
                    <a:pt x="584" y="251"/>
                  </a:cubicBezTo>
                  <a:cubicBezTo>
                    <a:pt x="585" y="100"/>
                    <a:pt x="462"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4"/>
            <p:cNvSpPr/>
            <p:nvPr/>
          </p:nvSpPr>
          <p:spPr>
            <a:xfrm>
              <a:off x="4491950" y="4553500"/>
              <a:ext cx="14625" cy="12550"/>
            </a:xfrm>
            <a:custGeom>
              <a:avLst/>
              <a:gdLst/>
              <a:ahLst/>
              <a:cxnLst/>
              <a:rect l="l" t="t" r="r" b="b"/>
              <a:pathLst>
                <a:path w="585" h="502" extrusionOk="0">
                  <a:moveTo>
                    <a:pt x="332" y="0"/>
                  </a:moveTo>
                  <a:cubicBezTo>
                    <a:pt x="271" y="0"/>
                    <a:pt x="208" y="23"/>
                    <a:pt x="158" y="74"/>
                  </a:cubicBezTo>
                  <a:cubicBezTo>
                    <a:pt x="0" y="231"/>
                    <a:pt x="111" y="501"/>
                    <a:pt x="335" y="501"/>
                  </a:cubicBezTo>
                  <a:cubicBezTo>
                    <a:pt x="472" y="501"/>
                    <a:pt x="584" y="390"/>
                    <a:pt x="584" y="251"/>
                  </a:cubicBezTo>
                  <a:cubicBezTo>
                    <a:pt x="584" y="100"/>
                    <a:pt x="461"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4"/>
            <p:cNvSpPr/>
            <p:nvPr/>
          </p:nvSpPr>
          <p:spPr>
            <a:xfrm>
              <a:off x="4491950" y="4585450"/>
              <a:ext cx="14625" cy="12525"/>
            </a:xfrm>
            <a:custGeom>
              <a:avLst/>
              <a:gdLst/>
              <a:ahLst/>
              <a:cxnLst/>
              <a:rect l="l" t="t" r="r" b="b"/>
              <a:pathLst>
                <a:path w="585" h="501" extrusionOk="0">
                  <a:moveTo>
                    <a:pt x="333" y="1"/>
                  </a:moveTo>
                  <a:cubicBezTo>
                    <a:pt x="271" y="1"/>
                    <a:pt x="209" y="23"/>
                    <a:pt x="158" y="74"/>
                  </a:cubicBezTo>
                  <a:cubicBezTo>
                    <a:pt x="0" y="232"/>
                    <a:pt x="111" y="501"/>
                    <a:pt x="335" y="501"/>
                  </a:cubicBezTo>
                  <a:cubicBezTo>
                    <a:pt x="472" y="501"/>
                    <a:pt x="584" y="389"/>
                    <a:pt x="584" y="251"/>
                  </a:cubicBezTo>
                  <a:cubicBezTo>
                    <a:pt x="584" y="100"/>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4"/>
            <p:cNvSpPr/>
            <p:nvPr/>
          </p:nvSpPr>
          <p:spPr>
            <a:xfrm>
              <a:off x="4491950" y="4617400"/>
              <a:ext cx="14625" cy="12550"/>
            </a:xfrm>
            <a:custGeom>
              <a:avLst/>
              <a:gdLst/>
              <a:ahLst/>
              <a:cxnLst/>
              <a:rect l="l" t="t" r="r" b="b"/>
              <a:pathLst>
                <a:path w="585" h="502" extrusionOk="0">
                  <a:moveTo>
                    <a:pt x="333" y="1"/>
                  </a:moveTo>
                  <a:cubicBezTo>
                    <a:pt x="271" y="1"/>
                    <a:pt x="209" y="24"/>
                    <a:pt x="158" y="75"/>
                  </a:cubicBezTo>
                  <a:cubicBezTo>
                    <a:pt x="0" y="232"/>
                    <a:pt x="112" y="501"/>
                    <a:pt x="335" y="501"/>
                  </a:cubicBezTo>
                  <a:cubicBezTo>
                    <a:pt x="472" y="501"/>
                    <a:pt x="584" y="389"/>
                    <a:pt x="584" y="252"/>
                  </a:cubicBezTo>
                  <a:cubicBezTo>
                    <a:pt x="584" y="101"/>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4"/>
            <p:cNvSpPr/>
            <p:nvPr/>
          </p:nvSpPr>
          <p:spPr>
            <a:xfrm>
              <a:off x="4491950" y="4649375"/>
              <a:ext cx="14625" cy="12525"/>
            </a:xfrm>
            <a:custGeom>
              <a:avLst/>
              <a:gdLst/>
              <a:ahLst/>
              <a:cxnLst/>
              <a:rect l="l" t="t" r="r" b="b"/>
              <a:pathLst>
                <a:path w="585" h="501" extrusionOk="0">
                  <a:moveTo>
                    <a:pt x="333" y="0"/>
                  </a:moveTo>
                  <a:cubicBezTo>
                    <a:pt x="271" y="0"/>
                    <a:pt x="209" y="23"/>
                    <a:pt x="158" y="74"/>
                  </a:cubicBezTo>
                  <a:cubicBezTo>
                    <a:pt x="0" y="231"/>
                    <a:pt x="112" y="501"/>
                    <a:pt x="335" y="501"/>
                  </a:cubicBezTo>
                  <a:cubicBezTo>
                    <a:pt x="472" y="501"/>
                    <a:pt x="584" y="389"/>
                    <a:pt x="584" y="250"/>
                  </a:cubicBezTo>
                  <a:cubicBezTo>
                    <a:pt x="584" y="100"/>
                    <a:pt x="461"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4"/>
            <p:cNvSpPr/>
            <p:nvPr/>
          </p:nvSpPr>
          <p:spPr>
            <a:xfrm>
              <a:off x="4491950" y="4681300"/>
              <a:ext cx="14625" cy="12550"/>
            </a:xfrm>
            <a:custGeom>
              <a:avLst/>
              <a:gdLst/>
              <a:ahLst/>
              <a:cxnLst/>
              <a:rect l="l" t="t" r="r" b="b"/>
              <a:pathLst>
                <a:path w="585" h="502" extrusionOk="0">
                  <a:moveTo>
                    <a:pt x="332" y="1"/>
                  </a:moveTo>
                  <a:cubicBezTo>
                    <a:pt x="271" y="1"/>
                    <a:pt x="208" y="24"/>
                    <a:pt x="158" y="74"/>
                  </a:cubicBezTo>
                  <a:cubicBezTo>
                    <a:pt x="0" y="232"/>
                    <a:pt x="111" y="501"/>
                    <a:pt x="335" y="502"/>
                  </a:cubicBezTo>
                  <a:cubicBezTo>
                    <a:pt x="472" y="502"/>
                    <a:pt x="584" y="390"/>
                    <a:pt x="584" y="251"/>
                  </a:cubicBezTo>
                  <a:cubicBezTo>
                    <a:pt x="584" y="101"/>
                    <a:pt x="461"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4"/>
            <p:cNvSpPr/>
            <p:nvPr/>
          </p:nvSpPr>
          <p:spPr>
            <a:xfrm>
              <a:off x="4491950" y="4713275"/>
              <a:ext cx="14625" cy="12525"/>
            </a:xfrm>
            <a:custGeom>
              <a:avLst/>
              <a:gdLst/>
              <a:ahLst/>
              <a:cxnLst/>
              <a:rect l="l" t="t" r="r" b="b"/>
              <a:pathLst>
                <a:path w="585" h="501" extrusionOk="0">
                  <a:moveTo>
                    <a:pt x="332" y="0"/>
                  </a:moveTo>
                  <a:cubicBezTo>
                    <a:pt x="271" y="0"/>
                    <a:pt x="208" y="23"/>
                    <a:pt x="158" y="74"/>
                  </a:cubicBezTo>
                  <a:cubicBezTo>
                    <a:pt x="0" y="231"/>
                    <a:pt x="111" y="500"/>
                    <a:pt x="335" y="500"/>
                  </a:cubicBezTo>
                  <a:cubicBezTo>
                    <a:pt x="472" y="500"/>
                    <a:pt x="584" y="389"/>
                    <a:pt x="584" y="251"/>
                  </a:cubicBezTo>
                  <a:cubicBezTo>
                    <a:pt x="584" y="100"/>
                    <a:pt x="461"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4"/>
            <p:cNvSpPr/>
            <p:nvPr/>
          </p:nvSpPr>
          <p:spPr>
            <a:xfrm>
              <a:off x="4491950" y="4745225"/>
              <a:ext cx="14625" cy="12525"/>
            </a:xfrm>
            <a:custGeom>
              <a:avLst/>
              <a:gdLst/>
              <a:ahLst/>
              <a:cxnLst/>
              <a:rect l="l" t="t" r="r" b="b"/>
              <a:pathLst>
                <a:path w="585" h="501" extrusionOk="0">
                  <a:moveTo>
                    <a:pt x="332" y="1"/>
                  </a:moveTo>
                  <a:cubicBezTo>
                    <a:pt x="271" y="1"/>
                    <a:pt x="208" y="23"/>
                    <a:pt x="158" y="74"/>
                  </a:cubicBezTo>
                  <a:cubicBezTo>
                    <a:pt x="0" y="232"/>
                    <a:pt x="111" y="501"/>
                    <a:pt x="335" y="501"/>
                  </a:cubicBezTo>
                  <a:cubicBezTo>
                    <a:pt x="472" y="501"/>
                    <a:pt x="584" y="389"/>
                    <a:pt x="584" y="251"/>
                  </a:cubicBezTo>
                  <a:cubicBezTo>
                    <a:pt x="584" y="101"/>
                    <a:pt x="461"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4"/>
            <p:cNvSpPr/>
            <p:nvPr/>
          </p:nvSpPr>
          <p:spPr>
            <a:xfrm>
              <a:off x="4491950" y="4777175"/>
              <a:ext cx="14625" cy="12550"/>
            </a:xfrm>
            <a:custGeom>
              <a:avLst/>
              <a:gdLst/>
              <a:ahLst/>
              <a:cxnLst/>
              <a:rect l="l" t="t" r="r" b="b"/>
              <a:pathLst>
                <a:path w="585" h="502" extrusionOk="0">
                  <a:moveTo>
                    <a:pt x="333" y="1"/>
                  </a:moveTo>
                  <a:cubicBezTo>
                    <a:pt x="271" y="1"/>
                    <a:pt x="209" y="24"/>
                    <a:pt x="158" y="75"/>
                  </a:cubicBezTo>
                  <a:cubicBezTo>
                    <a:pt x="0" y="232"/>
                    <a:pt x="112" y="501"/>
                    <a:pt x="335" y="501"/>
                  </a:cubicBezTo>
                  <a:cubicBezTo>
                    <a:pt x="472" y="501"/>
                    <a:pt x="584" y="389"/>
                    <a:pt x="584" y="251"/>
                  </a:cubicBezTo>
                  <a:cubicBezTo>
                    <a:pt x="584" y="100"/>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4"/>
            <p:cNvSpPr/>
            <p:nvPr/>
          </p:nvSpPr>
          <p:spPr>
            <a:xfrm>
              <a:off x="4526975" y="4521550"/>
              <a:ext cx="14625" cy="12550"/>
            </a:xfrm>
            <a:custGeom>
              <a:avLst/>
              <a:gdLst/>
              <a:ahLst/>
              <a:cxnLst/>
              <a:rect l="l" t="t" r="r" b="b"/>
              <a:pathLst>
                <a:path w="585" h="502" extrusionOk="0">
                  <a:moveTo>
                    <a:pt x="333" y="1"/>
                  </a:moveTo>
                  <a:cubicBezTo>
                    <a:pt x="272" y="1"/>
                    <a:pt x="209" y="24"/>
                    <a:pt x="158" y="75"/>
                  </a:cubicBezTo>
                  <a:cubicBezTo>
                    <a:pt x="1" y="232"/>
                    <a:pt x="113" y="501"/>
                    <a:pt x="335" y="501"/>
                  </a:cubicBezTo>
                  <a:cubicBezTo>
                    <a:pt x="473" y="501"/>
                    <a:pt x="585" y="389"/>
                    <a:pt x="585" y="252"/>
                  </a:cubicBezTo>
                  <a:cubicBezTo>
                    <a:pt x="585" y="100"/>
                    <a:pt x="462"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4"/>
            <p:cNvSpPr/>
            <p:nvPr/>
          </p:nvSpPr>
          <p:spPr>
            <a:xfrm>
              <a:off x="4526975" y="4553500"/>
              <a:ext cx="14625" cy="12550"/>
            </a:xfrm>
            <a:custGeom>
              <a:avLst/>
              <a:gdLst/>
              <a:ahLst/>
              <a:cxnLst/>
              <a:rect l="l" t="t" r="r" b="b"/>
              <a:pathLst>
                <a:path w="585" h="502" extrusionOk="0">
                  <a:moveTo>
                    <a:pt x="333" y="1"/>
                  </a:moveTo>
                  <a:cubicBezTo>
                    <a:pt x="272" y="1"/>
                    <a:pt x="209" y="24"/>
                    <a:pt x="158" y="75"/>
                  </a:cubicBezTo>
                  <a:cubicBezTo>
                    <a:pt x="1" y="232"/>
                    <a:pt x="113" y="501"/>
                    <a:pt x="335" y="501"/>
                  </a:cubicBezTo>
                  <a:cubicBezTo>
                    <a:pt x="473" y="500"/>
                    <a:pt x="585" y="390"/>
                    <a:pt x="585" y="251"/>
                  </a:cubicBezTo>
                  <a:cubicBezTo>
                    <a:pt x="585" y="101"/>
                    <a:pt x="462"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4"/>
            <p:cNvSpPr/>
            <p:nvPr/>
          </p:nvSpPr>
          <p:spPr>
            <a:xfrm>
              <a:off x="4526975" y="4585450"/>
              <a:ext cx="14625" cy="12525"/>
            </a:xfrm>
            <a:custGeom>
              <a:avLst/>
              <a:gdLst/>
              <a:ahLst/>
              <a:cxnLst/>
              <a:rect l="l" t="t" r="r" b="b"/>
              <a:pathLst>
                <a:path w="585" h="501" extrusionOk="0">
                  <a:moveTo>
                    <a:pt x="333" y="1"/>
                  </a:moveTo>
                  <a:cubicBezTo>
                    <a:pt x="272" y="1"/>
                    <a:pt x="209" y="23"/>
                    <a:pt x="158" y="74"/>
                  </a:cubicBezTo>
                  <a:cubicBezTo>
                    <a:pt x="1" y="232"/>
                    <a:pt x="113" y="501"/>
                    <a:pt x="335" y="501"/>
                  </a:cubicBezTo>
                  <a:cubicBezTo>
                    <a:pt x="473" y="501"/>
                    <a:pt x="585" y="389"/>
                    <a:pt x="585" y="251"/>
                  </a:cubicBezTo>
                  <a:cubicBezTo>
                    <a:pt x="585" y="100"/>
                    <a:pt x="462"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4"/>
            <p:cNvSpPr/>
            <p:nvPr/>
          </p:nvSpPr>
          <p:spPr>
            <a:xfrm>
              <a:off x="4527000" y="4617400"/>
              <a:ext cx="14600" cy="12550"/>
            </a:xfrm>
            <a:custGeom>
              <a:avLst/>
              <a:gdLst/>
              <a:ahLst/>
              <a:cxnLst/>
              <a:rect l="l" t="t" r="r" b="b"/>
              <a:pathLst>
                <a:path w="584" h="502" extrusionOk="0">
                  <a:moveTo>
                    <a:pt x="332" y="1"/>
                  </a:moveTo>
                  <a:cubicBezTo>
                    <a:pt x="271" y="1"/>
                    <a:pt x="208" y="24"/>
                    <a:pt x="157" y="75"/>
                  </a:cubicBezTo>
                  <a:cubicBezTo>
                    <a:pt x="0" y="233"/>
                    <a:pt x="111" y="501"/>
                    <a:pt x="333" y="501"/>
                  </a:cubicBezTo>
                  <a:cubicBezTo>
                    <a:pt x="333" y="501"/>
                    <a:pt x="334" y="501"/>
                    <a:pt x="334" y="501"/>
                  </a:cubicBezTo>
                  <a:cubicBezTo>
                    <a:pt x="472" y="501"/>
                    <a:pt x="584" y="389"/>
                    <a:pt x="584" y="252"/>
                  </a:cubicBezTo>
                  <a:cubicBezTo>
                    <a:pt x="584" y="101"/>
                    <a:pt x="461"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4"/>
            <p:cNvSpPr/>
            <p:nvPr/>
          </p:nvSpPr>
          <p:spPr>
            <a:xfrm>
              <a:off x="4526975" y="4649375"/>
              <a:ext cx="14625" cy="12525"/>
            </a:xfrm>
            <a:custGeom>
              <a:avLst/>
              <a:gdLst/>
              <a:ahLst/>
              <a:cxnLst/>
              <a:rect l="l" t="t" r="r" b="b"/>
              <a:pathLst>
                <a:path w="585" h="501" extrusionOk="0">
                  <a:moveTo>
                    <a:pt x="333" y="0"/>
                  </a:moveTo>
                  <a:cubicBezTo>
                    <a:pt x="272" y="0"/>
                    <a:pt x="209" y="23"/>
                    <a:pt x="158" y="74"/>
                  </a:cubicBezTo>
                  <a:cubicBezTo>
                    <a:pt x="1" y="231"/>
                    <a:pt x="113" y="501"/>
                    <a:pt x="335" y="501"/>
                  </a:cubicBezTo>
                  <a:cubicBezTo>
                    <a:pt x="473" y="501"/>
                    <a:pt x="585" y="388"/>
                    <a:pt x="585" y="250"/>
                  </a:cubicBezTo>
                  <a:cubicBezTo>
                    <a:pt x="585" y="100"/>
                    <a:pt x="462"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4"/>
            <p:cNvSpPr/>
            <p:nvPr/>
          </p:nvSpPr>
          <p:spPr>
            <a:xfrm>
              <a:off x="4526975" y="4681300"/>
              <a:ext cx="14625" cy="12550"/>
            </a:xfrm>
            <a:custGeom>
              <a:avLst/>
              <a:gdLst/>
              <a:ahLst/>
              <a:cxnLst/>
              <a:rect l="l" t="t" r="r" b="b"/>
              <a:pathLst>
                <a:path w="585" h="502" extrusionOk="0">
                  <a:moveTo>
                    <a:pt x="333" y="1"/>
                  </a:moveTo>
                  <a:cubicBezTo>
                    <a:pt x="272" y="1"/>
                    <a:pt x="209" y="24"/>
                    <a:pt x="158" y="74"/>
                  </a:cubicBezTo>
                  <a:cubicBezTo>
                    <a:pt x="1" y="233"/>
                    <a:pt x="113" y="502"/>
                    <a:pt x="335" y="502"/>
                  </a:cubicBezTo>
                  <a:cubicBezTo>
                    <a:pt x="473" y="501"/>
                    <a:pt x="585" y="389"/>
                    <a:pt x="585" y="251"/>
                  </a:cubicBezTo>
                  <a:cubicBezTo>
                    <a:pt x="585" y="101"/>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4"/>
            <p:cNvSpPr/>
            <p:nvPr/>
          </p:nvSpPr>
          <p:spPr>
            <a:xfrm>
              <a:off x="4527000" y="4713275"/>
              <a:ext cx="14600" cy="12525"/>
            </a:xfrm>
            <a:custGeom>
              <a:avLst/>
              <a:gdLst/>
              <a:ahLst/>
              <a:cxnLst/>
              <a:rect l="l" t="t" r="r" b="b"/>
              <a:pathLst>
                <a:path w="584" h="501" extrusionOk="0">
                  <a:moveTo>
                    <a:pt x="332" y="0"/>
                  </a:moveTo>
                  <a:cubicBezTo>
                    <a:pt x="271" y="0"/>
                    <a:pt x="208" y="23"/>
                    <a:pt x="157" y="74"/>
                  </a:cubicBezTo>
                  <a:cubicBezTo>
                    <a:pt x="0" y="231"/>
                    <a:pt x="111" y="500"/>
                    <a:pt x="333" y="500"/>
                  </a:cubicBezTo>
                  <a:cubicBezTo>
                    <a:pt x="333" y="500"/>
                    <a:pt x="334" y="500"/>
                    <a:pt x="334" y="500"/>
                  </a:cubicBezTo>
                  <a:cubicBezTo>
                    <a:pt x="472" y="500"/>
                    <a:pt x="584" y="389"/>
                    <a:pt x="584" y="251"/>
                  </a:cubicBezTo>
                  <a:cubicBezTo>
                    <a:pt x="584" y="100"/>
                    <a:pt x="460"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4"/>
            <p:cNvSpPr/>
            <p:nvPr/>
          </p:nvSpPr>
          <p:spPr>
            <a:xfrm>
              <a:off x="4526975" y="4745225"/>
              <a:ext cx="14625" cy="12525"/>
            </a:xfrm>
            <a:custGeom>
              <a:avLst/>
              <a:gdLst/>
              <a:ahLst/>
              <a:cxnLst/>
              <a:rect l="l" t="t" r="r" b="b"/>
              <a:pathLst>
                <a:path w="585" h="501" extrusionOk="0">
                  <a:moveTo>
                    <a:pt x="333" y="0"/>
                  </a:moveTo>
                  <a:cubicBezTo>
                    <a:pt x="272" y="0"/>
                    <a:pt x="209" y="23"/>
                    <a:pt x="158" y="74"/>
                  </a:cubicBezTo>
                  <a:cubicBezTo>
                    <a:pt x="1" y="232"/>
                    <a:pt x="113" y="501"/>
                    <a:pt x="335" y="501"/>
                  </a:cubicBezTo>
                  <a:cubicBezTo>
                    <a:pt x="473" y="501"/>
                    <a:pt x="585" y="389"/>
                    <a:pt x="585" y="251"/>
                  </a:cubicBezTo>
                  <a:cubicBezTo>
                    <a:pt x="585" y="100"/>
                    <a:pt x="462"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4"/>
            <p:cNvSpPr/>
            <p:nvPr/>
          </p:nvSpPr>
          <p:spPr>
            <a:xfrm>
              <a:off x="4526975" y="4777175"/>
              <a:ext cx="14625" cy="12550"/>
            </a:xfrm>
            <a:custGeom>
              <a:avLst/>
              <a:gdLst/>
              <a:ahLst/>
              <a:cxnLst/>
              <a:rect l="l" t="t" r="r" b="b"/>
              <a:pathLst>
                <a:path w="585" h="502" extrusionOk="0">
                  <a:moveTo>
                    <a:pt x="333" y="0"/>
                  </a:moveTo>
                  <a:cubicBezTo>
                    <a:pt x="272" y="0"/>
                    <a:pt x="209" y="23"/>
                    <a:pt x="158" y="75"/>
                  </a:cubicBezTo>
                  <a:cubicBezTo>
                    <a:pt x="1" y="232"/>
                    <a:pt x="113" y="501"/>
                    <a:pt x="335" y="501"/>
                  </a:cubicBezTo>
                  <a:cubicBezTo>
                    <a:pt x="473" y="501"/>
                    <a:pt x="585" y="388"/>
                    <a:pt x="585" y="251"/>
                  </a:cubicBezTo>
                  <a:cubicBezTo>
                    <a:pt x="585" y="100"/>
                    <a:pt x="462"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4"/>
            <p:cNvSpPr/>
            <p:nvPr/>
          </p:nvSpPr>
          <p:spPr>
            <a:xfrm>
              <a:off x="4562025" y="4521575"/>
              <a:ext cx="14625" cy="12525"/>
            </a:xfrm>
            <a:custGeom>
              <a:avLst/>
              <a:gdLst/>
              <a:ahLst/>
              <a:cxnLst/>
              <a:rect l="l" t="t" r="r" b="b"/>
              <a:pathLst>
                <a:path w="585" h="501" extrusionOk="0">
                  <a:moveTo>
                    <a:pt x="332" y="0"/>
                  </a:moveTo>
                  <a:cubicBezTo>
                    <a:pt x="271" y="0"/>
                    <a:pt x="209" y="23"/>
                    <a:pt x="158" y="74"/>
                  </a:cubicBezTo>
                  <a:cubicBezTo>
                    <a:pt x="0" y="231"/>
                    <a:pt x="112" y="500"/>
                    <a:pt x="335" y="500"/>
                  </a:cubicBezTo>
                  <a:cubicBezTo>
                    <a:pt x="472" y="500"/>
                    <a:pt x="584" y="388"/>
                    <a:pt x="584" y="251"/>
                  </a:cubicBezTo>
                  <a:cubicBezTo>
                    <a:pt x="584" y="100"/>
                    <a:pt x="461"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4"/>
            <p:cNvSpPr/>
            <p:nvPr/>
          </p:nvSpPr>
          <p:spPr>
            <a:xfrm>
              <a:off x="4562000" y="4553500"/>
              <a:ext cx="14650" cy="12550"/>
            </a:xfrm>
            <a:custGeom>
              <a:avLst/>
              <a:gdLst/>
              <a:ahLst/>
              <a:cxnLst/>
              <a:rect l="l" t="t" r="r" b="b"/>
              <a:pathLst>
                <a:path w="586" h="502" extrusionOk="0">
                  <a:moveTo>
                    <a:pt x="333" y="1"/>
                  </a:moveTo>
                  <a:cubicBezTo>
                    <a:pt x="272" y="1"/>
                    <a:pt x="209" y="23"/>
                    <a:pt x="159" y="74"/>
                  </a:cubicBezTo>
                  <a:cubicBezTo>
                    <a:pt x="0" y="231"/>
                    <a:pt x="112" y="501"/>
                    <a:pt x="336" y="501"/>
                  </a:cubicBezTo>
                  <a:cubicBezTo>
                    <a:pt x="473" y="501"/>
                    <a:pt x="585" y="390"/>
                    <a:pt x="585" y="252"/>
                  </a:cubicBezTo>
                  <a:cubicBezTo>
                    <a:pt x="586" y="101"/>
                    <a:pt x="462"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4"/>
            <p:cNvSpPr/>
            <p:nvPr/>
          </p:nvSpPr>
          <p:spPr>
            <a:xfrm>
              <a:off x="4562025" y="4585450"/>
              <a:ext cx="14625" cy="12525"/>
            </a:xfrm>
            <a:custGeom>
              <a:avLst/>
              <a:gdLst/>
              <a:ahLst/>
              <a:cxnLst/>
              <a:rect l="l" t="t" r="r" b="b"/>
              <a:pathLst>
                <a:path w="585" h="501" extrusionOk="0">
                  <a:moveTo>
                    <a:pt x="333" y="1"/>
                  </a:moveTo>
                  <a:cubicBezTo>
                    <a:pt x="271" y="1"/>
                    <a:pt x="209" y="23"/>
                    <a:pt x="158" y="74"/>
                  </a:cubicBezTo>
                  <a:cubicBezTo>
                    <a:pt x="0" y="232"/>
                    <a:pt x="112" y="501"/>
                    <a:pt x="335" y="501"/>
                  </a:cubicBezTo>
                  <a:cubicBezTo>
                    <a:pt x="472" y="501"/>
                    <a:pt x="584" y="389"/>
                    <a:pt x="584" y="251"/>
                  </a:cubicBezTo>
                  <a:cubicBezTo>
                    <a:pt x="584" y="100"/>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4"/>
            <p:cNvSpPr/>
            <p:nvPr/>
          </p:nvSpPr>
          <p:spPr>
            <a:xfrm>
              <a:off x="4562025" y="4617400"/>
              <a:ext cx="14625" cy="12550"/>
            </a:xfrm>
            <a:custGeom>
              <a:avLst/>
              <a:gdLst/>
              <a:ahLst/>
              <a:cxnLst/>
              <a:rect l="l" t="t" r="r" b="b"/>
              <a:pathLst>
                <a:path w="585" h="502" extrusionOk="0">
                  <a:moveTo>
                    <a:pt x="333" y="1"/>
                  </a:moveTo>
                  <a:cubicBezTo>
                    <a:pt x="271" y="1"/>
                    <a:pt x="209" y="24"/>
                    <a:pt x="158" y="75"/>
                  </a:cubicBezTo>
                  <a:cubicBezTo>
                    <a:pt x="0" y="232"/>
                    <a:pt x="112" y="501"/>
                    <a:pt x="335" y="501"/>
                  </a:cubicBezTo>
                  <a:cubicBezTo>
                    <a:pt x="472" y="501"/>
                    <a:pt x="584" y="389"/>
                    <a:pt x="584" y="252"/>
                  </a:cubicBezTo>
                  <a:cubicBezTo>
                    <a:pt x="584" y="101"/>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4"/>
            <p:cNvSpPr/>
            <p:nvPr/>
          </p:nvSpPr>
          <p:spPr>
            <a:xfrm>
              <a:off x="4562025" y="4649375"/>
              <a:ext cx="14625" cy="12525"/>
            </a:xfrm>
            <a:custGeom>
              <a:avLst/>
              <a:gdLst/>
              <a:ahLst/>
              <a:cxnLst/>
              <a:rect l="l" t="t" r="r" b="b"/>
              <a:pathLst>
                <a:path w="585" h="501" extrusionOk="0">
                  <a:moveTo>
                    <a:pt x="333" y="0"/>
                  </a:moveTo>
                  <a:cubicBezTo>
                    <a:pt x="271" y="0"/>
                    <a:pt x="209" y="23"/>
                    <a:pt x="158" y="74"/>
                  </a:cubicBezTo>
                  <a:cubicBezTo>
                    <a:pt x="0" y="231"/>
                    <a:pt x="112" y="501"/>
                    <a:pt x="335" y="501"/>
                  </a:cubicBezTo>
                  <a:cubicBezTo>
                    <a:pt x="472" y="501"/>
                    <a:pt x="584" y="389"/>
                    <a:pt x="584" y="250"/>
                  </a:cubicBezTo>
                  <a:cubicBezTo>
                    <a:pt x="584" y="100"/>
                    <a:pt x="461"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4"/>
            <p:cNvSpPr/>
            <p:nvPr/>
          </p:nvSpPr>
          <p:spPr>
            <a:xfrm>
              <a:off x="4562025" y="4681300"/>
              <a:ext cx="14625" cy="12550"/>
            </a:xfrm>
            <a:custGeom>
              <a:avLst/>
              <a:gdLst/>
              <a:ahLst/>
              <a:cxnLst/>
              <a:rect l="l" t="t" r="r" b="b"/>
              <a:pathLst>
                <a:path w="585" h="502" extrusionOk="0">
                  <a:moveTo>
                    <a:pt x="332" y="1"/>
                  </a:moveTo>
                  <a:cubicBezTo>
                    <a:pt x="271" y="1"/>
                    <a:pt x="209" y="24"/>
                    <a:pt x="158" y="74"/>
                  </a:cubicBezTo>
                  <a:cubicBezTo>
                    <a:pt x="0" y="232"/>
                    <a:pt x="112" y="502"/>
                    <a:pt x="335" y="502"/>
                  </a:cubicBezTo>
                  <a:cubicBezTo>
                    <a:pt x="472" y="502"/>
                    <a:pt x="584" y="390"/>
                    <a:pt x="584" y="251"/>
                  </a:cubicBezTo>
                  <a:cubicBezTo>
                    <a:pt x="584" y="101"/>
                    <a:pt x="461"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4"/>
            <p:cNvSpPr/>
            <p:nvPr/>
          </p:nvSpPr>
          <p:spPr>
            <a:xfrm>
              <a:off x="4562025" y="4713275"/>
              <a:ext cx="14625" cy="12525"/>
            </a:xfrm>
            <a:custGeom>
              <a:avLst/>
              <a:gdLst/>
              <a:ahLst/>
              <a:cxnLst/>
              <a:rect l="l" t="t" r="r" b="b"/>
              <a:pathLst>
                <a:path w="585" h="501" extrusionOk="0">
                  <a:moveTo>
                    <a:pt x="332" y="0"/>
                  </a:moveTo>
                  <a:cubicBezTo>
                    <a:pt x="271" y="0"/>
                    <a:pt x="209" y="23"/>
                    <a:pt x="158" y="74"/>
                  </a:cubicBezTo>
                  <a:cubicBezTo>
                    <a:pt x="0" y="231"/>
                    <a:pt x="112" y="500"/>
                    <a:pt x="335" y="500"/>
                  </a:cubicBezTo>
                  <a:cubicBezTo>
                    <a:pt x="472" y="500"/>
                    <a:pt x="584" y="389"/>
                    <a:pt x="584" y="251"/>
                  </a:cubicBezTo>
                  <a:cubicBezTo>
                    <a:pt x="584" y="100"/>
                    <a:pt x="461"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4"/>
            <p:cNvSpPr/>
            <p:nvPr/>
          </p:nvSpPr>
          <p:spPr>
            <a:xfrm>
              <a:off x="4562025" y="4745225"/>
              <a:ext cx="14625" cy="12525"/>
            </a:xfrm>
            <a:custGeom>
              <a:avLst/>
              <a:gdLst/>
              <a:ahLst/>
              <a:cxnLst/>
              <a:rect l="l" t="t" r="r" b="b"/>
              <a:pathLst>
                <a:path w="585" h="501" extrusionOk="0">
                  <a:moveTo>
                    <a:pt x="332" y="1"/>
                  </a:moveTo>
                  <a:cubicBezTo>
                    <a:pt x="271" y="1"/>
                    <a:pt x="209" y="23"/>
                    <a:pt x="158" y="74"/>
                  </a:cubicBezTo>
                  <a:cubicBezTo>
                    <a:pt x="0" y="232"/>
                    <a:pt x="112" y="501"/>
                    <a:pt x="335" y="501"/>
                  </a:cubicBezTo>
                  <a:cubicBezTo>
                    <a:pt x="472" y="501"/>
                    <a:pt x="584" y="389"/>
                    <a:pt x="584" y="251"/>
                  </a:cubicBezTo>
                  <a:cubicBezTo>
                    <a:pt x="584" y="101"/>
                    <a:pt x="461"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4"/>
            <p:cNvSpPr/>
            <p:nvPr/>
          </p:nvSpPr>
          <p:spPr>
            <a:xfrm>
              <a:off x="4562025" y="4777175"/>
              <a:ext cx="14625" cy="12550"/>
            </a:xfrm>
            <a:custGeom>
              <a:avLst/>
              <a:gdLst/>
              <a:ahLst/>
              <a:cxnLst/>
              <a:rect l="l" t="t" r="r" b="b"/>
              <a:pathLst>
                <a:path w="585" h="502" extrusionOk="0">
                  <a:moveTo>
                    <a:pt x="333" y="1"/>
                  </a:moveTo>
                  <a:cubicBezTo>
                    <a:pt x="271" y="1"/>
                    <a:pt x="209" y="24"/>
                    <a:pt x="158" y="75"/>
                  </a:cubicBezTo>
                  <a:cubicBezTo>
                    <a:pt x="0" y="232"/>
                    <a:pt x="112" y="501"/>
                    <a:pt x="335" y="501"/>
                  </a:cubicBezTo>
                  <a:cubicBezTo>
                    <a:pt x="472" y="501"/>
                    <a:pt x="584" y="389"/>
                    <a:pt x="584" y="251"/>
                  </a:cubicBezTo>
                  <a:cubicBezTo>
                    <a:pt x="584" y="100"/>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4"/>
            <p:cNvSpPr/>
            <p:nvPr/>
          </p:nvSpPr>
          <p:spPr>
            <a:xfrm>
              <a:off x="4597075" y="4521575"/>
              <a:ext cx="14600" cy="12525"/>
            </a:xfrm>
            <a:custGeom>
              <a:avLst/>
              <a:gdLst/>
              <a:ahLst/>
              <a:cxnLst/>
              <a:rect l="l" t="t" r="r" b="b"/>
              <a:pathLst>
                <a:path w="584" h="501" extrusionOk="0">
                  <a:moveTo>
                    <a:pt x="332" y="0"/>
                  </a:moveTo>
                  <a:cubicBezTo>
                    <a:pt x="271" y="0"/>
                    <a:pt x="208" y="23"/>
                    <a:pt x="157" y="74"/>
                  </a:cubicBezTo>
                  <a:cubicBezTo>
                    <a:pt x="0" y="231"/>
                    <a:pt x="111" y="500"/>
                    <a:pt x="334" y="500"/>
                  </a:cubicBezTo>
                  <a:cubicBezTo>
                    <a:pt x="472" y="500"/>
                    <a:pt x="584" y="388"/>
                    <a:pt x="584" y="251"/>
                  </a:cubicBezTo>
                  <a:cubicBezTo>
                    <a:pt x="584" y="100"/>
                    <a:pt x="460"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4"/>
            <p:cNvSpPr/>
            <p:nvPr/>
          </p:nvSpPr>
          <p:spPr>
            <a:xfrm>
              <a:off x="4597075" y="4553500"/>
              <a:ext cx="14600" cy="12550"/>
            </a:xfrm>
            <a:custGeom>
              <a:avLst/>
              <a:gdLst/>
              <a:ahLst/>
              <a:cxnLst/>
              <a:rect l="l" t="t" r="r" b="b"/>
              <a:pathLst>
                <a:path w="584" h="502" extrusionOk="0">
                  <a:moveTo>
                    <a:pt x="332" y="0"/>
                  </a:moveTo>
                  <a:cubicBezTo>
                    <a:pt x="271" y="0"/>
                    <a:pt x="208" y="23"/>
                    <a:pt x="157" y="74"/>
                  </a:cubicBezTo>
                  <a:cubicBezTo>
                    <a:pt x="0" y="231"/>
                    <a:pt x="111" y="501"/>
                    <a:pt x="334" y="501"/>
                  </a:cubicBezTo>
                  <a:cubicBezTo>
                    <a:pt x="472" y="501"/>
                    <a:pt x="584" y="390"/>
                    <a:pt x="584" y="251"/>
                  </a:cubicBezTo>
                  <a:cubicBezTo>
                    <a:pt x="584" y="100"/>
                    <a:pt x="460"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4"/>
            <p:cNvSpPr/>
            <p:nvPr/>
          </p:nvSpPr>
          <p:spPr>
            <a:xfrm>
              <a:off x="4597075" y="4585450"/>
              <a:ext cx="14600" cy="12525"/>
            </a:xfrm>
            <a:custGeom>
              <a:avLst/>
              <a:gdLst/>
              <a:ahLst/>
              <a:cxnLst/>
              <a:rect l="l" t="t" r="r" b="b"/>
              <a:pathLst>
                <a:path w="584" h="501" extrusionOk="0">
                  <a:moveTo>
                    <a:pt x="332" y="1"/>
                  </a:moveTo>
                  <a:cubicBezTo>
                    <a:pt x="271" y="1"/>
                    <a:pt x="208" y="23"/>
                    <a:pt x="157" y="74"/>
                  </a:cubicBezTo>
                  <a:cubicBezTo>
                    <a:pt x="0" y="232"/>
                    <a:pt x="111" y="501"/>
                    <a:pt x="334" y="501"/>
                  </a:cubicBezTo>
                  <a:cubicBezTo>
                    <a:pt x="472" y="501"/>
                    <a:pt x="584" y="389"/>
                    <a:pt x="584" y="251"/>
                  </a:cubicBezTo>
                  <a:cubicBezTo>
                    <a:pt x="584" y="100"/>
                    <a:pt x="461"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4"/>
            <p:cNvSpPr/>
            <p:nvPr/>
          </p:nvSpPr>
          <p:spPr>
            <a:xfrm>
              <a:off x="4597075" y="4617400"/>
              <a:ext cx="14600" cy="12550"/>
            </a:xfrm>
            <a:custGeom>
              <a:avLst/>
              <a:gdLst/>
              <a:ahLst/>
              <a:cxnLst/>
              <a:rect l="l" t="t" r="r" b="b"/>
              <a:pathLst>
                <a:path w="584" h="502" extrusionOk="0">
                  <a:moveTo>
                    <a:pt x="332" y="1"/>
                  </a:moveTo>
                  <a:cubicBezTo>
                    <a:pt x="271" y="1"/>
                    <a:pt x="208" y="24"/>
                    <a:pt x="157" y="75"/>
                  </a:cubicBezTo>
                  <a:cubicBezTo>
                    <a:pt x="0" y="232"/>
                    <a:pt x="111" y="501"/>
                    <a:pt x="334" y="501"/>
                  </a:cubicBezTo>
                  <a:cubicBezTo>
                    <a:pt x="472" y="501"/>
                    <a:pt x="584" y="389"/>
                    <a:pt x="584" y="252"/>
                  </a:cubicBezTo>
                  <a:cubicBezTo>
                    <a:pt x="584" y="101"/>
                    <a:pt x="461"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4"/>
            <p:cNvSpPr/>
            <p:nvPr/>
          </p:nvSpPr>
          <p:spPr>
            <a:xfrm>
              <a:off x="4597075" y="4649375"/>
              <a:ext cx="14600" cy="12525"/>
            </a:xfrm>
            <a:custGeom>
              <a:avLst/>
              <a:gdLst/>
              <a:ahLst/>
              <a:cxnLst/>
              <a:rect l="l" t="t" r="r" b="b"/>
              <a:pathLst>
                <a:path w="584" h="501" extrusionOk="0">
                  <a:moveTo>
                    <a:pt x="333" y="0"/>
                  </a:moveTo>
                  <a:cubicBezTo>
                    <a:pt x="271" y="0"/>
                    <a:pt x="208" y="23"/>
                    <a:pt x="157" y="74"/>
                  </a:cubicBezTo>
                  <a:cubicBezTo>
                    <a:pt x="0" y="231"/>
                    <a:pt x="111" y="501"/>
                    <a:pt x="334" y="501"/>
                  </a:cubicBezTo>
                  <a:cubicBezTo>
                    <a:pt x="472" y="501"/>
                    <a:pt x="584" y="389"/>
                    <a:pt x="584" y="250"/>
                  </a:cubicBezTo>
                  <a:cubicBezTo>
                    <a:pt x="584" y="100"/>
                    <a:pt x="461"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4"/>
            <p:cNvSpPr/>
            <p:nvPr/>
          </p:nvSpPr>
          <p:spPr>
            <a:xfrm>
              <a:off x="4597075" y="4681300"/>
              <a:ext cx="14600" cy="12550"/>
            </a:xfrm>
            <a:custGeom>
              <a:avLst/>
              <a:gdLst/>
              <a:ahLst/>
              <a:cxnLst/>
              <a:rect l="l" t="t" r="r" b="b"/>
              <a:pathLst>
                <a:path w="584" h="502" extrusionOk="0">
                  <a:moveTo>
                    <a:pt x="332" y="1"/>
                  </a:moveTo>
                  <a:cubicBezTo>
                    <a:pt x="271" y="1"/>
                    <a:pt x="208" y="24"/>
                    <a:pt x="157" y="74"/>
                  </a:cubicBezTo>
                  <a:cubicBezTo>
                    <a:pt x="0" y="232"/>
                    <a:pt x="111" y="502"/>
                    <a:pt x="334" y="502"/>
                  </a:cubicBezTo>
                  <a:cubicBezTo>
                    <a:pt x="472" y="502"/>
                    <a:pt x="584" y="390"/>
                    <a:pt x="584" y="251"/>
                  </a:cubicBezTo>
                  <a:cubicBezTo>
                    <a:pt x="584" y="101"/>
                    <a:pt x="460"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4"/>
            <p:cNvSpPr/>
            <p:nvPr/>
          </p:nvSpPr>
          <p:spPr>
            <a:xfrm>
              <a:off x="4597075" y="4713275"/>
              <a:ext cx="14600" cy="12525"/>
            </a:xfrm>
            <a:custGeom>
              <a:avLst/>
              <a:gdLst/>
              <a:ahLst/>
              <a:cxnLst/>
              <a:rect l="l" t="t" r="r" b="b"/>
              <a:pathLst>
                <a:path w="584" h="501" extrusionOk="0">
                  <a:moveTo>
                    <a:pt x="332" y="0"/>
                  </a:moveTo>
                  <a:cubicBezTo>
                    <a:pt x="271" y="0"/>
                    <a:pt x="208" y="23"/>
                    <a:pt x="157" y="74"/>
                  </a:cubicBezTo>
                  <a:cubicBezTo>
                    <a:pt x="0" y="231"/>
                    <a:pt x="111" y="500"/>
                    <a:pt x="334" y="500"/>
                  </a:cubicBezTo>
                  <a:cubicBezTo>
                    <a:pt x="472" y="500"/>
                    <a:pt x="584" y="389"/>
                    <a:pt x="584" y="251"/>
                  </a:cubicBezTo>
                  <a:cubicBezTo>
                    <a:pt x="584" y="100"/>
                    <a:pt x="460"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4"/>
            <p:cNvSpPr/>
            <p:nvPr/>
          </p:nvSpPr>
          <p:spPr>
            <a:xfrm>
              <a:off x="4597075" y="4745225"/>
              <a:ext cx="14600" cy="12525"/>
            </a:xfrm>
            <a:custGeom>
              <a:avLst/>
              <a:gdLst/>
              <a:ahLst/>
              <a:cxnLst/>
              <a:rect l="l" t="t" r="r" b="b"/>
              <a:pathLst>
                <a:path w="584" h="501" extrusionOk="0">
                  <a:moveTo>
                    <a:pt x="332" y="1"/>
                  </a:moveTo>
                  <a:cubicBezTo>
                    <a:pt x="271" y="1"/>
                    <a:pt x="208" y="23"/>
                    <a:pt x="157" y="74"/>
                  </a:cubicBezTo>
                  <a:cubicBezTo>
                    <a:pt x="0" y="232"/>
                    <a:pt x="111" y="501"/>
                    <a:pt x="334" y="501"/>
                  </a:cubicBezTo>
                  <a:cubicBezTo>
                    <a:pt x="472" y="501"/>
                    <a:pt x="584" y="389"/>
                    <a:pt x="584" y="251"/>
                  </a:cubicBezTo>
                  <a:cubicBezTo>
                    <a:pt x="584" y="101"/>
                    <a:pt x="460"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4"/>
            <p:cNvSpPr/>
            <p:nvPr/>
          </p:nvSpPr>
          <p:spPr>
            <a:xfrm>
              <a:off x="4597075" y="4777175"/>
              <a:ext cx="14600" cy="12550"/>
            </a:xfrm>
            <a:custGeom>
              <a:avLst/>
              <a:gdLst/>
              <a:ahLst/>
              <a:cxnLst/>
              <a:rect l="l" t="t" r="r" b="b"/>
              <a:pathLst>
                <a:path w="584" h="502" extrusionOk="0">
                  <a:moveTo>
                    <a:pt x="333" y="1"/>
                  </a:moveTo>
                  <a:cubicBezTo>
                    <a:pt x="271" y="1"/>
                    <a:pt x="208" y="24"/>
                    <a:pt x="157" y="75"/>
                  </a:cubicBezTo>
                  <a:cubicBezTo>
                    <a:pt x="0" y="232"/>
                    <a:pt x="111" y="501"/>
                    <a:pt x="334" y="501"/>
                  </a:cubicBezTo>
                  <a:cubicBezTo>
                    <a:pt x="472" y="501"/>
                    <a:pt x="584" y="389"/>
                    <a:pt x="584" y="251"/>
                  </a:cubicBezTo>
                  <a:cubicBezTo>
                    <a:pt x="584" y="100"/>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4"/>
            <p:cNvSpPr/>
            <p:nvPr/>
          </p:nvSpPr>
          <p:spPr>
            <a:xfrm>
              <a:off x="4632100" y="4521575"/>
              <a:ext cx="14650" cy="12525"/>
            </a:xfrm>
            <a:custGeom>
              <a:avLst/>
              <a:gdLst/>
              <a:ahLst/>
              <a:cxnLst/>
              <a:rect l="l" t="t" r="r" b="b"/>
              <a:pathLst>
                <a:path w="586" h="501" extrusionOk="0">
                  <a:moveTo>
                    <a:pt x="334" y="0"/>
                  </a:moveTo>
                  <a:cubicBezTo>
                    <a:pt x="272" y="0"/>
                    <a:pt x="210" y="23"/>
                    <a:pt x="159" y="74"/>
                  </a:cubicBezTo>
                  <a:cubicBezTo>
                    <a:pt x="1" y="231"/>
                    <a:pt x="112" y="500"/>
                    <a:pt x="335" y="500"/>
                  </a:cubicBezTo>
                  <a:cubicBezTo>
                    <a:pt x="473" y="500"/>
                    <a:pt x="585" y="388"/>
                    <a:pt x="585" y="251"/>
                  </a:cubicBezTo>
                  <a:cubicBezTo>
                    <a:pt x="585" y="100"/>
                    <a:pt x="46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4"/>
            <p:cNvSpPr/>
            <p:nvPr/>
          </p:nvSpPr>
          <p:spPr>
            <a:xfrm>
              <a:off x="4632100" y="4553500"/>
              <a:ext cx="14650" cy="12550"/>
            </a:xfrm>
            <a:custGeom>
              <a:avLst/>
              <a:gdLst/>
              <a:ahLst/>
              <a:cxnLst/>
              <a:rect l="l" t="t" r="r" b="b"/>
              <a:pathLst>
                <a:path w="586" h="502" extrusionOk="0">
                  <a:moveTo>
                    <a:pt x="334" y="0"/>
                  </a:moveTo>
                  <a:cubicBezTo>
                    <a:pt x="272" y="0"/>
                    <a:pt x="210" y="23"/>
                    <a:pt x="159" y="74"/>
                  </a:cubicBezTo>
                  <a:cubicBezTo>
                    <a:pt x="1" y="231"/>
                    <a:pt x="112" y="501"/>
                    <a:pt x="335" y="501"/>
                  </a:cubicBezTo>
                  <a:cubicBezTo>
                    <a:pt x="473" y="501"/>
                    <a:pt x="585" y="390"/>
                    <a:pt x="585" y="251"/>
                  </a:cubicBezTo>
                  <a:cubicBezTo>
                    <a:pt x="585" y="100"/>
                    <a:pt x="46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4"/>
            <p:cNvSpPr/>
            <p:nvPr/>
          </p:nvSpPr>
          <p:spPr>
            <a:xfrm>
              <a:off x="4632100" y="4585450"/>
              <a:ext cx="14650" cy="12525"/>
            </a:xfrm>
            <a:custGeom>
              <a:avLst/>
              <a:gdLst/>
              <a:ahLst/>
              <a:cxnLst/>
              <a:rect l="l" t="t" r="r" b="b"/>
              <a:pathLst>
                <a:path w="586" h="501" extrusionOk="0">
                  <a:moveTo>
                    <a:pt x="334" y="1"/>
                  </a:moveTo>
                  <a:cubicBezTo>
                    <a:pt x="273" y="1"/>
                    <a:pt x="210" y="23"/>
                    <a:pt x="159" y="74"/>
                  </a:cubicBezTo>
                  <a:cubicBezTo>
                    <a:pt x="1" y="232"/>
                    <a:pt x="112" y="501"/>
                    <a:pt x="335" y="501"/>
                  </a:cubicBezTo>
                  <a:cubicBezTo>
                    <a:pt x="473" y="501"/>
                    <a:pt x="585" y="389"/>
                    <a:pt x="585" y="251"/>
                  </a:cubicBezTo>
                  <a:cubicBezTo>
                    <a:pt x="585" y="100"/>
                    <a:pt x="462" y="1"/>
                    <a:pt x="3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4"/>
            <p:cNvSpPr/>
            <p:nvPr/>
          </p:nvSpPr>
          <p:spPr>
            <a:xfrm>
              <a:off x="4632100" y="4617400"/>
              <a:ext cx="14650" cy="12550"/>
            </a:xfrm>
            <a:custGeom>
              <a:avLst/>
              <a:gdLst/>
              <a:ahLst/>
              <a:cxnLst/>
              <a:rect l="l" t="t" r="r" b="b"/>
              <a:pathLst>
                <a:path w="586" h="502" extrusionOk="0">
                  <a:moveTo>
                    <a:pt x="333" y="1"/>
                  </a:moveTo>
                  <a:cubicBezTo>
                    <a:pt x="272" y="1"/>
                    <a:pt x="209" y="24"/>
                    <a:pt x="158" y="75"/>
                  </a:cubicBezTo>
                  <a:cubicBezTo>
                    <a:pt x="1" y="232"/>
                    <a:pt x="112" y="501"/>
                    <a:pt x="335" y="501"/>
                  </a:cubicBezTo>
                  <a:cubicBezTo>
                    <a:pt x="474" y="501"/>
                    <a:pt x="585" y="389"/>
                    <a:pt x="585" y="252"/>
                  </a:cubicBezTo>
                  <a:cubicBezTo>
                    <a:pt x="585" y="101"/>
                    <a:pt x="462"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4"/>
            <p:cNvSpPr/>
            <p:nvPr/>
          </p:nvSpPr>
          <p:spPr>
            <a:xfrm>
              <a:off x="4632100" y="4649375"/>
              <a:ext cx="14650" cy="12525"/>
            </a:xfrm>
            <a:custGeom>
              <a:avLst/>
              <a:gdLst/>
              <a:ahLst/>
              <a:cxnLst/>
              <a:rect l="l" t="t" r="r" b="b"/>
              <a:pathLst>
                <a:path w="586" h="501" extrusionOk="0">
                  <a:moveTo>
                    <a:pt x="333" y="0"/>
                  </a:moveTo>
                  <a:cubicBezTo>
                    <a:pt x="272" y="0"/>
                    <a:pt x="209" y="23"/>
                    <a:pt x="158" y="74"/>
                  </a:cubicBezTo>
                  <a:cubicBezTo>
                    <a:pt x="1" y="231"/>
                    <a:pt x="112" y="501"/>
                    <a:pt x="335" y="501"/>
                  </a:cubicBezTo>
                  <a:cubicBezTo>
                    <a:pt x="474" y="501"/>
                    <a:pt x="585" y="389"/>
                    <a:pt x="585" y="250"/>
                  </a:cubicBezTo>
                  <a:cubicBezTo>
                    <a:pt x="585" y="100"/>
                    <a:pt x="462"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4"/>
            <p:cNvSpPr/>
            <p:nvPr/>
          </p:nvSpPr>
          <p:spPr>
            <a:xfrm>
              <a:off x="4632100" y="4681300"/>
              <a:ext cx="14650" cy="12550"/>
            </a:xfrm>
            <a:custGeom>
              <a:avLst/>
              <a:gdLst/>
              <a:ahLst/>
              <a:cxnLst/>
              <a:rect l="l" t="t" r="r" b="b"/>
              <a:pathLst>
                <a:path w="586" h="502" extrusionOk="0">
                  <a:moveTo>
                    <a:pt x="334" y="1"/>
                  </a:moveTo>
                  <a:cubicBezTo>
                    <a:pt x="272" y="1"/>
                    <a:pt x="210" y="24"/>
                    <a:pt x="159" y="74"/>
                  </a:cubicBezTo>
                  <a:cubicBezTo>
                    <a:pt x="1" y="232"/>
                    <a:pt x="112" y="502"/>
                    <a:pt x="335" y="502"/>
                  </a:cubicBezTo>
                  <a:cubicBezTo>
                    <a:pt x="473" y="502"/>
                    <a:pt x="585" y="390"/>
                    <a:pt x="585" y="251"/>
                  </a:cubicBezTo>
                  <a:cubicBezTo>
                    <a:pt x="585" y="101"/>
                    <a:pt x="462" y="1"/>
                    <a:pt x="3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4"/>
            <p:cNvSpPr/>
            <p:nvPr/>
          </p:nvSpPr>
          <p:spPr>
            <a:xfrm>
              <a:off x="4632100" y="4713275"/>
              <a:ext cx="14650" cy="12525"/>
            </a:xfrm>
            <a:custGeom>
              <a:avLst/>
              <a:gdLst/>
              <a:ahLst/>
              <a:cxnLst/>
              <a:rect l="l" t="t" r="r" b="b"/>
              <a:pathLst>
                <a:path w="586" h="501" extrusionOk="0">
                  <a:moveTo>
                    <a:pt x="334" y="0"/>
                  </a:moveTo>
                  <a:cubicBezTo>
                    <a:pt x="272" y="0"/>
                    <a:pt x="210" y="23"/>
                    <a:pt x="159" y="74"/>
                  </a:cubicBezTo>
                  <a:cubicBezTo>
                    <a:pt x="1" y="231"/>
                    <a:pt x="112" y="500"/>
                    <a:pt x="335" y="500"/>
                  </a:cubicBezTo>
                  <a:cubicBezTo>
                    <a:pt x="473" y="500"/>
                    <a:pt x="585" y="389"/>
                    <a:pt x="585" y="251"/>
                  </a:cubicBezTo>
                  <a:cubicBezTo>
                    <a:pt x="585" y="100"/>
                    <a:pt x="46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4"/>
            <p:cNvSpPr/>
            <p:nvPr/>
          </p:nvSpPr>
          <p:spPr>
            <a:xfrm>
              <a:off x="4632100" y="4745225"/>
              <a:ext cx="14650" cy="12525"/>
            </a:xfrm>
            <a:custGeom>
              <a:avLst/>
              <a:gdLst/>
              <a:ahLst/>
              <a:cxnLst/>
              <a:rect l="l" t="t" r="r" b="b"/>
              <a:pathLst>
                <a:path w="586" h="501" extrusionOk="0">
                  <a:moveTo>
                    <a:pt x="334" y="1"/>
                  </a:moveTo>
                  <a:cubicBezTo>
                    <a:pt x="272" y="1"/>
                    <a:pt x="210" y="23"/>
                    <a:pt x="159" y="74"/>
                  </a:cubicBezTo>
                  <a:cubicBezTo>
                    <a:pt x="1" y="232"/>
                    <a:pt x="112" y="501"/>
                    <a:pt x="335" y="501"/>
                  </a:cubicBezTo>
                  <a:cubicBezTo>
                    <a:pt x="473" y="501"/>
                    <a:pt x="585" y="389"/>
                    <a:pt x="585" y="251"/>
                  </a:cubicBezTo>
                  <a:cubicBezTo>
                    <a:pt x="585" y="101"/>
                    <a:pt x="462" y="1"/>
                    <a:pt x="3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4"/>
            <p:cNvSpPr/>
            <p:nvPr/>
          </p:nvSpPr>
          <p:spPr>
            <a:xfrm>
              <a:off x="4632100" y="4777175"/>
              <a:ext cx="14650" cy="12550"/>
            </a:xfrm>
            <a:custGeom>
              <a:avLst/>
              <a:gdLst/>
              <a:ahLst/>
              <a:cxnLst/>
              <a:rect l="l" t="t" r="r" b="b"/>
              <a:pathLst>
                <a:path w="586" h="502" extrusionOk="0">
                  <a:moveTo>
                    <a:pt x="334" y="1"/>
                  </a:moveTo>
                  <a:cubicBezTo>
                    <a:pt x="272" y="1"/>
                    <a:pt x="209" y="24"/>
                    <a:pt x="158" y="75"/>
                  </a:cubicBezTo>
                  <a:cubicBezTo>
                    <a:pt x="1" y="232"/>
                    <a:pt x="112" y="501"/>
                    <a:pt x="335" y="501"/>
                  </a:cubicBezTo>
                  <a:cubicBezTo>
                    <a:pt x="474" y="501"/>
                    <a:pt x="585" y="389"/>
                    <a:pt x="585" y="251"/>
                  </a:cubicBezTo>
                  <a:cubicBezTo>
                    <a:pt x="585" y="100"/>
                    <a:pt x="462" y="1"/>
                    <a:pt x="3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4"/>
            <p:cNvSpPr/>
            <p:nvPr/>
          </p:nvSpPr>
          <p:spPr>
            <a:xfrm>
              <a:off x="4667150" y="4521550"/>
              <a:ext cx="14625" cy="12550"/>
            </a:xfrm>
            <a:custGeom>
              <a:avLst/>
              <a:gdLst/>
              <a:ahLst/>
              <a:cxnLst/>
              <a:rect l="l" t="t" r="r" b="b"/>
              <a:pathLst>
                <a:path w="585" h="502" extrusionOk="0">
                  <a:moveTo>
                    <a:pt x="333" y="1"/>
                  </a:moveTo>
                  <a:cubicBezTo>
                    <a:pt x="272" y="1"/>
                    <a:pt x="209" y="24"/>
                    <a:pt x="157" y="75"/>
                  </a:cubicBezTo>
                  <a:cubicBezTo>
                    <a:pt x="0" y="232"/>
                    <a:pt x="112" y="501"/>
                    <a:pt x="334" y="501"/>
                  </a:cubicBezTo>
                  <a:cubicBezTo>
                    <a:pt x="473" y="501"/>
                    <a:pt x="584" y="389"/>
                    <a:pt x="585" y="252"/>
                  </a:cubicBezTo>
                  <a:cubicBezTo>
                    <a:pt x="585" y="100"/>
                    <a:pt x="462"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4"/>
            <p:cNvSpPr/>
            <p:nvPr/>
          </p:nvSpPr>
          <p:spPr>
            <a:xfrm>
              <a:off x="4667150" y="4553500"/>
              <a:ext cx="14625" cy="12550"/>
            </a:xfrm>
            <a:custGeom>
              <a:avLst/>
              <a:gdLst/>
              <a:ahLst/>
              <a:cxnLst/>
              <a:rect l="l" t="t" r="r" b="b"/>
              <a:pathLst>
                <a:path w="585" h="502" extrusionOk="0">
                  <a:moveTo>
                    <a:pt x="333" y="1"/>
                  </a:moveTo>
                  <a:cubicBezTo>
                    <a:pt x="271" y="1"/>
                    <a:pt x="208" y="24"/>
                    <a:pt x="157" y="75"/>
                  </a:cubicBezTo>
                  <a:cubicBezTo>
                    <a:pt x="0" y="232"/>
                    <a:pt x="112" y="501"/>
                    <a:pt x="334" y="501"/>
                  </a:cubicBezTo>
                  <a:cubicBezTo>
                    <a:pt x="473" y="501"/>
                    <a:pt x="584" y="390"/>
                    <a:pt x="585" y="251"/>
                  </a:cubicBezTo>
                  <a:cubicBezTo>
                    <a:pt x="585" y="101"/>
                    <a:pt x="462"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4"/>
            <p:cNvSpPr/>
            <p:nvPr/>
          </p:nvSpPr>
          <p:spPr>
            <a:xfrm>
              <a:off x="4667150" y="4585450"/>
              <a:ext cx="14625" cy="12525"/>
            </a:xfrm>
            <a:custGeom>
              <a:avLst/>
              <a:gdLst/>
              <a:ahLst/>
              <a:cxnLst/>
              <a:rect l="l" t="t" r="r" b="b"/>
              <a:pathLst>
                <a:path w="585" h="501" extrusionOk="0">
                  <a:moveTo>
                    <a:pt x="333" y="1"/>
                  </a:moveTo>
                  <a:cubicBezTo>
                    <a:pt x="271" y="1"/>
                    <a:pt x="208" y="23"/>
                    <a:pt x="157" y="74"/>
                  </a:cubicBezTo>
                  <a:cubicBezTo>
                    <a:pt x="0" y="232"/>
                    <a:pt x="112" y="501"/>
                    <a:pt x="334" y="501"/>
                  </a:cubicBezTo>
                  <a:cubicBezTo>
                    <a:pt x="473" y="501"/>
                    <a:pt x="584" y="389"/>
                    <a:pt x="585" y="251"/>
                  </a:cubicBezTo>
                  <a:cubicBezTo>
                    <a:pt x="585" y="100"/>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4"/>
            <p:cNvSpPr/>
            <p:nvPr/>
          </p:nvSpPr>
          <p:spPr>
            <a:xfrm>
              <a:off x="4667150" y="4617400"/>
              <a:ext cx="14625" cy="12550"/>
            </a:xfrm>
            <a:custGeom>
              <a:avLst/>
              <a:gdLst/>
              <a:ahLst/>
              <a:cxnLst/>
              <a:rect l="l" t="t" r="r" b="b"/>
              <a:pathLst>
                <a:path w="585" h="502" extrusionOk="0">
                  <a:moveTo>
                    <a:pt x="333" y="1"/>
                  </a:moveTo>
                  <a:cubicBezTo>
                    <a:pt x="271" y="1"/>
                    <a:pt x="208" y="24"/>
                    <a:pt x="157" y="75"/>
                  </a:cubicBezTo>
                  <a:cubicBezTo>
                    <a:pt x="0" y="232"/>
                    <a:pt x="112" y="501"/>
                    <a:pt x="334" y="501"/>
                  </a:cubicBezTo>
                  <a:cubicBezTo>
                    <a:pt x="473" y="501"/>
                    <a:pt x="585" y="389"/>
                    <a:pt x="585" y="252"/>
                  </a:cubicBezTo>
                  <a:cubicBezTo>
                    <a:pt x="584" y="101"/>
                    <a:pt x="46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4"/>
            <p:cNvSpPr/>
            <p:nvPr/>
          </p:nvSpPr>
          <p:spPr>
            <a:xfrm>
              <a:off x="4667150" y="4649375"/>
              <a:ext cx="14625" cy="12525"/>
            </a:xfrm>
            <a:custGeom>
              <a:avLst/>
              <a:gdLst/>
              <a:ahLst/>
              <a:cxnLst/>
              <a:rect l="l" t="t" r="r" b="b"/>
              <a:pathLst>
                <a:path w="585" h="501" extrusionOk="0">
                  <a:moveTo>
                    <a:pt x="333" y="0"/>
                  </a:moveTo>
                  <a:cubicBezTo>
                    <a:pt x="271" y="0"/>
                    <a:pt x="208" y="23"/>
                    <a:pt x="157" y="74"/>
                  </a:cubicBezTo>
                  <a:cubicBezTo>
                    <a:pt x="0" y="231"/>
                    <a:pt x="112" y="501"/>
                    <a:pt x="334" y="501"/>
                  </a:cubicBezTo>
                  <a:cubicBezTo>
                    <a:pt x="473" y="501"/>
                    <a:pt x="585" y="389"/>
                    <a:pt x="585" y="250"/>
                  </a:cubicBezTo>
                  <a:cubicBezTo>
                    <a:pt x="584" y="100"/>
                    <a:pt x="461"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4"/>
            <p:cNvSpPr/>
            <p:nvPr/>
          </p:nvSpPr>
          <p:spPr>
            <a:xfrm>
              <a:off x="4667150" y="4681300"/>
              <a:ext cx="14625" cy="12550"/>
            </a:xfrm>
            <a:custGeom>
              <a:avLst/>
              <a:gdLst/>
              <a:ahLst/>
              <a:cxnLst/>
              <a:rect l="l" t="t" r="r" b="b"/>
              <a:pathLst>
                <a:path w="585" h="502" extrusionOk="0">
                  <a:moveTo>
                    <a:pt x="332" y="1"/>
                  </a:moveTo>
                  <a:cubicBezTo>
                    <a:pt x="271" y="1"/>
                    <a:pt x="208" y="24"/>
                    <a:pt x="157" y="74"/>
                  </a:cubicBezTo>
                  <a:cubicBezTo>
                    <a:pt x="0" y="233"/>
                    <a:pt x="112" y="502"/>
                    <a:pt x="334" y="502"/>
                  </a:cubicBezTo>
                  <a:cubicBezTo>
                    <a:pt x="473" y="501"/>
                    <a:pt x="584" y="389"/>
                    <a:pt x="585" y="251"/>
                  </a:cubicBezTo>
                  <a:cubicBezTo>
                    <a:pt x="585" y="101"/>
                    <a:pt x="461"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4"/>
            <p:cNvSpPr/>
            <p:nvPr/>
          </p:nvSpPr>
          <p:spPr>
            <a:xfrm>
              <a:off x="4667150" y="4713275"/>
              <a:ext cx="14625" cy="12525"/>
            </a:xfrm>
            <a:custGeom>
              <a:avLst/>
              <a:gdLst/>
              <a:ahLst/>
              <a:cxnLst/>
              <a:rect l="l" t="t" r="r" b="b"/>
              <a:pathLst>
                <a:path w="585" h="501" extrusionOk="0">
                  <a:moveTo>
                    <a:pt x="332" y="0"/>
                  </a:moveTo>
                  <a:cubicBezTo>
                    <a:pt x="271" y="0"/>
                    <a:pt x="208" y="23"/>
                    <a:pt x="157" y="74"/>
                  </a:cubicBezTo>
                  <a:cubicBezTo>
                    <a:pt x="0" y="231"/>
                    <a:pt x="112" y="500"/>
                    <a:pt x="333" y="500"/>
                  </a:cubicBezTo>
                  <a:cubicBezTo>
                    <a:pt x="334" y="500"/>
                    <a:pt x="334" y="500"/>
                    <a:pt x="334" y="500"/>
                  </a:cubicBezTo>
                  <a:cubicBezTo>
                    <a:pt x="473" y="500"/>
                    <a:pt x="584" y="389"/>
                    <a:pt x="585" y="251"/>
                  </a:cubicBezTo>
                  <a:cubicBezTo>
                    <a:pt x="585" y="100"/>
                    <a:pt x="461"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4"/>
            <p:cNvSpPr/>
            <p:nvPr/>
          </p:nvSpPr>
          <p:spPr>
            <a:xfrm>
              <a:off x="4667150" y="4745225"/>
              <a:ext cx="14625" cy="12525"/>
            </a:xfrm>
            <a:custGeom>
              <a:avLst/>
              <a:gdLst/>
              <a:ahLst/>
              <a:cxnLst/>
              <a:rect l="l" t="t" r="r" b="b"/>
              <a:pathLst>
                <a:path w="585" h="501" extrusionOk="0">
                  <a:moveTo>
                    <a:pt x="333" y="0"/>
                  </a:moveTo>
                  <a:cubicBezTo>
                    <a:pt x="271" y="0"/>
                    <a:pt x="208" y="23"/>
                    <a:pt x="157" y="74"/>
                  </a:cubicBezTo>
                  <a:cubicBezTo>
                    <a:pt x="0" y="232"/>
                    <a:pt x="112" y="501"/>
                    <a:pt x="334" y="501"/>
                  </a:cubicBezTo>
                  <a:cubicBezTo>
                    <a:pt x="473" y="501"/>
                    <a:pt x="584" y="389"/>
                    <a:pt x="585" y="251"/>
                  </a:cubicBezTo>
                  <a:cubicBezTo>
                    <a:pt x="585" y="100"/>
                    <a:pt x="461"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4"/>
            <p:cNvSpPr/>
            <p:nvPr/>
          </p:nvSpPr>
          <p:spPr>
            <a:xfrm>
              <a:off x="4667150" y="4777175"/>
              <a:ext cx="14625" cy="12550"/>
            </a:xfrm>
            <a:custGeom>
              <a:avLst/>
              <a:gdLst/>
              <a:ahLst/>
              <a:cxnLst/>
              <a:rect l="l" t="t" r="r" b="b"/>
              <a:pathLst>
                <a:path w="585" h="502" extrusionOk="0">
                  <a:moveTo>
                    <a:pt x="333" y="0"/>
                  </a:moveTo>
                  <a:cubicBezTo>
                    <a:pt x="271" y="0"/>
                    <a:pt x="208" y="23"/>
                    <a:pt x="157" y="75"/>
                  </a:cubicBezTo>
                  <a:cubicBezTo>
                    <a:pt x="0" y="232"/>
                    <a:pt x="112" y="501"/>
                    <a:pt x="334" y="501"/>
                  </a:cubicBezTo>
                  <a:cubicBezTo>
                    <a:pt x="473" y="501"/>
                    <a:pt x="585" y="389"/>
                    <a:pt x="585" y="251"/>
                  </a:cubicBezTo>
                  <a:cubicBezTo>
                    <a:pt x="585" y="100"/>
                    <a:pt x="462" y="0"/>
                    <a:pt x="3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4"/>
            <p:cNvSpPr/>
            <p:nvPr/>
          </p:nvSpPr>
          <p:spPr>
            <a:xfrm>
              <a:off x="5245225" y="4075250"/>
              <a:ext cx="9125" cy="7800"/>
            </a:xfrm>
            <a:custGeom>
              <a:avLst/>
              <a:gdLst/>
              <a:ahLst/>
              <a:cxnLst/>
              <a:rect l="l" t="t" r="r" b="b"/>
              <a:pathLst>
                <a:path w="365" h="312" extrusionOk="0">
                  <a:moveTo>
                    <a:pt x="208" y="1"/>
                  </a:moveTo>
                  <a:cubicBezTo>
                    <a:pt x="169" y="1"/>
                    <a:pt x="130" y="15"/>
                    <a:pt x="98" y="47"/>
                  </a:cubicBezTo>
                  <a:cubicBezTo>
                    <a:pt x="1" y="144"/>
                    <a:pt x="70" y="312"/>
                    <a:pt x="209" y="312"/>
                  </a:cubicBezTo>
                  <a:cubicBezTo>
                    <a:pt x="294" y="312"/>
                    <a:pt x="364" y="242"/>
                    <a:pt x="364" y="157"/>
                  </a:cubicBezTo>
                  <a:cubicBezTo>
                    <a:pt x="364" y="63"/>
                    <a:pt x="288"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4"/>
            <p:cNvSpPr/>
            <p:nvPr/>
          </p:nvSpPr>
          <p:spPr>
            <a:xfrm>
              <a:off x="5245225" y="4095150"/>
              <a:ext cx="9125" cy="7775"/>
            </a:xfrm>
            <a:custGeom>
              <a:avLst/>
              <a:gdLst/>
              <a:ahLst/>
              <a:cxnLst/>
              <a:rect l="l" t="t" r="r" b="b"/>
              <a:pathLst>
                <a:path w="365" h="311" extrusionOk="0">
                  <a:moveTo>
                    <a:pt x="207" y="0"/>
                  </a:moveTo>
                  <a:cubicBezTo>
                    <a:pt x="169" y="0"/>
                    <a:pt x="130" y="14"/>
                    <a:pt x="98" y="46"/>
                  </a:cubicBezTo>
                  <a:cubicBezTo>
                    <a:pt x="1" y="144"/>
                    <a:pt x="70" y="311"/>
                    <a:pt x="209" y="311"/>
                  </a:cubicBezTo>
                  <a:cubicBezTo>
                    <a:pt x="294" y="311"/>
                    <a:pt x="364" y="241"/>
                    <a:pt x="364" y="155"/>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4"/>
            <p:cNvSpPr/>
            <p:nvPr/>
          </p:nvSpPr>
          <p:spPr>
            <a:xfrm>
              <a:off x="5245225" y="4115025"/>
              <a:ext cx="9125" cy="7800"/>
            </a:xfrm>
            <a:custGeom>
              <a:avLst/>
              <a:gdLst/>
              <a:ahLst/>
              <a:cxnLst/>
              <a:rect l="l" t="t" r="r" b="b"/>
              <a:pathLst>
                <a:path w="365" h="312" extrusionOk="0">
                  <a:moveTo>
                    <a:pt x="207" y="0"/>
                  </a:moveTo>
                  <a:cubicBezTo>
                    <a:pt x="169" y="0"/>
                    <a:pt x="130" y="14"/>
                    <a:pt x="98" y="46"/>
                  </a:cubicBezTo>
                  <a:cubicBezTo>
                    <a:pt x="1" y="144"/>
                    <a:pt x="70" y="312"/>
                    <a:pt x="209" y="312"/>
                  </a:cubicBezTo>
                  <a:cubicBezTo>
                    <a:pt x="294" y="312"/>
                    <a:pt x="364" y="241"/>
                    <a:pt x="364" y="157"/>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4"/>
            <p:cNvSpPr/>
            <p:nvPr/>
          </p:nvSpPr>
          <p:spPr>
            <a:xfrm>
              <a:off x="5245225" y="4134900"/>
              <a:ext cx="9125" cy="7800"/>
            </a:xfrm>
            <a:custGeom>
              <a:avLst/>
              <a:gdLst/>
              <a:ahLst/>
              <a:cxnLst/>
              <a:rect l="l" t="t" r="r" b="b"/>
              <a:pathLst>
                <a:path w="365" h="312" extrusionOk="0">
                  <a:moveTo>
                    <a:pt x="208" y="1"/>
                  </a:moveTo>
                  <a:cubicBezTo>
                    <a:pt x="169" y="1"/>
                    <a:pt x="130" y="15"/>
                    <a:pt x="98" y="47"/>
                  </a:cubicBezTo>
                  <a:cubicBezTo>
                    <a:pt x="1" y="144"/>
                    <a:pt x="70" y="312"/>
                    <a:pt x="209" y="312"/>
                  </a:cubicBezTo>
                  <a:cubicBezTo>
                    <a:pt x="294" y="312"/>
                    <a:pt x="364" y="242"/>
                    <a:pt x="364" y="156"/>
                  </a:cubicBezTo>
                  <a:cubicBezTo>
                    <a:pt x="364" y="63"/>
                    <a:pt x="288"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4"/>
            <p:cNvSpPr/>
            <p:nvPr/>
          </p:nvSpPr>
          <p:spPr>
            <a:xfrm>
              <a:off x="5245225" y="4154775"/>
              <a:ext cx="9125" cy="7800"/>
            </a:xfrm>
            <a:custGeom>
              <a:avLst/>
              <a:gdLst/>
              <a:ahLst/>
              <a:cxnLst/>
              <a:rect l="l" t="t" r="r" b="b"/>
              <a:pathLst>
                <a:path w="365" h="312" extrusionOk="0">
                  <a:moveTo>
                    <a:pt x="208" y="1"/>
                  </a:moveTo>
                  <a:cubicBezTo>
                    <a:pt x="169" y="1"/>
                    <a:pt x="130" y="15"/>
                    <a:pt x="98" y="47"/>
                  </a:cubicBezTo>
                  <a:cubicBezTo>
                    <a:pt x="1" y="144"/>
                    <a:pt x="70" y="312"/>
                    <a:pt x="209" y="312"/>
                  </a:cubicBezTo>
                  <a:cubicBezTo>
                    <a:pt x="294" y="312"/>
                    <a:pt x="364" y="242"/>
                    <a:pt x="364" y="156"/>
                  </a:cubicBezTo>
                  <a:cubicBezTo>
                    <a:pt x="364" y="63"/>
                    <a:pt x="288"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4"/>
            <p:cNvSpPr/>
            <p:nvPr/>
          </p:nvSpPr>
          <p:spPr>
            <a:xfrm>
              <a:off x="5245225" y="4174675"/>
              <a:ext cx="9125" cy="7800"/>
            </a:xfrm>
            <a:custGeom>
              <a:avLst/>
              <a:gdLst/>
              <a:ahLst/>
              <a:cxnLst/>
              <a:rect l="l" t="t" r="r" b="b"/>
              <a:pathLst>
                <a:path w="365" h="312" extrusionOk="0">
                  <a:moveTo>
                    <a:pt x="207" y="0"/>
                  </a:moveTo>
                  <a:cubicBezTo>
                    <a:pt x="169" y="0"/>
                    <a:pt x="130" y="14"/>
                    <a:pt x="98" y="46"/>
                  </a:cubicBezTo>
                  <a:cubicBezTo>
                    <a:pt x="1" y="144"/>
                    <a:pt x="70" y="312"/>
                    <a:pt x="209" y="312"/>
                  </a:cubicBezTo>
                  <a:cubicBezTo>
                    <a:pt x="294"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4"/>
            <p:cNvSpPr/>
            <p:nvPr/>
          </p:nvSpPr>
          <p:spPr>
            <a:xfrm>
              <a:off x="5245225" y="4194575"/>
              <a:ext cx="9125" cy="7800"/>
            </a:xfrm>
            <a:custGeom>
              <a:avLst/>
              <a:gdLst/>
              <a:ahLst/>
              <a:cxnLst/>
              <a:rect l="l" t="t" r="r" b="b"/>
              <a:pathLst>
                <a:path w="365" h="312" extrusionOk="0">
                  <a:moveTo>
                    <a:pt x="207" y="0"/>
                  </a:moveTo>
                  <a:cubicBezTo>
                    <a:pt x="169" y="0"/>
                    <a:pt x="130" y="14"/>
                    <a:pt x="98" y="46"/>
                  </a:cubicBezTo>
                  <a:cubicBezTo>
                    <a:pt x="1" y="144"/>
                    <a:pt x="70" y="312"/>
                    <a:pt x="209" y="312"/>
                  </a:cubicBezTo>
                  <a:cubicBezTo>
                    <a:pt x="294"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4"/>
            <p:cNvSpPr/>
            <p:nvPr/>
          </p:nvSpPr>
          <p:spPr>
            <a:xfrm>
              <a:off x="5245225" y="4214450"/>
              <a:ext cx="9125" cy="7775"/>
            </a:xfrm>
            <a:custGeom>
              <a:avLst/>
              <a:gdLst/>
              <a:ahLst/>
              <a:cxnLst/>
              <a:rect l="l" t="t" r="r" b="b"/>
              <a:pathLst>
                <a:path w="365" h="311" extrusionOk="0">
                  <a:moveTo>
                    <a:pt x="208" y="0"/>
                  </a:moveTo>
                  <a:cubicBezTo>
                    <a:pt x="169" y="0"/>
                    <a:pt x="130" y="14"/>
                    <a:pt x="98" y="46"/>
                  </a:cubicBezTo>
                  <a:cubicBezTo>
                    <a:pt x="1" y="144"/>
                    <a:pt x="70" y="311"/>
                    <a:pt x="209" y="311"/>
                  </a:cubicBezTo>
                  <a:cubicBezTo>
                    <a:pt x="294" y="311"/>
                    <a:pt x="364" y="241"/>
                    <a:pt x="364" y="155"/>
                  </a:cubicBezTo>
                  <a:cubicBezTo>
                    <a:pt x="364" y="62"/>
                    <a:pt x="288" y="0"/>
                    <a:pt x="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4"/>
            <p:cNvSpPr/>
            <p:nvPr/>
          </p:nvSpPr>
          <p:spPr>
            <a:xfrm>
              <a:off x="5245225" y="4234325"/>
              <a:ext cx="9125" cy="7800"/>
            </a:xfrm>
            <a:custGeom>
              <a:avLst/>
              <a:gdLst/>
              <a:ahLst/>
              <a:cxnLst/>
              <a:rect l="l" t="t" r="r" b="b"/>
              <a:pathLst>
                <a:path w="365" h="312" extrusionOk="0">
                  <a:moveTo>
                    <a:pt x="207" y="0"/>
                  </a:moveTo>
                  <a:cubicBezTo>
                    <a:pt x="169" y="0"/>
                    <a:pt x="130" y="14"/>
                    <a:pt x="98" y="46"/>
                  </a:cubicBezTo>
                  <a:cubicBezTo>
                    <a:pt x="1" y="144"/>
                    <a:pt x="70" y="312"/>
                    <a:pt x="209" y="312"/>
                  </a:cubicBezTo>
                  <a:cubicBezTo>
                    <a:pt x="294"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4"/>
            <p:cNvSpPr/>
            <p:nvPr/>
          </p:nvSpPr>
          <p:spPr>
            <a:xfrm>
              <a:off x="5267050" y="4075250"/>
              <a:ext cx="9100" cy="7800"/>
            </a:xfrm>
            <a:custGeom>
              <a:avLst/>
              <a:gdLst/>
              <a:ahLst/>
              <a:cxnLst/>
              <a:rect l="l" t="t" r="r" b="b"/>
              <a:pathLst>
                <a:path w="364" h="312" extrusionOk="0">
                  <a:moveTo>
                    <a:pt x="208" y="1"/>
                  </a:moveTo>
                  <a:cubicBezTo>
                    <a:pt x="169" y="1"/>
                    <a:pt x="130" y="15"/>
                    <a:pt x="99" y="47"/>
                  </a:cubicBezTo>
                  <a:cubicBezTo>
                    <a:pt x="1" y="144"/>
                    <a:pt x="70" y="312"/>
                    <a:pt x="209" y="312"/>
                  </a:cubicBezTo>
                  <a:cubicBezTo>
                    <a:pt x="294" y="312"/>
                    <a:pt x="364" y="242"/>
                    <a:pt x="364" y="157"/>
                  </a:cubicBezTo>
                  <a:cubicBezTo>
                    <a:pt x="364" y="63"/>
                    <a:pt x="287"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4"/>
            <p:cNvSpPr/>
            <p:nvPr/>
          </p:nvSpPr>
          <p:spPr>
            <a:xfrm>
              <a:off x="5267050" y="4095150"/>
              <a:ext cx="9100" cy="7775"/>
            </a:xfrm>
            <a:custGeom>
              <a:avLst/>
              <a:gdLst/>
              <a:ahLst/>
              <a:cxnLst/>
              <a:rect l="l" t="t" r="r" b="b"/>
              <a:pathLst>
                <a:path w="364" h="311" extrusionOk="0">
                  <a:moveTo>
                    <a:pt x="207" y="0"/>
                  </a:moveTo>
                  <a:cubicBezTo>
                    <a:pt x="169" y="0"/>
                    <a:pt x="130" y="14"/>
                    <a:pt x="99" y="46"/>
                  </a:cubicBezTo>
                  <a:cubicBezTo>
                    <a:pt x="1" y="144"/>
                    <a:pt x="70" y="311"/>
                    <a:pt x="209" y="311"/>
                  </a:cubicBezTo>
                  <a:cubicBezTo>
                    <a:pt x="294" y="311"/>
                    <a:pt x="364" y="241"/>
                    <a:pt x="364" y="155"/>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4"/>
            <p:cNvSpPr/>
            <p:nvPr/>
          </p:nvSpPr>
          <p:spPr>
            <a:xfrm>
              <a:off x="5267050" y="4115025"/>
              <a:ext cx="9100" cy="7800"/>
            </a:xfrm>
            <a:custGeom>
              <a:avLst/>
              <a:gdLst/>
              <a:ahLst/>
              <a:cxnLst/>
              <a:rect l="l" t="t" r="r" b="b"/>
              <a:pathLst>
                <a:path w="364" h="312" extrusionOk="0">
                  <a:moveTo>
                    <a:pt x="207" y="0"/>
                  </a:moveTo>
                  <a:cubicBezTo>
                    <a:pt x="169" y="0"/>
                    <a:pt x="130" y="14"/>
                    <a:pt x="99" y="46"/>
                  </a:cubicBezTo>
                  <a:cubicBezTo>
                    <a:pt x="1" y="144"/>
                    <a:pt x="70" y="312"/>
                    <a:pt x="209" y="312"/>
                  </a:cubicBezTo>
                  <a:cubicBezTo>
                    <a:pt x="294" y="312"/>
                    <a:pt x="364" y="241"/>
                    <a:pt x="364" y="157"/>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4"/>
            <p:cNvSpPr/>
            <p:nvPr/>
          </p:nvSpPr>
          <p:spPr>
            <a:xfrm>
              <a:off x="5267050" y="4134900"/>
              <a:ext cx="9100" cy="7800"/>
            </a:xfrm>
            <a:custGeom>
              <a:avLst/>
              <a:gdLst/>
              <a:ahLst/>
              <a:cxnLst/>
              <a:rect l="l" t="t" r="r" b="b"/>
              <a:pathLst>
                <a:path w="364" h="312" extrusionOk="0">
                  <a:moveTo>
                    <a:pt x="208" y="1"/>
                  </a:moveTo>
                  <a:cubicBezTo>
                    <a:pt x="169" y="1"/>
                    <a:pt x="130" y="15"/>
                    <a:pt x="99" y="47"/>
                  </a:cubicBezTo>
                  <a:cubicBezTo>
                    <a:pt x="1" y="144"/>
                    <a:pt x="70" y="312"/>
                    <a:pt x="209" y="312"/>
                  </a:cubicBezTo>
                  <a:cubicBezTo>
                    <a:pt x="294" y="312"/>
                    <a:pt x="364" y="242"/>
                    <a:pt x="364" y="156"/>
                  </a:cubicBezTo>
                  <a:cubicBezTo>
                    <a:pt x="364" y="63"/>
                    <a:pt x="287"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4"/>
            <p:cNvSpPr/>
            <p:nvPr/>
          </p:nvSpPr>
          <p:spPr>
            <a:xfrm>
              <a:off x="5267050" y="4154775"/>
              <a:ext cx="9100" cy="7800"/>
            </a:xfrm>
            <a:custGeom>
              <a:avLst/>
              <a:gdLst/>
              <a:ahLst/>
              <a:cxnLst/>
              <a:rect l="l" t="t" r="r" b="b"/>
              <a:pathLst>
                <a:path w="364" h="312" extrusionOk="0">
                  <a:moveTo>
                    <a:pt x="208" y="1"/>
                  </a:moveTo>
                  <a:cubicBezTo>
                    <a:pt x="169" y="1"/>
                    <a:pt x="130" y="15"/>
                    <a:pt x="99" y="47"/>
                  </a:cubicBezTo>
                  <a:cubicBezTo>
                    <a:pt x="1" y="144"/>
                    <a:pt x="70" y="312"/>
                    <a:pt x="209" y="312"/>
                  </a:cubicBezTo>
                  <a:cubicBezTo>
                    <a:pt x="294" y="312"/>
                    <a:pt x="364" y="242"/>
                    <a:pt x="364" y="156"/>
                  </a:cubicBezTo>
                  <a:cubicBezTo>
                    <a:pt x="364" y="63"/>
                    <a:pt x="287"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4"/>
            <p:cNvSpPr/>
            <p:nvPr/>
          </p:nvSpPr>
          <p:spPr>
            <a:xfrm>
              <a:off x="5267050" y="4174675"/>
              <a:ext cx="9100" cy="7800"/>
            </a:xfrm>
            <a:custGeom>
              <a:avLst/>
              <a:gdLst/>
              <a:ahLst/>
              <a:cxnLst/>
              <a:rect l="l" t="t" r="r" b="b"/>
              <a:pathLst>
                <a:path w="364" h="312" extrusionOk="0">
                  <a:moveTo>
                    <a:pt x="207" y="0"/>
                  </a:moveTo>
                  <a:cubicBezTo>
                    <a:pt x="169" y="0"/>
                    <a:pt x="130" y="14"/>
                    <a:pt x="99" y="46"/>
                  </a:cubicBezTo>
                  <a:cubicBezTo>
                    <a:pt x="1" y="144"/>
                    <a:pt x="70" y="312"/>
                    <a:pt x="209" y="312"/>
                  </a:cubicBezTo>
                  <a:cubicBezTo>
                    <a:pt x="294"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4"/>
            <p:cNvSpPr/>
            <p:nvPr/>
          </p:nvSpPr>
          <p:spPr>
            <a:xfrm>
              <a:off x="5267050" y="4194575"/>
              <a:ext cx="9100" cy="7800"/>
            </a:xfrm>
            <a:custGeom>
              <a:avLst/>
              <a:gdLst/>
              <a:ahLst/>
              <a:cxnLst/>
              <a:rect l="l" t="t" r="r" b="b"/>
              <a:pathLst>
                <a:path w="364" h="312" extrusionOk="0">
                  <a:moveTo>
                    <a:pt x="207" y="0"/>
                  </a:moveTo>
                  <a:cubicBezTo>
                    <a:pt x="169" y="0"/>
                    <a:pt x="130" y="14"/>
                    <a:pt x="99" y="46"/>
                  </a:cubicBezTo>
                  <a:cubicBezTo>
                    <a:pt x="1" y="144"/>
                    <a:pt x="70" y="312"/>
                    <a:pt x="209" y="312"/>
                  </a:cubicBezTo>
                  <a:cubicBezTo>
                    <a:pt x="294"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4"/>
            <p:cNvSpPr/>
            <p:nvPr/>
          </p:nvSpPr>
          <p:spPr>
            <a:xfrm>
              <a:off x="5267050" y="4214450"/>
              <a:ext cx="9100" cy="7775"/>
            </a:xfrm>
            <a:custGeom>
              <a:avLst/>
              <a:gdLst/>
              <a:ahLst/>
              <a:cxnLst/>
              <a:rect l="l" t="t" r="r" b="b"/>
              <a:pathLst>
                <a:path w="364" h="311" extrusionOk="0">
                  <a:moveTo>
                    <a:pt x="208" y="0"/>
                  </a:moveTo>
                  <a:cubicBezTo>
                    <a:pt x="169" y="0"/>
                    <a:pt x="130" y="14"/>
                    <a:pt x="99" y="46"/>
                  </a:cubicBezTo>
                  <a:cubicBezTo>
                    <a:pt x="1" y="144"/>
                    <a:pt x="70" y="311"/>
                    <a:pt x="209" y="311"/>
                  </a:cubicBezTo>
                  <a:cubicBezTo>
                    <a:pt x="294" y="311"/>
                    <a:pt x="364" y="241"/>
                    <a:pt x="364" y="155"/>
                  </a:cubicBezTo>
                  <a:cubicBezTo>
                    <a:pt x="364" y="62"/>
                    <a:pt x="287" y="0"/>
                    <a:pt x="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4"/>
            <p:cNvSpPr/>
            <p:nvPr/>
          </p:nvSpPr>
          <p:spPr>
            <a:xfrm>
              <a:off x="5267050" y="4234325"/>
              <a:ext cx="9100" cy="7800"/>
            </a:xfrm>
            <a:custGeom>
              <a:avLst/>
              <a:gdLst/>
              <a:ahLst/>
              <a:cxnLst/>
              <a:rect l="l" t="t" r="r" b="b"/>
              <a:pathLst>
                <a:path w="364" h="312" extrusionOk="0">
                  <a:moveTo>
                    <a:pt x="207" y="0"/>
                  </a:moveTo>
                  <a:cubicBezTo>
                    <a:pt x="169" y="0"/>
                    <a:pt x="130" y="14"/>
                    <a:pt x="99" y="46"/>
                  </a:cubicBezTo>
                  <a:cubicBezTo>
                    <a:pt x="1" y="144"/>
                    <a:pt x="70" y="312"/>
                    <a:pt x="209" y="312"/>
                  </a:cubicBezTo>
                  <a:cubicBezTo>
                    <a:pt x="294"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4"/>
            <p:cNvSpPr/>
            <p:nvPr/>
          </p:nvSpPr>
          <p:spPr>
            <a:xfrm>
              <a:off x="5288850" y="4075250"/>
              <a:ext cx="9100" cy="7800"/>
            </a:xfrm>
            <a:custGeom>
              <a:avLst/>
              <a:gdLst/>
              <a:ahLst/>
              <a:cxnLst/>
              <a:rect l="l" t="t" r="r" b="b"/>
              <a:pathLst>
                <a:path w="364" h="312" extrusionOk="0">
                  <a:moveTo>
                    <a:pt x="207" y="1"/>
                  </a:moveTo>
                  <a:cubicBezTo>
                    <a:pt x="169" y="1"/>
                    <a:pt x="130" y="15"/>
                    <a:pt x="98" y="47"/>
                  </a:cubicBezTo>
                  <a:cubicBezTo>
                    <a:pt x="0" y="144"/>
                    <a:pt x="69" y="312"/>
                    <a:pt x="208" y="312"/>
                  </a:cubicBezTo>
                  <a:cubicBezTo>
                    <a:pt x="294" y="312"/>
                    <a:pt x="363" y="242"/>
                    <a:pt x="363" y="157"/>
                  </a:cubicBezTo>
                  <a:cubicBezTo>
                    <a:pt x="363" y="63"/>
                    <a:pt x="287"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4"/>
            <p:cNvSpPr/>
            <p:nvPr/>
          </p:nvSpPr>
          <p:spPr>
            <a:xfrm>
              <a:off x="5288850" y="4095150"/>
              <a:ext cx="9100" cy="7775"/>
            </a:xfrm>
            <a:custGeom>
              <a:avLst/>
              <a:gdLst/>
              <a:ahLst/>
              <a:cxnLst/>
              <a:rect l="l" t="t" r="r" b="b"/>
              <a:pathLst>
                <a:path w="364" h="311" extrusionOk="0">
                  <a:moveTo>
                    <a:pt x="207" y="0"/>
                  </a:moveTo>
                  <a:cubicBezTo>
                    <a:pt x="169" y="0"/>
                    <a:pt x="130" y="14"/>
                    <a:pt x="98" y="46"/>
                  </a:cubicBezTo>
                  <a:cubicBezTo>
                    <a:pt x="0" y="144"/>
                    <a:pt x="69" y="311"/>
                    <a:pt x="208" y="311"/>
                  </a:cubicBezTo>
                  <a:cubicBezTo>
                    <a:pt x="294" y="311"/>
                    <a:pt x="363" y="241"/>
                    <a:pt x="363" y="155"/>
                  </a:cubicBezTo>
                  <a:cubicBezTo>
                    <a:pt x="363"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4"/>
            <p:cNvSpPr/>
            <p:nvPr/>
          </p:nvSpPr>
          <p:spPr>
            <a:xfrm>
              <a:off x="5288850" y="4115025"/>
              <a:ext cx="9100" cy="7800"/>
            </a:xfrm>
            <a:custGeom>
              <a:avLst/>
              <a:gdLst/>
              <a:ahLst/>
              <a:cxnLst/>
              <a:rect l="l" t="t" r="r" b="b"/>
              <a:pathLst>
                <a:path w="364" h="312" extrusionOk="0">
                  <a:moveTo>
                    <a:pt x="207" y="0"/>
                  </a:moveTo>
                  <a:cubicBezTo>
                    <a:pt x="168" y="0"/>
                    <a:pt x="130" y="14"/>
                    <a:pt x="98" y="46"/>
                  </a:cubicBezTo>
                  <a:cubicBezTo>
                    <a:pt x="0" y="144"/>
                    <a:pt x="69" y="312"/>
                    <a:pt x="208" y="312"/>
                  </a:cubicBezTo>
                  <a:cubicBezTo>
                    <a:pt x="294" y="312"/>
                    <a:pt x="363" y="241"/>
                    <a:pt x="363" y="157"/>
                  </a:cubicBezTo>
                  <a:cubicBezTo>
                    <a:pt x="363" y="62"/>
                    <a:pt x="286"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4"/>
            <p:cNvSpPr/>
            <p:nvPr/>
          </p:nvSpPr>
          <p:spPr>
            <a:xfrm>
              <a:off x="5288850" y="4134900"/>
              <a:ext cx="9100" cy="7800"/>
            </a:xfrm>
            <a:custGeom>
              <a:avLst/>
              <a:gdLst/>
              <a:ahLst/>
              <a:cxnLst/>
              <a:rect l="l" t="t" r="r" b="b"/>
              <a:pathLst>
                <a:path w="364" h="312" extrusionOk="0">
                  <a:moveTo>
                    <a:pt x="207" y="1"/>
                  </a:moveTo>
                  <a:cubicBezTo>
                    <a:pt x="169" y="1"/>
                    <a:pt x="130" y="15"/>
                    <a:pt x="98" y="47"/>
                  </a:cubicBezTo>
                  <a:cubicBezTo>
                    <a:pt x="0" y="144"/>
                    <a:pt x="69" y="312"/>
                    <a:pt x="208" y="312"/>
                  </a:cubicBezTo>
                  <a:cubicBezTo>
                    <a:pt x="294" y="312"/>
                    <a:pt x="363" y="242"/>
                    <a:pt x="363" y="156"/>
                  </a:cubicBezTo>
                  <a:cubicBezTo>
                    <a:pt x="363" y="63"/>
                    <a:pt x="287"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4"/>
            <p:cNvSpPr/>
            <p:nvPr/>
          </p:nvSpPr>
          <p:spPr>
            <a:xfrm>
              <a:off x="5288850" y="4154775"/>
              <a:ext cx="9100" cy="7800"/>
            </a:xfrm>
            <a:custGeom>
              <a:avLst/>
              <a:gdLst/>
              <a:ahLst/>
              <a:cxnLst/>
              <a:rect l="l" t="t" r="r" b="b"/>
              <a:pathLst>
                <a:path w="364" h="312" extrusionOk="0">
                  <a:moveTo>
                    <a:pt x="207" y="1"/>
                  </a:moveTo>
                  <a:cubicBezTo>
                    <a:pt x="169" y="1"/>
                    <a:pt x="130" y="15"/>
                    <a:pt x="98" y="47"/>
                  </a:cubicBezTo>
                  <a:cubicBezTo>
                    <a:pt x="0" y="144"/>
                    <a:pt x="69" y="312"/>
                    <a:pt x="208" y="312"/>
                  </a:cubicBezTo>
                  <a:cubicBezTo>
                    <a:pt x="294" y="312"/>
                    <a:pt x="363" y="242"/>
                    <a:pt x="363" y="156"/>
                  </a:cubicBezTo>
                  <a:cubicBezTo>
                    <a:pt x="363" y="63"/>
                    <a:pt x="287"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4"/>
            <p:cNvSpPr/>
            <p:nvPr/>
          </p:nvSpPr>
          <p:spPr>
            <a:xfrm>
              <a:off x="5288850" y="4174675"/>
              <a:ext cx="9100" cy="7800"/>
            </a:xfrm>
            <a:custGeom>
              <a:avLst/>
              <a:gdLst/>
              <a:ahLst/>
              <a:cxnLst/>
              <a:rect l="l" t="t" r="r" b="b"/>
              <a:pathLst>
                <a:path w="364" h="312" extrusionOk="0">
                  <a:moveTo>
                    <a:pt x="207" y="0"/>
                  </a:moveTo>
                  <a:cubicBezTo>
                    <a:pt x="168" y="0"/>
                    <a:pt x="130" y="14"/>
                    <a:pt x="98" y="46"/>
                  </a:cubicBezTo>
                  <a:cubicBezTo>
                    <a:pt x="0" y="144"/>
                    <a:pt x="69" y="312"/>
                    <a:pt x="208" y="312"/>
                  </a:cubicBezTo>
                  <a:cubicBezTo>
                    <a:pt x="294" y="312"/>
                    <a:pt x="363" y="241"/>
                    <a:pt x="363" y="156"/>
                  </a:cubicBezTo>
                  <a:cubicBezTo>
                    <a:pt x="363" y="62"/>
                    <a:pt x="286"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4"/>
            <p:cNvSpPr/>
            <p:nvPr/>
          </p:nvSpPr>
          <p:spPr>
            <a:xfrm>
              <a:off x="5288850" y="4194575"/>
              <a:ext cx="9100" cy="7800"/>
            </a:xfrm>
            <a:custGeom>
              <a:avLst/>
              <a:gdLst/>
              <a:ahLst/>
              <a:cxnLst/>
              <a:rect l="l" t="t" r="r" b="b"/>
              <a:pathLst>
                <a:path w="364" h="312" extrusionOk="0">
                  <a:moveTo>
                    <a:pt x="207" y="0"/>
                  </a:moveTo>
                  <a:cubicBezTo>
                    <a:pt x="168" y="0"/>
                    <a:pt x="130" y="14"/>
                    <a:pt x="98" y="46"/>
                  </a:cubicBezTo>
                  <a:cubicBezTo>
                    <a:pt x="0" y="144"/>
                    <a:pt x="69" y="312"/>
                    <a:pt x="208" y="312"/>
                  </a:cubicBezTo>
                  <a:cubicBezTo>
                    <a:pt x="294" y="312"/>
                    <a:pt x="363" y="241"/>
                    <a:pt x="363" y="156"/>
                  </a:cubicBezTo>
                  <a:cubicBezTo>
                    <a:pt x="363" y="62"/>
                    <a:pt x="286"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4"/>
            <p:cNvSpPr/>
            <p:nvPr/>
          </p:nvSpPr>
          <p:spPr>
            <a:xfrm>
              <a:off x="5288850" y="4214450"/>
              <a:ext cx="9100" cy="7775"/>
            </a:xfrm>
            <a:custGeom>
              <a:avLst/>
              <a:gdLst/>
              <a:ahLst/>
              <a:cxnLst/>
              <a:rect l="l" t="t" r="r" b="b"/>
              <a:pathLst>
                <a:path w="364" h="311" extrusionOk="0">
                  <a:moveTo>
                    <a:pt x="207" y="0"/>
                  </a:moveTo>
                  <a:cubicBezTo>
                    <a:pt x="169" y="0"/>
                    <a:pt x="130" y="14"/>
                    <a:pt x="98" y="46"/>
                  </a:cubicBezTo>
                  <a:cubicBezTo>
                    <a:pt x="0" y="144"/>
                    <a:pt x="69" y="311"/>
                    <a:pt x="208" y="311"/>
                  </a:cubicBezTo>
                  <a:cubicBezTo>
                    <a:pt x="294" y="311"/>
                    <a:pt x="363" y="241"/>
                    <a:pt x="363" y="155"/>
                  </a:cubicBezTo>
                  <a:cubicBezTo>
                    <a:pt x="363"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4"/>
            <p:cNvSpPr/>
            <p:nvPr/>
          </p:nvSpPr>
          <p:spPr>
            <a:xfrm>
              <a:off x="5288850" y="4234325"/>
              <a:ext cx="9100" cy="7800"/>
            </a:xfrm>
            <a:custGeom>
              <a:avLst/>
              <a:gdLst/>
              <a:ahLst/>
              <a:cxnLst/>
              <a:rect l="l" t="t" r="r" b="b"/>
              <a:pathLst>
                <a:path w="364" h="312" extrusionOk="0">
                  <a:moveTo>
                    <a:pt x="207" y="0"/>
                  </a:moveTo>
                  <a:cubicBezTo>
                    <a:pt x="168" y="0"/>
                    <a:pt x="130" y="14"/>
                    <a:pt x="98" y="46"/>
                  </a:cubicBezTo>
                  <a:cubicBezTo>
                    <a:pt x="0" y="144"/>
                    <a:pt x="69" y="312"/>
                    <a:pt x="208" y="312"/>
                  </a:cubicBezTo>
                  <a:cubicBezTo>
                    <a:pt x="294" y="312"/>
                    <a:pt x="363" y="241"/>
                    <a:pt x="363" y="156"/>
                  </a:cubicBezTo>
                  <a:cubicBezTo>
                    <a:pt x="363" y="62"/>
                    <a:pt x="286"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4"/>
            <p:cNvSpPr/>
            <p:nvPr/>
          </p:nvSpPr>
          <p:spPr>
            <a:xfrm>
              <a:off x="5310650" y="4075250"/>
              <a:ext cx="9125" cy="7800"/>
            </a:xfrm>
            <a:custGeom>
              <a:avLst/>
              <a:gdLst/>
              <a:ahLst/>
              <a:cxnLst/>
              <a:rect l="l" t="t" r="r" b="b"/>
              <a:pathLst>
                <a:path w="365" h="312" extrusionOk="0">
                  <a:moveTo>
                    <a:pt x="208" y="1"/>
                  </a:moveTo>
                  <a:cubicBezTo>
                    <a:pt x="170" y="1"/>
                    <a:pt x="131" y="15"/>
                    <a:pt x="99" y="47"/>
                  </a:cubicBezTo>
                  <a:cubicBezTo>
                    <a:pt x="1" y="144"/>
                    <a:pt x="70" y="312"/>
                    <a:pt x="209" y="312"/>
                  </a:cubicBezTo>
                  <a:cubicBezTo>
                    <a:pt x="295" y="312"/>
                    <a:pt x="364" y="242"/>
                    <a:pt x="364" y="157"/>
                  </a:cubicBezTo>
                  <a:cubicBezTo>
                    <a:pt x="364" y="63"/>
                    <a:pt x="287"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4"/>
            <p:cNvSpPr/>
            <p:nvPr/>
          </p:nvSpPr>
          <p:spPr>
            <a:xfrm>
              <a:off x="5310650" y="4095150"/>
              <a:ext cx="9125" cy="7775"/>
            </a:xfrm>
            <a:custGeom>
              <a:avLst/>
              <a:gdLst/>
              <a:ahLst/>
              <a:cxnLst/>
              <a:rect l="l" t="t" r="r" b="b"/>
              <a:pathLst>
                <a:path w="365" h="311" extrusionOk="0">
                  <a:moveTo>
                    <a:pt x="207" y="0"/>
                  </a:moveTo>
                  <a:cubicBezTo>
                    <a:pt x="169" y="0"/>
                    <a:pt x="130" y="14"/>
                    <a:pt x="99" y="46"/>
                  </a:cubicBezTo>
                  <a:cubicBezTo>
                    <a:pt x="1" y="144"/>
                    <a:pt x="70" y="311"/>
                    <a:pt x="209" y="311"/>
                  </a:cubicBezTo>
                  <a:cubicBezTo>
                    <a:pt x="295" y="311"/>
                    <a:pt x="364" y="241"/>
                    <a:pt x="364" y="155"/>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4"/>
            <p:cNvSpPr/>
            <p:nvPr/>
          </p:nvSpPr>
          <p:spPr>
            <a:xfrm>
              <a:off x="5310650" y="4115025"/>
              <a:ext cx="9125" cy="7800"/>
            </a:xfrm>
            <a:custGeom>
              <a:avLst/>
              <a:gdLst/>
              <a:ahLst/>
              <a:cxnLst/>
              <a:rect l="l" t="t" r="r" b="b"/>
              <a:pathLst>
                <a:path w="365" h="312" extrusionOk="0">
                  <a:moveTo>
                    <a:pt x="207" y="0"/>
                  </a:moveTo>
                  <a:cubicBezTo>
                    <a:pt x="169" y="0"/>
                    <a:pt x="130" y="14"/>
                    <a:pt x="99" y="46"/>
                  </a:cubicBezTo>
                  <a:cubicBezTo>
                    <a:pt x="1" y="144"/>
                    <a:pt x="70" y="312"/>
                    <a:pt x="209" y="312"/>
                  </a:cubicBezTo>
                  <a:cubicBezTo>
                    <a:pt x="295" y="312"/>
                    <a:pt x="364" y="241"/>
                    <a:pt x="364" y="157"/>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4"/>
            <p:cNvSpPr/>
            <p:nvPr/>
          </p:nvSpPr>
          <p:spPr>
            <a:xfrm>
              <a:off x="5310650" y="4134900"/>
              <a:ext cx="9125" cy="7800"/>
            </a:xfrm>
            <a:custGeom>
              <a:avLst/>
              <a:gdLst/>
              <a:ahLst/>
              <a:cxnLst/>
              <a:rect l="l" t="t" r="r" b="b"/>
              <a:pathLst>
                <a:path w="365" h="312" extrusionOk="0">
                  <a:moveTo>
                    <a:pt x="208" y="1"/>
                  </a:moveTo>
                  <a:cubicBezTo>
                    <a:pt x="170" y="1"/>
                    <a:pt x="131" y="15"/>
                    <a:pt x="99" y="47"/>
                  </a:cubicBezTo>
                  <a:cubicBezTo>
                    <a:pt x="1" y="144"/>
                    <a:pt x="70" y="312"/>
                    <a:pt x="209" y="312"/>
                  </a:cubicBezTo>
                  <a:cubicBezTo>
                    <a:pt x="295" y="312"/>
                    <a:pt x="364" y="242"/>
                    <a:pt x="364" y="156"/>
                  </a:cubicBezTo>
                  <a:cubicBezTo>
                    <a:pt x="364" y="63"/>
                    <a:pt x="287"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4"/>
            <p:cNvSpPr/>
            <p:nvPr/>
          </p:nvSpPr>
          <p:spPr>
            <a:xfrm>
              <a:off x="5310650" y="4154775"/>
              <a:ext cx="9125" cy="7800"/>
            </a:xfrm>
            <a:custGeom>
              <a:avLst/>
              <a:gdLst/>
              <a:ahLst/>
              <a:cxnLst/>
              <a:rect l="l" t="t" r="r" b="b"/>
              <a:pathLst>
                <a:path w="365" h="312" extrusionOk="0">
                  <a:moveTo>
                    <a:pt x="208" y="1"/>
                  </a:moveTo>
                  <a:cubicBezTo>
                    <a:pt x="170" y="1"/>
                    <a:pt x="131" y="15"/>
                    <a:pt x="99" y="47"/>
                  </a:cubicBezTo>
                  <a:cubicBezTo>
                    <a:pt x="1" y="144"/>
                    <a:pt x="70" y="312"/>
                    <a:pt x="209" y="312"/>
                  </a:cubicBezTo>
                  <a:cubicBezTo>
                    <a:pt x="295" y="312"/>
                    <a:pt x="364" y="242"/>
                    <a:pt x="364" y="156"/>
                  </a:cubicBezTo>
                  <a:cubicBezTo>
                    <a:pt x="364" y="63"/>
                    <a:pt x="287"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4"/>
            <p:cNvSpPr/>
            <p:nvPr/>
          </p:nvSpPr>
          <p:spPr>
            <a:xfrm>
              <a:off x="5310650" y="4174675"/>
              <a:ext cx="9125" cy="7800"/>
            </a:xfrm>
            <a:custGeom>
              <a:avLst/>
              <a:gdLst/>
              <a:ahLst/>
              <a:cxnLst/>
              <a:rect l="l" t="t" r="r" b="b"/>
              <a:pathLst>
                <a:path w="365" h="312" extrusionOk="0">
                  <a:moveTo>
                    <a:pt x="207" y="0"/>
                  </a:moveTo>
                  <a:cubicBezTo>
                    <a:pt x="169" y="0"/>
                    <a:pt x="130" y="14"/>
                    <a:pt x="99" y="46"/>
                  </a:cubicBezTo>
                  <a:cubicBezTo>
                    <a:pt x="1" y="144"/>
                    <a:pt x="70" y="312"/>
                    <a:pt x="209" y="312"/>
                  </a:cubicBezTo>
                  <a:cubicBezTo>
                    <a:pt x="295"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4"/>
            <p:cNvSpPr/>
            <p:nvPr/>
          </p:nvSpPr>
          <p:spPr>
            <a:xfrm>
              <a:off x="5310650" y="4194575"/>
              <a:ext cx="9125" cy="7800"/>
            </a:xfrm>
            <a:custGeom>
              <a:avLst/>
              <a:gdLst/>
              <a:ahLst/>
              <a:cxnLst/>
              <a:rect l="l" t="t" r="r" b="b"/>
              <a:pathLst>
                <a:path w="365" h="312" extrusionOk="0">
                  <a:moveTo>
                    <a:pt x="207" y="0"/>
                  </a:moveTo>
                  <a:cubicBezTo>
                    <a:pt x="169" y="0"/>
                    <a:pt x="130" y="14"/>
                    <a:pt x="99" y="46"/>
                  </a:cubicBezTo>
                  <a:cubicBezTo>
                    <a:pt x="1" y="144"/>
                    <a:pt x="70" y="312"/>
                    <a:pt x="209" y="312"/>
                  </a:cubicBezTo>
                  <a:cubicBezTo>
                    <a:pt x="295"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4"/>
            <p:cNvSpPr/>
            <p:nvPr/>
          </p:nvSpPr>
          <p:spPr>
            <a:xfrm>
              <a:off x="5310650" y="4214450"/>
              <a:ext cx="9125" cy="7775"/>
            </a:xfrm>
            <a:custGeom>
              <a:avLst/>
              <a:gdLst/>
              <a:ahLst/>
              <a:cxnLst/>
              <a:rect l="l" t="t" r="r" b="b"/>
              <a:pathLst>
                <a:path w="365" h="311" extrusionOk="0">
                  <a:moveTo>
                    <a:pt x="208" y="0"/>
                  </a:moveTo>
                  <a:cubicBezTo>
                    <a:pt x="170" y="0"/>
                    <a:pt x="131" y="14"/>
                    <a:pt x="99" y="46"/>
                  </a:cubicBezTo>
                  <a:cubicBezTo>
                    <a:pt x="1" y="144"/>
                    <a:pt x="70" y="311"/>
                    <a:pt x="209" y="311"/>
                  </a:cubicBezTo>
                  <a:cubicBezTo>
                    <a:pt x="295" y="311"/>
                    <a:pt x="364" y="241"/>
                    <a:pt x="364" y="155"/>
                  </a:cubicBezTo>
                  <a:cubicBezTo>
                    <a:pt x="364" y="62"/>
                    <a:pt x="287" y="0"/>
                    <a:pt x="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4"/>
            <p:cNvSpPr/>
            <p:nvPr/>
          </p:nvSpPr>
          <p:spPr>
            <a:xfrm>
              <a:off x="5310650" y="4234325"/>
              <a:ext cx="9125" cy="7800"/>
            </a:xfrm>
            <a:custGeom>
              <a:avLst/>
              <a:gdLst/>
              <a:ahLst/>
              <a:cxnLst/>
              <a:rect l="l" t="t" r="r" b="b"/>
              <a:pathLst>
                <a:path w="365" h="312" extrusionOk="0">
                  <a:moveTo>
                    <a:pt x="207" y="0"/>
                  </a:moveTo>
                  <a:cubicBezTo>
                    <a:pt x="169" y="0"/>
                    <a:pt x="130" y="14"/>
                    <a:pt x="99" y="46"/>
                  </a:cubicBezTo>
                  <a:cubicBezTo>
                    <a:pt x="1" y="144"/>
                    <a:pt x="70" y="312"/>
                    <a:pt x="209" y="312"/>
                  </a:cubicBezTo>
                  <a:cubicBezTo>
                    <a:pt x="295"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4"/>
            <p:cNvSpPr/>
            <p:nvPr/>
          </p:nvSpPr>
          <p:spPr>
            <a:xfrm>
              <a:off x="5332475" y="4075250"/>
              <a:ext cx="9075" cy="7800"/>
            </a:xfrm>
            <a:custGeom>
              <a:avLst/>
              <a:gdLst/>
              <a:ahLst/>
              <a:cxnLst/>
              <a:rect l="l" t="t" r="r" b="b"/>
              <a:pathLst>
                <a:path w="363" h="312" extrusionOk="0">
                  <a:moveTo>
                    <a:pt x="207" y="1"/>
                  </a:moveTo>
                  <a:cubicBezTo>
                    <a:pt x="169" y="1"/>
                    <a:pt x="130" y="15"/>
                    <a:pt x="98" y="47"/>
                  </a:cubicBezTo>
                  <a:cubicBezTo>
                    <a:pt x="0" y="144"/>
                    <a:pt x="69" y="312"/>
                    <a:pt x="207" y="312"/>
                  </a:cubicBezTo>
                  <a:cubicBezTo>
                    <a:pt x="293" y="312"/>
                    <a:pt x="363" y="242"/>
                    <a:pt x="363" y="157"/>
                  </a:cubicBezTo>
                  <a:cubicBezTo>
                    <a:pt x="363" y="63"/>
                    <a:pt x="287"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4"/>
            <p:cNvSpPr/>
            <p:nvPr/>
          </p:nvSpPr>
          <p:spPr>
            <a:xfrm>
              <a:off x="5332475" y="4095150"/>
              <a:ext cx="9075" cy="7775"/>
            </a:xfrm>
            <a:custGeom>
              <a:avLst/>
              <a:gdLst/>
              <a:ahLst/>
              <a:cxnLst/>
              <a:rect l="l" t="t" r="r" b="b"/>
              <a:pathLst>
                <a:path w="363" h="311" extrusionOk="0">
                  <a:moveTo>
                    <a:pt x="206" y="0"/>
                  </a:moveTo>
                  <a:cubicBezTo>
                    <a:pt x="168" y="0"/>
                    <a:pt x="129" y="14"/>
                    <a:pt x="98" y="46"/>
                  </a:cubicBezTo>
                  <a:cubicBezTo>
                    <a:pt x="0" y="144"/>
                    <a:pt x="69" y="311"/>
                    <a:pt x="207" y="311"/>
                  </a:cubicBezTo>
                  <a:cubicBezTo>
                    <a:pt x="293" y="311"/>
                    <a:pt x="363" y="241"/>
                    <a:pt x="363" y="155"/>
                  </a:cubicBezTo>
                  <a:cubicBezTo>
                    <a:pt x="363"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4"/>
            <p:cNvSpPr/>
            <p:nvPr/>
          </p:nvSpPr>
          <p:spPr>
            <a:xfrm>
              <a:off x="5332475" y="4115025"/>
              <a:ext cx="9075" cy="7800"/>
            </a:xfrm>
            <a:custGeom>
              <a:avLst/>
              <a:gdLst/>
              <a:ahLst/>
              <a:cxnLst/>
              <a:rect l="l" t="t" r="r" b="b"/>
              <a:pathLst>
                <a:path w="363" h="312" extrusionOk="0">
                  <a:moveTo>
                    <a:pt x="206" y="0"/>
                  </a:moveTo>
                  <a:cubicBezTo>
                    <a:pt x="168" y="0"/>
                    <a:pt x="129" y="14"/>
                    <a:pt x="98" y="46"/>
                  </a:cubicBezTo>
                  <a:cubicBezTo>
                    <a:pt x="0" y="144"/>
                    <a:pt x="69" y="312"/>
                    <a:pt x="207" y="312"/>
                  </a:cubicBezTo>
                  <a:cubicBezTo>
                    <a:pt x="293" y="312"/>
                    <a:pt x="363" y="241"/>
                    <a:pt x="363" y="157"/>
                  </a:cubicBezTo>
                  <a:cubicBezTo>
                    <a:pt x="363"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4"/>
            <p:cNvSpPr/>
            <p:nvPr/>
          </p:nvSpPr>
          <p:spPr>
            <a:xfrm>
              <a:off x="5332475" y="4134900"/>
              <a:ext cx="9075" cy="7800"/>
            </a:xfrm>
            <a:custGeom>
              <a:avLst/>
              <a:gdLst/>
              <a:ahLst/>
              <a:cxnLst/>
              <a:rect l="l" t="t" r="r" b="b"/>
              <a:pathLst>
                <a:path w="363" h="312" extrusionOk="0">
                  <a:moveTo>
                    <a:pt x="207" y="1"/>
                  </a:moveTo>
                  <a:cubicBezTo>
                    <a:pt x="169" y="1"/>
                    <a:pt x="130" y="15"/>
                    <a:pt x="98" y="47"/>
                  </a:cubicBezTo>
                  <a:cubicBezTo>
                    <a:pt x="0" y="144"/>
                    <a:pt x="69" y="312"/>
                    <a:pt x="207" y="312"/>
                  </a:cubicBezTo>
                  <a:cubicBezTo>
                    <a:pt x="293" y="312"/>
                    <a:pt x="363" y="242"/>
                    <a:pt x="363" y="156"/>
                  </a:cubicBezTo>
                  <a:cubicBezTo>
                    <a:pt x="363" y="63"/>
                    <a:pt x="287"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4"/>
            <p:cNvSpPr/>
            <p:nvPr/>
          </p:nvSpPr>
          <p:spPr>
            <a:xfrm>
              <a:off x="5332475" y="4154775"/>
              <a:ext cx="9075" cy="7800"/>
            </a:xfrm>
            <a:custGeom>
              <a:avLst/>
              <a:gdLst/>
              <a:ahLst/>
              <a:cxnLst/>
              <a:rect l="l" t="t" r="r" b="b"/>
              <a:pathLst>
                <a:path w="363" h="312" extrusionOk="0">
                  <a:moveTo>
                    <a:pt x="207" y="1"/>
                  </a:moveTo>
                  <a:cubicBezTo>
                    <a:pt x="169" y="1"/>
                    <a:pt x="130" y="15"/>
                    <a:pt x="98" y="47"/>
                  </a:cubicBezTo>
                  <a:cubicBezTo>
                    <a:pt x="0" y="144"/>
                    <a:pt x="69" y="312"/>
                    <a:pt x="207" y="312"/>
                  </a:cubicBezTo>
                  <a:cubicBezTo>
                    <a:pt x="293" y="312"/>
                    <a:pt x="363" y="242"/>
                    <a:pt x="363" y="156"/>
                  </a:cubicBezTo>
                  <a:cubicBezTo>
                    <a:pt x="363" y="63"/>
                    <a:pt x="287"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4"/>
            <p:cNvSpPr/>
            <p:nvPr/>
          </p:nvSpPr>
          <p:spPr>
            <a:xfrm>
              <a:off x="5332475" y="4174675"/>
              <a:ext cx="9075" cy="7800"/>
            </a:xfrm>
            <a:custGeom>
              <a:avLst/>
              <a:gdLst/>
              <a:ahLst/>
              <a:cxnLst/>
              <a:rect l="l" t="t" r="r" b="b"/>
              <a:pathLst>
                <a:path w="363" h="312" extrusionOk="0">
                  <a:moveTo>
                    <a:pt x="206" y="0"/>
                  </a:moveTo>
                  <a:cubicBezTo>
                    <a:pt x="168" y="0"/>
                    <a:pt x="129" y="14"/>
                    <a:pt x="98" y="46"/>
                  </a:cubicBezTo>
                  <a:cubicBezTo>
                    <a:pt x="0" y="144"/>
                    <a:pt x="69" y="312"/>
                    <a:pt x="207" y="312"/>
                  </a:cubicBezTo>
                  <a:cubicBezTo>
                    <a:pt x="293" y="312"/>
                    <a:pt x="363" y="241"/>
                    <a:pt x="363" y="156"/>
                  </a:cubicBezTo>
                  <a:cubicBezTo>
                    <a:pt x="363"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4"/>
            <p:cNvSpPr/>
            <p:nvPr/>
          </p:nvSpPr>
          <p:spPr>
            <a:xfrm>
              <a:off x="5332475" y="4194575"/>
              <a:ext cx="9075" cy="7800"/>
            </a:xfrm>
            <a:custGeom>
              <a:avLst/>
              <a:gdLst/>
              <a:ahLst/>
              <a:cxnLst/>
              <a:rect l="l" t="t" r="r" b="b"/>
              <a:pathLst>
                <a:path w="363" h="312" extrusionOk="0">
                  <a:moveTo>
                    <a:pt x="206" y="0"/>
                  </a:moveTo>
                  <a:cubicBezTo>
                    <a:pt x="168" y="0"/>
                    <a:pt x="129" y="14"/>
                    <a:pt x="98" y="46"/>
                  </a:cubicBezTo>
                  <a:cubicBezTo>
                    <a:pt x="0" y="144"/>
                    <a:pt x="69" y="312"/>
                    <a:pt x="207" y="312"/>
                  </a:cubicBezTo>
                  <a:cubicBezTo>
                    <a:pt x="293" y="312"/>
                    <a:pt x="363" y="241"/>
                    <a:pt x="363" y="156"/>
                  </a:cubicBezTo>
                  <a:cubicBezTo>
                    <a:pt x="363"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4"/>
            <p:cNvSpPr/>
            <p:nvPr/>
          </p:nvSpPr>
          <p:spPr>
            <a:xfrm>
              <a:off x="5332475" y="4214450"/>
              <a:ext cx="9075" cy="7775"/>
            </a:xfrm>
            <a:custGeom>
              <a:avLst/>
              <a:gdLst/>
              <a:ahLst/>
              <a:cxnLst/>
              <a:rect l="l" t="t" r="r" b="b"/>
              <a:pathLst>
                <a:path w="363" h="311" extrusionOk="0">
                  <a:moveTo>
                    <a:pt x="207" y="0"/>
                  </a:moveTo>
                  <a:cubicBezTo>
                    <a:pt x="169" y="0"/>
                    <a:pt x="130" y="14"/>
                    <a:pt x="98" y="46"/>
                  </a:cubicBezTo>
                  <a:cubicBezTo>
                    <a:pt x="0" y="144"/>
                    <a:pt x="69" y="311"/>
                    <a:pt x="207" y="311"/>
                  </a:cubicBezTo>
                  <a:cubicBezTo>
                    <a:pt x="293" y="311"/>
                    <a:pt x="363" y="241"/>
                    <a:pt x="363" y="155"/>
                  </a:cubicBezTo>
                  <a:cubicBezTo>
                    <a:pt x="363" y="62"/>
                    <a:pt x="286"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4"/>
            <p:cNvSpPr/>
            <p:nvPr/>
          </p:nvSpPr>
          <p:spPr>
            <a:xfrm>
              <a:off x="5332475" y="4234325"/>
              <a:ext cx="9075" cy="7800"/>
            </a:xfrm>
            <a:custGeom>
              <a:avLst/>
              <a:gdLst/>
              <a:ahLst/>
              <a:cxnLst/>
              <a:rect l="l" t="t" r="r" b="b"/>
              <a:pathLst>
                <a:path w="363" h="312" extrusionOk="0">
                  <a:moveTo>
                    <a:pt x="206" y="0"/>
                  </a:moveTo>
                  <a:cubicBezTo>
                    <a:pt x="168" y="0"/>
                    <a:pt x="129" y="14"/>
                    <a:pt x="98" y="46"/>
                  </a:cubicBezTo>
                  <a:cubicBezTo>
                    <a:pt x="0" y="144"/>
                    <a:pt x="69" y="312"/>
                    <a:pt x="207" y="312"/>
                  </a:cubicBezTo>
                  <a:cubicBezTo>
                    <a:pt x="293" y="312"/>
                    <a:pt x="363" y="241"/>
                    <a:pt x="363" y="156"/>
                  </a:cubicBezTo>
                  <a:cubicBezTo>
                    <a:pt x="363"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4"/>
            <p:cNvSpPr/>
            <p:nvPr/>
          </p:nvSpPr>
          <p:spPr>
            <a:xfrm>
              <a:off x="5354250" y="4075250"/>
              <a:ext cx="9125" cy="7800"/>
            </a:xfrm>
            <a:custGeom>
              <a:avLst/>
              <a:gdLst/>
              <a:ahLst/>
              <a:cxnLst/>
              <a:rect l="l" t="t" r="r" b="b"/>
              <a:pathLst>
                <a:path w="365" h="312" extrusionOk="0">
                  <a:moveTo>
                    <a:pt x="208" y="1"/>
                  </a:moveTo>
                  <a:cubicBezTo>
                    <a:pt x="170" y="1"/>
                    <a:pt x="131" y="15"/>
                    <a:pt x="99" y="47"/>
                  </a:cubicBezTo>
                  <a:cubicBezTo>
                    <a:pt x="1" y="144"/>
                    <a:pt x="70" y="312"/>
                    <a:pt x="209" y="312"/>
                  </a:cubicBezTo>
                  <a:cubicBezTo>
                    <a:pt x="295" y="312"/>
                    <a:pt x="364" y="242"/>
                    <a:pt x="364" y="157"/>
                  </a:cubicBezTo>
                  <a:cubicBezTo>
                    <a:pt x="364" y="63"/>
                    <a:pt x="288"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4"/>
            <p:cNvSpPr/>
            <p:nvPr/>
          </p:nvSpPr>
          <p:spPr>
            <a:xfrm>
              <a:off x="5354250" y="4095150"/>
              <a:ext cx="9125" cy="7775"/>
            </a:xfrm>
            <a:custGeom>
              <a:avLst/>
              <a:gdLst/>
              <a:ahLst/>
              <a:cxnLst/>
              <a:rect l="l" t="t" r="r" b="b"/>
              <a:pathLst>
                <a:path w="365" h="311" extrusionOk="0">
                  <a:moveTo>
                    <a:pt x="207" y="0"/>
                  </a:moveTo>
                  <a:cubicBezTo>
                    <a:pt x="169" y="0"/>
                    <a:pt x="131" y="14"/>
                    <a:pt x="99" y="46"/>
                  </a:cubicBezTo>
                  <a:cubicBezTo>
                    <a:pt x="1" y="144"/>
                    <a:pt x="70" y="311"/>
                    <a:pt x="209" y="311"/>
                  </a:cubicBezTo>
                  <a:cubicBezTo>
                    <a:pt x="295" y="311"/>
                    <a:pt x="364" y="241"/>
                    <a:pt x="364" y="155"/>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4"/>
            <p:cNvSpPr/>
            <p:nvPr/>
          </p:nvSpPr>
          <p:spPr>
            <a:xfrm>
              <a:off x="5354250" y="4115025"/>
              <a:ext cx="9125" cy="7800"/>
            </a:xfrm>
            <a:custGeom>
              <a:avLst/>
              <a:gdLst/>
              <a:ahLst/>
              <a:cxnLst/>
              <a:rect l="l" t="t" r="r" b="b"/>
              <a:pathLst>
                <a:path w="365" h="312" extrusionOk="0">
                  <a:moveTo>
                    <a:pt x="207" y="0"/>
                  </a:moveTo>
                  <a:cubicBezTo>
                    <a:pt x="169" y="0"/>
                    <a:pt x="131" y="14"/>
                    <a:pt x="99" y="46"/>
                  </a:cubicBezTo>
                  <a:cubicBezTo>
                    <a:pt x="1" y="144"/>
                    <a:pt x="70" y="312"/>
                    <a:pt x="209" y="312"/>
                  </a:cubicBezTo>
                  <a:cubicBezTo>
                    <a:pt x="295" y="312"/>
                    <a:pt x="364" y="241"/>
                    <a:pt x="364" y="157"/>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4"/>
            <p:cNvSpPr/>
            <p:nvPr/>
          </p:nvSpPr>
          <p:spPr>
            <a:xfrm>
              <a:off x="5354250" y="4134900"/>
              <a:ext cx="9125" cy="7800"/>
            </a:xfrm>
            <a:custGeom>
              <a:avLst/>
              <a:gdLst/>
              <a:ahLst/>
              <a:cxnLst/>
              <a:rect l="l" t="t" r="r" b="b"/>
              <a:pathLst>
                <a:path w="365" h="312" extrusionOk="0">
                  <a:moveTo>
                    <a:pt x="208" y="1"/>
                  </a:moveTo>
                  <a:cubicBezTo>
                    <a:pt x="170" y="1"/>
                    <a:pt x="131" y="15"/>
                    <a:pt x="99" y="47"/>
                  </a:cubicBezTo>
                  <a:cubicBezTo>
                    <a:pt x="1" y="144"/>
                    <a:pt x="70" y="312"/>
                    <a:pt x="209" y="312"/>
                  </a:cubicBezTo>
                  <a:cubicBezTo>
                    <a:pt x="295" y="312"/>
                    <a:pt x="364" y="242"/>
                    <a:pt x="364" y="156"/>
                  </a:cubicBezTo>
                  <a:cubicBezTo>
                    <a:pt x="364" y="63"/>
                    <a:pt x="288"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4"/>
            <p:cNvSpPr/>
            <p:nvPr/>
          </p:nvSpPr>
          <p:spPr>
            <a:xfrm>
              <a:off x="5354250" y="4154775"/>
              <a:ext cx="9125" cy="7800"/>
            </a:xfrm>
            <a:custGeom>
              <a:avLst/>
              <a:gdLst/>
              <a:ahLst/>
              <a:cxnLst/>
              <a:rect l="l" t="t" r="r" b="b"/>
              <a:pathLst>
                <a:path w="365" h="312" extrusionOk="0">
                  <a:moveTo>
                    <a:pt x="208" y="1"/>
                  </a:moveTo>
                  <a:cubicBezTo>
                    <a:pt x="170" y="1"/>
                    <a:pt x="131" y="15"/>
                    <a:pt x="99" y="47"/>
                  </a:cubicBezTo>
                  <a:cubicBezTo>
                    <a:pt x="1" y="144"/>
                    <a:pt x="70" y="312"/>
                    <a:pt x="209" y="312"/>
                  </a:cubicBezTo>
                  <a:cubicBezTo>
                    <a:pt x="295" y="312"/>
                    <a:pt x="364" y="242"/>
                    <a:pt x="364" y="156"/>
                  </a:cubicBezTo>
                  <a:cubicBezTo>
                    <a:pt x="364" y="63"/>
                    <a:pt x="288" y="1"/>
                    <a:pt x="2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4"/>
            <p:cNvSpPr/>
            <p:nvPr/>
          </p:nvSpPr>
          <p:spPr>
            <a:xfrm>
              <a:off x="5354250" y="4174675"/>
              <a:ext cx="9125" cy="7800"/>
            </a:xfrm>
            <a:custGeom>
              <a:avLst/>
              <a:gdLst/>
              <a:ahLst/>
              <a:cxnLst/>
              <a:rect l="l" t="t" r="r" b="b"/>
              <a:pathLst>
                <a:path w="365" h="312" extrusionOk="0">
                  <a:moveTo>
                    <a:pt x="207" y="0"/>
                  </a:moveTo>
                  <a:cubicBezTo>
                    <a:pt x="169" y="0"/>
                    <a:pt x="131" y="14"/>
                    <a:pt x="99" y="46"/>
                  </a:cubicBezTo>
                  <a:cubicBezTo>
                    <a:pt x="1" y="144"/>
                    <a:pt x="70" y="312"/>
                    <a:pt x="209" y="312"/>
                  </a:cubicBezTo>
                  <a:cubicBezTo>
                    <a:pt x="295"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4"/>
            <p:cNvSpPr/>
            <p:nvPr/>
          </p:nvSpPr>
          <p:spPr>
            <a:xfrm>
              <a:off x="5354250" y="4194575"/>
              <a:ext cx="9125" cy="7800"/>
            </a:xfrm>
            <a:custGeom>
              <a:avLst/>
              <a:gdLst/>
              <a:ahLst/>
              <a:cxnLst/>
              <a:rect l="l" t="t" r="r" b="b"/>
              <a:pathLst>
                <a:path w="365" h="312" extrusionOk="0">
                  <a:moveTo>
                    <a:pt x="207" y="0"/>
                  </a:moveTo>
                  <a:cubicBezTo>
                    <a:pt x="169" y="0"/>
                    <a:pt x="131" y="14"/>
                    <a:pt x="99" y="46"/>
                  </a:cubicBezTo>
                  <a:cubicBezTo>
                    <a:pt x="1" y="144"/>
                    <a:pt x="70" y="312"/>
                    <a:pt x="209" y="312"/>
                  </a:cubicBezTo>
                  <a:cubicBezTo>
                    <a:pt x="295"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4"/>
            <p:cNvSpPr/>
            <p:nvPr/>
          </p:nvSpPr>
          <p:spPr>
            <a:xfrm>
              <a:off x="5354250" y="4214450"/>
              <a:ext cx="9125" cy="7775"/>
            </a:xfrm>
            <a:custGeom>
              <a:avLst/>
              <a:gdLst/>
              <a:ahLst/>
              <a:cxnLst/>
              <a:rect l="l" t="t" r="r" b="b"/>
              <a:pathLst>
                <a:path w="365" h="311" extrusionOk="0">
                  <a:moveTo>
                    <a:pt x="208" y="0"/>
                  </a:moveTo>
                  <a:cubicBezTo>
                    <a:pt x="170" y="0"/>
                    <a:pt x="131" y="14"/>
                    <a:pt x="99" y="46"/>
                  </a:cubicBezTo>
                  <a:cubicBezTo>
                    <a:pt x="1" y="144"/>
                    <a:pt x="70" y="311"/>
                    <a:pt x="209" y="311"/>
                  </a:cubicBezTo>
                  <a:cubicBezTo>
                    <a:pt x="295" y="311"/>
                    <a:pt x="364" y="241"/>
                    <a:pt x="364" y="155"/>
                  </a:cubicBezTo>
                  <a:cubicBezTo>
                    <a:pt x="364" y="62"/>
                    <a:pt x="288" y="0"/>
                    <a:pt x="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4"/>
            <p:cNvSpPr/>
            <p:nvPr/>
          </p:nvSpPr>
          <p:spPr>
            <a:xfrm>
              <a:off x="5354250" y="4234325"/>
              <a:ext cx="9125" cy="7800"/>
            </a:xfrm>
            <a:custGeom>
              <a:avLst/>
              <a:gdLst/>
              <a:ahLst/>
              <a:cxnLst/>
              <a:rect l="l" t="t" r="r" b="b"/>
              <a:pathLst>
                <a:path w="365" h="312" extrusionOk="0">
                  <a:moveTo>
                    <a:pt x="207" y="0"/>
                  </a:moveTo>
                  <a:cubicBezTo>
                    <a:pt x="169" y="0"/>
                    <a:pt x="131" y="14"/>
                    <a:pt x="99" y="46"/>
                  </a:cubicBezTo>
                  <a:cubicBezTo>
                    <a:pt x="1" y="144"/>
                    <a:pt x="70" y="312"/>
                    <a:pt x="209" y="312"/>
                  </a:cubicBezTo>
                  <a:cubicBezTo>
                    <a:pt x="295" y="312"/>
                    <a:pt x="364" y="241"/>
                    <a:pt x="364" y="156"/>
                  </a:cubicBezTo>
                  <a:cubicBezTo>
                    <a:pt x="364"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4"/>
            <p:cNvSpPr/>
            <p:nvPr/>
          </p:nvSpPr>
          <p:spPr>
            <a:xfrm>
              <a:off x="5376075" y="4075250"/>
              <a:ext cx="9075" cy="7800"/>
            </a:xfrm>
            <a:custGeom>
              <a:avLst/>
              <a:gdLst/>
              <a:ahLst/>
              <a:cxnLst/>
              <a:rect l="l" t="t" r="r" b="b"/>
              <a:pathLst>
                <a:path w="363" h="312" extrusionOk="0">
                  <a:moveTo>
                    <a:pt x="207" y="1"/>
                  </a:moveTo>
                  <a:cubicBezTo>
                    <a:pt x="169" y="1"/>
                    <a:pt x="130" y="15"/>
                    <a:pt x="98" y="47"/>
                  </a:cubicBezTo>
                  <a:cubicBezTo>
                    <a:pt x="1" y="144"/>
                    <a:pt x="70" y="312"/>
                    <a:pt x="208" y="312"/>
                  </a:cubicBezTo>
                  <a:cubicBezTo>
                    <a:pt x="294" y="312"/>
                    <a:pt x="363" y="242"/>
                    <a:pt x="363" y="157"/>
                  </a:cubicBezTo>
                  <a:cubicBezTo>
                    <a:pt x="363" y="63"/>
                    <a:pt x="287"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4"/>
            <p:cNvSpPr/>
            <p:nvPr/>
          </p:nvSpPr>
          <p:spPr>
            <a:xfrm>
              <a:off x="5376075" y="4095150"/>
              <a:ext cx="9075" cy="7775"/>
            </a:xfrm>
            <a:custGeom>
              <a:avLst/>
              <a:gdLst/>
              <a:ahLst/>
              <a:cxnLst/>
              <a:rect l="l" t="t" r="r" b="b"/>
              <a:pathLst>
                <a:path w="363" h="311" extrusionOk="0">
                  <a:moveTo>
                    <a:pt x="206" y="0"/>
                  </a:moveTo>
                  <a:cubicBezTo>
                    <a:pt x="168" y="0"/>
                    <a:pt x="130" y="14"/>
                    <a:pt x="98" y="46"/>
                  </a:cubicBezTo>
                  <a:cubicBezTo>
                    <a:pt x="1" y="144"/>
                    <a:pt x="70" y="311"/>
                    <a:pt x="208" y="311"/>
                  </a:cubicBezTo>
                  <a:cubicBezTo>
                    <a:pt x="294" y="311"/>
                    <a:pt x="363" y="241"/>
                    <a:pt x="363" y="155"/>
                  </a:cubicBezTo>
                  <a:cubicBezTo>
                    <a:pt x="363"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4"/>
            <p:cNvSpPr/>
            <p:nvPr/>
          </p:nvSpPr>
          <p:spPr>
            <a:xfrm>
              <a:off x="5376075" y="4115025"/>
              <a:ext cx="9075" cy="7800"/>
            </a:xfrm>
            <a:custGeom>
              <a:avLst/>
              <a:gdLst/>
              <a:ahLst/>
              <a:cxnLst/>
              <a:rect l="l" t="t" r="r" b="b"/>
              <a:pathLst>
                <a:path w="363" h="312" extrusionOk="0">
                  <a:moveTo>
                    <a:pt x="206" y="0"/>
                  </a:moveTo>
                  <a:cubicBezTo>
                    <a:pt x="168" y="0"/>
                    <a:pt x="130" y="14"/>
                    <a:pt x="98" y="46"/>
                  </a:cubicBezTo>
                  <a:cubicBezTo>
                    <a:pt x="1" y="144"/>
                    <a:pt x="70" y="312"/>
                    <a:pt x="208" y="312"/>
                  </a:cubicBezTo>
                  <a:cubicBezTo>
                    <a:pt x="294" y="312"/>
                    <a:pt x="363" y="241"/>
                    <a:pt x="363" y="157"/>
                  </a:cubicBezTo>
                  <a:cubicBezTo>
                    <a:pt x="363"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4"/>
            <p:cNvSpPr/>
            <p:nvPr/>
          </p:nvSpPr>
          <p:spPr>
            <a:xfrm>
              <a:off x="5376075" y="4134900"/>
              <a:ext cx="9075" cy="7800"/>
            </a:xfrm>
            <a:custGeom>
              <a:avLst/>
              <a:gdLst/>
              <a:ahLst/>
              <a:cxnLst/>
              <a:rect l="l" t="t" r="r" b="b"/>
              <a:pathLst>
                <a:path w="363" h="312" extrusionOk="0">
                  <a:moveTo>
                    <a:pt x="207" y="1"/>
                  </a:moveTo>
                  <a:cubicBezTo>
                    <a:pt x="169" y="1"/>
                    <a:pt x="130" y="15"/>
                    <a:pt x="98" y="47"/>
                  </a:cubicBezTo>
                  <a:cubicBezTo>
                    <a:pt x="1" y="144"/>
                    <a:pt x="70" y="312"/>
                    <a:pt x="208" y="312"/>
                  </a:cubicBezTo>
                  <a:cubicBezTo>
                    <a:pt x="294" y="312"/>
                    <a:pt x="363" y="242"/>
                    <a:pt x="363" y="156"/>
                  </a:cubicBezTo>
                  <a:cubicBezTo>
                    <a:pt x="363" y="63"/>
                    <a:pt x="287"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4"/>
            <p:cNvSpPr/>
            <p:nvPr/>
          </p:nvSpPr>
          <p:spPr>
            <a:xfrm>
              <a:off x="5376075" y="4154775"/>
              <a:ext cx="9075" cy="7800"/>
            </a:xfrm>
            <a:custGeom>
              <a:avLst/>
              <a:gdLst/>
              <a:ahLst/>
              <a:cxnLst/>
              <a:rect l="l" t="t" r="r" b="b"/>
              <a:pathLst>
                <a:path w="363" h="312" extrusionOk="0">
                  <a:moveTo>
                    <a:pt x="207" y="1"/>
                  </a:moveTo>
                  <a:cubicBezTo>
                    <a:pt x="169" y="1"/>
                    <a:pt x="130" y="15"/>
                    <a:pt x="98" y="47"/>
                  </a:cubicBezTo>
                  <a:cubicBezTo>
                    <a:pt x="1" y="144"/>
                    <a:pt x="70" y="312"/>
                    <a:pt x="208" y="312"/>
                  </a:cubicBezTo>
                  <a:cubicBezTo>
                    <a:pt x="294" y="312"/>
                    <a:pt x="363" y="242"/>
                    <a:pt x="363" y="156"/>
                  </a:cubicBezTo>
                  <a:cubicBezTo>
                    <a:pt x="363" y="63"/>
                    <a:pt x="287"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4"/>
            <p:cNvSpPr/>
            <p:nvPr/>
          </p:nvSpPr>
          <p:spPr>
            <a:xfrm>
              <a:off x="5376075" y="4174675"/>
              <a:ext cx="9075" cy="7800"/>
            </a:xfrm>
            <a:custGeom>
              <a:avLst/>
              <a:gdLst/>
              <a:ahLst/>
              <a:cxnLst/>
              <a:rect l="l" t="t" r="r" b="b"/>
              <a:pathLst>
                <a:path w="363" h="312" extrusionOk="0">
                  <a:moveTo>
                    <a:pt x="206" y="0"/>
                  </a:moveTo>
                  <a:cubicBezTo>
                    <a:pt x="168" y="0"/>
                    <a:pt x="130" y="14"/>
                    <a:pt x="98" y="46"/>
                  </a:cubicBezTo>
                  <a:cubicBezTo>
                    <a:pt x="1" y="144"/>
                    <a:pt x="70" y="312"/>
                    <a:pt x="208" y="312"/>
                  </a:cubicBezTo>
                  <a:cubicBezTo>
                    <a:pt x="294" y="312"/>
                    <a:pt x="363" y="241"/>
                    <a:pt x="363" y="156"/>
                  </a:cubicBezTo>
                  <a:cubicBezTo>
                    <a:pt x="363"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4"/>
            <p:cNvSpPr/>
            <p:nvPr/>
          </p:nvSpPr>
          <p:spPr>
            <a:xfrm>
              <a:off x="5376075" y="4194575"/>
              <a:ext cx="9075" cy="7800"/>
            </a:xfrm>
            <a:custGeom>
              <a:avLst/>
              <a:gdLst/>
              <a:ahLst/>
              <a:cxnLst/>
              <a:rect l="l" t="t" r="r" b="b"/>
              <a:pathLst>
                <a:path w="363" h="312" extrusionOk="0">
                  <a:moveTo>
                    <a:pt x="206" y="0"/>
                  </a:moveTo>
                  <a:cubicBezTo>
                    <a:pt x="168" y="0"/>
                    <a:pt x="130" y="14"/>
                    <a:pt x="98" y="46"/>
                  </a:cubicBezTo>
                  <a:cubicBezTo>
                    <a:pt x="1" y="144"/>
                    <a:pt x="70" y="312"/>
                    <a:pt x="208" y="312"/>
                  </a:cubicBezTo>
                  <a:cubicBezTo>
                    <a:pt x="294" y="312"/>
                    <a:pt x="363" y="241"/>
                    <a:pt x="363" y="156"/>
                  </a:cubicBezTo>
                  <a:cubicBezTo>
                    <a:pt x="363"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4"/>
            <p:cNvSpPr/>
            <p:nvPr/>
          </p:nvSpPr>
          <p:spPr>
            <a:xfrm>
              <a:off x="5376075" y="4214450"/>
              <a:ext cx="9075" cy="7775"/>
            </a:xfrm>
            <a:custGeom>
              <a:avLst/>
              <a:gdLst/>
              <a:ahLst/>
              <a:cxnLst/>
              <a:rect l="l" t="t" r="r" b="b"/>
              <a:pathLst>
                <a:path w="363" h="311" extrusionOk="0">
                  <a:moveTo>
                    <a:pt x="207" y="0"/>
                  </a:moveTo>
                  <a:cubicBezTo>
                    <a:pt x="169" y="0"/>
                    <a:pt x="130" y="14"/>
                    <a:pt x="98" y="46"/>
                  </a:cubicBezTo>
                  <a:cubicBezTo>
                    <a:pt x="1" y="144"/>
                    <a:pt x="70" y="311"/>
                    <a:pt x="208" y="311"/>
                  </a:cubicBezTo>
                  <a:cubicBezTo>
                    <a:pt x="294" y="311"/>
                    <a:pt x="363" y="241"/>
                    <a:pt x="363" y="155"/>
                  </a:cubicBezTo>
                  <a:cubicBezTo>
                    <a:pt x="363" y="62"/>
                    <a:pt x="287"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4"/>
            <p:cNvSpPr/>
            <p:nvPr/>
          </p:nvSpPr>
          <p:spPr>
            <a:xfrm>
              <a:off x="5376075" y="4234325"/>
              <a:ext cx="9075" cy="7800"/>
            </a:xfrm>
            <a:custGeom>
              <a:avLst/>
              <a:gdLst/>
              <a:ahLst/>
              <a:cxnLst/>
              <a:rect l="l" t="t" r="r" b="b"/>
              <a:pathLst>
                <a:path w="363" h="312" extrusionOk="0">
                  <a:moveTo>
                    <a:pt x="206" y="0"/>
                  </a:moveTo>
                  <a:cubicBezTo>
                    <a:pt x="168" y="0"/>
                    <a:pt x="130" y="14"/>
                    <a:pt x="98" y="46"/>
                  </a:cubicBezTo>
                  <a:cubicBezTo>
                    <a:pt x="1" y="144"/>
                    <a:pt x="70" y="312"/>
                    <a:pt x="208" y="312"/>
                  </a:cubicBezTo>
                  <a:cubicBezTo>
                    <a:pt x="294" y="312"/>
                    <a:pt x="363" y="241"/>
                    <a:pt x="363" y="156"/>
                  </a:cubicBezTo>
                  <a:cubicBezTo>
                    <a:pt x="363"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4"/>
            <p:cNvSpPr/>
            <p:nvPr/>
          </p:nvSpPr>
          <p:spPr>
            <a:xfrm>
              <a:off x="5397900" y="4075250"/>
              <a:ext cx="9075" cy="7800"/>
            </a:xfrm>
            <a:custGeom>
              <a:avLst/>
              <a:gdLst/>
              <a:ahLst/>
              <a:cxnLst/>
              <a:rect l="l" t="t" r="r" b="b"/>
              <a:pathLst>
                <a:path w="363" h="312" extrusionOk="0">
                  <a:moveTo>
                    <a:pt x="207" y="1"/>
                  </a:moveTo>
                  <a:cubicBezTo>
                    <a:pt x="168" y="1"/>
                    <a:pt x="129" y="15"/>
                    <a:pt x="97" y="47"/>
                  </a:cubicBezTo>
                  <a:cubicBezTo>
                    <a:pt x="0" y="144"/>
                    <a:pt x="69" y="312"/>
                    <a:pt x="207" y="312"/>
                  </a:cubicBezTo>
                  <a:cubicBezTo>
                    <a:pt x="293" y="312"/>
                    <a:pt x="362" y="242"/>
                    <a:pt x="362" y="157"/>
                  </a:cubicBezTo>
                  <a:cubicBezTo>
                    <a:pt x="362" y="63"/>
                    <a:pt x="286"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4"/>
            <p:cNvSpPr/>
            <p:nvPr/>
          </p:nvSpPr>
          <p:spPr>
            <a:xfrm>
              <a:off x="5397900" y="4095150"/>
              <a:ext cx="9075" cy="7775"/>
            </a:xfrm>
            <a:custGeom>
              <a:avLst/>
              <a:gdLst/>
              <a:ahLst/>
              <a:cxnLst/>
              <a:rect l="l" t="t" r="r" b="b"/>
              <a:pathLst>
                <a:path w="363" h="311" extrusionOk="0">
                  <a:moveTo>
                    <a:pt x="206" y="0"/>
                  </a:moveTo>
                  <a:cubicBezTo>
                    <a:pt x="168" y="0"/>
                    <a:pt x="129" y="14"/>
                    <a:pt x="97" y="46"/>
                  </a:cubicBezTo>
                  <a:cubicBezTo>
                    <a:pt x="0" y="144"/>
                    <a:pt x="69" y="311"/>
                    <a:pt x="207" y="311"/>
                  </a:cubicBezTo>
                  <a:cubicBezTo>
                    <a:pt x="293" y="311"/>
                    <a:pt x="362" y="241"/>
                    <a:pt x="362" y="155"/>
                  </a:cubicBezTo>
                  <a:cubicBezTo>
                    <a:pt x="362"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4"/>
            <p:cNvSpPr/>
            <p:nvPr/>
          </p:nvSpPr>
          <p:spPr>
            <a:xfrm>
              <a:off x="5397900" y="4115025"/>
              <a:ext cx="9075" cy="7800"/>
            </a:xfrm>
            <a:custGeom>
              <a:avLst/>
              <a:gdLst/>
              <a:ahLst/>
              <a:cxnLst/>
              <a:rect l="l" t="t" r="r" b="b"/>
              <a:pathLst>
                <a:path w="363" h="312" extrusionOk="0">
                  <a:moveTo>
                    <a:pt x="206" y="0"/>
                  </a:moveTo>
                  <a:cubicBezTo>
                    <a:pt x="168" y="0"/>
                    <a:pt x="129" y="14"/>
                    <a:pt x="97" y="46"/>
                  </a:cubicBezTo>
                  <a:cubicBezTo>
                    <a:pt x="0" y="144"/>
                    <a:pt x="69" y="312"/>
                    <a:pt x="207" y="312"/>
                  </a:cubicBezTo>
                  <a:cubicBezTo>
                    <a:pt x="293" y="312"/>
                    <a:pt x="362" y="241"/>
                    <a:pt x="362" y="157"/>
                  </a:cubicBezTo>
                  <a:cubicBezTo>
                    <a:pt x="362"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4"/>
            <p:cNvSpPr/>
            <p:nvPr/>
          </p:nvSpPr>
          <p:spPr>
            <a:xfrm>
              <a:off x="5397900" y="4134900"/>
              <a:ext cx="9075" cy="7800"/>
            </a:xfrm>
            <a:custGeom>
              <a:avLst/>
              <a:gdLst/>
              <a:ahLst/>
              <a:cxnLst/>
              <a:rect l="l" t="t" r="r" b="b"/>
              <a:pathLst>
                <a:path w="363" h="312" extrusionOk="0">
                  <a:moveTo>
                    <a:pt x="207" y="1"/>
                  </a:moveTo>
                  <a:cubicBezTo>
                    <a:pt x="168" y="1"/>
                    <a:pt x="129" y="15"/>
                    <a:pt x="97" y="47"/>
                  </a:cubicBezTo>
                  <a:cubicBezTo>
                    <a:pt x="0" y="144"/>
                    <a:pt x="69" y="312"/>
                    <a:pt x="207" y="312"/>
                  </a:cubicBezTo>
                  <a:cubicBezTo>
                    <a:pt x="293" y="312"/>
                    <a:pt x="362" y="242"/>
                    <a:pt x="362" y="156"/>
                  </a:cubicBezTo>
                  <a:cubicBezTo>
                    <a:pt x="362" y="63"/>
                    <a:pt x="286"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4"/>
            <p:cNvSpPr/>
            <p:nvPr/>
          </p:nvSpPr>
          <p:spPr>
            <a:xfrm>
              <a:off x="5397900" y="4154775"/>
              <a:ext cx="9075" cy="7800"/>
            </a:xfrm>
            <a:custGeom>
              <a:avLst/>
              <a:gdLst/>
              <a:ahLst/>
              <a:cxnLst/>
              <a:rect l="l" t="t" r="r" b="b"/>
              <a:pathLst>
                <a:path w="363" h="312" extrusionOk="0">
                  <a:moveTo>
                    <a:pt x="207" y="1"/>
                  </a:moveTo>
                  <a:cubicBezTo>
                    <a:pt x="168" y="1"/>
                    <a:pt x="129" y="15"/>
                    <a:pt x="97" y="47"/>
                  </a:cubicBezTo>
                  <a:cubicBezTo>
                    <a:pt x="0" y="144"/>
                    <a:pt x="69" y="312"/>
                    <a:pt x="207" y="312"/>
                  </a:cubicBezTo>
                  <a:cubicBezTo>
                    <a:pt x="293" y="312"/>
                    <a:pt x="362" y="242"/>
                    <a:pt x="362" y="156"/>
                  </a:cubicBezTo>
                  <a:cubicBezTo>
                    <a:pt x="362" y="63"/>
                    <a:pt x="286"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4"/>
            <p:cNvSpPr/>
            <p:nvPr/>
          </p:nvSpPr>
          <p:spPr>
            <a:xfrm>
              <a:off x="5397900" y="4174675"/>
              <a:ext cx="9075" cy="7800"/>
            </a:xfrm>
            <a:custGeom>
              <a:avLst/>
              <a:gdLst/>
              <a:ahLst/>
              <a:cxnLst/>
              <a:rect l="l" t="t" r="r" b="b"/>
              <a:pathLst>
                <a:path w="363" h="312" extrusionOk="0">
                  <a:moveTo>
                    <a:pt x="206" y="0"/>
                  </a:moveTo>
                  <a:cubicBezTo>
                    <a:pt x="168" y="0"/>
                    <a:pt x="129" y="14"/>
                    <a:pt x="97" y="46"/>
                  </a:cubicBezTo>
                  <a:cubicBezTo>
                    <a:pt x="0" y="144"/>
                    <a:pt x="69" y="312"/>
                    <a:pt x="207" y="312"/>
                  </a:cubicBezTo>
                  <a:cubicBezTo>
                    <a:pt x="293" y="312"/>
                    <a:pt x="362" y="241"/>
                    <a:pt x="362" y="156"/>
                  </a:cubicBezTo>
                  <a:cubicBezTo>
                    <a:pt x="362"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4"/>
            <p:cNvSpPr/>
            <p:nvPr/>
          </p:nvSpPr>
          <p:spPr>
            <a:xfrm>
              <a:off x="5397900" y="4194575"/>
              <a:ext cx="9075" cy="7800"/>
            </a:xfrm>
            <a:custGeom>
              <a:avLst/>
              <a:gdLst/>
              <a:ahLst/>
              <a:cxnLst/>
              <a:rect l="l" t="t" r="r" b="b"/>
              <a:pathLst>
                <a:path w="363" h="312" extrusionOk="0">
                  <a:moveTo>
                    <a:pt x="206" y="0"/>
                  </a:moveTo>
                  <a:cubicBezTo>
                    <a:pt x="168" y="0"/>
                    <a:pt x="129" y="14"/>
                    <a:pt x="97" y="46"/>
                  </a:cubicBezTo>
                  <a:cubicBezTo>
                    <a:pt x="0" y="144"/>
                    <a:pt x="69" y="312"/>
                    <a:pt x="207" y="312"/>
                  </a:cubicBezTo>
                  <a:cubicBezTo>
                    <a:pt x="293" y="312"/>
                    <a:pt x="362" y="241"/>
                    <a:pt x="362" y="156"/>
                  </a:cubicBezTo>
                  <a:cubicBezTo>
                    <a:pt x="362"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4"/>
            <p:cNvSpPr/>
            <p:nvPr/>
          </p:nvSpPr>
          <p:spPr>
            <a:xfrm>
              <a:off x="5397900" y="4214450"/>
              <a:ext cx="9075" cy="7775"/>
            </a:xfrm>
            <a:custGeom>
              <a:avLst/>
              <a:gdLst/>
              <a:ahLst/>
              <a:cxnLst/>
              <a:rect l="l" t="t" r="r" b="b"/>
              <a:pathLst>
                <a:path w="363" h="311" extrusionOk="0">
                  <a:moveTo>
                    <a:pt x="207" y="0"/>
                  </a:moveTo>
                  <a:cubicBezTo>
                    <a:pt x="168" y="0"/>
                    <a:pt x="129" y="14"/>
                    <a:pt x="97" y="46"/>
                  </a:cubicBezTo>
                  <a:cubicBezTo>
                    <a:pt x="0" y="144"/>
                    <a:pt x="69" y="311"/>
                    <a:pt x="207" y="311"/>
                  </a:cubicBezTo>
                  <a:cubicBezTo>
                    <a:pt x="293" y="311"/>
                    <a:pt x="362" y="241"/>
                    <a:pt x="362" y="155"/>
                  </a:cubicBezTo>
                  <a:cubicBezTo>
                    <a:pt x="362" y="62"/>
                    <a:pt x="286"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4"/>
            <p:cNvSpPr/>
            <p:nvPr/>
          </p:nvSpPr>
          <p:spPr>
            <a:xfrm>
              <a:off x="5397900" y="4234325"/>
              <a:ext cx="9075" cy="7800"/>
            </a:xfrm>
            <a:custGeom>
              <a:avLst/>
              <a:gdLst/>
              <a:ahLst/>
              <a:cxnLst/>
              <a:rect l="l" t="t" r="r" b="b"/>
              <a:pathLst>
                <a:path w="363" h="312" extrusionOk="0">
                  <a:moveTo>
                    <a:pt x="206" y="0"/>
                  </a:moveTo>
                  <a:cubicBezTo>
                    <a:pt x="168" y="0"/>
                    <a:pt x="129" y="14"/>
                    <a:pt x="97" y="46"/>
                  </a:cubicBezTo>
                  <a:cubicBezTo>
                    <a:pt x="0" y="144"/>
                    <a:pt x="69" y="312"/>
                    <a:pt x="207" y="312"/>
                  </a:cubicBezTo>
                  <a:cubicBezTo>
                    <a:pt x="293" y="312"/>
                    <a:pt x="362" y="241"/>
                    <a:pt x="362" y="156"/>
                  </a:cubicBezTo>
                  <a:cubicBezTo>
                    <a:pt x="362" y="62"/>
                    <a:pt x="286" y="0"/>
                    <a:pt x="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4"/>
            <p:cNvSpPr/>
            <p:nvPr/>
          </p:nvSpPr>
          <p:spPr>
            <a:xfrm>
              <a:off x="5145750" y="4452300"/>
              <a:ext cx="539800" cy="269475"/>
            </a:xfrm>
            <a:custGeom>
              <a:avLst/>
              <a:gdLst/>
              <a:ahLst/>
              <a:cxnLst/>
              <a:rect l="l" t="t" r="r" b="b"/>
              <a:pathLst>
                <a:path w="21592" h="10779" extrusionOk="0">
                  <a:moveTo>
                    <a:pt x="6337" y="1"/>
                  </a:moveTo>
                  <a:cubicBezTo>
                    <a:pt x="5012" y="1"/>
                    <a:pt x="3543" y="1561"/>
                    <a:pt x="3136" y="2024"/>
                  </a:cubicBezTo>
                  <a:cubicBezTo>
                    <a:pt x="2738" y="1960"/>
                    <a:pt x="2338" y="1903"/>
                    <a:pt x="1939" y="1853"/>
                  </a:cubicBezTo>
                  <a:cubicBezTo>
                    <a:pt x="1294" y="1772"/>
                    <a:pt x="648" y="1710"/>
                    <a:pt x="1" y="1666"/>
                  </a:cubicBezTo>
                  <a:lnTo>
                    <a:pt x="1" y="1666"/>
                  </a:lnTo>
                  <a:lnTo>
                    <a:pt x="2" y="1670"/>
                  </a:lnTo>
                  <a:cubicBezTo>
                    <a:pt x="28" y="1731"/>
                    <a:pt x="47" y="1793"/>
                    <a:pt x="62" y="1857"/>
                  </a:cubicBezTo>
                  <a:cubicBezTo>
                    <a:pt x="1068" y="1929"/>
                    <a:pt x="2070" y="2044"/>
                    <a:pt x="3068" y="2204"/>
                  </a:cubicBezTo>
                  <a:cubicBezTo>
                    <a:pt x="3169" y="2567"/>
                    <a:pt x="3456" y="3449"/>
                    <a:pt x="4137" y="4286"/>
                  </a:cubicBezTo>
                  <a:cubicBezTo>
                    <a:pt x="4543" y="4783"/>
                    <a:pt x="4940" y="4964"/>
                    <a:pt x="5259" y="4964"/>
                  </a:cubicBezTo>
                  <a:cubicBezTo>
                    <a:pt x="5515" y="4964"/>
                    <a:pt x="5720" y="4847"/>
                    <a:pt x="5838" y="4686"/>
                  </a:cubicBezTo>
                  <a:cubicBezTo>
                    <a:pt x="5995" y="4471"/>
                    <a:pt x="6331" y="3614"/>
                    <a:pt x="5162" y="2985"/>
                  </a:cubicBezTo>
                  <a:cubicBezTo>
                    <a:pt x="4695" y="2734"/>
                    <a:pt x="4151" y="2493"/>
                    <a:pt x="3728" y="2316"/>
                  </a:cubicBezTo>
                  <a:lnTo>
                    <a:pt x="3728" y="2316"/>
                  </a:lnTo>
                  <a:cubicBezTo>
                    <a:pt x="4574" y="2468"/>
                    <a:pt x="5415" y="2650"/>
                    <a:pt x="6249" y="2863"/>
                  </a:cubicBezTo>
                  <a:cubicBezTo>
                    <a:pt x="6293" y="3221"/>
                    <a:pt x="6440" y="4057"/>
                    <a:pt x="6942" y="4906"/>
                  </a:cubicBezTo>
                  <a:cubicBezTo>
                    <a:pt x="7287" y="5485"/>
                    <a:pt x="7677" y="5691"/>
                    <a:pt x="7993" y="5691"/>
                  </a:cubicBezTo>
                  <a:cubicBezTo>
                    <a:pt x="8181" y="5691"/>
                    <a:pt x="8342" y="5618"/>
                    <a:pt x="8452" y="5508"/>
                  </a:cubicBezTo>
                  <a:cubicBezTo>
                    <a:pt x="8627" y="5332"/>
                    <a:pt x="9054" y="4591"/>
                    <a:pt x="8066" y="3852"/>
                  </a:cubicBezTo>
                  <a:cubicBezTo>
                    <a:pt x="7647" y="3539"/>
                    <a:pt x="7150" y="3226"/>
                    <a:pt x="6778" y="3002"/>
                  </a:cubicBezTo>
                  <a:lnTo>
                    <a:pt x="6778" y="3002"/>
                  </a:lnTo>
                  <a:cubicBezTo>
                    <a:pt x="7571" y="3217"/>
                    <a:pt x="8355" y="3461"/>
                    <a:pt x="9133" y="3732"/>
                  </a:cubicBezTo>
                  <a:cubicBezTo>
                    <a:pt x="9172" y="4062"/>
                    <a:pt x="9308" y="4897"/>
                    <a:pt x="9810" y="5745"/>
                  </a:cubicBezTo>
                  <a:cubicBezTo>
                    <a:pt x="10144" y="6309"/>
                    <a:pt x="10524" y="6509"/>
                    <a:pt x="10831" y="6509"/>
                  </a:cubicBezTo>
                  <a:cubicBezTo>
                    <a:pt x="11014" y="6509"/>
                    <a:pt x="11171" y="6438"/>
                    <a:pt x="11278" y="6331"/>
                  </a:cubicBezTo>
                  <a:cubicBezTo>
                    <a:pt x="11446" y="6159"/>
                    <a:pt x="11862" y="5440"/>
                    <a:pt x="10902" y="4721"/>
                  </a:cubicBezTo>
                  <a:cubicBezTo>
                    <a:pt x="10526" y="4441"/>
                    <a:pt x="10085" y="4160"/>
                    <a:pt x="9735" y="3947"/>
                  </a:cubicBezTo>
                  <a:lnTo>
                    <a:pt x="9735" y="3947"/>
                  </a:lnTo>
                  <a:cubicBezTo>
                    <a:pt x="10388" y="4188"/>
                    <a:pt x="11033" y="4447"/>
                    <a:pt x="11671" y="4726"/>
                  </a:cubicBezTo>
                  <a:cubicBezTo>
                    <a:pt x="11955" y="5852"/>
                    <a:pt x="12167" y="6875"/>
                    <a:pt x="12691" y="7340"/>
                  </a:cubicBezTo>
                  <a:cubicBezTo>
                    <a:pt x="12827" y="7460"/>
                    <a:pt x="13013" y="7535"/>
                    <a:pt x="13192" y="7535"/>
                  </a:cubicBezTo>
                  <a:cubicBezTo>
                    <a:pt x="13313" y="7535"/>
                    <a:pt x="13430" y="7500"/>
                    <a:pt x="13526" y="7423"/>
                  </a:cubicBezTo>
                  <a:cubicBezTo>
                    <a:pt x="13693" y="7287"/>
                    <a:pt x="13753" y="7053"/>
                    <a:pt x="13726" y="6839"/>
                  </a:cubicBezTo>
                  <a:cubicBezTo>
                    <a:pt x="13639" y="6137"/>
                    <a:pt x="12802" y="5404"/>
                    <a:pt x="12213" y="4969"/>
                  </a:cubicBezTo>
                  <a:lnTo>
                    <a:pt x="12213" y="4969"/>
                  </a:lnTo>
                  <a:cubicBezTo>
                    <a:pt x="12823" y="5247"/>
                    <a:pt x="13424" y="5543"/>
                    <a:pt x="14018" y="5856"/>
                  </a:cubicBezTo>
                  <a:cubicBezTo>
                    <a:pt x="14446" y="7009"/>
                    <a:pt x="14686" y="8230"/>
                    <a:pt x="15291" y="8649"/>
                  </a:cubicBezTo>
                  <a:cubicBezTo>
                    <a:pt x="15424" y="8741"/>
                    <a:pt x="15590" y="8794"/>
                    <a:pt x="15751" y="8794"/>
                  </a:cubicBezTo>
                  <a:cubicBezTo>
                    <a:pt x="15906" y="8794"/>
                    <a:pt x="16056" y="8744"/>
                    <a:pt x="16164" y="8633"/>
                  </a:cubicBezTo>
                  <a:cubicBezTo>
                    <a:pt x="16320" y="8472"/>
                    <a:pt x="16353" y="8221"/>
                    <a:pt x="16299" y="8004"/>
                  </a:cubicBezTo>
                  <a:cubicBezTo>
                    <a:pt x="16147" y="7385"/>
                    <a:pt x="15449" y="6754"/>
                    <a:pt x="14856" y="6314"/>
                  </a:cubicBezTo>
                  <a:lnTo>
                    <a:pt x="14856" y="6314"/>
                  </a:lnTo>
                  <a:cubicBezTo>
                    <a:pt x="15711" y="6796"/>
                    <a:pt x="16544" y="7313"/>
                    <a:pt x="17355" y="7867"/>
                  </a:cubicBezTo>
                  <a:cubicBezTo>
                    <a:pt x="18323" y="9105"/>
                    <a:pt x="19103" y="10464"/>
                    <a:pt x="20002" y="10734"/>
                  </a:cubicBezTo>
                  <a:cubicBezTo>
                    <a:pt x="20099" y="10764"/>
                    <a:pt x="20203" y="10778"/>
                    <a:pt x="20307" y="10778"/>
                  </a:cubicBezTo>
                  <a:cubicBezTo>
                    <a:pt x="20627" y="10778"/>
                    <a:pt x="20947" y="10639"/>
                    <a:pt x="21083" y="10357"/>
                  </a:cubicBezTo>
                  <a:cubicBezTo>
                    <a:pt x="21592" y="8809"/>
                    <a:pt x="18349" y="7905"/>
                    <a:pt x="17410" y="7679"/>
                  </a:cubicBezTo>
                  <a:cubicBezTo>
                    <a:pt x="16700" y="7195"/>
                    <a:pt x="15970" y="6738"/>
                    <a:pt x="15220" y="6305"/>
                  </a:cubicBezTo>
                  <a:lnTo>
                    <a:pt x="15220" y="6305"/>
                  </a:lnTo>
                  <a:cubicBezTo>
                    <a:pt x="16063" y="6679"/>
                    <a:pt x="16836" y="7046"/>
                    <a:pt x="17439" y="7046"/>
                  </a:cubicBezTo>
                  <a:cubicBezTo>
                    <a:pt x="17536" y="7046"/>
                    <a:pt x="17628" y="7037"/>
                    <a:pt x="17716" y="7016"/>
                  </a:cubicBezTo>
                  <a:cubicBezTo>
                    <a:pt x="18059" y="6935"/>
                    <a:pt x="18373" y="6632"/>
                    <a:pt x="18348" y="6280"/>
                  </a:cubicBezTo>
                  <a:cubicBezTo>
                    <a:pt x="18329" y="6031"/>
                    <a:pt x="18146" y="5816"/>
                    <a:pt x="17925" y="5697"/>
                  </a:cubicBezTo>
                  <a:cubicBezTo>
                    <a:pt x="17624" y="5536"/>
                    <a:pt x="17227" y="5476"/>
                    <a:pt x="16807" y="5476"/>
                  </a:cubicBezTo>
                  <a:cubicBezTo>
                    <a:pt x="15878" y="5476"/>
                    <a:pt x="14835" y="5767"/>
                    <a:pt x="14461" y="5881"/>
                  </a:cubicBezTo>
                  <a:cubicBezTo>
                    <a:pt x="14310" y="5798"/>
                    <a:pt x="14157" y="5717"/>
                    <a:pt x="14005" y="5636"/>
                  </a:cubicBezTo>
                  <a:cubicBezTo>
                    <a:pt x="13706" y="5480"/>
                    <a:pt x="13405" y="5328"/>
                    <a:pt x="13102" y="5180"/>
                  </a:cubicBezTo>
                  <a:lnTo>
                    <a:pt x="13102" y="5180"/>
                  </a:lnTo>
                  <a:cubicBezTo>
                    <a:pt x="13513" y="5282"/>
                    <a:pt x="13935" y="5334"/>
                    <a:pt x="14359" y="5334"/>
                  </a:cubicBezTo>
                  <a:cubicBezTo>
                    <a:pt x="14415" y="5334"/>
                    <a:pt x="14472" y="5333"/>
                    <a:pt x="14528" y="5331"/>
                  </a:cubicBezTo>
                  <a:cubicBezTo>
                    <a:pt x="15587" y="5293"/>
                    <a:pt x="15874" y="4701"/>
                    <a:pt x="15751" y="4304"/>
                  </a:cubicBezTo>
                  <a:cubicBezTo>
                    <a:pt x="15697" y="4129"/>
                    <a:pt x="15432" y="3679"/>
                    <a:pt x="14840" y="3679"/>
                  </a:cubicBezTo>
                  <a:cubicBezTo>
                    <a:pt x="14642" y="3679"/>
                    <a:pt x="14407" y="3729"/>
                    <a:pt x="14131" y="3857"/>
                  </a:cubicBezTo>
                  <a:cubicBezTo>
                    <a:pt x="12996" y="4383"/>
                    <a:pt x="12526" y="4693"/>
                    <a:pt x="12353" y="4825"/>
                  </a:cubicBezTo>
                  <a:cubicBezTo>
                    <a:pt x="11563" y="4461"/>
                    <a:pt x="10760" y="4128"/>
                    <a:pt x="9943" y="3823"/>
                  </a:cubicBezTo>
                  <a:lnTo>
                    <a:pt x="9943" y="3823"/>
                  </a:lnTo>
                  <a:cubicBezTo>
                    <a:pt x="10513" y="3919"/>
                    <a:pt x="11043" y="3986"/>
                    <a:pt x="11509" y="3986"/>
                  </a:cubicBezTo>
                  <a:cubicBezTo>
                    <a:pt x="11974" y="3986"/>
                    <a:pt x="12374" y="3919"/>
                    <a:pt x="12682" y="3746"/>
                  </a:cubicBezTo>
                  <a:cubicBezTo>
                    <a:pt x="12993" y="3572"/>
                    <a:pt x="13213" y="3189"/>
                    <a:pt x="13090" y="2855"/>
                  </a:cubicBezTo>
                  <a:cubicBezTo>
                    <a:pt x="13003" y="2618"/>
                    <a:pt x="12766" y="2460"/>
                    <a:pt x="12519" y="2405"/>
                  </a:cubicBezTo>
                  <a:cubicBezTo>
                    <a:pt x="12416" y="2382"/>
                    <a:pt x="12308" y="2372"/>
                    <a:pt x="12197" y="2372"/>
                  </a:cubicBezTo>
                  <a:cubicBezTo>
                    <a:pt x="11136" y="2372"/>
                    <a:pt x="9750" y="3306"/>
                    <a:pt x="9338" y="3602"/>
                  </a:cubicBezTo>
                  <a:cubicBezTo>
                    <a:pt x="8940" y="3463"/>
                    <a:pt x="8541" y="3329"/>
                    <a:pt x="8139" y="3203"/>
                  </a:cubicBezTo>
                  <a:cubicBezTo>
                    <a:pt x="7789" y="3094"/>
                    <a:pt x="7438" y="2990"/>
                    <a:pt x="7085" y="2890"/>
                  </a:cubicBezTo>
                  <a:lnTo>
                    <a:pt x="7085" y="2890"/>
                  </a:lnTo>
                  <a:cubicBezTo>
                    <a:pt x="7424" y="2922"/>
                    <a:pt x="7834" y="2950"/>
                    <a:pt x="8230" y="2950"/>
                  </a:cubicBezTo>
                  <a:cubicBezTo>
                    <a:pt x="8755" y="2950"/>
                    <a:pt x="9254" y="2901"/>
                    <a:pt x="9529" y="2746"/>
                  </a:cubicBezTo>
                  <a:cubicBezTo>
                    <a:pt x="9847" y="2569"/>
                    <a:pt x="10072" y="2178"/>
                    <a:pt x="9946" y="1836"/>
                  </a:cubicBezTo>
                  <a:cubicBezTo>
                    <a:pt x="9857" y="1594"/>
                    <a:pt x="9614" y="1433"/>
                    <a:pt x="9363" y="1377"/>
                  </a:cubicBezTo>
                  <a:cubicBezTo>
                    <a:pt x="9264" y="1355"/>
                    <a:pt x="9162" y="1345"/>
                    <a:pt x="9059" y="1345"/>
                  </a:cubicBezTo>
                  <a:cubicBezTo>
                    <a:pt x="8002" y="1345"/>
                    <a:pt x="6760" y="2389"/>
                    <a:pt x="6405" y="2707"/>
                  </a:cubicBezTo>
                  <a:cubicBezTo>
                    <a:pt x="5574" y="2493"/>
                    <a:pt x="4737" y="2308"/>
                    <a:pt x="3894" y="2154"/>
                  </a:cubicBezTo>
                  <a:cubicBezTo>
                    <a:pt x="4852" y="2135"/>
                    <a:pt x="6333" y="2037"/>
                    <a:pt x="6890" y="1631"/>
                  </a:cubicBezTo>
                  <a:cubicBezTo>
                    <a:pt x="7245" y="1373"/>
                    <a:pt x="7460" y="871"/>
                    <a:pt x="7260" y="477"/>
                  </a:cubicBezTo>
                  <a:cubicBezTo>
                    <a:pt x="7119" y="199"/>
                    <a:pt x="6805" y="39"/>
                    <a:pt x="6494" y="8"/>
                  </a:cubicBezTo>
                  <a:cubicBezTo>
                    <a:pt x="6442" y="3"/>
                    <a:pt x="6390" y="1"/>
                    <a:pt x="6337"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4"/>
            <p:cNvSpPr/>
            <p:nvPr/>
          </p:nvSpPr>
          <p:spPr>
            <a:xfrm>
              <a:off x="5014400" y="3790375"/>
              <a:ext cx="368075" cy="609350"/>
            </a:xfrm>
            <a:custGeom>
              <a:avLst/>
              <a:gdLst/>
              <a:ahLst/>
              <a:cxnLst/>
              <a:rect l="l" t="t" r="r" b="b"/>
              <a:pathLst>
                <a:path w="14723" h="24374" extrusionOk="0">
                  <a:moveTo>
                    <a:pt x="13020" y="0"/>
                  </a:moveTo>
                  <a:cubicBezTo>
                    <a:pt x="11857" y="0"/>
                    <a:pt x="10223" y="2388"/>
                    <a:pt x="9529" y="5794"/>
                  </a:cubicBezTo>
                  <a:cubicBezTo>
                    <a:pt x="9532" y="5356"/>
                    <a:pt x="9130" y="5015"/>
                    <a:pt x="8629" y="5015"/>
                  </a:cubicBezTo>
                  <a:cubicBezTo>
                    <a:pt x="8324" y="5015"/>
                    <a:pt x="7982" y="5142"/>
                    <a:pt x="7673" y="5449"/>
                  </a:cubicBezTo>
                  <a:cubicBezTo>
                    <a:pt x="6963" y="6157"/>
                    <a:pt x="6231" y="8374"/>
                    <a:pt x="6277" y="10534"/>
                  </a:cubicBezTo>
                  <a:cubicBezTo>
                    <a:pt x="6121" y="10198"/>
                    <a:pt x="5714" y="9874"/>
                    <a:pt x="5240" y="9874"/>
                  </a:cubicBezTo>
                  <a:cubicBezTo>
                    <a:pt x="4943" y="9874"/>
                    <a:pt x="4619" y="10002"/>
                    <a:pt x="4314" y="10334"/>
                  </a:cubicBezTo>
                  <a:cubicBezTo>
                    <a:pt x="3496" y="11229"/>
                    <a:pt x="3341" y="13629"/>
                    <a:pt x="3291" y="15109"/>
                  </a:cubicBezTo>
                  <a:cubicBezTo>
                    <a:pt x="3177" y="14838"/>
                    <a:pt x="2952" y="14588"/>
                    <a:pt x="2718" y="14515"/>
                  </a:cubicBezTo>
                  <a:cubicBezTo>
                    <a:pt x="2607" y="14481"/>
                    <a:pt x="2501" y="14464"/>
                    <a:pt x="2398" y="14464"/>
                  </a:cubicBezTo>
                  <a:cubicBezTo>
                    <a:pt x="559" y="14464"/>
                    <a:pt x="0" y="19754"/>
                    <a:pt x="3195" y="24374"/>
                  </a:cubicBezTo>
                  <a:cubicBezTo>
                    <a:pt x="4576" y="23559"/>
                    <a:pt x="9051" y="21192"/>
                    <a:pt x="8051" y="19624"/>
                  </a:cubicBezTo>
                  <a:cubicBezTo>
                    <a:pt x="7845" y="19303"/>
                    <a:pt x="7564" y="19189"/>
                    <a:pt x="7266" y="19189"/>
                  </a:cubicBezTo>
                  <a:cubicBezTo>
                    <a:pt x="7151" y="19189"/>
                    <a:pt x="7034" y="19206"/>
                    <a:pt x="6917" y="19234"/>
                  </a:cubicBezTo>
                  <a:cubicBezTo>
                    <a:pt x="9002" y="18175"/>
                    <a:pt x="12003" y="16321"/>
                    <a:pt x="11132" y="14966"/>
                  </a:cubicBezTo>
                  <a:cubicBezTo>
                    <a:pt x="10933" y="14656"/>
                    <a:pt x="10634" y="14533"/>
                    <a:pt x="10295" y="14533"/>
                  </a:cubicBezTo>
                  <a:cubicBezTo>
                    <a:pt x="9987" y="14533"/>
                    <a:pt x="9645" y="14634"/>
                    <a:pt x="9316" y="14786"/>
                  </a:cubicBezTo>
                  <a:cubicBezTo>
                    <a:pt x="10993" y="13812"/>
                    <a:pt x="13407" y="12151"/>
                    <a:pt x="13674" y="10556"/>
                  </a:cubicBezTo>
                  <a:cubicBezTo>
                    <a:pt x="13824" y="9656"/>
                    <a:pt x="13197" y="9210"/>
                    <a:pt x="12665" y="9210"/>
                  </a:cubicBezTo>
                  <a:cubicBezTo>
                    <a:pt x="12653" y="9210"/>
                    <a:pt x="12642" y="9211"/>
                    <a:pt x="12630" y="9211"/>
                  </a:cubicBezTo>
                  <a:cubicBezTo>
                    <a:pt x="14198" y="8460"/>
                    <a:pt x="14722" y="7183"/>
                    <a:pt x="14191" y="6534"/>
                  </a:cubicBezTo>
                  <a:cubicBezTo>
                    <a:pt x="13990" y="6288"/>
                    <a:pt x="13689" y="6179"/>
                    <a:pt x="13352" y="6179"/>
                  </a:cubicBezTo>
                  <a:cubicBezTo>
                    <a:pt x="12847" y="6179"/>
                    <a:pt x="12264" y="6424"/>
                    <a:pt x="11820" y="6824"/>
                  </a:cubicBezTo>
                  <a:cubicBezTo>
                    <a:pt x="14292" y="4487"/>
                    <a:pt x="14704" y="311"/>
                    <a:pt x="13174" y="15"/>
                  </a:cubicBezTo>
                  <a:cubicBezTo>
                    <a:pt x="13123" y="5"/>
                    <a:pt x="13072" y="0"/>
                    <a:pt x="13020"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4"/>
            <p:cNvSpPr/>
            <p:nvPr/>
          </p:nvSpPr>
          <p:spPr>
            <a:xfrm>
              <a:off x="5091175" y="3832950"/>
              <a:ext cx="245600" cy="527775"/>
            </a:xfrm>
            <a:custGeom>
              <a:avLst/>
              <a:gdLst/>
              <a:ahLst/>
              <a:cxnLst/>
              <a:rect l="l" t="t" r="r" b="b"/>
              <a:pathLst>
                <a:path w="9824" h="21111" extrusionOk="0">
                  <a:moveTo>
                    <a:pt x="9729" y="0"/>
                  </a:moveTo>
                  <a:cubicBezTo>
                    <a:pt x="9695" y="0"/>
                    <a:pt x="9663" y="21"/>
                    <a:pt x="9650" y="54"/>
                  </a:cubicBezTo>
                  <a:cubicBezTo>
                    <a:pt x="8022" y="4594"/>
                    <a:pt x="6212" y="7608"/>
                    <a:pt x="4614" y="10268"/>
                  </a:cubicBezTo>
                  <a:cubicBezTo>
                    <a:pt x="2659" y="13524"/>
                    <a:pt x="969" y="16337"/>
                    <a:pt x="11" y="21009"/>
                  </a:cubicBezTo>
                  <a:cubicBezTo>
                    <a:pt x="1" y="21061"/>
                    <a:pt x="41" y="21111"/>
                    <a:pt x="94" y="21111"/>
                  </a:cubicBezTo>
                  <a:cubicBezTo>
                    <a:pt x="134" y="21110"/>
                    <a:pt x="168" y="21082"/>
                    <a:pt x="177" y="21042"/>
                  </a:cubicBezTo>
                  <a:cubicBezTo>
                    <a:pt x="1129" y="16399"/>
                    <a:pt x="2811" y="13598"/>
                    <a:pt x="4758" y="10355"/>
                  </a:cubicBezTo>
                  <a:cubicBezTo>
                    <a:pt x="6360" y="7688"/>
                    <a:pt x="8175" y="4667"/>
                    <a:pt x="9809" y="111"/>
                  </a:cubicBezTo>
                  <a:cubicBezTo>
                    <a:pt x="9823" y="68"/>
                    <a:pt x="9800" y="21"/>
                    <a:pt x="9757" y="5"/>
                  </a:cubicBezTo>
                  <a:cubicBezTo>
                    <a:pt x="9748" y="2"/>
                    <a:pt x="9738" y="0"/>
                    <a:pt x="9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4"/>
            <p:cNvSpPr/>
            <p:nvPr/>
          </p:nvSpPr>
          <p:spPr>
            <a:xfrm>
              <a:off x="5208150" y="3945750"/>
              <a:ext cx="16125" cy="84750"/>
            </a:xfrm>
            <a:custGeom>
              <a:avLst/>
              <a:gdLst/>
              <a:ahLst/>
              <a:cxnLst/>
              <a:rect l="l" t="t" r="r" b="b"/>
              <a:pathLst>
                <a:path w="645" h="3390" extrusionOk="0">
                  <a:moveTo>
                    <a:pt x="552" y="0"/>
                  </a:moveTo>
                  <a:cubicBezTo>
                    <a:pt x="510" y="0"/>
                    <a:pt x="473" y="33"/>
                    <a:pt x="470" y="76"/>
                  </a:cubicBezTo>
                  <a:lnTo>
                    <a:pt x="7" y="3293"/>
                  </a:lnTo>
                  <a:cubicBezTo>
                    <a:pt x="1" y="3339"/>
                    <a:pt x="33" y="3382"/>
                    <a:pt x="78" y="3388"/>
                  </a:cubicBezTo>
                  <a:cubicBezTo>
                    <a:pt x="82" y="3388"/>
                    <a:pt x="87" y="3389"/>
                    <a:pt x="91" y="3389"/>
                  </a:cubicBezTo>
                  <a:cubicBezTo>
                    <a:pt x="132" y="3389"/>
                    <a:pt x="168" y="3358"/>
                    <a:pt x="173" y="3317"/>
                  </a:cubicBezTo>
                  <a:lnTo>
                    <a:pt x="636" y="100"/>
                  </a:lnTo>
                  <a:cubicBezTo>
                    <a:pt x="644" y="52"/>
                    <a:pt x="612" y="8"/>
                    <a:pt x="565" y="1"/>
                  </a:cubicBezTo>
                  <a:cubicBezTo>
                    <a:pt x="560" y="1"/>
                    <a:pt x="556" y="0"/>
                    <a:pt x="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4"/>
            <p:cNvSpPr/>
            <p:nvPr/>
          </p:nvSpPr>
          <p:spPr>
            <a:xfrm>
              <a:off x="5133525" y="4069825"/>
              <a:ext cx="12550" cy="81850"/>
            </a:xfrm>
            <a:custGeom>
              <a:avLst/>
              <a:gdLst/>
              <a:ahLst/>
              <a:cxnLst/>
              <a:rect l="l" t="t" r="r" b="b"/>
              <a:pathLst>
                <a:path w="502" h="3274" extrusionOk="0">
                  <a:moveTo>
                    <a:pt x="409" y="1"/>
                  </a:moveTo>
                  <a:cubicBezTo>
                    <a:pt x="367" y="1"/>
                    <a:pt x="331" y="31"/>
                    <a:pt x="325" y="73"/>
                  </a:cubicBezTo>
                  <a:cubicBezTo>
                    <a:pt x="138" y="1101"/>
                    <a:pt x="29" y="2143"/>
                    <a:pt x="1" y="3187"/>
                  </a:cubicBezTo>
                  <a:cubicBezTo>
                    <a:pt x="0" y="3234"/>
                    <a:pt x="38" y="3273"/>
                    <a:pt x="84" y="3274"/>
                  </a:cubicBezTo>
                  <a:cubicBezTo>
                    <a:pt x="131" y="3274"/>
                    <a:pt x="169" y="3238"/>
                    <a:pt x="170" y="3191"/>
                  </a:cubicBezTo>
                  <a:cubicBezTo>
                    <a:pt x="198" y="2155"/>
                    <a:pt x="305" y="1123"/>
                    <a:pt x="491" y="103"/>
                  </a:cubicBezTo>
                  <a:cubicBezTo>
                    <a:pt x="501" y="57"/>
                    <a:pt x="470" y="10"/>
                    <a:pt x="424" y="2"/>
                  </a:cubicBezTo>
                  <a:cubicBezTo>
                    <a:pt x="419" y="1"/>
                    <a:pt x="414" y="1"/>
                    <a:pt x="4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4"/>
            <p:cNvSpPr/>
            <p:nvPr/>
          </p:nvSpPr>
          <p:spPr>
            <a:xfrm>
              <a:off x="5069725" y="4194225"/>
              <a:ext cx="25425" cy="95700"/>
            </a:xfrm>
            <a:custGeom>
              <a:avLst/>
              <a:gdLst/>
              <a:ahLst/>
              <a:cxnLst/>
              <a:rect l="l" t="t" r="r" b="b"/>
              <a:pathLst>
                <a:path w="1017" h="3828" extrusionOk="0">
                  <a:moveTo>
                    <a:pt x="102" y="1"/>
                  </a:moveTo>
                  <a:cubicBezTo>
                    <a:pt x="56" y="1"/>
                    <a:pt x="17" y="40"/>
                    <a:pt x="19" y="88"/>
                  </a:cubicBezTo>
                  <a:cubicBezTo>
                    <a:pt x="1" y="1365"/>
                    <a:pt x="281" y="2630"/>
                    <a:pt x="838" y="3780"/>
                  </a:cubicBezTo>
                  <a:cubicBezTo>
                    <a:pt x="852" y="3809"/>
                    <a:pt x="882" y="3828"/>
                    <a:pt x="914" y="3828"/>
                  </a:cubicBezTo>
                  <a:cubicBezTo>
                    <a:pt x="976" y="3828"/>
                    <a:pt x="1016" y="3762"/>
                    <a:pt x="989" y="3707"/>
                  </a:cubicBezTo>
                  <a:cubicBezTo>
                    <a:pt x="444" y="2580"/>
                    <a:pt x="169" y="1342"/>
                    <a:pt x="187" y="91"/>
                  </a:cubicBezTo>
                  <a:cubicBezTo>
                    <a:pt x="190" y="42"/>
                    <a:pt x="153" y="1"/>
                    <a:pt x="104" y="1"/>
                  </a:cubicBezTo>
                  <a:cubicBezTo>
                    <a:pt x="104" y="1"/>
                    <a:pt x="103" y="1"/>
                    <a:pt x="1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4"/>
            <p:cNvSpPr/>
            <p:nvPr/>
          </p:nvSpPr>
          <p:spPr>
            <a:xfrm>
              <a:off x="5270400" y="3975550"/>
              <a:ext cx="70450" cy="46750"/>
            </a:xfrm>
            <a:custGeom>
              <a:avLst/>
              <a:gdLst/>
              <a:ahLst/>
              <a:cxnLst/>
              <a:rect l="l" t="t" r="r" b="b"/>
              <a:pathLst>
                <a:path w="2818" h="1870" extrusionOk="0">
                  <a:moveTo>
                    <a:pt x="2722" y="1"/>
                  </a:moveTo>
                  <a:cubicBezTo>
                    <a:pt x="2707" y="1"/>
                    <a:pt x="2692" y="5"/>
                    <a:pt x="2678" y="13"/>
                  </a:cubicBezTo>
                  <a:lnTo>
                    <a:pt x="72" y="1714"/>
                  </a:lnTo>
                  <a:cubicBezTo>
                    <a:pt x="0" y="1759"/>
                    <a:pt x="33" y="1869"/>
                    <a:pt x="117" y="1869"/>
                  </a:cubicBezTo>
                  <a:cubicBezTo>
                    <a:pt x="117" y="1869"/>
                    <a:pt x="118" y="1869"/>
                    <a:pt x="118" y="1869"/>
                  </a:cubicBezTo>
                  <a:cubicBezTo>
                    <a:pt x="134" y="1869"/>
                    <a:pt x="150" y="1864"/>
                    <a:pt x="164" y="1856"/>
                  </a:cubicBezTo>
                  <a:lnTo>
                    <a:pt x="2770" y="154"/>
                  </a:lnTo>
                  <a:cubicBezTo>
                    <a:pt x="2807" y="128"/>
                    <a:pt x="2818" y="77"/>
                    <a:pt x="2793" y="39"/>
                  </a:cubicBezTo>
                  <a:cubicBezTo>
                    <a:pt x="2777" y="14"/>
                    <a:pt x="2750" y="1"/>
                    <a:pt x="2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4"/>
            <p:cNvSpPr/>
            <p:nvPr/>
          </p:nvSpPr>
          <p:spPr>
            <a:xfrm>
              <a:off x="5225850" y="4055800"/>
              <a:ext cx="92025" cy="63200"/>
            </a:xfrm>
            <a:custGeom>
              <a:avLst/>
              <a:gdLst/>
              <a:ahLst/>
              <a:cxnLst/>
              <a:rect l="l" t="t" r="r" b="b"/>
              <a:pathLst>
                <a:path w="3681" h="2528" extrusionOk="0">
                  <a:moveTo>
                    <a:pt x="3585" y="1"/>
                  </a:moveTo>
                  <a:cubicBezTo>
                    <a:pt x="3570" y="1"/>
                    <a:pt x="3554" y="5"/>
                    <a:pt x="3540" y="14"/>
                  </a:cubicBezTo>
                  <a:lnTo>
                    <a:pt x="69" y="2373"/>
                  </a:lnTo>
                  <a:cubicBezTo>
                    <a:pt x="1" y="2420"/>
                    <a:pt x="34" y="2528"/>
                    <a:pt x="117" y="2528"/>
                  </a:cubicBezTo>
                  <a:cubicBezTo>
                    <a:pt x="133" y="2528"/>
                    <a:pt x="150" y="2522"/>
                    <a:pt x="164" y="2513"/>
                  </a:cubicBezTo>
                  <a:lnTo>
                    <a:pt x="3635" y="153"/>
                  </a:lnTo>
                  <a:cubicBezTo>
                    <a:pt x="3671" y="126"/>
                    <a:pt x="3681" y="75"/>
                    <a:pt x="3655" y="38"/>
                  </a:cubicBezTo>
                  <a:cubicBezTo>
                    <a:pt x="3638" y="14"/>
                    <a:pt x="3612" y="1"/>
                    <a:pt x="3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4"/>
            <p:cNvSpPr/>
            <p:nvPr/>
          </p:nvSpPr>
          <p:spPr>
            <a:xfrm>
              <a:off x="5178375" y="4185625"/>
              <a:ext cx="80900" cy="33825"/>
            </a:xfrm>
            <a:custGeom>
              <a:avLst/>
              <a:gdLst/>
              <a:ahLst/>
              <a:cxnLst/>
              <a:rect l="l" t="t" r="r" b="b"/>
              <a:pathLst>
                <a:path w="3236" h="1353" extrusionOk="0">
                  <a:moveTo>
                    <a:pt x="3141" y="1"/>
                  </a:moveTo>
                  <a:cubicBezTo>
                    <a:pt x="3129" y="1"/>
                    <a:pt x="3117" y="3"/>
                    <a:pt x="3106" y="8"/>
                  </a:cubicBezTo>
                  <a:cubicBezTo>
                    <a:pt x="2120" y="439"/>
                    <a:pt x="1106" y="835"/>
                    <a:pt x="90" y="1189"/>
                  </a:cubicBezTo>
                  <a:cubicBezTo>
                    <a:pt x="0" y="1220"/>
                    <a:pt x="23" y="1353"/>
                    <a:pt x="118" y="1353"/>
                  </a:cubicBezTo>
                  <a:cubicBezTo>
                    <a:pt x="127" y="1353"/>
                    <a:pt x="137" y="1351"/>
                    <a:pt x="146" y="1348"/>
                  </a:cubicBezTo>
                  <a:cubicBezTo>
                    <a:pt x="1166" y="994"/>
                    <a:pt x="2183" y="594"/>
                    <a:pt x="3173" y="163"/>
                  </a:cubicBezTo>
                  <a:cubicBezTo>
                    <a:pt x="3216" y="144"/>
                    <a:pt x="3236" y="94"/>
                    <a:pt x="3217" y="51"/>
                  </a:cubicBezTo>
                  <a:cubicBezTo>
                    <a:pt x="3204" y="19"/>
                    <a:pt x="3173" y="1"/>
                    <a:pt x="3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4"/>
            <p:cNvSpPr/>
            <p:nvPr/>
          </p:nvSpPr>
          <p:spPr>
            <a:xfrm>
              <a:off x="5121975" y="4303400"/>
              <a:ext cx="63100" cy="25225"/>
            </a:xfrm>
            <a:custGeom>
              <a:avLst/>
              <a:gdLst/>
              <a:ahLst/>
              <a:cxnLst/>
              <a:rect l="l" t="t" r="r" b="b"/>
              <a:pathLst>
                <a:path w="2524" h="1009" extrusionOk="0">
                  <a:moveTo>
                    <a:pt x="2430" y="0"/>
                  </a:moveTo>
                  <a:cubicBezTo>
                    <a:pt x="2422" y="0"/>
                    <a:pt x="2415" y="1"/>
                    <a:pt x="2407" y="3"/>
                  </a:cubicBezTo>
                  <a:cubicBezTo>
                    <a:pt x="1606" y="209"/>
                    <a:pt x="828" y="492"/>
                    <a:pt x="81" y="848"/>
                  </a:cubicBezTo>
                  <a:cubicBezTo>
                    <a:pt x="1" y="886"/>
                    <a:pt x="29" y="1008"/>
                    <a:pt x="119" y="1008"/>
                  </a:cubicBezTo>
                  <a:cubicBezTo>
                    <a:pt x="131" y="1008"/>
                    <a:pt x="142" y="1005"/>
                    <a:pt x="154" y="1000"/>
                  </a:cubicBezTo>
                  <a:cubicBezTo>
                    <a:pt x="891" y="648"/>
                    <a:pt x="1659" y="369"/>
                    <a:pt x="2449" y="167"/>
                  </a:cubicBezTo>
                  <a:cubicBezTo>
                    <a:pt x="2495" y="155"/>
                    <a:pt x="2523" y="110"/>
                    <a:pt x="2512" y="63"/>
                  </a:cubicBezTo>
                  <a:cubicBezTo>
                    <a:pt x="2501" y="25"/>
                    <a:pt x="2467" y="0"/>
                    <a:pt x="2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4"/>
            <p:cNvSpPr/>
            <p:nvPr/>
          </p:nvSpPr>
          <p:spPr>
            <a:xfrm>
              <a:off x="4537800" y="4000525"/>
              <a:ext cx="304075" cy="316325"/>
            </a:xfrm>
            <a:custGeom>
              <a:avLst/>
              <a:gdLst/>
              <a:ahLst/>
              <a:cxnLst/>
              <a:rect l="l" t="t" r="r" b="b"/>
              <a:pathLst>
                <a:path w="12163" h="12653" extrusionOk="0">
                  <a:moveTo>
                    <a:pt x="525" y="1"/>
                  </a:moveTo>
                  <a:cubicBezTo>
                    <a:pt x="236" y="1"/>
                    <a:pt x="1" y="236"/>
                    <a:pt x="1" y="526"/>
                  </a:cubicBezTo>
                  <a:lnTo>
                    <a:pt x="1" y="12127"/>
                  </a:lnTo>
                  <a:cubicBezTo>
                    <a:pt x="1" y="12417"/>
                    <a:pt x="236" y="12652"/>
                    <a:pt x="525" y="12652"/>
                  </a:cubicBezTo>
                  <a:lnTo>
                    <a:pt x="11638" y="12652"/>
                  </a:lnTo>
                  <a:cubicBezTo>
                    <a:pt x="11927" y="12652"/>
                    <a:pt x="12162" y="12417"/>
                    <a:pt x="12162" y="12127"/>
                  </a:cubicBezTo>
                  <a:lnTo>
                    <a:pt x="12162" y="526"/>
                  </a:lnTo>
                  <a:cubicBezTo>
                    <a:pt x="12161" y="236"/>
                    <a:pt x="11927" y="1"/>
                    <a:pt x="11638"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4"/>
            <p:cNvSpPr/>
            <p:nvPr/>
          </p:nvSpPr>
          <p:spPr>
            <a:xfrm>
              <a:off x="4234575" y="3993150"/>
              <a:ext cx="448425" cy="498725"/>
            </a:xfrm>
            <a:custGeom>
              <a:avLst/>
              <a:gdLst/>
              <a:ahLst/>
              <a:cxnLst/>
              <a:rect l="l" t="t" r="r" b="b"/>
              <a:pathLst>
                <a:path w="17937" h="19949" extrusionOk="0">
                  <a:moveTo>
                    <a:pt x="1692" y="0"/>
                  </a:moveTo>
                  <a:cubicBezTo>
                    <a:pt x="1559" y="0"/>
                    <a:pt x="1437" y="26"/>
                    <a:pt x="1328" y="77"/>
                  </a:cubicBezTo>
                  <a:cubicBezTo>
                    <a:pt x="1" y="710"/>
                    <a:pt x="1364" y="4423"/>
                    <a:pt x="4173" y="5971"/>
                  </a:cubicBezTo>
                  <a:cubicBezTo>
                    <a:pt x="3822" y="5789"/>
                    <a:pt x="3425" y="5692"/>
                    <a:pt x="3061" y="5692"/>
                  </a:cubicBezTo>
                  <a:cubicBezTo>
                    <a:pt x="2561" y="5692"/>
                    <a:pt x="2121" y="5874"/>
                    <a:pt x="1940" y="6267"/>
                  </a:cubicBezTo>
                  <a:cubicBezTo>
                    <a:pt x="1610" y="6985"/>
                    <a:pt x="2389" y="8026"/>
                    <a:pt x="3997" y="8341"/>
                  </a:cubicBezTo>
                  <a:cubicBezTo>
                    <a:pt x="3500" y="8451"/>
                    <a:pt x="3005" y="9013"/>
                    <a:pt x="3363" y="9815"/>
                  </a:cubicBezTo>
                  <a:cubicBezTo>
                    <a:pt x="3984" y="11208"/>
                    <a:pt x="6580" y="12153"/>
                    <a:pt x="8340" y="12646"/>
                  </a:cubicBezTo>
                  <a:cubicBezTo>
                    <a:pt x="8165" y="12614"/>
                    <a:pt x="7991" y="12596"/>
                    <a:pt x="7824" y="12596"/>
                  </a:cubicBezTo>
                  <a:cubicBezTo>
                    <a:pt x="7316" y="12596"/>
                    <a:pt x="6881" y="12765"/>
                    <a:pt x="6724" y="13240"/>
                  </a:cubicBezTo>
                  <a:cubicBezTo>
                    <a:pt x="6251" y="14683"/>
                    <a:pt x="9428" y="15665"/>
                    <a:pt x="11581" y="16137"/>
                  </a:cubicBezTo>
                  <a:cubicBezTo>
                    <a:pt x="11175" y="16144"/>
                    <a:pt x="10793" y="16288"/>
                    <a:pt x="10638" y="16763"/>
                  </a:cubicBezTo>
                  <a:cubicBezTo>
                    <a:pt x="10096" y="18429"/>
                    <a:pt x="14740" y="19532"/>
                    <a:pt x="16191" y="19949"/>
                  </a:cubicBezTo>
                  <a:cubicBezTo>
                    <a:pt x="17936" y="15191"/>
                    <a:pt x="16401" y="10688"/>
                    <a:pt x="14795" y="10688"/>
                  </a:cubicBezTo>
                  <a:cubicBezTo>
                    <a:pt x="14628" y="10688"/>
                    <a:pt x="14461" y="10736"/>
                    <a:pt x="14297" y="10838"/>
                  </a:cubicBezTo>
                  <a:cubicBezTo>
                    <a:pt x="14100" y="10960"/>
                    <a:pt x="13954" y="11241"/>
                    <a:pt x="13914" y="11516"/>
                  </a:cubicBezTo>
                  <a:cubicBezTo>
                    <a:pt x="13519" y="10176"/>
                    <a:pt x="12810" y="8022"/>
                    <a:pt x="11852" y="7401"/>
                  </a:cubicBezTo>
                  <a:cubicBezTo>
                    <a:pt x="11598" y="7236"/>
                    <a:pt x="11360" y="7168"/>
                    <a:pt x="11145" y="7168"/>
                  </a:cubicBezTo>
                  <a:cubicBezTo>
                    <a:pt x="10579" y="7168"/>
                    <a:pt x="10181" y="7641"/>
                    <a:pt x="10108" y="8047"/>
                  </a:cubicBezTo>
                  <a:cubicBezTo>
                    <a:pt x="9639" y="6065"/>
                    <a:pt x="8448" y="4215"/>
                    <a:pt x="7632" y="3737"/>
                  </a:cubicBezTo>
                  <a:cubicBezTo>
                    <a:pt x="7387" y="3593"/>
                    <a:pt x="7148" y="3532"/>
                    <a:pt x="6932" y="3532"/>
                  </a:cubicBezTo>
                  <a:cubicBezTo>
                    <a:pt x="6322" y="3532"/>
                    <a:pt x="5893" y="4016"/>
                    <a:pt x="6020" y="4490"/>
                  </a:cubicBezTo>
                  <a:cubicBezTo>
                    <a:pt x="4678" y="1744"/>
                    <a:pt x="2800" y="0"/>
                    <a:pt x="1692"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4"/>
            <p:cNvSpPr/>
            <p:nvPr/>
          </p:nvSpPr>
          <p:spPr>
            <a:xfrm>
              <a:off x="4283925" y="4031175"/>
              <a:ext cx="348975" cy="425100"/>
            </a:xfrm>
            <a:custGeom>
              <a:avLst/>
              <a:gdLst/>
              <a:ahLst/>
              <a:cxnLst/>
              <a:rect l="l" t="t" r="r" b="b"/>
              <a:pathLst>
                <a:path w="13959" h="17004" extrusionOk="0">
                  <a:moveTo>
                    <a:pt x="114" y="0"/>
                  </a:moveTo>
                  <a:cubicBezTo>
                    <a:pt x="56" y="0"/>
                    <a:pt x="0" y="65"/>
                    <a:pt x="42" y="131"/>
                  </a:cubicBezTo>
                  <a:cubicBezTo>
                    <a:pt x="2610" y="3903"/>
                    <a:pt x="4981" y="6232"/>
                    <a:pt x="7073" y="8287"/>
                  </a:cubicBezTo>
                  <a:cubicBezTo>
                    <a:pt x="9617" y="10785"/>
                    <a:pt x="11814" y="12944"/>
                    <a:pt x="13781" y="16956"/>
                  </a:cubicBezTo>
                  <a:cubicBezTo>
                    <a:pt x="13794" y="16985"/>
                    <a:pt x="13824" y="17003"/>
                    <a:pt x="13856" y="17003"/>
                  </a:cubicBezTo>
                  <a:cubicBezTo>
                    <a:pt x="13918" y="17002"/>
                    <a:pt x="13959" y="16937"/>
                    <a:pt x="13932" y="16881"/>
                  </a:cubicBezTo>
                  <a:cubicBezTo>
                    <a:pt x="11953" y="12843"/>
                    <a:pt x="9746" y="10677"/>
                    <a:pt x="7191" y="8167"/>
                  </a:cubicBezTo>
                  <a:cubicBezTo>
                    <a:pt x="5105" y="6118"/>
                    <a:pt x="2741" y="3794"/>
                    <a:pt x="181" y="37"/>
                  </a:cubicBezTo>
                  <a:cubicBezTo>
                    <a:pt x="163" y="11"/>
                    <a:pt x="138" y="0"/>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4"/>
            <p:cNvSpPr/>
            <p:nvPr/>
          </p:nvSpPr>
          <p:spPr>
            <a:xfrm>
              <a:off x="4413525" y="4107725"/>
              <a:ext cx="34475" cy="74800"/>
            </a:xfrm>
            <a:custGeom>
              <a:avLst/>
              <a:gdLst/>
              <a:ahLst/>
              <a:cxnLst/>
              <a:rect l="l" t="t" r="r" b="b"/>
              <a:pathLst>
                <a:path w="1379" h="2992" extrusionOk="0">
                  <a:moveTo>
                    <a:pt x="105" y="0"/>
                  </a:moveTo>
                  <a:cubicBezTo>
                    <a:pt x="53" y="0"/>
                    <a:pt x="1" y="48"/>
                    <a:pt x="24" y="113"/>
                  </a:cubicBezTo>
                  <a:lnTo>
                    <a:pt x="1206" y="2940"/>
                  </a:lnTo>
                  <a:cubicBezTo>
                    <a:pt x="1218" y="2971"/>
                    <a:pt x="1249" y="2992"/>
                    <a:pt x="1283" y="2992"/>
                  </a:cubicBezTo>
                  <a:cubicBezTo>
                    <a:pt x="1294" y="2992"/>
                    <a:pt x="1305" y="2990"/>
                    <a:pt x="1315" y="2986"/>
                  </a:cubicBezTo>
                  <a:cubicBezTo>
                    <a:pt x="1358" y="2968"/>
                    <a:pt x="1379" y="2918"/>
                    <a:pt x="1361" y="2876"/>
                  </a:cubicBezTo>
                  <a:lnTo>
                    <a:pt x="179" y="48"/>
                  </a:lnTo>
                  <a:cubicBezTo>
                    <a:pt x="162" y="14"/>
                    <a:pt x="134" y="0"/>
                    <a:pt x="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4"/>
            <p:cNvSpPr/>
            <p:nvPr/>
          </p:nvSpPr>
          <p:spPr>
            <a:xfrm>
              <a:off x="4514400" y="4202425"/>
              <a:ext cx="30425" cy="73025"/>
            </a:xfrm>
            <a:custGeom>
              <a:avLst/>
              <a:gdLst/>
              <a:ahLst/>
              <a:cxnLst/>
              <a:rect l="l" t="t" r="r" b="b"/>
              <a:pathLst>
                <a:path w="1217" h="2921" extrusionOk="0">
                  <a:moveTo>
                    <a:pt x="97" y="0"/>
                  </a:moveTo>
                  <a:cubicBezTo>
                    <a:pt x="85" y="0"/>
                    <a:pt x="72" y="3"/>
                    <a:pt x="61" y="8"/>
                  </a:cubicBezTo>
                  <a:cubicBezTo>
                    <a:pt x="19" y="27"/>
                    <a:pt x="1" y="75"/>
                    <a:pt x="19" y="118"/>
                  </a:cubicBezTo>
                  <a:cubicBezTo>
                    <a:pt x="429" y="1004"/>
                    <a:pt x="772" y="1921"/>
                    <a:pt x="1041" y="2860"/>
                  </a:cubicBezTo>
                  <a:cubicBezTo>
                    <a:pt x="1051" y="2895"/>
                    <a:pt x="1085" y="2921"/>
                    <a:pt x="1123" y="2921"/>
                  </a:cubicBezTo>
                  <a:cubicBezTo>
                    <a:pt x="1130" y="2920"/>
                    <a:pt x="1138" y="2919"/>
                    <a:pt x="1146" y="2917"/>
                  </a:cubicBezTo>
                  <a:cubicBezTo>
                    <a:pt x="1190" y="2903"/>
                    <a:pt x="1216" y="2858"/>
                    <a:pt x="1204" y="2813"/>
                  </a:cubicBezTo>
                  <a:cubicBezTo>
                    <a:pt x="931" y="1866"/>
                    <a:pt x="586" y="941"/>
                    <a:pt x="173" y="46"/>
                  </a:cubicBezTo>
                  <a:cubicBezTo>
                    <a:pt x="158" y="17"/>
                    <a:pt x="128" y="0"/>
                    <a:pt x="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4"/>
            <p:cNvSpPr/>
            <p:nvPr/>
          </p:nvSpPr>
          <p:spPr>
            <a:xfrm>
              <a:off x="4609050" y="4299075"/>
              <a:ext cx="13425" cy="92350"/>
            </a:xfrm>
            <a:custGeom>
              <a:avLst/>
              <a:gdLst/>
              <a:ahLst/>
              <a:cxnLst/>
              <a:rect l="l" t="t" r="r" b="b"/>
              <a:pathLst>
                <a:path w="537" h="3694" extrusionOk="0">
                  <a:moveTo>
                    <a:pt x="93" y="0"/>
                  </a:moveTo>
                  <a:cubicBezTo>
                    <a:pt x="86" y="0"/>
                    <a:pt x="78" y="1"/>
                    <a:pt x="71" y="3"/>
                  </a:cubicBezTo>
                  <a:cubicBezTo>
                    <a:pt x="26" y="16"/>
                    <a:pt x="0" y="61"/>
                    <a:pt x="12" y="106"/>
                  </a:cubicBezTo>
                  <a:cubicBezTo>
                    <a:pt x="324" y="1242"/>
                    <a:pt x="366" y="2437"/>
                    <a:pt x="135" y="3593"/>
                  </a:cubicBezTo>
                  <a:cubicBezTo>
                    <a:pt x="126" y="3639"/>
                    <a:pt x="155" y="3683"/>
                    <a:pt x="200" y="3692"/>
                  </a:cubicBezTo>
                  <a:cubicBezTo>
                    <a:pt x="206" y="3693"/>
                    <a:pt x="211" y="3693"/>
                    <a:pt x="218" y="3693"/>
                  </a:cubicBezTo>
                  <a:cubicBezTo>
                    <a:pt x="257" y="3693"/>
                    <a:pt x="292" y="3665"/>
                    <a:pt x="299" y="3626"/>
                  </a:cubicBezTo>
                  <a:cubicBezTo>
                    <a:pt x="536" y="2444"/>
                    <a:pt x="493" y="1224"/>
                    <a:pt x="174" y="61"/>
                  </a:cubicBezTo>
                  <a:cubicBezTo>
                    <a:pt x="163" y="24"/>
                    <a:pt x="130" y="0"/>
                    <a:pt x="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4"/>
            <p:cNvSpPr/>
            <p:nvPr/>
          </p:nvSpPr>
          <p:spPr>
            <a:xfrm>
              <a:off x="4314350" y="4162300"/>
              <a:ext cx="74825" cy="27625"/>
            </a:xfrm>
            <a:custGeom>
              <a:avLst/>
              <a:gdLst/>
              <a:ahLst/>
              <a:cxnLst/>
              <a:rect l="l" t="t" r="r" b="b"/>
              <a:pathLst>
                <a:path w="2993" h="1105" extrusionOk="0">
                  <a:moveTo>
                    <a:pt x="95" y="0"/>
                  </a:moveTo>
                  <a:cubicBezTo>
                    <a:pt x="60" y="0"/>
                    <a:pt x="26" y="22"/>
                    <a:pt x="15" y="57"/>
                  </a:cubicBezTo>
                  <a:cubicBezTo>
                    <a:pt x="0" y="102"/>
                    <a:pt x="24" y="149"/>
                    <a:pt x="67" y="164"/>
                  </a:cubicBezTo>
                  <a:lnTo>
                    <a:pt x="2849" y="1101"/>
                  </a:lnTo>
                  <a:cubicBezTo>
                    <a:pt x="2857" y="1103"/>
                    <a:pt x="2866" y="1105"/>
                    <a:pt x="2876" y="1105"/>
                  </a:cubicBezTo>
                  <a:cubicBezTo>
                    <a:pt x="2971" y="1105"/>
                    <a:pt x="2993" y="971"/>
                    <a:pt x="2903" y="941"/>
                  </a:cubicBezTo>
                  <a:lnTo>
                    <a:pt x="121" y="5"/>
                  </a:lnTo>
                  <a:cubicBezTo>
                    <a:pt x="113" y="2"/>
                    <a:pt x="104"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4"/>
            <p:cNvSpPr/>
            <p:nvPr/>
          </p:nvSpPr>
          <p:spPr>
            <a:xfrm>
              <a:off x="4354275" y="4230075"/>
              <a:ext cx="98425" cy="37575"/>
            </a:xfrm>
            <a:custGeom>
              <a:avLst/>
              <a:gdLst/>
              <a:ahLst/>
              <a:cxnLst/>
              <a:rect l="l" t="t" r="r" b="b"/>
              <a:pathLst>
                <a:path w="3937" h="1503" extrusionOk="0">
                  <a:moveTo>
                    <a:pt x="95" y="1"/>
                  </a:moveTo>
                  <a:cubicBezTo>
                    <a:pt x="61" y="1"/>
                    <a:pt x="28" y="22"/>
                    <a:pt x="16" y="56"/>
                  </a:cubicBezTo>
                  <a:cubicBezTo>
                    <a:pt x="0" y="100"/>
                    <a:pt x="23" y="148"/>
                    <a:pt x="67" y="164"/>
                  </a:cubicBezTo>
                  <a:lnTo>
                    <a:pt x="3792" y="1497"/>
                  </a:lnTo>
                  <a:cubicBezTo>
                    <a:pt x="3801" y="1500"/>
                    <a:pt x="3811" y="1501"/>
                    <a:pt x="3820" y="1502"/>
                  </a:cubicBezTo>
                  <a:cubicBezTo>
                    <a:pt x="3914" y="1501"/>
                    <a:pt x="3937" y="1370"/>
                    <a:pt x="3848" y="1339"/>
                  </a:cubicBezTo>
                  <a:lnTo>
                    <a:pt x="124" y="6"/>
                  </a:lnTo>
                  <a:cubicBezTo>
                    <a:pt x="114" y="2"/>
                    <a:pt x="105" y="1"/>
                    <a:pt x="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4"/>
            <p:cNvSpPr/>
            <p:nvPr/>
          </p:nvSpPr>
          <p:spPr>
            <a:xfrm>
              <a:off x="4438725" y="4334725"/>
              <a:ext cx="80250" cy="13400"/>
            </a:xfrm>
            <a:custGeom>
              <a:avLst/>
              <a:gdLst/>
              <a:ahLst/>
              <a:cxnLst/>
              <a:rect l="l" t="t" r="r" b="b"/>
              <a:pathLst>
                <a:path w="3210" h="536" extrusionOk="0">
                  <a:moveTo>
                    <a:pt x="91" y="1"/>
                  </a:moveTo>
                  <a:cubicBezTo>
                    <a:pt x="49" y="1"/>
                    <a:pt x="13" y="31"/>
                    <a:pt x="7" y="72"/>
                  </a:cubicBezTo>
                  <a:cubicBezTo>
                    <a:pt x="0" y="116"/>
                    <a:pt x="29" y="159"/>
                    <a:pt x="74" y="168"/>
                  </a:cubicBezTo>
                  <a:cubicBezTo>
                    <a:pt x="1079" y="328"/>
                    <a:pt x="2102" y="452"/>
                    <a:pt x="3117" y="535"/>
                  </a:cubicBezTo>
                  <a:lnTo>
                    <a:pt x="3124" y="535"/>
                  </a:lnTo>
                  <a:lnTo>
                    <a:pt x="3124" y="536"/>
                  </a:lnTo>
                  <a:cubicBezTo>
                    <a:pt x="3170" y="536"/>
                    <a:pt x="3207" y="499"/>
                    <a:pt x="3208" y="454"/>
                  </a:cubicBezTo>
                  <a:cubicBezTo>
                    <a:pt x="3210" y="409"/>
                    <a:pt x="3176" y="370"/>
                    <a:pt x="3130" y="367"/>
                  </a:cubicBezTo>
                  <a:cubicBezTo>
                    <a:pt x="2120" y="284"/>
                    <a:pt x="1100" y="162"/>
                    <a:pt x="100" y="2"/>
                  </a:cubicBezTo>
                  <a:cubicBezTo>
                    <a:pt x="97" y="1"/>
                    <a:pt x="94"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4"/>
            <p:cNvSpPr/>
            <p:nvPr/>
          </p:nvSpPr>
          <p:spPr>
            <a:xfrm>
              <a:off x="4534200" y="4424675"/>
              <a:ext cx="62800" cy="9700"/>
            </a:xfrm>
            <a:custGeom>
              <a:avLst/>
              <a:gdLst/>
              <a:ahLst/>
              <a:cxnLst/>
              <a:rect l="l" t="t" r="r" b="b"/>
              <a:pathLst>
                <a:path w="2512" h="388" extrusionOk="0">
                  <a:moveTo>
                    <a:pt x="84" y="0"/>
                  </a:moveTo>
                  <a:cubicBezTo>
                    <a:pt x="38" y="0"/>
                    <a:pt x="1" y="38"/>
                    <a:pt x="1" y="84"/>
                  </a:cubicBezTo>
                  <a:cubicBezTo>
                    <a:pt x="1" y="130"/>
                    <a:pt x="38" y="168"/>
                    <a:pt x="84" y="168"/>
                  </a:cubicBezTo>
                  <a:cubicBezTo>
                    <a:pt x="86" y="168"/>
                    <a:pt x="88" y="168"/>
                    <a:pt x="90" y="168"/>
                  </a:cubicBezTo>
                  <a:cubicBezTo>
                    <a:pt x="95" y="168"/>
                    <a:pt x="101" y="168"/>
                    <a:pt x="106" y="168"/>
                  </a:cubicBezTo>
                  <a:cubicBezTo>
                    <a:pt x="869" y="168"/>
                    <a:pt x="1630" y="241"/>
                    <a:pt x="2379" y="387"/>
                  </a:cubicBezTo>
                  <a:cubicBezTo>
                    <a:pt x="2386" y="387"/>
                    <a:pt x="2391" y="388"/>
                    <a:pt x="2396" y="388"/>
                  </a:cubicBezTo>
                  <a:cubicBezTo>
                    <a:pt x="2497" y="387"/>
                    <a:pt x="2512" y="241"/>
                    <a:pt x="2413" y="221"/>
                  </a:cubicBezTo>
                  <a:cubicBezTo>
                    <a:pt x="1657" y="75"/>
                    <a:pt x="890" y="1"/>
                    <a:pt x="121" y="1"/>
                  </a:cubicBezTo>
                  <a:cubicBezTo>
                    <a:pt x="111" y="1"/>
                    <a:pt x="100" y="1"/>
                    <a:pt x="90" y="1"/>
                  </a:cubicBezTo>
                  <a:cubicBezTo>
                    <a:pt x="88" y="0"/>
                    <a:pt x="86" y="0"/>
                    <a:pt x="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4"/>
            <p:cNvSpPr/>
            <p:nvPr/>
          </p:nvSpPr>
          <p:spPr>
            <a:xfrm>
              <a:off x="4234700" y="4502050"/>
              <a:ext cx="480025" cy="221700"/>
            </a:xfrm>
            <a:custGeom>
              <a:avLst/>
              <a:gdLst/>
              <a:ahLst/>
              <a:cxnLst/>
              <a:rect l="l" t="t" r="r" b="b"/>
              <a:pathLst>
                <a:path w="19201" h="8868" extrusionOk="0">
                  <a:moveTo>
                    <a:pt x="13602" y="0"/>
                  </a:moveTo>
                  <a:cubicBezTo>
                    <a:pt x="12540" y="0"/>
                    <a:pt x="11859" y="386"/>
                    <a:pt x="11959" y="1060"/>
                  </a:cubicBezTo>
                  <a:cubicBezTo>
                    <a:pt x="11985" y="1241"/>
                    <a:pt x="12145" y="1436"/>
                    <a:pt x="12333" y="1551"/>
                  </a:cubicBezTo>
                  <a:cubicBezTo>
                    <a:pt x="11806" y="1488"/>
                    <a:pt x="11122" y="1419"/>
                    <a:pt x="10468" y="1419"/>
                  </a:cubicBezTo>
                  <a:cubicBezTo>
                    <a:pt x="9754" y="1419"/>
                    <a:pt x="9077" y="1502"/>
                    <a:pt x="8683" y="1764"/>
                  </a:cubicBezTo>
                  <a:cubicBezTo>
                    <a:pt x="7954" y="2251"/>
                    <a:pt x="8229" y="2990"/>
                    <a:pt x="8606" y="3240"/>
                  </a:cubicBezTo>
                  <a:cubicBezTo>
                    <a:pt x="8171" y="3163"/>
                    <a:pt x="7725" y="3129"/>
                    <a:pt x="7296" y="3129"/>
                  </a:cubicBezTo>
                  <a:cubicBezTo>
                    <a:pt x="6154" y="3129"/>
                    <a:pt x="5123" y="3370"/>
                    <a:pt x="4684" y="3694"/>
                  </a:cubicBezTo>
                  <a:cubicBezTo>
                    <a:pt x="3989" y="4205"/>
                    <a:pt x="4205" y="5030"/>
                    <a:pt x="4728" y="5106"/>
                  </a:cubicBezTo>
                  <a:cubicBezTo>
                    <a:pt x="2010" y="5238"/>
                    <a:pt x="0" y="6255"/>
                    <a:pt x="34" y="7145"/>
                  </a:cubicBezTo>
                  <a:cubicBezTo>
                    <a:pt x="57" y="7723"/>
                    <a:pt x="837" y="8056"/>
                    <a:pt x="1863" y="8056"/>
                  </a:cubicBezTo>
                  <a:cubicBezTo>
                    <a:pt x="2910" y="8056"/>
                    <a:pt x="4213" y="7709"/>
                    <a:pt x="5229" y="6919"/>
                  </a:cubicBezTo>
                  <a:lnTo>
                    <a:pt x="5229" y="6919"/>
                  </a:lnTo>
                  <a:cubicBezTo>
                    <a:pt x="4651" y="7391"/>
                    <a:pt x="4346" y="8200"/>
                    <a:pt x="4744" y="8642"/>
                  </a:cubicBezTo>
                  <a:cubicBezTo>
                    <a:pt x="4878" y="8791"/>
                    <a:pt x="5073" y="8868"/>
                    <a:pt x="5299" y="8868"/>
                  </a:cubicBezTo>
                  <a:cubicBezTo>
                    <a:pt x="5779" y="8868"/>
                    <a:pt x="6403" y="8522"/>
                    <a:pt x="6902" y="7791"/>
                  </a:cubicBezTo>
                  <a:lnTo>
                    <a:pt x="6902" y="7791"/>
                  </a:lnTo>
                  <a:cubicBezTo>
                    <a:pt x="6827" y="8185"/>
                    <a:pt x="7077" y="8717"/>
                    <a:pt x="7761" y="8717"/>
                  </a:cubicBezTo>
                  <a:cubicBezTo>
                    <a:pt x="7767" y="8717"/>
                    <a:pt x="7773" y="8717"/>
                    <a:pt x="7779" y="8716"/>
                  </a:cubicBezTo>
                  <a:cubicBezTo>
                    <a:pt x="8990" y="8701"/>
                    <a:pt x="10496" y="7104"/>
                    <a:pt x="11407" y="5973"/>
                  </a:cubicBezTo>
                  <a:lnTo>
                    <a:pt x="11407" y="5973"/>
                  </a:lnTo>
                  <a:cubicBezTo>
                    <a:pt x="11093" y="6450"/>
                    <a:pt x="10938" y="6989"/>
                    <a:pt x="11334" y="7339"/>
                  </a:cubicBezTo>
                  <a:cubicBezTo>
                    <a:pt x="11476" y="7464"/>
                    <a:pt x="11638" y="7520"/>
                    <a:pt x="11814" y="7520"/>
                  </a:cubicBezTo>
                  <a:cubicBezTo>
                    <a:pt x="12759" y="7520"/>
                    <a:pt x="14113" y="5904"/>
                    <a:pt x="14973" y="4705"/>
                  </a:cubicBezTo>
                  <a:lnTo>
                    <a:pt x="14973" y="4705"/>
                  </a:lnTo>
                  <a:cubicBezTo>
                    <a:pt x="14850" y="5002"/>
                    <a:pt x="14835" y="5327"/>
                    <a:pt x="15133" y="5589"/>
                  </a:cubicBezTo>
                  <a:cubicBezTo>
                    <a:pt x="15267" y="5707"/>
                    <a:pt x="15422" y="5760"/>
                    <a:pt x="15591" y="5760"/>
                  </a:cubicBezTo>
                  <a:cubicBezTo>
                    <a:pt x="16735" y="5760"/>
                    <a:pt x="18539" y="3346"/>
                    <a:pt x="19201" y="2537"/>
                  </a:cubicBezTo>
                  <a:cubicBezTo>
                    <a:pt x="17319" y="756"/>
                    <a:pt x="15088" y="0"/>
                    <a:pt x="13602" y="0"/>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4"/>
            <p:cNvSpPr/>
            <p:nvPr/>
          </p:nvSpPr>
          <p:spPr>
            <a:xfrm>
              <a:off x="4266475" y="4558100"/>
              <a:ext cx="420025" cy="122850"/>
            </a:xfrm>
            <a:custGeom>
              <a:avLst/>
              <a:gdLst/>
              <a:ahLst/>
              <a:cxnLst/>
              <a:rect l="l" t="t" r="r" b="b"/>
              <a:pathLst>
                <a:path w="16801" h="4914" extrusionOk="0">
                  <a:moveTo>
                    <a:pt x="16713" y="1"/>
                  </a:moveTo>
                  <a:cubicBezTo>
                    <a:pt x="16713" y="1"/>
                    <a:pt x="16712" y="1"/>
                    <a:pt x="16711" y="1"/>
                  </a:cubicBezTo>
                  <a:cubicBezTo>
                    <a:pt x="13141" y="178"/>
                    <a:pt x="10865" y="1108"/>
                    <a:pt x="8231" y="2185"/>
                  </a:cubicBezTo>
                  <a:cubicBezTo>
                    <a:pt x="6081" y="3064"/>
                    <a:pt x="3645" y="4059"/>
                    <a:pt x="101" y="4747"/>
                  </a:cubicBezTo>
                  <a:cubicBezTo>
                    <a:pt x="0" y="4766"/>
                    <a:pt x="15" y="4913"/>
                    <a:pt x="116" y="4913"/>
                  </a:cubicBezTo>
                  <a:cubicBezTo>
                    <a:pt x="121" y="4913"/>
                    <a:pt x="128" y="4913"/>
                    <a:pt x="133" y="4912"/>
                  </a:cubicBezTo>
                  <a:cubicBezTo>
                    <a:pt x="3693" y="4222"/>
                    <a:pt x="6138" y="3223"/>
                    <a:pt x="8294" y="2341"/>
                  </a:cubicBezTo>
                  <a:cubicBezTo>
                    <a:pt x="10915" y="1269"/>
                    <a:pt x="13177" y="344"/>
                    <a:pt x="16721" y="169"/>
                  </a:cubicBezTo>
                  <a:cubicBezTo>
                    <a:pt x="16766" y="166"/>
                    <a:pt x="16800" y="127"/>
                    <a:pt x="16798" y="81"/>
                  </a:cubicBezTo>
                  <a:cubicBezTo>
                    <a:pt x="16796" y="37"/>
                    <a:pt x="16759" y="1"/>
                    <a:pt x="167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4"/>
            <p:cNvSpPr/>
            <p:nvPr/>
          </p:nvSpPr>
          <p:spPr>
            <a:xfrm>
              <a:off x="4363100" y="4606375"/>
              <a:ext cx="65550" cy="4850"/>
            </a:xfrm>
            <a:custGeom>
              <a:avLst/>
              <a:gdLst/>
              <a:ahLst/>
              <a:cxnLst/>
              <a:rect l="l" t="t" r="r" b="b"/>
              <a:pathLst>
                <a:path w="2622" h="194" extrusionOk="0">
                  <a:moveTo>
                    <a:pt x="107" y="0"/>
                  </a:moveTo>
                  <a:cubicBezTo>
                    <a:pt x="1" y="5"/>
                    <a:pt x="0" y="162"/>
                    <a:pt x="107" y="168"/>
                  </a:cubicBezTo>
                  <a:lnTo>
                    <a:pt x="2542" y="194"/>
                  </a:lnTo>
                  <a:cubicBezTo>
                    <a:pt x="2586" y="191"/>
                    <a:pt x="2621" y="154"/>
                    <a:pt x="2621" y="110"/>
                  </a:cubicBezTo>
                  <a:cubicBezTo>
                    <a:pt x="2621" y="64"/>
                    <a:pt x="2587" y="28"/>
                    <a:pt x="2543" y="25"/>
                  </a:cubicBezTo>
                  <a:lnTo>
                    <a:pt x="1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4"/>
            <p:cNvSpPr/>
            <p:nvPr/>
          </p:nvSpPr>
          <p:spPr>
            <a:xfrm>
              <a:off x="4463825" y="4562475"/>
              <a:ext cx="63350" cy="7275"/>
            </a:xfrm>
            <a:custGeom>
              <a:avLst/>
              <a:gdLst/>
              <a:ahLst/>
              <a:cxnLst/>
              <a:rect l="l" t="t" r="r" b="b"/>
              <a:pathLst>
                <a:path w="2534" h="291" extrusionOk="0">
                  <a:moveTo>
                    <a:pt x="526" y="0"/>
                  </a:moveTo>
                  <a:cubicBezTo>
                    <a:pt x="386" y="0"/>
                    <a:pt x="247" y="2"/>
                    <a:pt x="107" y="6"/>
                  </a:cubicBezTo>
                  <a:cubicBezTo>
                    <a:pt x="0" y="13"/>
                    <a:pt x="4" y="171"/>
                    <a:pt x="111" y="174"/>
                  </a:cubicBezTo>
                  <a:cubicBezTo>
                    <a:pt x="247" y="170"/>
                    <a:pt x="383" y="168"/>
                    <a:pt x="519" y="168"/>
                  </a:cubicBezTo>
                  <a:cubicBezTo>
                    <a:pt x="1158" y="168"/>
                    <a:pt x="1796" y="208"/>
                    <a:pt x="2431" y="288"/>
                  </a:cubicBezTo>
                  <a:cubicBezTo>
                    <a:pt x="2434" y="288"/>
                    <a:pt x="2438" y="289"/>
                    <a:pt x="2441" y="289"/>
                  </a:cubicBezTo>
                  <a:lnTo>
                    <a:pt x="2441" y="290"/>
                  </a:lnTo>
                  <a:cubicBezTo>
                    <a:pt x="2442" y="291"/>
                    <a:pt x="2444" y="291"/>
                    <a:pt x="2445" y="291"/>
                  </a:cubicBezTo>
                  <a:cubicBezTo>
                    <a:pt x="2490" y="291"/>
                    <a:pt x="2528" y="256"/>
                    <a:pt x="2530" y="211"/>
                  </a:cubicBezTo>
                  <a:cubicBezTo>
                    <a:pt x="2533" y="164"/>
                    <a:pt x="2498" y="125"/>
                    <a:pt x="2451" y="122"/>
                  </a:cubicBezTo>
                  <a:cubicBezTo>
                    <a:pt x="1813" y="41"/>
                    <a:pt x="1170" y="0"/>
                    <a:pt x="5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4"/>
            <p:cNvSpPr/>
            <p:nvPr/>
          </p:nvSpPr>
          <p:spPr>
            <a:xfrm>
              <a:off x="4564450" y="4523925"/>
              <a:ext cx="70550" cy="29650"/>
            </a:xfrm>
            <a:custGeom>
              <a:avLst/>
              <a:gdLst/>
              <a:ahLst/>
              <a:cxnLst/>
              <a:rect l="l" t="t" r="r" b="b"/>
              <a:pathLst>
                <a:path w="2822" h="1186" extrusionOk="0">
                  <a:moveTo>
                    <a:pt x="90" y="0"/>
                  </a:moveTo>
                  <a:cubicBezTo>
                    <a:pt x="49" y="0"/>
                    <a:pt x="13" y="30"/>
                    <a:pt x="7" y="73"/>
                  </a:cubicBezTo>
                  <a:cubicBezTo>
                    <a:pt x="1" y="120"/>
                    <a:pt x="34" y="163"/>
                    <a:pt x="81" y="168"/>
                  </a:cubicBezTo>
                  <a:cubicBezTo>
                    <a:pt x="1007" y="296"/>
                    <a:pt x="1889" y="640"/>
                    <a:pt x="2658" y="1170"/>
                  </a:cubicBezTo>
                  <a:cubicBezTo>
                    <a:pt x="2671" y="1180"/>
                    <a:pt x="2688" y="1186"/>
                    <a:pt x="2706" y="1186"/>
                  </a:cubicBezTo>
                  <a:cubicBezTo>
                    <a:pt x="2788" y="1186"/>
                    <a:pt x="2821" y="1079"/>
                    <a:pt x="2753" y="1031"/>
                  </a:cubicBezTo>
                  <a:cubicBezTo>
                    <a:pt x="1962" y="487"/>
                    <a:pt x="1056" y="134"/>
                    <a:pt x="105" y="1"/>
                  </a:cubicBezTo>
                  <a:cubicBezTo>
                    <a:pt x="100" y="0"/>
                    <a:pt x="95" y="0"/>
                    <a:pt x="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4"/>
            <p:cNvSpPr/>
            <p:nvPr/>
          </p:nvSpPr>
          <p:spPr>
            <a:xfrm>
              <a:off x="4371725" y="4652650"/>
              <a:ext cx="44600" cy="47600"/>
            </a:xfrm>
            <a:custGeom>
              <a:avLst/>
              <a:gdLst/>
              <a:ahLst/>
              <a:cxnLst/>
              <a:rect l="l" t="t" r="r" b="b"/>
              <a:pathLst>
                <a:path w="1784" h="1904" extrusionOk="0">
                  <a:moveTo>
                    <a:pt x="1665" y="0"/>
                  </a:moveTo>
                  <a:cubicBezTo>
                    <a:pt x="1644" y="0"/>
                    <a:pt x="1623" y="8"/>
                    <a:pt x="1605" y="28"/>
                  </a:cubicBezTo>
                  <a:lnTo>
                    <a:pt x="49" y="1763"/>
                  </a:lnTo>
                  <a:cubicBezTo>
                    <a:pt x="0" y="1817"/>
                    <a:pt x="38" y="1904"/>
                    <a:pt x="111" y="1904"/>
                  </a:cubicBezTo>
                  <a:cubicBezTo>
                    <a:pt x="135" y="1904"/>
                    <a:pt x="158" y="1893"/>
                    <a:pt x="174" y="1876"/>
                  </a:cubicBezTo>
                  <a:lnTo>
                    <a:pt x="1730" y="140"/>
                  </a:lnTo>
                  <a:cubicBezTo>
                    <a:pt x="1784" y="77"/>
                    <a:pt x="1727" y="0"/>
                    <a:pt x="16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4"/>
            <p:cNvSpPr/>
            <p:nvPr/>
          </p:nvSpPr>
          <p:spPr>
            <a:xfrm>
              <a:off x="4433700" y="4630675"/>
              <a:ext cx="59250" cy="61700"/>
            </a:xfrm>
            <a:custGeom>
              <a:avLst/>
              <a:gdLst/>
              <a:ahLst/>
              <a:cxnLst/>
              <a:rect l="l" t="t" r="r" b="b"/>
              <a:pathLst>
                <a:path w="2370" h="2468" extrusionOk="0">
                  <a:moveTo>
                    <a:pt x="2251" y="0"/>
                  </a:moveTo>
                  <a:cubicBezTo>
                    <a:pt x="2231" y="0"/>
                    <a:pt x="2211" y="8"/>
                    <a:pt x="2193" y="26"/>
                  </a:cubicBezTo>
                  <a:lnTo>
                    <a:pt x="50" y="2326"/>
                  </a:lnTo>
                  <a:cubicBezTo>
                    <a:pt x="0" y="2380"/>
                    <a:pt x="39" y="2468"/>
                    <a:pt x="112" y="2468"/>
                  </a:cubicBezTo>
                  <a:cubicBezTo>
                    <a:pt x="136" y="2468"/>
                    <a:pt x="158" y="2458"/>
                    <a:pt x="174" y="2441"/>
                  </a:cubicBezTo>
                  <a:lnTo>
                    <a:pt x="2316" y="141"/>
                  </a:lnTo>
                  <a:cubicBezTo>
                    <a:pt x="2369" y="79"/>
                    <a:pt x="2314" y="0"/>
                    <a:pt x="2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4"/>
            <p:cNvSpPr/>
            <p:nvPr/>
          </p:nvSpPr>
          <p:spPr>
            <a:xfrm>
              <a:off x="4536600" y="4606950"/>
              <a:ext cx="35675" cy="56825"/>
            </a:xfrm>
            <a:custGeom>
              <a:avLst/>
              <a:gdLst/>
              <a:ahLst/>
              <a:cxnLst/>
              <a:rect l="l" t="t" r="r" b="b"/>
              <a:pathLst>
                <a:path w="1427" h="2273" extrusionOk="0">
                  <a:moveTo>
                    <a:pt x="1329" y="1"/>
                  </a:moveTo>
                  <a:cubicBezTo>
                    <a:pt x="1299" y="1"/>
                    <a:pt x="1269" y="18"/>
                    <a:pt x="1254" y="47"/>
                  </a:cubicBezTo>
                  <a:cubicBezTo>
                    <a:pt x="877" y="758"/>
                    <a:pt x="468" y="1463"/>
                    <a:pt x="37" y="2143"/>
                  </a:cubicBezTo>
                  <a:cubicBezTo>
                    <a:pt x="1" y="2199"/>
                    <a:pt x="41" y="2272"/>
                    <a:pt x="109" y="2272"/>
                  </a:cubicBezTo>
                  <a:cubicBezTo>
                    <a:pt x="138" y="2271"/>
                    <a:pt x="164" y="2257"/>
                    <a:pt x="179" y="2233"/>
                  </a:cubicBezTo>
                  <a:cubicBezTo>
                    <a:pt x="612" y="1550"/>
                    <a:pt x="1024" y="841"/>
                    <a:pt x="1404" y="126"/>
                  </a:cubicBezTo>
                  <a:cubicBezTo>
                    <a:pt x="1426" y="85"/>
                    <a:pt x="1411" y="32"/>
                    <a:pt x="1368" y="10"/>
                  </a:cubicBezTo>
                  <a:cubicBezTo>
                    <a:pt x="1356" y="4"/>
                    <a:pt x="1343" y="1"/>
                    <a:pt x="13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4"/>
            <p:cNvSpPr/>
            <p:nvPr/>
          </p:nvSpPr>
          <p:spPr>
            <a:xfrm>
              <a:off x="4632525" y="4577725"/>
              <a:ext cx="27300" cy="44550"/>
            </a:xfrm>
            <a:custGeom>
              <a:avLst/>
              <a:gdLst/>
              <a:ahLst/>
              <a:cxnLst/>
              <a:rect l="l" t="t" r="r" b="b"/>
              <a:pathLst>
                <a:path w="1092" h="1782" extrusionOk="0">
                  <a:moveTo>
                    <a:pt x="977" y="1"/>
                  </a:moveTo>
                  <a:cubicBezTo>
                    <a:pt x="953" y="1"/>
                    <a:pt x="929" y="11"/>
                    <a:pt x="911" y="37"/>
                  </a:cubicBezTo>
                  <a:cubicBezTo>
                    <a:pt x="561" y="549"/>
                    <a:pt x="262" y="1094"/>
                    <a:pt x="19" y="1665"/>
                  </a:cubicBezTo>
                  <a:cubicBezTo>
                    <a:pt x="0" y="1707"/>
                    <a:pt x="20" y="1757"/>
                    <a:pt x="63" y="1776"/>
                  </a:cubicBezTo>
                  <a:cubicBezTo>
                    <a:pt x="74" y="1780"/>
                    <a:pt x="85" y="1782"/>
                    <a:pt x="96" y="1782"/>
                  </a:cubicBezTo>
                  <a:cubicBezTo>
                    <a:pt x="130" y="1782"/>
                    <a:pt x="161" y="1762"/>
                    <a:pt x="173" y="1731"/>
                  </a:cubicBezTo>
                  <a:cubicBezTo>
                    <a:pt x="413" y="1170"/>
                    <a:pt x="706" y="635"/>
                    <a:pt x="1050" y="131"/>
                  </a:cubicBezTo>
                  <a:cubicBezTo>
                    <a:pt x="1091" y="66"/>
                    <a:pt x="1036" y="1"/>
                    <a:pt x="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4"/>
            <p:cNvSpPr/>
            <p:nvPr/>
          </p:nvSpPr>
          <p:spPr>
            <a:xfrm>
              <a:off x="4112450" y="4370400"/>
              <a:ext cx="637300" cy="224950"/>
            </a:xfrm>
            <a:custGeom>
              <a:avLst/>
              <a:gdLst/>
              <a:ahLst/>
              <a:cxnLst/>
              <a:rect l="l" t="t" r="r" b="b"/>
              <a:pathLst>
                <a:path w="25492" h="8998" extrusionOk="0">
                  <a:moveTo>
                    <a:pt x="6079" y="1"/>
                  </a:moveTo>
                  <a:cubicBezTo>
                    <a:pt x="5844" y="1"/>
                    <a:pt x="5608" y="79"/>
                    <a:pt x="5454" y="252"/>
                  </a:cubicBezTo>
                  <a:cubicBezTo>
                    <a:pt x="5184" y="557"/>
                    <a:pt x="5260" y="1055"/>
                    <a:pt x="5517" y="1368"/>
                  </a:cubicBezTo>
                  <a:cubicBezTo>
                    <a:pt x="5994" y="1948"/>
                    <a:pt x="7101" y="2179"/>
                    <a:pt x="8301" y="2465"/>
                  </a:cubicBezTo>
                  <a:cubicBezTo>
                    <a:pt x="7312" y="2336"/>
                    <a:pt x="6323" y="2244"/>
                    <a:pt x="5334" y="2190"/>
                  </a:cubicBezTo>
                  <a:cubicBezTo>
                    <a:pt x="4683" y="1903"/>
                    <a:pt x="2977" y="1211"/>
                    <a:pt x="1669" y="1211"/>
                  </a:cubicBezTo>
                  <a:cubicBezTo>
                    <a:pt x="929" y="1211"/>
                    <a:pt x="317" y="1432"/>
                    <a:pt x="94" y="2072"/>
                  </a:cubicBezTo>
                  <a:cubicBezTo>
                    <a:pt x="0" y="2541"/>
                    <a:pt x="372" y="3005"/>
                    <a:pt x="822" y="3175"/>
                  </a:cubicBezTo>
                  <a:cubicBezTo>
                    <a:pt x="1026" y="3252"/>
                    <a:pt x="1256" y="3285"/>
                    <a:pt x="1509" y="3285"/>
                  </a:cubicBezTo>
                  <a:cubicBezTo>
                    <a:pt x="2509" y="3285"/>
                    <a:pt x="3853" y="2765"/>
                    <a:pt x="5253" y="2399"/>
                  </a:cubicBezTo>
                  <a:cubicBezTo>
                    <a:pt x="6383" y="2460"/>
                    <a:pt x="7508" y="2569"/>
                    <a:pt x="8628" y="2725"/>
                  </a:cubicBezTo>
                  <a:cubicBezTo>
                    <a:pt x="8583" y="2725"/>
                    <a:pt x="8538" y="2724"/>
                    <a:pt x="8492" y="2724"/>
                  </a:cubicBezTo>
                  <a:cubicBezTo>
                    <a:pt x="7665" y="2724"/>
                    <a:pt x="6666" y="2828"/>
                    <a:pt x="6124" y="3264"/>
                  </a:cubicBezTo>
                  <a:cubicBezTo>
                    <a:pt x="5922" y="3425"/>
                    <a:pt x="5777" y="3678"/>
                    <a:pt x="5807" y="3934"/>
                  </a:cubicBezTo>
                  <a:cubicBezTo>
                    <a:pt x="5850" y="4296"/>
                    <a:pt x="6231" y="4544"/>
                    <a:pt x="6597" y="4561"/>
                  </a:cubicBezTo>
                  <a:cubicBezTo>
                    <a:pt x="6614" y="4561"/>
                    <a:pt x="6630" y="4562"/>
                    <a:pt x="6647" y="4562"/>
                  </a:cubicBezTo>
                  <a:cubicBezTo>
                    <a:pt x="7485" y="4562"/>
                    <a:pt x="8542" y="3634"/>
                    <a:pt x="9718" y="2893"/>
                  </a:cubicBezTo>
                  <a:cubicBezTo>
                    <a:pt x="10480" y="3021"/>
                    <a:pt x="11237" y="3170"/>
                    <a:pt x="11991" y="3342"/>
                  </a:cubicBezTo>
                  <a:cubicBezTo>
                    <a:pt x="11940" y="3342"/>
                    <a:pt x="11888" y="3341"/>
                    <a:pt x="11834" y="3341"/>
                  </a:cubicBezTo>
                  <a:cubicBezTo>
                    <a:pt x="10995" y="3341"/>
                    <a:pt x="9833" y="3450"/>
                    <a:pt x="9297" y="3998"/>
                  </a:cubicBezTo>
                  <a:cubicBezTo>
                    <a:pt x="9123" y="4175"/>
                    <a:pt x="9013" y="4432"/>
                    <a:pt x="9071" y="4672"/>
                  </a:cubicBezTo>
                  <a:cubicBezTo>
                    <a:pt x="9148" y="4992"/>
                    <a:pt x="9499" y="5183"/>
                    <a:pt x="9832" y="5183"/>
                  </a:cubicBezTo>
                  <a:cubicBezTo>
                    <a:pt x="9853" y="5183"/>
                    <a:pt x="9874" y="5182"/>
                    <a:pt x="9895" y="5181"/>
                  </a:cubicBezTo>
                  <a:cubicBezTo>
                    <a:pt x="10700" y="5122"/>
                    <a:pt x="11610" y="4333"/>
                    <a:pt x="12658" y="3500"/>
                  </a:cubicBezTo>
                  <a:cubicBezTo>
                    <a:pt x="13436" y="3691"/>
                    <a:pt x="14209" y="3904"/>
                    <a:pt x="14976" y="4141"/>
                  </a:cubicBezTo>
                  <a:cubicBezTo>
                    <a:pt x="14506" y="4091"/>
                    <a:pt x="13905" y="4040"/>
                    <a:pt x="13366" y="4034"/>
                  </a:cubicBezTo>
                  <a:cubicBezTo>
                    <a:pt x="13355" y="4034"/>
                    <a:pt x="13345" y="4034"/>
                    <a:pt x="13335" y="4034"/>
                  </a:cubicBezTo>
                  <a:cubicBezTo>
                    <a:pt x="11981" y="4034"/>
                    <a:pt x="11860" y="4973"/>
                    <a:pt x="11895" y="5245"/>
                  </a:cubicBezTo>
                  <a:cubicBezTo>
                    <a:pt x="11938" y="5578"/>
                    <a:pt x="12246" y="5917"/>
                    <a:pt x="12828" y="5917"/>
                  </a:cubicBezTo>
                  <a:cubicBezTo>
                    <a:pt x="13058" y="5917"/>
                    <a:pt x="13332" y="5864"/>
                    <a:pt x="13649" y="5736"/>
                  </a:cubicBezTo>
                  <a:cubicBezTo>
                    <a:pt x="14703" y="5310"/>
                    <a:pt x="15412" y="4640"/>
                    <a:pt x="15679" y="4365"/>
                  </a:cubicBezTo>
                  <a:cubicBezTo>
                    <a:pt x="16581" y="4661"/>
                    <a:pt x="17470" y="4988"/>
                    <a:pt x="18348" y="5345"/>
                  </a:cubicBezTo>
                  <a:cubicBezTo>
                    <a:pt x="17851" y="5290"/>
                    <a:pt x="17175" y="5228"/>
                    <a:pt x="16574" y="5222"/>
                  </a:cubicBezTo>
                  <a:cubicBezTo>
                    <a:pt x="16563" y="5222"/>
                    <a:pt x="16553" y="5222"/>
                    <a:pt x="16542" y="5222"/>
                  </a:cubicBezTo>
                  <a:cubicBezTo>
                    <a:pt x="15148" y="5222"/>
                    <a:pt x="15023" y="6188"/>
                    <a:pt x="15060" y="6468"/>
                  </a:cubicBezTo>
                  <a:cubicBezTo>
                    <a:pt x="15104" y="6810"/>
                    <a:pt x="15421" y="7160"/>
                    <a:pt x="16020" y="7160"/>
                  </a:cubicBezTo>
                  <a:cubicBezTo>
                    <a:pt x="16257" y="7160"/>
                    <a:pt x="16538" y="7105"/>
                    <a:pt x="16864" y="6974"/>
                  </a:cubicBezTo>
                  <a:cubicBezTo>
                    <a:pt x="17918" y="6548"/>
                    <a:pt x="18638" y="5885"/>
                    <a:pt x="18929" y="5589"/>
                  </a:cubicBezTo>
                  <a:cubicBezTo>
                    <a:pt x="19843" y="5977"/>
                    <a:pt x="20740" y="6398"/>
                    <a:pt x="21621" y="6851"/>
                  </a:cubicBezTo>
                  <a:cubicBezTo>
                    <a:pt x="21111" y="6717"/>
                    <a:pt x="20443" y="6557"/>
                    <a:pt x="19839" y="6461"/>
                  </a:cubicBezTo>
                  <a:cubicBezTo>
                    <a:pt x="19682" y="6436"/>
                    <a:pt x="19537" y="6424"/>
                    <a:pt x="19405" y="6424"/>
                  </a:cubicBezTo>
                  <a:cubicBezTo>
                    <a:pt x="18270" y="6424"/>
                    <a:pt x="18036" y="7272"/>
                    <a:pt x="18030" y="7546"/>
                  </a:cubicBezTo>
                  <a:cubicBezTo>
                    <a:pt x="18020" y="7967"/>
                    <a:pt x="18383" y="8453"/>
                    <a:pt x="19217" y="8453"/>
                  </a:cubicBezTo>
                  <a:cubicBezTo>
                    <a:pt x="19409" y="8453"/>
                    <a:pt x="19626" y="8427"/>
                    <a:pt x="19868" y="8369"/>
                  </a:cubicBezTo>
                  <a:cubicBezTo>
                    <a:pt x="21076" y="8079"/>
                    <a:pt x="21957" y="7472"/>
                    <a:pt x="22304" y="7211"/>
                  </a:cubicBezTo>
                  <a:cubicBezTo>
                    <a:pt x="23330" y="7763"/>
                    <a:pt x="24329" y="8359"/>
                    <a:pt x="25301" y="8997"/>
                  </a:cubicBezTo>
                  <a:cubicBezTo>
                    <a:pt x="25359" y="8949"/>
                    <a:pt x="25421" y="8905"/>
                    <a:pt x="25486" y="8868"/>
                  </a:cubicBezTo>
                  <a:lnTo>
                    <a:pt x="25491" y="8865"/>
                  </a:lnTo>
                  <a:cubicBezTo>
                    <a:pt x="24867" y="8453"/>
                    <a:pt x="24231" y="8057"/>
                    <a:pt x="23585" y="7680"/>
                  </a:cubicBezTo>
                  <a:cubicBezTo>
                    <a:pt x="23184" y="7446"/>
                    <a:pt x="22778" y="7219"/>
                    <a:pt x="22368" y="6998"/>
                  </a:cubicBezTo>
                  <a:cubicBezTo>
                    <a:pt x="22318" y="6261"/>
                    <a:pt x="22044" y="3633"/>
                    <a:pt x="20702" y="2802"/>
                  </a:cubicBezTo>
                  <a:cubicBezTo>
                    <a:pt x="20511" y="2684"/>
                    <a:pt x="20283" y="2610"/>
                    <a:pt x="20060" y="2610"/>
                  </a:cubicBezTo>
                  <a:cubicBezTo>
                    <a:pt x="19926" y="2610"/>
                    <a:pt x="19794" y="2637"/>
                    <a:pt x="19672" y="2695"/>
                  </a:cubicBezTo>
                  <a:cubicBezTo>
                    <a:pt x="19214" y="2917"/>
                    <a:pt x="19059" y="3527"/>
                    <a:pt x="19204" y="4012"/>
                  </a:cubicBezTo>
                  <a:cubicBezTo>
                    <a:pt x="19431" y="4773"/>
                    <a:pt x="20719" y="5899"/>
                    <a:pt x="21584" y="6587"/>
                  </a:cubicBezTo>
                  <a:cubicBezTo>
                    <a:pt x="20703" y="6138"/>
                    <a:pt x="19806" y="5721"/>
                    <a:pt x="18895" y="5337"/>
                  </a:cubicBezTo>
                  <a:cubicBezTo>
                    <a:pt x="18784" y="4745"/>
                    <a:pt x="18303" y="2603"/>
                    <a:pt x="17117" y="2048"/>
                  </a:cubicBezTo>
                  <a:cubicBezTo>
                    <a:pt x="16980" y="1985"/>
                    <a:pt x="16826" y="1948"/>
                    <a:pt x="16674" y="1948"/>
                  </a:cubicBezTo>
                  <a:cubicBezTo>
                    <a:pt x="16528" y="1948"/>
                    <a:pt x="16384" y="1982"/>
                    <a:pt x="16261" y="2061"/>
                  </a:cubicBezTo>
                  <a:cubicBezTo>
                    <a:pt x="15906" y="2286"/>
                    <a:pt x="15839" y="2802"/>
                    <a:pt x="16005" y="3186"/>
                  </a:cubicBezTo>
                  <a:cubicBezTo>
                    <a:pt x="16258" y="3773"/>
                    <a:pt x="17369" y="4544"/>
                    <a:pt x="18144" y="5030"/>
                  </a:cubicBezTo>
                  <a:cubicBezTo>
                    <a:pt x="17751" y="4872"/>
                    <a:pt x="17356" y="4722"/>
                    <a:pt x="16960" y="4578"/>
                  </a:cubicBezTo>
                  <a:cubicBezTo>
                    <a:pt x="16503" y="4413"/>
                    <a:pt x="16044" y="4255"/>
                    <a:pt x="15582" y="4105"/>
                  </a:cubicBezTo>
                  <a:cubicBezTo>
                    <a:pt x="15394" y="3487"/>
                    <a:pt x="14661" y="1322"/>
                    <a:pt x="13505" y="781"/>
                  </a:cubicBezTo>
                  <a:cubicBezTo>
                    <a:pt x="13372" y="719"/>
                    <a:pt x="13221" y="683"/>
                    <a:pt x="13073" y="683"/>
                  </a:cubicBezTo>
                  <a:cubicBezTo>
                    <a:pt x="12930" y="683"/>
                    <a:pt x="12788" y="717"/>
                    <a:pt x="12667" y="794"/>
                  </a:cubicBezTo>
                  <a:cubicBezTo>
                    <a:pt x="12320" y="1014"/>
                    <a:pt x="12254" y="1519"/>
                    <a:pt x="12417" y="1895"/>
                  </a:cubicBezTo>
                  <a:cubicBezTo>
                    <a:pt x="12739" y="2644"/>
                    <a:pt x="13696" y="3262"/>
                    <a:pt x="14873" y="3883"/>
                  </a:cubicBezTo>
                  <a:cubicBezTo>
                    <a:pt x="13911" y="3591"/>
                    <a:pt x="12941" y="3335"/>
                    <a:pt x="11964" y="3115"/>
                  </a:cubicBezTo>
                  <a:cubicBezTo>
                    <a:pt x="11898" y="2873"/>
                    <a:pt x="11684" y="2261"/>
                    <a:pt x="11012" y="984"/>
                  </a:cubicBezTo>
                  <a:cubicBezTo>
                    <a:pt x="10638" y="274"/>
                    <a:pt x="10177" y="86"/>
                    <a:pt x="9809" y="86"/>
                  </a:cubicBezTo>
                  <a:cubicBezTo>
                    <a:pt x="9535" y="86"/>
                    <a:pt x="9313" y="190"/>
                    <a:pt x="9215" y="260"/>
                  </a:cubicBezTo>
                  <a:cubicBezTo>
                    <a:pt x="8826" y="536"/>
                    <a:pt x="8673" y="1280"/>
                    <a:pt x="9618" y="2057"/>
                  </a:cubicBezTo>
                  <a:cubicBezTo>
                    <a:pt x="10106" y="2458"/>
                    <a:pt x="10611" y="2733"/>
                    <a:pt x="11030" y="2916"/>
                  </a:cubicBezTo>
                  <a:cubicBezTo>
                    <a:pt x="10647" y="2838"/>
                    <a:pt x="10266" y="2768"/>
                    <a:pt x="9883" y="2703"/>
                  </a:cubicBezTo>
                  <a:cubicBezTo>
                    <a:pt x="9687" y="2668"/>
                    <a:pt x="9490" y="2636"/>
                    <a:pt x="9295" y="2606"/>
                  </a:cubicBezTo>
                  <a:cubicBezTo>
                    <a:pt x="8913" y="2074"/>
                    <a:pt x="7498" y="215"/>
                    <a:pt x="6248" y="14"/>
                  </a:cubicBezTo>
                  <a:cubicBezTo>
                    <a:pt x="6193" y="6"/>
                    <a:pt x="6136" y="1"/>
                    <a:pt x="6079"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4"/>
            <p:cNvSpPr/>
            <p:nvPr/>
          </p:nvSpPr>
          <p:spPr>
            <a:xfrm>
              <a:off x="5150425" y="4209475"/>
              <a:ext cx="282650" cy="250200"/>
            </a:xfrm>
            <a:custGeom>
              <a:avLst/>
              <a:gdLst/>
              <a:ahLst/>
              <a:cxnLst/>
              <a:rect l="l" t="t" r="r" b="b"/>
              <a:pathLst>
                <a:path w="11306" h="10008" extrusionOk="0">
                  <a:moveTo>
                    <a:pt x="8138" y="1"/>
                  </a:moveTo>
                  <a:cubicBezTo>
                    <a:pt x="8092" y="1"/>
                    <a:pt x="8045" y="13"/>
                    <a:pt x="8003" y="38"/>
                  </a:cubicBezTo>
                  <a:lnTo>
                    <a:pt x="168" y="4682"/>
                  </a:lnTo>
                  <a:cubicBezTo>
                    <a:pt x="42" y="4758"/>
                    <a:pt x="0" y="4920"/>
                    <a:pt x="75" y="5047"/>
                  </a:cubicBezTo>
                  <a:lnTo>
                    <a:pt x="2940" y="9879"/>
                  </a:lnTo>
                  <a:lnTo>
                    <a:pt x="2939" y="9878"/>
                  </a:lnTo>
                  <a:lnTo>
                    <a:pt x="2939" y="9878"/>
                  </a:lnTo>
                  <a:cubicBezTo>
                    <a:pt x="2989" y="9961"/>
                    <a:pt x="3077" y="10008"/>
                    <a:pt x="3168" y="10008"/>
                  </a:cubicBezTo>
                  <a:cubicBezTo>
                    <a:pt x="3214" y="10008"/>
                    <a:pt x="3261" y="9996"/>
                    <a:pt x="3303" y="9971"/>
                  </a:cubicBezTo>
                  <a:lnTo>
                    <a:pt x="11138" y="5326"/>
                  </a:lnTo>
                  <a:cubicBezTo>
                    <a:pt x="11263" y="5251"/>
                    <a:pt x="11306" y="5088"/>
                    <a:pt x="11230" y="4962"/>
                  </a:cubicBezTo>
                  <a:lnTo>
                    <a:pt x="8366" y="131"/>
                  </a:lnTo>
                  <a:cubicBezTo>
                    <a:pt x="8317" y="47"/>
                    <a:pt x="8229" y="1"/>
                    <a:pt x="8138"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4"/>
            <p:cNvSpPr/>
            <p:nvPr/>
          </p:nvSpPr>
          <p:spPr>
            <a:xfrm>
              <a:off x="5157325" y="4221300"/>
              <a:ext cx="220000" cy="144400"/>
            </a:xfrm>
            <a:custGeom>
              <a:avLst/>
              <a:gdLst/>
              <a:ahLst/>
              <a:cxnLst/>
              <a:rect l="l" t="t" r="r" b="b"/>
              <a:pathLst>
                <a:path w="8800" h="5776" extrusionOk="0">
                  <a:moveTo>
                    <a:pt x="8290" y="0"/>
                  </a:moveTo>
                  <a:lnTo>
                    <a:pt x="1" y="4916"/>
                  </a:lnTo>
                  <a:lnTo>
                    <a:pt x="510" y="5775"/>
                  </a:lnTo>
                  <a:lnTo>
                    <a:pt x="8799" y="860"/>
                  </a:lnTo>
                  <a:lnTo>
                    <a:pt x="8290"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4"/>
            <p:cNvSpPr/>
            <p:nvPr/>
          </p:nvSpPr>
          <p:spPr>
            <a:xfrm>
              <a:off x="5187950" y="4263200"/>
              <a:ext cx="196900" cy="130500"/>
            </a:xfrm>
            <a:custGeom>
              <a:avLst/>
              <a:gdLst/>
              <a:ahLst/>
              <a:cxnLst/>
              <a:rect l="l" t="t" r="r" b="b"/>
              <a:pathLst>
                <a:path w="7876" h="5220" extrusionOk="0">
                  <a:moveTo>
                    <a:pt x="7371" y="0"/>
                  </a:moveTo>
                  <a:lnTo>
                    <a:pt x="0" y="4370"/>
                  </a:lnTo>
                  <a:lnTo>
                    <a:pt x="504" y="5219"/>
                  </a:lnTo>
                  <a:lnTo>
                    <a:pt x="7875" y="850"/>
                  </a:lnTo>
                  <a:lnTo>
                    <a:pt x="7371" y="0"/>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4"/>
            <p:cNvSpPr/>
            <p:nvPr/>
          </p:nvSpPr>
          <p:spPr>
            <a:xfrm>
              <a:off x="5187975" y="4286250"/>
              <a:ext cx="157975" cy="107450"/>
            </a:xfrm>
            <a:custGeom>
              <a:avLst/>
              <a:gdLst/>
              <a:ahLst/>
              <a:cxnLst/>
              <a:rect l="l" t="t" r="r" b="b"/>
              <a:pathLst>
                <a:path w="6319" h="4298" extrusionOk="0">
                  <a:moveTo>
                    <a:pt x="5816" y="1"/>
                  </a:moveTo>
                  <a:lnTo>
                    <a:pt x="0" y="3448"/>
                  </a:lnTo>
                  <a:lnTo>
                    <a:pt x="503" y="4297"/>
                  </a:lnTo>
                  <a:lnTo>
                    <a:pt x="6319" y="851"/>
                  </a:lnTo>
                  <a:lnTo>
                    <a:pt x="58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4"/>
            <p:cNvSpPr/>
            <p:nvPr/>
          </p:nvSpPr>
          <p:spPr>
            <a:xfrm>
              <a:off x="5230050" y="4311675"/>
              <a:ext cx="168675" cy="113025"/>
            </a:xfrm>
            <a:custGeom>
              <a:avLst/>
              <a:gdLst/>
              <a:ahLst/>
              <a:cxnLst/>
              <a:rect l="l" t="t" r="r" b="b"/>
              <a:pathLst>
                <a:path w="6747" h="4521" extrusionOk="0">
                  <a:moveTo>
                    <a:pt x="5996" y="1"/>
                  </a:moveTo>
                  <a:cubicBezTo>
                    <a:pt x="5874" y="1"/>
                    <a:pt x="5750" y="33"/>
                    <a:pt x="5638" y="100"/>
                  </a:cubicBezTo>
                  <a:cubicBezTo>
                    <a:pt x="5393" y="244"/>
                    <a:pt x="5260" y="523"/>
                    <a:pt x="5300" y="804"/>
                  </a:cubicBezTo>
                  <a:cubicBezTo>
                    <a:pt x="5341" y="1086"/>
                    <a:pt x="5547" y="1315"/>
                    <a:pt x="5823" y="1385"/>
                  </a:cubicBezTo>
                  <a:cubicBezTo>
                    <a:pt x="5881" y="1400"/>
                    <a:pt x="5939" y="1407"/>
                    <a:pt x="5997" y="1407"/>
                  </a:cubicBezTo>
                  <a:cubicBezTo>
                    <a:pt x="6215" y="1407"/>
                    <a:pt x="6425" y="1305"/>
                    <a:pt x="6559" y="1125"/>
                  </a:cubicBezTo>
                  <a:cubicBezTo>
                    <a:pt x="6730" y="898"/>
                    <a:pt x="6746" y="590"/>
                    <a:pt x="6601" y="345"/>
                  </a:cubicBezTo>
                  <a:cubicBezTo>
                    <a:pt x="6470" y="124"/>
                    <a:pt x="6236" y="1"/>
                    <a:pt x="5996" y="1"/>
                  </a:cubicBezTo>
                  <a:close/>
                  <a:moveTo>
                    <a:pt x="4359" y="1704"/>
                  </a:moveTo>
                  <a:cubicBezTo>
                    <a:pt x="4327" y="1704"/>
                    <a:pt x="4294" y="1713"/>
                    <a:pt x="4264" y="1731"/>
                  </a:cubicBezTo>
                  <a:lnTo>
                    <a:pt x="4263" y="1728"/>
                  </a:lnTo>
                  <a:lnTo>
                    <a:pt x="4263" y="1728"/>
                  </a:lnTo>
                  <a:cubicBezTo>
                    <a:pt x="4121" y="1813"/>
                    <a:pt x="4152" y="2028"/>
                    <a:pt x="4313" y="2068"/>
                  </a:cubicBezTo>
                  <a:cubicBezTo>
                    <a:pt x="4329" y="2073"/>
                    <a:pt x="4345" y="2075"/>
                    <a:pt x="4361" y="2075"/>
                  </a:cubicBezTo>
                  <a:cubicBezTo>
                    <a:pt x="4498" y="2075"/>
                    <a:pt x="4595" y="1921"/>
                    <a:pt x="4519" y="1793"/>
                  </a:cubicBezTo>
                  <a:cubicBezTo>
                    <a:pt x="4483" y="1736"/>
                    <a:pt x="4422" y="1704"/>
                    <a:pt x="4359" y="1704"/>
                  </a:cubicBezTo>
                  <a:close/>
                  <a:moveTo>
                    <a:pt x="3902" y="1975"/>
                  </a:moveTo>
                  <a:cubicBezTo>
                    <a:pt x="3869" y="1975"/>
                    <a:pt x="3836" y="1984"/>
                    <a:pt x="3805" y="2002"/>
                  </a:cubicBezTo>
                  <a:lnTo>
                    <a:pt x="3805" y="2000"/>
                  </a:lnTo>
                  <a:lnTo>
                    <a:pt x="3805" y="2000"/>
                  </a:lnTo>
                  <a:cubicBezTo>
                    <a:pt x="3664" y="2085"/>
                    <a:pt x="3695" y="2299"/>
                    <a:pt x="3855" y="2341"/>
                  </a:cubicBezTo>
                  <a:cubicBezTo>
                    <a:pt x="3871" y="2345"/>
                    <a:pt x="3887" y="2347"/>
                    <a:pt x="3902" y="2347"/>
                  </a:cubicBezTo>
                  <a:cubicBezTo>
                    <a:pt x="4040" y="2347"/>
                    <a:pt x="4138" y="2193"/>
                    <a:pt x="4061" y="2064"/>
                  </a:cubicBezTo>
                  <a:cubicBezTo>
                    <a:pt x="4026" y="2007"/>
                    <a:pt x="3964" y="1975"/>
                    <a:pt x="3902" y="1975"/>
                  </a:cubicBezTo>
                  <a:close/>
                  <a:moveTo>
                    <a:pt x="3444" y="2247"/>
                  </a:moveTo>
                  <a:cubicBezTo>
                    <a:pt x="3411" y="2247"/>
                    <a:pt x="3378" y="2255"/>
                    <a:pt x="3348" y="2273"/>
                  </a:cubicBezTo>
                  <a:lnTo>
                    <a:pt x="3348" y="2271"/>
                  </a:lnTo>
                  <a:lnTo>
                    <a:pt x="3348" y="2271"/>
                  </a:lnTo>
                  <a:cubicBezTo>
                    <a:pt x="3205" y="2356"/>
                    <a:pt x="3236" y="2571"/>
                    <a:pt x="3398" y="2612"/>
                  </a:cubicBezTo>
                  <a:cubicBezTo>
                    <a:pt x="3414" y="2616"/>
                    <a:pt x="3430" y="2618"/>
                    <a:pt x="3446" y="2618"/>
                  </a:cubicBezTo>
                  <a:cubicBezTo>
                    <a:pt x="3582" y="2618"/>
                    <a:pt x="3679" y="2465"/>
                    <a:pt x="3603" y="2336"/>
                  </a:cubicBezTo>
                  <a:cubicBezTo>
                    <a:pt x="3568" y="2279"/>
                    <a:pt x="3507" y="2247"/>
                    <a:pt x="3444" y="2247"/>
                  </a:cubicBezTo>
                  <a:close/>
                  <a:moveTo>
                    <a:pt x="2986" y="2519"/>
                  </a:moveTo>
                  <a:cubicBezTo>
                    <a:pt x="2953" y="2519"/>
                    <a:pt x="2920" y="2527"/>
                    <a:pt x="2890" y="2546"/>
                  </a:cubicBezTo>
                  <a:lnTo>
                    <a:pt x="2890" y="2543"/>
                  </a:lnTo>
                  <a:lnTo>
                    <a:pt x="2890" y="2543"/>
                  </a:lnTo>
                  <a:cubicBezTo>
                    <a:pt x="2748" y="2628"/>
                    <a:pt x="2779" y="2843"/>
                    <a:pt x="2939" y="2884"/>
                  </a:cubicBezTo>
                  <a:cubicBezTo>
                    <a:pt x="2955" y="2888"/>
                    <a:pt x="2971" y="2890"/>
                    <a:pt x="2986" y="2890"/>
                  </a:cubicBezTo>
                  <a:cubicBezTo>
                    <a:pt x="3124" y="2890"/>
                    <a:pt x="3221" y="2736"/>
                    <a:pt x="3145" y="2608"/>
                  </a:cubicBezTo>
                  <a:cubicBezTo>
                    <a:pt x="3110" y="2551"/>
                    <a:pt x="3049" y="2519"/>
                    <a:pt x="2986" y="2519"/>
                  </a:cubicBezTo>
                  <a:close/>
                  <a:moveTo>
                    <a:pt x="2528" y="2790"/>
                  </a:moveTo>
                  <a:cubicBezTo>
                    <a:pt x="2496" y="2790"/>
                    <a:pt x="2463" y="2799"/>
                    <a:pt x="2433" y="2817"/>
                  </a:cubicBezTo>
                  <a:lnTo>
                    <a:pt x="2432" y="2815"/>
                  </a:lnTo>
                  <a:lnTo>
                    <a:pt x="2432" y="2815"/>
                  </a:lnTo>
                  <a:cubicBezTo>
                    <a:pt x="2290" y="2900"/>
                    <a:pt x="2321" y="3115"/>
                    <a:pt x="2482" y="3155"/>
                  </a:cubicBezTo>
                  <a:cubicBezTo>
                    <a:pt x="2498" y="3159"/>
                    <a:pt x="2513" y="3161"/>
                    <a:pt x="2529" y="3161"/>
                  </a:cubicBezTo>
                  <a:cubicBezTo>
                    <a:pt x="2666" y="3161"/>
                    <a:pt x="2764" y="3008"/>
                    <a:pt x="2688" y="2880"/>
                  </a:cubicBezTo>
                  <a:cubicBezTo>
                    <a:pt x="2652" y="2822"/>
                    <a:pt x="2591" y="2790"/>
                    <a:pt x="2528" y="2790"/>
                  </a:cubicBezTo>
                  <a:close/>
                  <a:moveTo>
                    <a:pt x="2069" y="3062"/>
                  </a:moveTo>
                  <a:cubicBezTo>
                    <a:pt x="2037" y="3062"/>
                    <a:pt x="2004" y="3070"/>
                    <a:pt x="1974" y="3088"/>
                  </a:cubicBezTo>
                  <a:lnTo>
                    <a:pt x="1974" y="3087"/>
                  </a:lnTo>
                  <a:lnTo>
                    <a:pt x="1974" y="3087"/>
                  </a:lnTo>
                  <a:cubicBezTo>
                    <a:pt x="1831" y="3172"/>
                    <a:pt x="1863" y="3386"/>
                    <a:pt x="2024" y="3427"/>
                  </a:cubicBezTo>
                  <a:cubicBezTo>
                    <a:pt x="2040" y="3432"/>
                    <a:pt x="2056" y="3433"/>
                    <a:pt x="2071" y="3433"/>
                  </a:cubicBezTo>
                  <a:cubicBezTo>
                    <a:pt x="2208" y="3433"/>
                    <a:pt x="2306" y="3280"/>
                    <a:pt x="2229" y="3151"/>
                  </a:cubicBezTo>
                  <a:cubicBezTo>
                    <a:pt x="2194" y="3094"/>
                    <a:pt x="2133" y="3062"/>
                    <a:pt x="2069" y="3062"/>
                  </a:cubicBezTo>
                  <a:close/>
                  <a:moveTo>
                    <a:pt x="1612" y="3333"/>
                  </a:moveTo>
                  <a:cubicBezTo>
                    <a:pt x="1579" y="3333"/>
                    <a:pt x="1547" y="3341"/>
                    <a:pt x="1517" y="3359"/>
                  </a:cubicBezTo>
                  <a:lnTo>
                    <a:pt x="1517" y="3358"/>
                  </a:lnTo>
                  <a:lnTo>
                    <a:pt x="1517" y="3358"/>
                  </a:lnTo>
                  <a:cubicBezTo>
                    <a:pt x="1374" y="3443"/>
                    <a:pt x="1405" y="3658"/>
                    <a:pt x="1565" y="3699"/>
                  </a:cubicBezTo>
                  <a:cubicBezTo>
                    <a:pt x="1582" y="3703"/>
                    <a:pt x="1597" y="3705"/>
                    <a:pt x="1613" y="3705"/>
                  </a:cubicBezTo>
                  <a:cubicBezTo>
                    <a:pt x="1751" y="3705"/>
                    <a:pt x="1848" y="3551"/>
                    <a:pt x="1771" y="3423"/>
                  </a:cubicBezTo>
                  <a:cubicBezTo>
                    <a:pt x="1737" y="3365"/>
                    <a:pt x="1675" y="3333"/>
                    <a:pt x="1612" y="3333"/>
                  </a:cubicBezTo>
                  <a:close/>
                  <a:moveTo>
                    <a:pt x="1154" y="3604"/>
                  </a:moveTo>
                  <a:cubicBezTo>
                    <a:pt x="1122" y="3604"/>
                    <a:pt x="1089" y="3613"/>
                    <a:pt x="1059" y="3630"/>
                  </a:cubicBezTo>
                  <a:lnTo>
                    <a:pt x="1058" y="3630"/>
                  </a:lnTo>
                  <a:cubicBezTo>
                    <a:pt x="916" y="3715"/>
                    <a:pt x="947" y="3930"/>
                    <a:pt x="1108" y="3971"/>
                  </a:cubicBezTo>
                  <a:cubicBezTo>
                    <a:pt x="1124" y="3975"/>
                    <a:pt x="1140" y="3977"/>
                    <a:pt x="1155" y="3977"/>
                  </a:cubicBezTo>
                  <a:cubicBezTo>
                    <a:pt x="1293" y="3977"/>
                    <a:pt x="1390" y="3823"/>
                    <a:pt x="1314" y="3695"/>
                  </a:cubicBezTo>
                  <a:cubicBezTo>
                    <a:pt x="1279" y="3636"/>
                    <a:pt x="1217" y="3604"/>
                    <a:pt x="1154" y="3604"/>
                  </a:cubicBezTo>
                  <a:close/>
                  <a:moveTo>
                    <a:pt x="696" y="3876"/>
                  </a:moveTo>
                  <a:cubicBezTo>
                    <a:pt x="663" y="3876"/>
                    <a:pt x="631" y="3885"/>
                    <a:pt x="601" y="3903"/>
                  </a:cubicBezTo>
                  <a:lnTo>
                    <a:pt x="601" y="3902"/>
                  </a:lnTo>
                  <a:lnTo>
                    <a:pt x="601" y="3902"/>
                  </a:lnTo>
                  <a:cubicBezTo>
                    <a:pt x="458" y="3986"/>
                    <a:pt x="490" y="4202"/>
                    <a:pt x="650" y="4242"/>
                  </a:cubicBezTo>
                  <a:cubicBezTo>
                    <a:pt x="667" y="4246"/>
                    <a:pt x="683" y="4248"/>
                    <a:pt x="698" y="4248"/>
                  </a:cubicBezTo>
                  <a:cubicBezTo>
                    <a:pt x="835" y="4248"/>
                    <a:pt x="933" y="4095"/>
                    <a:pt x="856" y="3967"/>
                  </a:cubicBezTo>
                  <a:cubicBezTo>
                    <a:pt x="821" y="3909"/>
                    <a:pt x="759" y="3876"/>
                    <a:pt x="696" y="3876"/>
                  </a:cubicBezTo>
                  <a:close/>
                  <a:moveTo>
                    <a:pt x="238" y="4147"/>
                  </a:moveTo>
                  <a:cubicBezTo>
                    <a:pt x="206" y="4147"/>
                    <a:pt x="173" y="4156"/>
                    <a:pt x="143" y="4174"/>
                  </a:cubicBezTo>
                  <a:cubicBezTo>
                    <a:pt x="0" y="4259"/>
                    <a:pt x="31" y="4473"/>
                    <a:pt x="193" y="4514"/>
                  </a:cubicBezTo>
                  <a:cubicBezTo>
                    <a:pt x="209" y="4518"/>
                    <a:pt x="225" y="4520"/>
                    <a:pt x="240" y="4520"/>
                  </a:cubicBezTo>
                  <a:cubicBezTo>
                    <a:pt x="377" y="4520"/>
                    <a:pt x="474" y="4367"/>
                    <a:pt x="398" y="4238"/>
                  </a:cubicBezTo>
                  <a:cubicBezTo>
                    <a:pt x="363" y="4180"/>
                    <a:pt x="301" y="4147"/>
                    <a:pt x="238" y="4147"/>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4"/>
            <p:cNvSpPr/>
            <p:nvPr/>
          </p:nvSpPr>
          <p:spPr>
            <a:xfrm>
              <a:off x="5183100" y="4364450"/>
              <a:ext cx="258525" cy="169925"/>
            </a:xfrm>
            <a:custGeom>
              <a:avLst/>
              <a:gdLst/>
              <a:ahLst/>
              <a:cxnLst/>
              <a:rect l="l" t="t" r="r" b="b"/>
              <a:pathLst>
                <a:path w="10341" h="6797" extrusionOk="0">
                  <a:moveTo>
                    <a:pt x="9845" y="1"/>
                  </a:moveTo>
                  <a:cubicBezTo>
                    <a:pt x="9842" y="1"/>
                    <a:pt x="9839" y="1"/>
                    <a:pt x="9835" y="1"/>
                  </a:cubicBezTo>
                  <a:lnTo>
                    <a:pt x="274" y="343"/>
                  </a:lnTo>
                  <a:cubicBezTo>
                    <a:pt x="121" y="349"/>
                    <a:pt x="1" y="478"/>
                    <a:pt x="6" y="632"/>
                  </a:cubicBezTo>
                  <a:lnTo>
                    <a:pt x="217" y="6527"/>
                  </a:lnTo>
                  <a:cubicBezTo>
                    <a:pt x="222" y="6678"/>
                    <a:pt x="346" y="6797"/>
                    <a:pt x="496" y="6797"/>
                  </a:cubicBezTo>
                  <a:cubicBezTo>
                    <a:pt x="499" y="6797"/>
                    <a:pt x="503" y="6797"/>
                    <a:pt x="506" y="6796"/>
                  </a:cubicBezTo>
                  <a:lnTo>
                    <a:pt x="10066" y="6454"/>
                  </a:lnTo>
                  <a:cubicBezTo>
                    <a:pt x="10220" y="6448"/>
                    <a:pt x="10341" y="6319"/>
                    <a:pt x="10334" y="6165"/>
                  </a:cubicBezTo>
                  <a:lnTo>
                    <a:pt x="10123" y="269"/>
                  </a:lnTo>
                  <a:cubicBezTo>
                    <a:pt x="10118" y="119"/>
                    <a:pt x="9994" y="1"/>
                    <a:pt x="9845" y="1"/>
                  </a:cubicBezTo>
                  <a:close/>
                </a:path>
              </a:pathLst>
            </a:custGeom>
            <a:solidFill>
              <a:srgbClr val="091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4"/>
            <p:cNvSpPr/>
            <p:nvPr/>
          </p:nvSpPr>
          <p:spPr>
            <a:xfrm>
              <a:off x="5183850" y="4382600"/>
              <a:ext cx="253900" cy="35325"/>
            </a:xfrm>
            <a:custGeom>
              <a:avLst/>
              <a:gdLst/>
              <a:ahLst/>
              <a:cxnLst/>
              <a:rect l="l" t="t" r="r" b="b"/>
              <a:pathLst>
                <a:path w="10156" h="1413" extrusionOk="0">
                  <a:moveTo>
                    <a:pt x="10118" y="0"/>
                  </a:moveTo>
                  <a:lnTo>
                    <a:pt x="1" y="363"/>
                  </a:lnTo>
                  <a:lnTo>
                    <a:pt x="38" y="1412"/>
                  </a:lnTo>
                  <a:lnTo>
                    <a:pt x="10155" y="1050"/>
                  </a:lnTo>
                  <a:lnTo>
                    <a:pt x="10118" y="0"/>
                  </a:ln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4"/>
            <p:cNvSpPr/>
            <p:nvPr/>
          </p:nvSpPr>
          <p:spPr>
            <a:xfrm>
              <a:off x="5197675" y="4423875"/>
              <a:ext cx="5125" cy="34125"/>
            </a:xfrm>
            <a:custGeom>
              <a:avLst/>
              <a:gdLst/>
              <a:ahLst/>
              <a:cxnLst/>
              <a:rect l="l" t="t" r="r" b="b"/>
              <a:pathLst>
                <a:path w="205" h="1365" extrusionOk="0">
                  <a:moveTo>
                    <a:pt x="0" y="0"/>
                  </a:moveTo>
                  <a:lnTo>
                    <a:pt x="0"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4"/>
            <p:cNvSpPr/>
            <p:nvPr/>
          </p:nvSpPr>
          <p:spPr>
            <a:xfrm>
              <a:off x="5202775" y="4423875"/>
              <a:ext cx="5100" cy="34125"/>
            </a:xfrm>
            <a:custGeom>
              <a:avLst/>
              <a:gdLst/>
              <a:ahLst/>
              <a:cxnLst/>
              <a:rect l="l" t="t" r="r" b="b"/>
              <a:pathLst>
                <a:path w="204"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4"/>
            <p:cNvSpPr/>
            <p:nvPr/>
          </p:nvSpPr>
          <p:spPr>
            <a:xfrm>
              <a:off x="5207850" y="4423875"/>
              <a:ext cx="5100" cy="34125"/>
            </a:xfrm>
            <a:custGeom>
              <a:avLst/>
              <a:gdLst/>
              <a:ahLst/>
              <a:cxnLst/>
              <a:rect l="l" t="t" r="r" b="b"/>
              <a:pathLst>
                <a:path w="204"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4"/>
            <p:cNvSpPr/>
            <p:nvPr/>
          </p:nvSpPr>
          <p:spPr>
            <a:xfrm>
              <a:off x="5212950" y="4423875"/>
              <a:ext cx="5075" cy="34125"/>
            </a:xfrm>
            <a:custGeom>
              <a:avLst/>
              <a:gdLst/>
              <a:ahLst/>
              <a:cxnLst/>
              <a:rect l="l" t="t" r="r" b="b"/>
              <a:pathLst>
                <a:path w="203"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4"/>
            <p:cNvSpPr/>
            <p:nvPr/>
          </p:nvSpPr>
          <p:spPr>
            <a:xfrm>
              <a:off x="5218000" y="4423875"/>
              <a:ext cx="5100" cy="34125"/>
            </a:xfrm>
            <a:custGeom>
              <a:avLst/>
              <a:gdLst/>
              <a:ahLst/>
              <a:cxnLst/>
              <a:rect l="l" t="t" r="r" b="b"/>
              <a:pathLst>
                <a:path w="204" h="1365" extrusionOk="0">
                  <a:moveTo>
                    <a:pt x="1" y="0"/>
                  </a:moveTo>
                  <a:lnTo>
                    <a:pt x="1"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4"/>
            <p:cNvSpPr/>
            <p:nvPr/>
          </p:nvSpPr>
          <p:spPr>
            <a:xfrm>
              <a:off x="5223075" y="4423875"/>
              <a:ext cx="5125" cy="34125"/>
            </a:xfrm>
            <a:custGeom>
              <a:avLst/>
              <a:gdLst/>
              <a:ahLst/>
              <a:cxnLst/>
              <a:rect l="l" t="t" r="r" b="b"/>
              <a:pathLst>
                <a:path w="205" h="1365" extrusionOk="0">
                  <a:moveTo>
                    <a:pt x="1" y="0"/>
                  </a:moveTo>
                  <a:lnTo>
                    <a:pt x="1" y="1365"/>
                  </a:lnTo>
                  <a:lnTo>
                    <a:pt x="205" y="1365"/>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4"/>
            <p:cNvSpPr/>
            <p:nvPr/>
          </p:nvSpPr>
          <p:spPr>
            <a:xfrm>
              <a:off x="5228175" y="4423875"/>
              <a:ext cx="5100" cy="34125"/>
            </a:xfrm>
            <a:custGeom>
              <a:avLst/>
              <a:gdLst/>
              <a:ahLst/>
              <a:cxnLst/>
              <a:rect l="l" t="t" r="r" b="b"/>
              <a:pathLst>
                <a:path w="204" h="1365" extrusionOk="0">
                  <a:moveTo>
                    <a:pt x="1" y="0"/>
                  </a:moveTo>
                  <a:lnTo>
                    <a:pt x="1"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4"/>
            <p:cNvSpPr/>
            <p:nvPr/>
          </p:nvSpPr>
          <p:spPr>
            <a:xfrm>
              <a:off x="5233250" y="4423875"/>
              <a:ext cx="5100" cy="34125"/>
            </a:xfrm>
            <a:custGeom>
              <a:avLst/>
              <a:gdLst/>
              <a:ahLst/>
              <a:cxnLst/>
              <a:rect l="l" t="t" r="r" b="b"/>
              <a:pathLst>
                <a:path w="204" h="1365" extrusionOk="0">
                  <a:moveTo>
                    <a:pt x="1" y="0"/>
                  </a:moveTo>
                  <a:lnTo>
                    <a:pt x="1"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4"/>
            <p:cNvSpPr/>
            <p:nvPr/>
          </p:nvSpPr>
          <p:spPr>
            <a:xfrm>
              <a:off x="5238325" y="4423875"/>
              <a:ext cx="5125" cy="34125"/>
            </a:xfrm>
            <a:custGeom>
              <a:avLst/>
              <a:gdLst/>
              <a:ahLst/>
              <a:cxnLst/>
              <a:rect l="l" t="t" r="r" b="b"/>
              <a:pathLst>
                <a:path w="205" h="1365" extrusionOk="0">
                  <a:moveTo>
                    <a:pt x="1" y="0"/>
                  </a:moveTo>
                  <a:lnTo>
                    <a:pt x="1"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4"/>
            <p:cNvSpPr/>
            <p:nvPr/>
          </p:nvSpPr>
          <p:spPr>
            <a:xfrm>
              <a:off x="5243425" y="4423875"/>
              <a:ext cx="5100" cy="34125"/>
            </a:xfrm>
            <a:custGeom>
              <a:avLst/>
              <a:gdLst/>
              <a:ahLst/>
              <a:cxnLst/>
              <a:rect l="l" t="t" r="r" b="b"/>
              <a:pathLst>
                <a:path w="204"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4"/>
            <p:cNvSpPr/>
            <p:nvPr/>
          </p:nvSpPr>
          <p:spPr>
            <a:xfrm>
              <a:off x="5248500" y="4423875"/>
              <a:ext cx="5125" cy="34125"/>
            </a:xfrm>
            <a:custGeom>
              <a:avLst/>
              <a:gdLst/>
              <a:ahLst/>
              <a:cxnLst/>
              <a:rect l="l" t="t" r="r" b="b"/>
              <a:pathLst>
                <a:path w="205" h="1365" extrusionOk="0">
                  <a:moveTo>
                    <a:pt x="0" y="0"/>
                  </a:moveTo>
                  <a:lnTo>
                    <a:pt x="0"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4"/>
            <p:cNvSpPr/>
            <p:nvPr/>
          </p:nvSpPr>
          <p:spPr>
            <a:xfrm>
              <a:off x="5253600" y="4423875"/>
              <a:ext cx="5100" cy="34125"/>
            </a:xfrm>
            <a:custGeom>
              <a:avLst/>
              <a:gdLst/>
              <a:ahLst/>
              <a:cxnLst/>
              <a:rect l="l" t="t" r="r" b="b"/>
              <a:pathLst>
                <a:path w="204"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4"/>
            <p:cNvSpPr/>
            <p:nvPr/>
          </p:nvSpPr>
          <p:spPr>
            <a:xfrm>
              <a:off x="5258675" y="4423875"/>
              <a:ext cx="5125" cy="34125"/>
            </a:xfrm>
            <a:custGeom>
              <a:avLst/>
              <a:gdLst/>
              <a:ahLst/>
              <a:cxnLst/>
              <a:rect l="l" t="t" r="r" b="b"/>
              <a:pathLst>
                <a:path w="205" h="1365" extrusionOk="0">
                  <a:moveTo>
                    <a:pt x="0" y="0"/>
                  </a:moveTo>
                  <a:lnTo>
                    <a:pt x="0"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4"/>
            <p:cNvSpPr/>
            <p:nvPr/>
          </p:nvSpPr>
          <p:spPr>
            <a:xfrm>
              <a:off x="5263775" y="4423875"/>
              <a:ext cx="5075" cy="34125"/>
            </a:xfrm>
            <a:custGeom>
              <a:avLst/>
              <a:gdLst/>
              <a:ahLst/>
              <a:cxnLst/>
              <a:rect l="l" t="t" r="r" b="b"/>
              <a:pathLst>
                <a:path w="203"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4"/>
            <p:cNvSpPr/>
            <p:nvPr/>
          </p:nvSpPr>
          <p:spPr>
            <a:xfrm>
              <a:off x="5268825" y="4423875"/>
              <a:ext cx="5100" cy="34125"/>
            </a:xfrm>
            <a:custGeom>
              <a:avLst/>
              <a:gdLst/>
              <a:ahLst/>
              <a:cxnLst/>
              <a:rect l="l" t="t" r="r" b="b"/>
              <a:pathLst>
                <a:path w="204" h="1365" extrusionOk="0">
                  <a:moveTo>
                    <a:pt x="1" y="0"/>
                  </a:moveTo>
                  <a:lnTo>
                    <a:pt x="1"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4"/>
            <p:cNvSpPr/>
            <p:nvPr/>
          </p:nvSpPr>
          <p:spPr>
            <a:xfrm>
              <a:off x="5273900" y="4423875"/>
              <a:ext cx="5125" cy="34125"/>
            </a:xfrm>
            <a:custGeom>
              <a:avLst/>
              <a:gdLst/>
              <a:ahLst/>
              <a:cxnLst/>
              <a:rect l="l" t="t" r="r" b="b"/>
              <a:pathLst>
                <a:path w="205" h="1365" extrusionOk="0">
                  <a:moveTo>
                    <a:pt x="1" y="0"/>
                  </a:moveTo>
                  <a:lnTo>
                    <a:pt x="1" y="1365"/>
                  </a:lnTo>
                  <a:lnTo>
                    <a:pt x="205" y="1365"/>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4"/>
            <p:cNvSpPr/>
            <p:nvPr/>
          </p:nvSpPr>
          <p:spPr>
            <a:xfrm>
              <a:off x="5279000" y="4423875"/>
              <a:ext cx="5100" cy="34125"/>
            </a:xfrm>
            <a:custGeom>
              <a:avLst/>
              <a:gdLst/>
              <a:ahLst/>
              <a:cxnLst/>
              <a:rect l="l" t="t" r="r" b="b"/>
              <a:pathLst>
                <a:path w="204" h="1365" extrusionOk="0">
                  <a:moveTo>
                    <a:pt x="1" y="0"/>
                  </a:moveTo>
                  <a:lnTo>
                    <a:pt x="1"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4"/>
            <p:cNvSpPr/>
            <p:nvPr/>
          </p:nvSpPr>
          <p:spPr>
            <a:xfrm>
              <a:off x="5284075" y="4423875"/>
              <a:ext cx="5125" cy="34125"/>
            </a:xfrm>
            <a:custGeom>
              <a:avLst/>
              <a:gdLst/>
              <a:ahLst/>
              <a:cxnLst/>
              <a:rect l="l" t="t" r="r" b="b"/>
              <a:pathLst>
                <a:path w="205" h="1365" extrusionOk="0">
                  <a:moveTo>
                    <a:pt x="1" y="0"/>
                  </a:moveTo>
                  <a:lnTo>
                    <a:pt x="1" y="1365"/>
                  </a:lnTo>
                  <a:lnTo>
                    <a:pt x="205" y="1365"/>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4"/>
            <p:cNvSpPr/>
            <p:nvPr/>
          </p:nvSpPr>
          <p:spPr>
            <a:xfrm>
              <a:off x="5289175" y="4423875"/>
              <a:ext cx="5100" cy="34125"/>
            </a:xfrm>
            <a:custGeom>
              <a:avLst/>
              <a:gdLst/>
              <a:ahLst/>
              <a:cxnLst/>
              <a:rect l="l" t="t" r="r" b="b"/>
              <a:pathLst>
                <a:path w="204" h="1365" extrusionOk="0">
                  <a:moveTo>
                    <a:pt x="1" y="0"/>
                  </a:moveTo>
                  <a:lnTo>
                    <a:pt x="1"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4"/>
            <p:cNvSpPr/>
            <p:nvPr/>
          </p:nvSpPr>
          <p:spPr>
            <a:xfrm>
              <a:off x="5294250" y="4423875"/>
              <a:ext cx="5100" cy="34125"/>
            </a:xfrm>
            <a:custGeom>
              <a:avLst/>
              <a:gdLst/>
              <a:ahLst/>
              <a:cxnLst/>
              <a:rect l="l" t="t" r="r" b="b"/>
              <a:pathLst>
                <a:path w="204"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4"/>
            <p:cNvSpPr/>
            <p:nvPr/>
          </p:nvSpPr>
          <p:spPr>
            <a:xfrm>
              <a:off x="5299325" y="4423875"/>
              <a:ext cx="5125" cy="34125"/>
            </a:xfrm>
            <a:custGeom>
              <a:avLst/>
              <a:gdLst/>
              <a:ahLst/>
              <a:cxnLst/>
              <a:rect l="l" t="t" r="r" b="b"/>
              <a:pathLst>
                <a:path w="205" h="1365" extrusionOk="0">
                  <a:moveTo>
                    <a:pt x="0" y="0"/>
                  </a:moveTo>
                  <a:lnTo>
                    <a:pt x="0"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4"/>
            <p:cNvSpPr/>
            <p:nvPr/>
          </p:nvSpPr>
          <p:spPr>
            <a:xfrm>
              <a:off x="5304425" y="4423875"/>
              <a:ext cx="5100" cy="34125"/>
            </a:xfrm>
            <a:custGeom>
              <a:avLst/>
              <a:gdLst/>
              <a:ahLst/>
              <a:cxnLst/>
              <a:rect l="l" t="t" r="r" b="b"/>
              <a:pathLst>
                <a:path w="204"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4"/>
            <p:cNvSpPr/>
            <p:nvPr/>
          </p:nvSpPr>
          <p:spPr>
            <a:xfrm>
              <a:off x="5309500" y="4423875"/>
              <a:ext cx="5125" cy="34125"/>
            </a:xfrm>
            <a:custGeom>
              <a:avLst/>
              <a:gdLst/>
              <a:ahLst/>
              <a:cxnLst/>
              <a:rect l="l" t="t" r="r" b="b"/>
              <a:pathLst>
                <a:path w="205" h="1365" extrusionOk="0">
                  <a:moveTo>
                    <a:pt x="0" y="0"/>
                  </a:moveTo>
                  <a:lnTo>
                    <a:pt x="0"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4"/>
            <p:cNvSpPr/>
            <p:nvPr/>
          </p:nvSpPr>
          <p:spPr>
            <a:xfrm>
              <a:off x="5314600" y="4423875"/>
              <a:ext cx="5075" cy="34125"/>
            </a:xfrm>
            <a:custGeom>
              <a:avLst/>
              <a:gdLst/>
              <a:ahLst/>
              <a:cxnLst/>
              <a:rect l="l" t="t" r="r" b="b"/>
              <a:pathLst>
                <a:path w="203"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4"/>
            <p:cNvSpPr/>
            <p:nvPr/>
          </p:nvSpPr>
          <p:spPr>
            <a:xfrm>
              <a:off x="5319650" y="4423875"/>
              <a:ext cx="5100" cy="34125"/>
            </a:xfrm>
            <a:custGeom>
              <a:avLst/>
              <a:gdLst/>
              <a:ahLst/>
              <a:cxnLst/>
              <a:rect l="l" t="t" r="r" b="b"/>
              <a:pathLst>
                <a:path w="204" h="1365" extrusionOk="0">
                  <a:moveTo>
                    <a:pt x="1" y="0"/>
                  </a:moveTo>
                  <a:lnTo>
                    <a:pt x="1"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4"/>
            <p:cNvSpPr/>
            <p:nvPr/>
          </p:nvSpPr>
          <p:spPr>
            <a:xfrm>
              <a:off x="5324725" y="4423875"/>
              <a:ext cx="5125" cy="34125"/>
            </a:xfrm>
            <a:custGeom>
              <a:avLst/>
              <a:gdLst/>
              <a:ahLst/>
              <a:cxnLst/>
              <a:rect l="l" t="t" r="r" b="b"/>
              <a:pathLst>
                <a:path w="205" h="1365" extrusionOk="0">
                  <a:moveTo>
                    <a:pt x="1" y="0"/>
                  </a:moveTo>
                  <a:lnTo>
                    <a:pt x="1" y="1365"/>
                  </a:lnTo>
                  <a:lnTo>
                    <a:pt x="205" y="1365"/>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4"/>
            <p:cNvSpPr/>
            <p:nvPr/>
          </p:nvSpPr>
          <p:spPr>
            <a:xfrm>
              <a:off x="5329825" y="4423875"/>
              <a:ext cx="5100" cy="34125"/>
            </a:xfrm>
            <a:custGeom>
              <a:avLst/>
              <a:gdLst/>
              <a:ahLst/>
              <a:cxnLst/>
              <a:rect l="l" t="t" r="r" b="b"/>
              <a:pathLst>
                <a:path w="204" h="1365" extrusionOk="0">
                  <a:moveTo>
                    <a:pt x="1" y="0"/>
                  </a:moveTo>
                  <a:lnTo>
                    <a:pt x="1"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4"/>
            <p:cNvSpPr/>
            <p:nvPr/>
          </p:nvSpPr>
          <p:spPr>
            <a:xfrm>
              <a:off x="5334900" y="4423875"/>
              <a:ext cx="5125" cy="34125"/>
            </a:xfrm>
            <a:custGeom>
              <a:avLst/>
              <a:gdLst/>
              <a:ahLst/>
              <a:cxnLst/>
              <a:rect l="l" t="t" r="r" b="b"/>
              <a:pathLst>
                <a:path w="205" h="1365" extrusionOk="0">
                  <a:moveTo>
                    <a:pt x="1" y="0"/>
                  </a:moveTo>
                  <a:lnTo>
                    <a:pt x="1" y="1365"/>
                  </a:lnTo>
                  <a:lnTo>
                    <a:pt x="205" y="1365"/>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4"/>
            <p:cNvSpPr/>
            <p:nvPr/>
          </p:nvSpPr>
          <p:spPr>
            <a:xfrm>
              <a:off x="5340000" y="4423875"/>
              <a:ext cx="5100" cy="34125"/>
            </a:xfrm>
            <a:custGeom>
              <a:avLst/>
              <a:gdLst/>
              <a:ahLst/>
              <a:cxnLst/>
              <a:rect l="l" t="t" r="r" b="b"/>
              <a:pathLst>
                <a:path w="204" h="1365" extrusionOk="0">
                  <a:moveTo>
                    <a:pt x="1" y="0"/>
                  </a:moveTo>
                  <a:lnTo>
                    <a:pt x="1"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4"/>
            <p:cNvSpPr/>
            <p:nvPr/>
          </p:nvSpPr>
          <p:spPr>
            <a:xfrm>
              <a:off x="5345075" y="4423875"/>
              <a:ext cx="5125" cy="34125"/>
            </a:xfrm>
            <a:custGeom>
              <a:avLst/>
              <a:gdLst/>
              <a:ahLst/>
              <a:cxnLst/>
              <a:rect l="l" t="t" r="r" b="b"/>
              <a:pathLst>
                <a:path w="205" h="1365" extrusionOk="0">
                  <a:moveTo>
                    <a:pt x="0" y="0"/>
                  </a:moveTo>
                  <a:lnTo>
                    <a:pt x="0"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4"/>
            <p:cNvSpPr/>
            <p:nvPr/>
          </p:nvSpPr>
          <p:spPr>
            <a:xfrm>
              <a:off x="5350175" y="4423875"/>
              <a:ext cx="5100" cy="34125"/>
            </a:xfrm>
            <a:custGeom>
              <a:avLst/>
              <a:gdLst/>
              <a:ahLst/>
              <a:cxnLst/>
              <a:rect l="l" t="t" r="r" b="b"/>
              <a:pathLst>
                <a:path w="204"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4"/>
            <p:cNvSpPr/>
            <p:nvPr/>
          </p:nvSpPr>
          <p:spPr>
            <a:xfrm>
              <a:off x="5355250" y="4423875"/>
              <a:ext cx="5100" cy="34125"/>
            </a:xfrm>
            <a:custGeom>
              <a:avLst/>
              <a:gdLst/>
              <a:ahLst/>
              <a:cxnLst/>
              <a:rect l="l" t="t" r="r" b="b"/>
              <a:pathLst>
                <a:path w="204"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4"/>
            <p:cNvSpPr/>
            <p:nvPr/>
          </p:nvSpPr>
          <p:spPr>
            <a:xfrm>
              <a:off x="5360325" y="4423875"/>
              <a:ext cx="5125" cy="34125"/>
            </a:xfrm>
            <a:custGeom>
              <a:avLst/>
              <a:gdLst/>
              <a:ahLst/>
              <a:cxnLst/>
              <a:rect l="l" t="t" r="r" b="b"/>
              <a:pathLst>
                <a:path w="205" h="1365" extrusionOk="0">
                  <a:moveTo>
                    <a:pt x="0" y="0"/>
                  </a:moveTo>
                  <a:lnTo>
                    <a:pt x="0"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4"/>
            <p:cNvSpPr/>
            <p:nvPr/>
          </p:nvSpPr>
          <p:spPr>
            <a:xfrm>
              <a:off x="5365425" y="4423875"/>
              <a:ext cx="5075" cy="34125"/>
            </a:xfrm>
            <a:custGeom>
              <a:avLst/>
              <a:gdLst/>
              <a:ahLst/>
              <a:cxnLst/>
              <a:rect l="l" t="t" r="r" b="b"/>
              <a:pathLst>
                <a:path w="203"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4"/>
            <p:cNvSpPr/>
            <p:nvPr/>
          </p:nvSpPr>
          <p:spPr>
            <a:xfrm>
              <a:off x="5370475" y="4423875"/>
              <a:ext cx="5100" cy="34125"/>
            </a:xfrm>
            <a:custGeom>
              <a:avLst/>
              <a:gdLst/>
              <a:ahLst/>
              <a:cxnLst/>
              <a:rect l="l" t="t" r="r" b="b"/>
              <a:pathLst>
                <a:path w="204" h="1365" extrusionOk="0">
                  <a:moveTo>
                    <a:pt x="1" y="0"/>
                  </a:moveTo>
                  <a:lnTo>
                    <a:pt x="1"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4"/>
            <p:cNvSpPr/>
            <p:nvPr/>
          </p:nvSpPr>
          <p:spPr>
            <a:xfrm>
              <a:off x="5375575" y="4423875"/>
              <a:ext cx="5100" cy="34125"/>
            </a:xfrm>
            <a:custGeom>
              <a:avLst/>
              <a:gdLst/>
              <a:ahLst/>
              <a:cxnLst/>
              <a:rect l="l" t="t" r="r" b="b"/>
              <a:pathLst>
                <a:path w="204" h="1365" extrusionOk="0">
                  <a:moveTo>
                    <a:pt x="1" y="0"/>
                  </a:moveTo>
                  <a:lnTo>
                    <a:pt x="1"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4"/>
            <p:cNvSpPr/>
            <p:nvPr/>
          </p:nvSpPr>
          <p:spPr>
            <a:xfrm>
              <a:off x="5380650" y="4423875"/>
              <a:ext cx="5100" cy="34125"/>
            </a:xfrm>
            <a:custGeom>
              <a:avLst/>
              <a:gdLst/>
              <a:ahLst/>
              <a:cxnLst/>
              <a:rect l="l" t="t" r="r" b="b"/>
              <a:pathLst>
                <a:path w="204" h="1365" extrusionOk="0">
                  <a:moveTo>
                    <a:pt x="1" y="0"/>
                  </a:moveTo>
                  <a:lnTo>
                    <a:pt x="1"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4"/>
            <p:cNvSpPr/>
            <p:nvPr/>
          </p:nvSpPr>
          <p:spPr>
            <a:xfrm>
              <a:off x="5385725" y="4423875"/>
              <a:ext cx="5125" cy="34125"/>
            </a:xfrm>
            <a:custGeom>
              <a:avLst/>
              <a:gdLst/>
              <a:ahLst/>
              <a:cxnLst/>
              <a:rect l="l" t="t" r="r" b="b"/>
              <a:pathLst>
                <a:path w="205" h="1365" extrusionOk="0">
                  <a:moveTo>
                    <a:pt x="1" y="0"/>
                  </a:moveTo>
                  <a:lnTo>
                    <a:pt x="1" y="1365"/>
                  </a:lnTo>
                  <a:lnTo>
                    <a:pt x="205" y="1365"/>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4"/>
            <p:cNvSpPr/>
            <p:nvPr/>
          </p:nvSpPr>
          <p:spPr>
            <a:xfrm>
              <a:off x="5390825" y="4423875"/>
              <a:ext cx="5100" cy="34125"/>
            </a:xfrm>
            <a:custGeom>
              <a:avLst/>
              <a:gdLst/>
              <a:ahLst/>
              <a:cxnLst/>
              <a:rect l="l" t="t" r="r" b="b"/>
              <a:pathLst>
                <a:path w="204" h="1365" extrusionOk="0">
                  <a:moveTo>
                    <a:pt x="1" y="0"/>
                  </a:moveTo>
                  <a:lnTo>
                    <a:pt x="1"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4"/>
            <p:cNvSpPr/>
            <p:nvPr/>
          </p:nvSpPr>
          <p:spPr>
            <a:xfrm>
              <a:off x="5395900" y="4423875"/>
              <a:ext cx="5125" cy="34125"/>
            </a:xfrm>
            <a:custGeom>
              <a:avLst/>
              <a:gdLst/>
              <a:ahLst/>
              <a:cxnLst/>
              <a:rect l="l" t="t" r="r" b="b"/>
              <a:pathLst>
                <a:path w="205" h="1365" extrusionOk="0">
                  <a:moveTo>
                    <a:pt x="0" y="0"/>
                  </a:moveTo>
                  <a:lnTo>
                    <a:pt x="0"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4"/>
            <p:cNvSpPr/>
            <p:nvPr/>
          </p:nvSpPr>
          <p:spPr>
            <a:xfrm>
              <a:off x="5401000" y="4423875"/>
              <a:ext cx="5100" cy="34125"/>
            </a:xfrm>
            <a:custGeom>
              <a:avLst/>
              <a:gdLst/>
              <a:ahLst/>
              <a:cxnLst/>
              <a:rect l="l" t="t" r="r" b="b"/>
              <a:pathLst>
                <a:path w="204"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4"/>
            <p:cNvSpPr/>
            <p:nvPr/>
          </p:nvSpPr>
          <p:spPr>
            <a:xfrm>
              <a:off x="5406075" y="4423875"/>
              <a:ext cx="5100" cy="34125"/>
            </a:xfrm>
            <a:custGeom>
              <a:avLst/>
              <a:gdLst/>
              <a:ahLst/>
              <a:cxnLst/>
              <a:rect l="l" t="t" r="r" b="b"/>
              <a:pathLst>
                <a:path w="204"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4"/>
            <p:cNvSpPr/>
            <p:nvPr/>
          </p:nvSpPr>
          <p:spPr>
            <a:xfrm>
              <a:off x="5411150" y="4423875"/>
              <a:ext cx="5125" cy="34125"/>
            </a:xfrm>
            <a:custGeom>
              <a:avLst/>
              <a:gdLst/>
              <a:ahLst/>
              <a:cxnLst/>
              <a:rect l="l" t="t" r="r" b="b"/>
              <a:pathLst>
                <a:path w="205" h="1365" extrusionOk="0">
                  <a:moveTo>
                    <a:pt x="0" y="0"/>
                  </a:moveTo>
                  <a:lnTo>
                    <a:pt x="0" y="1365"/>
                  </a:lnTo>
                  <a:lnTo>
                    <a:pt x="204" y="1365"/>
                  </a:lnTo>
                  <a:lnTo>
                    <a:pt x="204"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4"/>
            <p:cNvSpPr/>
            <p:nvPr/>
          </p:nvSpPr>
          <p:spPr>
            <a:xfrm>
              <a:off x="5416250" y="4423875"/>
              <a:ext cx="5075" cy="34125"/>
            </a:xfrm>
            <a:custGeom>
              <a:avLst/>
              <a:gdLst/>
              <a:ahLst/>
              <a:cxnLst/>
              <a:rect l="l" t="t" r="r" b="b"/>
              <a:pathLst>
                <a:path w="203" h="1365" extrusionOk="0">
                  <a:moveTo>
                    <a:pt x="0" y="0"/>
                  </a:moveTo>
                  <a:lnTo>
                    <a:pt x="0" y="1365"/>
                  </a:lnTo>
                  <a:lnTo>
                    <a:pt x="203" y="1365"/>
                  </a:lnTo>
                  <a:lnTo>
                    <a:pt x="2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4"/>
            <p:cNvSpPr/>
            <p:nvPr/>
          </p:nvSpPr>
          <p:spPr>
            <a:xfrm>
              <a:off x="5421300" y="4423875"/>
              <a:ext cx="5125" cy="34125"/>
            </a:xfrm>
            <a:custGeom>
              <a:avLst/>
              <a:gdLst/>
              <a:ahLst/>
              <a:cxnLst/>
              <a:rect l="l" t="t" r="r" b="b"/>
              <a:pathLst>
                <a:path w="205" h="1365" extrusionOk="0">
                  <a:moveTo>
                    <a:pt x="1" y="0"/>
                  </a:moveTo>
                  <a:lnTo>
                    <a:pt x="1" y="1365"/>
                  </a:lnTo>
                  <a:lnTo>
                    <a:pt x="205" y="1365"/>
                  </a:lnTo>
                  <a:lnTo>
                    <a:pt x="20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4"/>
            <p:cNvSpPr/>
            <p:nvPr/>
          </p:nvSpPr>
          <p:spPr>
            <a:xfrm>
              <a:off x="5248275" y="4423700"/>
              <a:ext cx="178350" cy="32300"/>
            </a:xfrm>
            <a:custGeom>
              <a:avLst/>
              <a:gdLst/>
              <a:ahLst/>
              <a:cxnLst/>
              <a:rect l="l" t="t" r="r" b="b"/>
              <a:pathLst>
                <a:path w="7134" h="1292" extrusionOk="0">
                  <a:moveTo>
                    <a:pt x="7096" y="0"/>
                  </a:moveTo>
                  <a:lnTo>
                    <a:pt x="0" y="254"/>
                  </a:lnTo>
                  <a:lnTo>
                    <a:pt x="36" y="1291"/>
                  </a:lnTo>
                  <a:lnTo>
                    <a:pt x="7133" y="1036"/>
                  </a:lnTo>
                  <a:lnTo>
                    <a:pt x="7096" y="0"/>
                  </a:lnTo>
                  <a:close/>
                </a:path>
              </a:pathLst>
            </a:custGeom>
            <a:solidFill>
              <a:srgbClr val="FE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4"/>
            <p:cNvSpPr/>
            <p:nvPr/>
          </p:nvSpPr>
          <p:spPr>
            <a:xfrm>
              <a:off x="5443225" y="3664825"/>
              <a:ext cx="2375" cy="295750"/>
            </a:xfrm>
            <a:custGeom>
              <a:avLst/>
              <a:gdLst/>
              <a:ahLst/>
              <a:cxnLst/>
              <a:rect l="l" t="t" r="r" b="b"/>
              <a:pathLst>
                <a:path w="95" h="11830" extrusionOk="0">
                  <a:moveTo>
                    <a:pt x="1" y="0"/>
                  </a:moveTo>
                  <a:lnTo>
                    <a:pt x="1" y="11829"/>
                  </a:lnTo>
                  <a:lnTo>
                    <a:pt x="95" y="11829"/>
                  </a:lnTo>
                  <a:lnTo>
                    <a:pt x="95"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4"/>
            <p:cNvSpPr/>
            <p:nvPr/>
          </p:nvSpPr>
          <p:spPr>
            <a:xfrm>
              <a:off x="5435300" y="3953350"/>
              <a:ext cx="18375" cy="5075"/>
            </a:xfrm>
            <a:custGeom>
              <a:avLst/>
              <a:gdLst/>
              <a:ahLst/>
              <a:cxnLst/>
              <a:rect l="l" t="t" r="r" b="b"/>
              <a:pathLst>
                <a:path w="735" h="203" extrusionOk="0">
                  <a:moveTo>
                    <a:pt x="634" y="1"/>
                  </a:moveTo>
                  <a:cubicBezTo>
                    <a:pt x="633" y="1"/>
                    <a:pt x="632" y="1"/>
                    <a:pt x="630" y="1"/>
                  </a:cubicBezTo>
                  <a:lnTo>
                    <a:pt x="98" y="1"/>
                  </a:lnTo>
                  <a:cubicBezTo>
                    <a:pt x="44" y="3"/>
                    <a:pt x="1" y="47"/>
                    <a:pt x="1" y="102"/>
                  </a:cubicBezTo>
                  <a:cubicBezTo>
                    <a:pt x="1" y="156"/>
                    <a:pt x="44" y="201"/>
                    <a:pt x="98" y="203"/>
                  </a:cubicBezTo>
                  <a:lnTo>
                    <a:pt x="630" y="203"/>
                  </a:lnTo>
                  <a:cubicBezTo>
                    <a:pt x="632" y="203"/>
                    <a:pt x="633" y="203"/>
                    <a:pt x="634" y="203"/>
                  </a:cubicBezTo>
                  <a:cubicBezTo>
                    <a:pt x="690" y="203"/>
                    <a:pt x="735" y="158"/>
                    <a:pt x="735" y="102"/>
                  </a:cubicBezTo>
                  <a:cubicBezTo>
                    <a:pt x="735" y="46"/>
                    <a:pt x="690" y="1"/>
                    <a:pt x="634"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4"/>
            <p:cNvSpPr/>
            <p:nvPr/>
          </p:nvSpPr>
          <p:spPr>
            <a:xfrm>
              <a:off x="5423750" y="3949000"/>
              <a:ext cx="41625" cy="66400"/>
            </a:xfrm>
            <a:custGeom>
              <a:avLst/>
              <a:gdLst/>
              <a:ahLst/>
              <a:cxnLst/>
              <a:rect l="l" t="t" r="r" b="b"/>
              <a:pathLst>
                <a:path w="1665" h="2656" extrusionOk="0">
                  <a:moveTo>
                    <a:pt x="826" y="1"/>
                  </a:moveTo>
                  <a:cubicBezTo>
                    <a:pt x="772" y="1"/>
                    <a:pt x="728" y="44"/>
                    <a:pt x="726" y="99"/>
                  </a:cubicBezTo>
                  <a:lnTo>
                    <a:pt x="726" y="495"/>
                  </a:lnTo>
                  <a:cubicBezTo>
                    <a:pt x="726" y="826"/>
                    <a:pt x="892" y="1136"/>
                    <a:pt x="1159" y="1306"/>
                  </a:cubicBezTo>
                  <a:cubicBezTo>
                    <a:pt x="1387" y="1451"/>
                    <a:pt x="1497" y="1726"/>
                    <a:pt x="1429" y="1988"/>
                  </a:cubicBezTo>
                  <a:cubicBezTo>
                    <a:pt x="1360" y="2250"/>
                    <a:pt x="1131" y="2439"/>
                    <a:pt x="860" y="2453"/>
                  </a:cubicBezTo>
                  <a:cubicBezTo>
                    <a:pt x="849" y="2454"/>
                    <a:pt x="838" y="2454"/>
                    <a:pt x="827" y="2454"/>
                  </a:cubicBezTo>
                  <a:cubicBezTo>
                    <a:pt x="486" y="2454"/>
                    <a:pt x="204" y="2177"/>
                    <a:pt x="205" y="1832"/>
                  </a:cubicBezTo>
                  <a:cubicBezTo>
                    <a:pt x="206" y="1774"/>
                    <a:pt x="161" y="1727"/>
                    <a:pt x="104" y="1727"/>
                  </a:cubicBezTo>
                  <a:cubicBezTo>
                    <a:pt x="47" y="1727"/>
                    <a:pt x="0" y="1774"/>
                    <a:pt x="2" y="1832"/>
                  </a:cubicBezTo>
                  <a:cubicBezTo>
                    <a:pt x="2" y="2286"/>
                    <a:pt x="371" y="2655"/>
                    <a:pt x="826" y="2656"/>
                  </a:cubicBezTo>
                  <a:cubicBezTo>
                    <a:pt x="841" y="2656"/>
                    <a:pt x="856" y="2656"/>
                    <a:pt x="871" y="2654"/>
                  </a:cubicBezTo>
                  <a:cubicBezTo>
                    <a:pt x="1286" y="2632"/>
                    <a:pt x="1628" y="2291"/>
                    <a:pt x="1649" y="1875"/>
                  </a:cubicBezTo>
                  <a:cubicBezTo>
                    <a:pt x="1665" y="1578"/>
                    <a:pt x="1519" y="1295"/>
                    <a:pt x="1267" y="1135"/>
                  </a:cubicBezTo>
                  <a:cubicBezTo>
                    <a:pt x="1058" y="1003"/>
                    <a:pt x="928" y="758"/>
                    <a:pt x="928" y="495"/>
                  </a:cubicBezTo>
                  <a:lnTo>
                    <a:pt x="928" y="99"/>
                  </a:lnTo>
                  <a:cubicBezTo>
                    <a:pt x="926" y="44"/>
                    <a:pt x="881" y="1"/>
                    <a:pt x="826" y="1"/>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4"/>
            <p:cNvSpPr/>
            <p:nvPr/>
          </p:nvSpPr>
          <p:spPr>
            <a:xfrm>
              <a:off x="5010825" y="3891400"/>
              <a:ext cx="147925" cy="82375"/>
            </a:xfrm>
            <a:custGeom>
              <a:avLst/>
              <a:gdLst/>
              <a:ahLst/>
              <a:cxnLst/>
              <a:rect l="l" t="t" r="r" b="b"/>
              <a:pathLst>
                <a:path w="5917" h="3295" extrusionOk="0">
                  <a:moveTo>
                    <a:pt x="1484" y="1"/>
                  </a:moveTo>
                  <a:cubicBezTo>
                    <a:pt x="1410" y="1"/>
                    <a:pt x="1336" y="15"/>
                    <a:pt x="1260" y="47"/>
                  </a:cubicBezTo>
                  <a:cubicBezTo>
                    <a:pt x="1" y="580"/>
                    <a:pt x="1972" y="2958"/>
                    <a:pt x="2846" y="3268"/>
                  </a:cubicBezTo>
                  <a:cubicBezTo>
                    <a:pt x="2898" y="3286"/>
                    <a:pt x="2962" y="3294"/>
                    <a:pt x="3036" y="3294"/>
                  </a:cubicBezTo>
                  <a:cubicBezTo>
                    <a:pt x="3861" y="3294"/>
                    <a:pt x="5917" y="2237"/>
                    <a:pt x="5849" y="2071"/>
                  </a:cubicBezTo>
                  <a:cubicBezTo>
                    <a:pt x="5834" y="2034"/>
                    <a:pt x="5726" y="2021"/>
                    <a:pt x="5560" y="2021"/>
                  </a:cubicBezTo>
                  <a:cubicBezTo>
                    <a:pt x="5116" y="2021"/>
                    <a:pt x="4261" y="2118"/>
                    <a:pt x="3706" y="2118"/>
                  </a:cubicBezTo>
                  <a:cubicBezTo>
                    <a:pt x="3455" y="2118"/>
                    <a:pt x="3265" y="2098"/>
                    <a:pt x="3203" y="2040"/>
                  </a:cubicBezTo>
                  <a:cubicBezTo>
                    <a:pt x="2960" y="1810"/>
                    <a:pt x="2296" y="1"/>
                    <a:pt x="14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4"/>
            <p:cNvSpPr/>
            <p:nvPr/>
          </p:nvSpPr>
          <p:spPr>
            <a:xfrm>
              <a:off x="5156425" y="3932475"/>
              <a:ext cx="27875" cy="12800"/>
            </a:xfrm>
            <a:custGeom>
              <a:avLst/>
              <a:gdLst/>
              <a:ahLst/>
              <a:cxnLst/>
              <a:rect l="l" t="t" r="r" b="b"/>
              <a:pathLst>
                <a:path w="1115" h="512" extrusionOk="0">
                  <a:moveTo>
                    <a:pt x="813" y="1"/>
                  </a:moveTo>
                  <a:cubicBezTo>
                    <a:pt x="501" y="1"/>
                    <a:pt x="0" y="334"/>
                    <a:pt x="25" y="428"/>
                  </a:cubicBezTo>
                  <a:cubicBezTo>
                    <a:pt x="38" y="477"/>
                    <a:pt x="207" y="512"/>
                    <a:pt x="404" y="512"/>
                  </a:cubicBezTo>
                  <a:cubicBezTo>
                    <a:pt x="723" y="512"/>
                    <a:pt x="1114" y="422"/>
                    <a:pt x="1045" y="158"/>
                  </a:cubicBezTo>
                  <a:cubicBezTo>
                    <a:pt x="1015" y="44"/>
                    <a:pt x="926" y="1"/>
                    <a:pt x="813"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4"/>
            <p:cNvSpPr/>
            <p:nvPr/>
          </p:nvSpPr>
          <p:spPr>
            <a:xfrm>
              <a:off x="5176600" y="3663075"/>
              <a:ext cx="269725" cy="275825"/>
            </a:xfrm>
            <a:custGeom>
              <a:avLst/>
              <a:gdLst/>
              <a:ahLst/>
              <a:cxnLst/>
              <a:rect l="l" t="t" r="r" b="b"/>
              <a:pathLst>
                <a:path w="10789" h="11033" extrusionOk="0">
                  <a:moveTo>
                    <a:pt x="10693" y="0"/>
                  </a:moveTo>
                  <a:cubicBezTo>
                    <a:pt x="10676" y="0"/>
                    <a:pt x="10659" y="5"/>
                    <a:pt x="10644" y="15"/>
                  </a:cubicBezTo>
                  <a:cubicBezTo>
                    <a:pt x="6777" y="2893"/>
                    <a:pt x="2744" y="6796"/>
                    <a:pt x="37" y="10900"/>
                  </a:cubicBezTo>
                  <a:cubicBezTo>
                    <a:pt x="1" y="10955"/>
                    <a:pt x="38" y="11029"/>
                    <a:pt x="104" y="11032"/>
                  </a:cubicBezTo>
                  <a:cubicBezTo>
                    <a:pt x="105" y="11032"/>
                    <a:pt x="106" y="11032"/>
                    <a:pt x="107" y="11032"/>
                  </a:cubicBezTo>
                  <a:cubicBezTo>
                    <a:pt x="136" y="11032"/>
                    <a:pt x="164" y="11018"/>
                    <a:pt x="180" y="10994"/>
                  </a:cubicBezTo>
                  <a:cubicBezTo>
                    <a:pt x="2714" y="7152"/>
                    <a:pt x="6680" y="3176"/>
                    <a:pt x="10746" y="152"/>
                  </a:cubicBezTo>
                  <a:cubicBezTo>
                    <a:pt x="10783" y="124"/>
                    <a:pt x="10789" y="71"/>
                    <a:pt x="10761" y="35"/>
                  </a:cubicBezTo>
                  <a:cubicBezTo>
                    <a:pt x="10745" y="12"/>
                    <a:pt x="10719" y="0"/>
                    <a:pt x="10693"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4"/>
            <p:cNvSpPr/>
            <p:nvPr/>
          </p:nvSpPr>
          <p:spPr>
            <a:xfrm>
              <a:off x="5162675" y="3923000"/>
              <a:ext cx="32775" cy="30000"/>
            </a:xfrm>
            <a:custGeom>
              <a:avLst/>
              <a:gdLst/>
              <a:ahLst/>
              <a:cxnLst/>
              <a:rect l="l" t="t" r="r" b="b"/>
              <a:pathLst>
                <a:path w="1311" h="1200" extrusionOk="0">
                  <a:moveTo>
                    <a:pt x="642" y="1"/>
                  </a:moveTo>
                  <a:cubicBezTo>
                    <a:pt x="463" y="1"/>
                    <a:pt x="290" y="81"/>
                    <a:pt x="174" y="226"/>
                  </a:cubicBezTo>
                  <a:cubicBezTo>
                    <a:pt x="23" y="416"/>
                    <a:pt x="1" y="677"/>
                    <a:pt x="118" y="890"/>
                  </a:cubicBezTo>
                  <a:cubicBezTo>
                    <a:pt x="224" y="1082"/>
                    <a:pt x="426" y="1200"/>
                    <a:pt x="643" y="1200"/>
                  </a:cubicBezTo>
                  <a:cubicBezTo>
                    <a:pt x="665" y="1200"/>
                    <a:pt x="688" y="1199"/>
                    <a:pt x="710" y="1196"/>
                  </a:cubicBezTo>
                  <a:cubicBezTo>
                    <a:pt x="950" y="1169"/>
                    <a:pt x="1151" y="999"/>
                    <a:pt x="1218" y="767"/>
                  </a:cubicBezTo>
                  <a:cubicBezTo>
                    <a:pt x="1310" y="449"/>
                    <a:pt x="1127" y="116"/>
                    <a:pt x="808" y="24"/>
                  </a:cubicBezTo>
                  <a:cubicBezTo>
                    <a:pt x="753" y="8"/>
                    <a:pt x="697" y="1"/>
                    <a:pt x="642" y="1"/>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4"/>
            <p:cNvSpPr/>
            <p:nvPr/>
          </p:nvSpPr>
          <p:spPr>
            <a:xfrm>
              <a:off x="5167425" y="3934300"/>
              <a:ext cx="750" cy="14175"/>
            </a:xfrm>
            <a:custGeom>
              <a:avLst/>
              <a:gdLst/>
              <a:ahLst/>
              <a:cxnLst/>
              <a:rect l="l" t="t" r="r" b="b"/>
              <a:pathLst>
                <a:path w="30" h="567" extrusionOk="0">
                  <a:moveTo>
                    <a:pt x="0" y="1"/>
                  </a:moveTo>
                  <a:lnTo>
                    <a:pt x="0" y="566"/>
                  </a:lnTo>
                  <a:lnTo>
                    <a:pt x="29" y="566"/>
                  </a:lnTo>
                  <a:lnTo>
                    <a:pt x="29"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4"/>
            <p:cNvSpPr/>
            <p:nvPr/>
          </p:nvSpPr>
          <p:spPr>
            <a:xfrm>
              <a:off x="5168150"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4"/>
            <p:cNvSpPr/>
            <p:nvPr/>
          </p:nvSpPr>
          <p:spPr>
            <a:xfrm>
              <a:off x="5168425"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4"/>
            <p:cNvSpPr/>
            <p:nvPr/>
          </p:nvSpPr>
          <p:spPr>
            <a:xfrm>
              <a:off x="5168725" y="3934300"/>
              <a:ext cx="300" cy="14175"/>
            </a:xfrm>
            <a:custGeom>
              <a:avLst/>
              <a:gdLst/>
              <a:ahLst/>
              <a:cxnLst/>
              <a:rect l="l" t="t" r="r" b="b"/>
              <a:pathLst>
                <a:path w="12" h="567" extrusionOk="0">
                  <a:moveTo>
                    <a:pt x="0" y="1"/>
                  </a:moveTo>
                  <a:lnTo>
                    <a:pt x="0" y="566"/>
                  </a:lnTo>
                  <a:lnTo>
                    <a:pt x="11" y="566"/>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4"/>
            <p:cNvSpPr/>
            <p:nvPr/>
          </p:nvSpPr>
          <p:spPr>
            <a:xfrm>
              <a:off x="5169000"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4"/>
            <p:cNvSpPr/>
            <p:nvPr/>
          </p:nvSpPr>
          <p:spPr>
            <a:xfrm>
              <a:off x="5169275"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4"/>
            <p:cNvSpPr/>
            <p:nvPr/>
          </p:nvSpPr>
          <p:spPr>
            <a:xfrm>
              <a:off x="5169575" y="3934300"/>
              <a:ext cx="275" cy="14175"/>
            </a:xfrm>
            <a:custGeom>
              <a:avLst/>
              <a:gdLst/>
              <a:ahLst/>
              <a:cxnLst/>
              <a:rect l="l" t="t" r="r" b="b"/>
              <a:pathLst>
                <a:path w="11" h="567" extrusionOk="0">
                  <a:moveTo>
                    <a:pt x="0" y="1"/>
                  </a:moveTo>
                  <a:lnTo>
                    <a:pt x="0" y="566"/>
                  </a:lnTo>
                  <a:lnTo>
                    <a:pt x="11" y="566"/>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4"/>
            <p:cNvSpPr/>
            <p:nvPr/>
          </p:nvSpPr>
          <p:spPr>
            <a:xfrm>
              <a:off x="5169825" y="3934300"/>
              <a:ext cx="300" cy="14175"/>
            </a:xfrm>
            <a:custGeom>
              <a:avLst/>
              <a:gdLst/>
              <a:ahLst/>
              <a:cxnLst/>
              <a:rect l="l" t="t" r="r" b="b"/>
              <a:pathLst>
                <a:path w="12"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4"/>
            <p:cNvSpPr/>
            <p:nvPr/>
          </p:nvSpPr>
          <p:spPr>
            <a:xfrm>
              <a:off x="5170100"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4"/>
            <p:cNvSpPr/>
            <p:nvPr/>
          </p:nvSpPr>
          <p:spPr>
            <a:xfrm>
              <a:off x="5170400"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4"/>
            <p:cNvSpPr/>
            <p:nvPr/>
          </p:nvSpPr>
          <p:spPr>
            <a:xfrm>
              <a:off x="5170675"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4"/>
            <p:cNvSpPr/>
            <p:nvPr/>
          </p:nvSpPr>
          <p:spPr>
            <a:xfrm>
              <a:off x="5170975"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4"/>
            <p:cNvSpPr/>
            <p:nvPr/>
          </p:nvSpPr>
          <p:spPr>
            <a:xfrm>
              <a:off x="5171250" y="3934300"/>
              <a:ext cx="300" cy="14175"/>
            </a:xfrm>
            <a:custGeom>
              <a:avLst/>
              <a:gdLst/>
              <a:ahLst/>
              <a:cxnLst/>
              <a:rect l="l" t="t" r="r" b="b"/>
              <a:pathLst>
                <a:path w="12"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4"/>
            <p:cNvSpPr/>
            <p:nvPr/>
          </p:nvSpPr>
          <p:spPr>
            <a:xfrm>
              <a:off x="5171525"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4"/>
            <p:cNvSpPr/>
            <p:nvPr/>
          </p:nvSpPr>
          <p:spPr>
            <a:xfrm>
              <a:off x="5171825"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4"/>
            <p:cNvSpPr/>
            <p:nvPr/>
          </p:nvSpPr>
          <p:spPr>
            <a:xfrm>
              <a:off x="5172100"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4"/>
            <p:cNvSpPr/>
            <p:nvPr/>
          </p:nvSpPr>
          <p:spPr>
            <a:xfrm>
              <a:off x="5172400" y="3934300"/>
              <a:ext cx="300" cy="14175"/>
            </a:xfrm>
            <a:custGeom>
              <a:avLst/>
              <a:gdLst/>
              <a:ahLst/>
              <a:cxnLst/>
              <a:rect l="l" t="t" r="r" b="b"/>
              <a:pathLst>
                <a:path w="12" h="567" extrusionOk="0">
                  <a:moveTo>
                    <a:pt x="0" y="1"/>
                  </a:moveTo>
                  <a:lnTo>
                    <a:pt x="0" y="566"/>
                  </a:lnTo>
                  <a:lnTo>
                    <a:pt x="11" y="566"/>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4"/>
            <p:cNvSpPr/>
            <p:nvPr/>
          </p:nvSpPr>
          <p:spPr>
            <a:xfrm>
              <a:off x="5172650"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4"/>
            <p:cNvSpPr/>
            <p:nvPr/>
          </p:nvSpPr>
          <p:spPr>
            <a:xfrm>
              <a:off x="5172950" y="3934300"/>
              <a:ext cx="300" cy="14175"/>
            </a:xfrm>
            <a:custGeom>
              <a:avLst/>
              <a:gdLst/>
              <a:ahLst/>
              <a:cxnLst/>
              <a:rect l="l" t="t" r="r" b="b"/>
              <a:pathLst>
                <a:path w="12" h="567" extrusionOk="0">
                  <a:moveTo>
                    <a:pt x="1" y="1"/>
                  </a:moveTo>
                  <a:lnTo>
                    <a:pt x="1" y="566"/>
                  </a:lnTo>
                  <a:lnTo>
                    <a:pt x="11" y="566"/>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4"/>
            <p:cNvSpPr/>
            <p:nvPr/>
          </p:nvSpPr>
          <p:spPr>
            <a:xfrm>
              <a:off x="5173225"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4"/>
            <p:cNvSpPr/>
            <p:nvPr/>
          </p:nvSpPr>
          <p:spPr>
            <a:xfrm>
              <a:off x="5173500" y="3934300"/>
              <a:ext cx="300" cy="14175"/>
            </a:xfrm>
            <a:custGeom>
              <a:avLst/>
              <a:gdLst/>
              <a:ahLst/>
              <a:cxnLst/>
              <a:rect l="l" t="t" r="r" b="b"/>
              <a:pathLst>
                <a:path w="12"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4"/>
            <p:cNvSpPr/>
            <p:nvPr/>
          </p:nvSpPr>
          <p:spPr>
            <a:xfrm>
              <a:off x="5173775"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4"/>
            <p:cNvSpPr/>
            <p:nvPr/>
          </p:nvSpPr>
          <p:spPr>
            <a:xfrm>
              <a:off x="5174075"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4"/>
            <p:cNvSpPr/>
            <p:nvPr/>
          </p:nvSpPr>
          <p:spPr>
            <a:xfrm>
              <a:off x="5174350"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4"/>
            <p:cNvSpPr/>
            <p:nvPr/>
          </p:nvSpPr>
          <p:spPr>
            <a:xfrm>
              <a:off x="5174650" y="3934300"/>
              <a:ext cx="300" cy="14175"/>
            </a:xfrm>
            <a:custGeom>
              <a:avLst/>
              <a:gdLst/>
              <a:ahLst/>
              <a:cxnLst/>
              <a:rect l="l" t="t" r="r" b="b"/>
              <a:pathLst>
                <a:path w="12" h="567" extrusionOk="0">
                  <a:moveTo>
                    <a:pt x="0" y="1"/>
                  </a:moveTo>
                  <a:lnTo>
                    <a:pt x="0" y="566"/>
                  </a:lnTo>
                  <a:lnTo>
                    <a:pt x="11" y="566"/>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4"/>
            <p:cNvSpPr/>
            <p:nvPr/>
          </p:nvSpPr>
          <p:spPr>
            <a:xfrm>
              <a:off x="5174925"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4"/>
            <p:cNvSpPr/>
            <p:nvPr/>
          </p:nvSpPr>
          <p:spPr>
            <a:xfrm>
              <a:off x="5175200"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4"/>
            <p:cNvSpPr/>
            <p:nvPr/>
          </p:nvSpPr>
          <p:spPr>
            <a:xfrm>
              <a:off x="5175500"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4"/>
            <p:cNvSpPr/>
            <p:nvPr/>
          </p:nvSpPr>
          <p:spPr>
            <a:xfrm>
              <a:off x="5175775" y="3934300"/>
              <a:ext cx="275" cy="14175"/>
            </a:xfrm>
            <a:custGeom>
              <a:avLst/>
              <a:gdLst/>
              <a:ahLst/>
              <a:cxnLst/>
              <a:rect l="l" t="t" r="r" b="b"/>
              <a:pathLst>
                <a:path w="11" h="567" extrusionOk="0">
                  <a:moveTo>
                    <a:pt x="1" y="1"/>
                  </a:moveTo>
                  <a:lnTo>
                    <a:pt x="1" y="566"/>
                  </a:lnTo>
                  <a:lnTo>
                    <a:pt x="11" y="566"/>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4"/>
            <p:cNvSpPr/>
            <p:nvPr/>
          </p:nvSpPr>
          <p:spPr>
            <a:xfrm>
              <a:off x="5176050" y="3934300"/>
              <a:ext cx="300" cy="14175"/>
            </a:xfrm>
            <a:custGeom>
              <a:avLst/>
              <a:gdLst/>
              <a:ahLst/>
              <a:cxnLst/>
              <a:rect l="l" t="t" r="r" b="b"/>
              <a:pathLst>
                <a:path w="12" h="567" extrusionOk="0">
                  <a:moveTo>
                    <a:pt x="0" y="1"/>
                  </a:moveTo>
                  <a:lnTo>
                    <a:pt x="0" y="566"/>
                  </a:lnTo>
                  <a:lnTo>
                    <a:pt x="11" y="566"/>
                  </a:lnTo>
                  <a:lnTo>
                    <a:pt x="11"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4"/>
            <p:cNvSpPr/>
            <p:nvPr/>
          </p:nvSpPr>
          <p:spPr>
            <a:xfrm>
              <a:off x="5176325"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4"/>
            <p:cNvSpPr/>
            <p:nvPr/>
          </p:nvSpPr>
          <p:spPr>
            <a:xfrm>
              <a:off x="5176600"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4"/>
            <p:cNvSpPr/>
            <p:nvPr/>
          </p:nvSpPr>
          <p:spPr>
            <a:xfrm>
              <a:off x="5176900"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4"/>
            <p:cNvSpPr/>
            <p:nvPr/>
          </p:nvSpPr>
          <p:spPr>
            <a:xfrm>
              <a:off x="5177175" y="3934300"/>
              <a:ext cx="300" cy="14175"/>
            </a:xfrm>
            <a:custGeom>
              <a:avLst/>
              <a:gdLst/>
              <a:ahLst/>
              <a:cxnLst/>
              <a:rect l="l" t="t" r="r" b="b"/>
              <a:pathLst>
                <a:path w="12"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4"/>
            <p:cNvSpPr/>
            <p:nvPr/>
          </p:nvSpPr>
          <p:spPr>
            <a:xfrm>
              <a:off x="5177450"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4"/>
            <p:cNvSpPr/>
            <p:nvPr/>
          </p:nvSpPr>
          <p:spPr>
            <a:xfrm>
              <a:off x="5177750"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4"/>
            <p:cNvSpPr/>
            <p:nvPr/>
          </p:nvSpPr>
          <p:spPr>
            <a:xfrm>
              <a:off x="5178025"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4"/>
            <p:cNvSpPr/>
            <p:nvPr/>
          </p:nvSpPr>
          <p:spPr>
            <a:xfrm>
              <a:off x="5178325" y="3934300"/>
              <a:ext cx="275" cy="14175"/>
            </a:xfrm>
            <a:custGeom>
              <a:avLst/>
              <a:gdLst/>
              <a:ahLst/>
              <a:cxnLst/>
              <a:rect l="l" t="t" r="r" b="b"/>
              <a:pathLst>
                <a:path w="11" h="567" extrusionOk="0">
                  <a:moveTo>
                    <a:pt x="0" y="1"/>
                  </a:moveTo>
                  <a:lnTo>
                    <a:pt x="0" y="566"/>
                  </a:lnTo>
                  <a:lnTo>
                    <a:pt x="10" y="566"/>
                  </a:lnTo>
                  <a:lnTo>
                    <a:pt x="1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4"/>
            <p:cNvSpPr/>
            <p:nvPr/>
          </p:nvSpPr>
          <p:spPr>
            <a:xfrm>
              <a:off x="5178575"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4"/>
            <p:cNvSpPr/>
            <p:nvPr/>
          </p:nvSpPr>
          <p:spPr>
            <a:xfrm>
              <a:off x="5178850"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4"/>
            <p:cNvSpPr/>
            <p:nvPr/>
          </p:nvSpPr>
          <p:spPr>
            <a:xfrm>
              <a:off x="5179150"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4"/>
            <p:cNvSpPr/>
            <p:nvPr/>
          </p:nvSpPr>
          <p:spPr>
            <a:xfrm>
              <a:off x="5179425" y="3934300"/>
              <a:ext cx="300" cy="14175"/>
            </a:xfrm>
            <a:custGeom>
              <a:avLst/>
              <a:gdLst/>
              <a:ahLst/>
              <a:cxnLst/>
              <a:rect l="l" t="t" r="r" b="b"/>
              <a:pathLst>
                <a:path w="12"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4"/>
            <p:cNvSpPr/>
            <p:nvPr/>
          </p:nvSpPr>
          <p:spPr>
            <a:xfrm>
              <a:off x="5179700"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4"/>
            <p:cNvSpPr/>
            <p:nvPr/>
          </p:nvSpPr>
          <p:spPr>
            <a:xfrm>
              <a:off x="5180000"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4"/>
            <p:cNvSpPr/>
            <p:nvPr/>
          </p:nvSpPr>
          <p:spPr>
            <a:xfrm>
              <a:off x="5180275" y="3934300"/>
              <a:ext cx="325" cy="14175"/>
            </a:xfrm>
            <a:custGeom>
              <a:avLst/>
              <a:gdLst/>
              <a:ahLst/>
              <a:cxnLst/>
              <a:rect l="l" t="t" r="r" b="b"/>
              <a:pathLst>
                <a:path w="13" h="567" extrusionOk="0">
                  <a:moveTo>
                    <a:pt x="1" y="1"/>
                  </a:moveTo>
                  <a:lnTo>
                    <a:pt x="1"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4"/>
            <p:cNvSpPr/>
            <p:nvPr/>
          </p:nvSpPr>
          <p:spPr>
            <a:xfrm>
              <a:off x="5180575" y="3934300"/>
              <a:ext cx="300" cy="14175"/>
            </a:xfrm>
            <a:custGeom>
              <a:avLst/>
              <a:gdLst/>
              <a:ahLst/>
              <a:cxnLst/>
              <a:rect l="l" t="t" r="r" b="b"/>
              <a:pathLst>
                <a:path w="12" h="567" extrusionOk="0">
                  <a:moveTo>
                    <a:pt x="0" y="1"/>
                  </a:moveTo>
                  <a:lnTo>
                    <a:pt x="0" y="566"/>
                  </a:lnTo>
                  <a:lnTo>
                    <a:pt x="12" y="566"/>
                  </a:lnTo>
                  <a:lnTo>
                    <a:pt x="12"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4"/>
            <p:cNvSpPr/>
            <p:nvPr/>
          </p:nvSpPr>
          <p:spPr>
            <a:xfrm>
              <a:off x="5180850" y="3934300"/>
              <a:ext cx="750" cy="14175"/>
            </a:xfrm>
            <a:custGeom>
              <a:avLst/>
              <a:gdLst/>
              <a:ahLst/>
              <a:cxnLst/>
              <a:rect l="l" t="t" r="r" b="b"/>
              <a:pathLst>
                <a:path w="30" h="567" extrusionOk="0">
                  <a:moveTo>
                    <a:pt x="1" y="1"/>
                  </a:moveTo>
                  <a:lnTo>
                    <a:pt x="1" y="566"/>
                  </a:lnTo>
                  <a:lnTo>
                    <a:pt x="30" y="566"/>
                  </a:lnTo>
                  <a:lnTo>
                    <a:pt x="30"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4"/>
            <p:cNvSpPr/>
            <p:nvPr/>
          </p:nvSpPr>
          <p:spPr>
            <a:xfrm>
              <a:off x="4975575" y="3884825"/>
              <a:ext cx="102225" cy="141950"/>
            </a:xfrm>
            <a:custGeom>
              <a:avLst/>
              <a:gdLst/>
              <a:ahLst/>
              <a:cxnLst/>
              <a:rect l="l" t="t" r="r" b="b"/>
              <a:pathLst>
                <a:path w="4089" h="5678" extrusionOk="0">
                  <a:moveTo>
                    <a:pt x="2330" y="1"/>
                  </a:moveTo>
                  <a:cubicBezTo>
                    <a:pt x="2284" y="81"/>
                    <a:pt x="2235" y="160"/>
                    <a:pt x="2180" y="236"/>
                  </a:cubicBezTo>
                  <a:cubicBezTo>
                    <a:pt x="1339" y="1411"/>
                    <a:pt x="1" y="3964"/>
                    <a:pt x="1102" y="5677"/>
                  </a:cubicBezTo>
                  <a:cubicBezTo>
                    <a:pt x="1385" y="5660"/>
                    <a:pt x="1665" y="5615"/>
                    <a:pt x="1941" y="5546"/>
                  </a:cubicBezTo>
                  <a:cubicBezTo>
                    <a:pt x="2542" y="5391"/>
                    <a:pt x="3050" y="5037"/>
                    <a:pt x="3416" y="4565"/>
                  </a:cubicBezTo>
                  <a:cubicBezTo>
                    <a:pt x="3735" y="4150"/>
                    <a:pt x="3939" y="3658"/>
                    <a:pt x="4008" y="3139"/>
                  </a:cubicBezTo>
                  <a:cubicBezTo>
                    <a:pt x="4089" y="2541"/>
                    <a:pt x="4082" y="1915"/>
                    <a:pt x="3955" y="1237"/>
                  </a:cubicBezTo>
                  <a:cubicBezTo>
                    <a:pt x="3910" y="993"/>
                    <a:pt x="3827" y="771"/>
                    <a:pt x="3746" y="562"/>
                  </a:cubicBezTo>
                  <a:cubicBezTo>
                    <a:pt x="2916" y="503"/>
                    <a:pt x="2509" y="197"/>
                    <a:pt x="23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4"/>
            <p:cNvSpPr/>
            <p:nvPr/>
          </p:nvSpPr>
          <p:spPr>
            <a:xfrm>
              <a:off x="5056725" y="3838725"/>
              <a:ext cx="19475" cy="13225"/>
            </a:xfrm>
            <a:custGeom>
              <a:avLst/>
              <a:gdLst/>
              <a:ahLst/>
              <a:cxnLst/>
              <a:rect l="l" t="t" r="r" b="b"/>
              <a:pathLst>
                <a:path w="779" h="529" extrusionOk="0">
                  <a:moveTo>
                    <a:pt x="340" y="0"/>
                  </a:moveTo>
                  <a:cubicBezTo>
                    <a:pt x="181" y="0"/>
                    <a:pt x="49" y="78"/>
                    <a:pt x="27" y="196"/>
                  </a:cubicBezTo>
                  <a:cubicBezTo>
                    <a:pt x="0" y="338"/>
                    <a:pt x="142" y="482"/>
                    <a:pt x="342" y="520"/>
                  </a:cubicBezTo>
                  <a:cubicBezTo>
                    <a:pt x="374" y="526"/>
                    <a:pt x="406" y="529"/>
                    <a:pt x="437" y="529"/>
                  </a:cubicBezTo>
                  <a:cubicBezTo>
                    <a:pt x="598" y="529"/>
                    <a:pt x="731" y="451"/>
                    <a:pt x="753" y="332"/>
                  </a:cubicBezTo>
                  <a:cubicBezTo>
                    <a:pt x="778" y="192"/>
                    <a:pt x="638" y="47"/>
                    <a:pt x="437" y="9"/>
                  </a:cubicBezTo>
                  <a:cubicBezTo>
                    <a:pt x="404" y="3"/>
                    <a:pt x="372"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4"/>
            <p:cNvSpPr/>
            <p:nvPr/>
          </p:nvSpPr>
          <p:spPr>
            <a:xfrm>
              <a:off x="4998525" y="3913725"/>
              <a:ext cx="163650" cy="81525"/>
            </a:xfrm>
            <a:custGeom>
              <a:avLst/>
              <a:gdLst/>
              <a:ahLst/>
              <a:cxnLst/>
              <a:rect l="l" t="t" r="r" b="b"/>
              <a:pathLst>
                <a:path w="6546" h="3261" extrusionOk="0">
                  <a:moveTo>
                    <a:pt x="1570" y="0"/>
                  </a:moveTo>
                  <a:cubicBezTo>
                    <a:pt x="1461" y="0"/>
                    <a:pt x="1354" y="28"/>
                    <a:pt x="1250" y="92"/>
                  </a:cubicBezTo>
                  <a:cubicBezTo>
                    <a:pt x="0" y="860"/>
                    <a:pt x="2472" y="3065"/>
                    <a:pt x="3449" y="3253"/>
                  </a:cubicBezTo>
                  <a:cubicBezTo>
                    <a:pt x="3476" y="3259"/>
                    <a:pt x="3505" y="3261"/>
                    <a:pt x="3537" y="3261"/>
                  </a:cubicBezTo>
                  <a:cubicBezTo>
                    <a:pt x="4332" y="3261"/>
                    <a:pt x="6545" y="1676"/>
                    <a:pt x="6443" y="1502"/>
                  </a:cubicBezTo>
                  <a:cubicBezTo>
                    <a:pt x="6431" y="1483"/>
                    <a:pt x="6395" y="1475"/>
                    <a:pt x="6338" y="1475"/>
                  </a:cubicBezTo>
                  <a:cubicBezTo>
                    <a:pt x="5919" y="1475"/>
                    <a:pt x="4397" y="1929"/>
                    <a:pt x="3822" y="1929"/>
                  </a:cubicBezTo>
                  <a:cubicBezTo>
                    <a:pt x="3734" y="1929"/>
                    <a:pt x="3667" y="1918"/>
                    <a:pt x="3631" y="1893"/>
                  </a:cubicBezTo>
                  <a:cubicBezTo>
                    <a:pt x="3346" y="1696"/>
                    <a:pt x="2409" y="0"/>
                    <a:pt x="15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4"/>
            <p:cNvSpPr/>
            <p:nvPr/>
          </p:nvSpPr>
          <p:spPr>
            <a:xfrm>
              <a:off x="5158125" y="3929100"/>
              <a:ext cx="1400" cy="25475"/>
            </a:xfrm>
            <a:custGeom>
              <a:avLst/>
              <a:gdLst/>
              <a:ahLst/>
              <a:cxnLst/>
              <a:rect l="l" t="t" r="r" b="b"/>
              <a:pathLst>
                <a:path w="56" h="1019" extrusionOk="0">
                  <a:moveTo>
                    <a:pt x="1" y="1"/>
                  </a:moveTo>
                  <a:lnTo>
                    <a:pt x="1" y="1018"/>
                  </a:lnTo>
                  <a:lnTo>
                    <a:pt x="56" y="1018"/>
                  </a:lnTo>
                  <a:lnTo>
                    <a:pt x="5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4"/>
            <p:cNvSpPr/>
            <p:nvPr/>
          </p:nvSpPr>
          <p:spPr>
            <a:xfrm>
              <a:off x="5159500" y="3929100"/>
              <a:ext cx="650" cy="25475"/>
            </a:xfrm>
            <a:custGeom>
              <a:avLst/>
              <a:gdLst/>
              <a:ahLst/>
              <a:cxnLst/>
              <a:rect l="l" t="t" r="r" b="b"/>
              <a:pathLst>
                <a:path w="26" h="1019" extrusionOk="0">
                  <a:moveTo>
                    <a:pt x="1" y="1"/>
                  </a:moveTo>
                  <a:lnTo>
                    <a:pt x="1"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4"/>
            <p:cNvSpPr/>
            <p:nvPr/>
          </p:nvSpPr>
          <p:spPr>
            <a:xfrm>
              <a:off x="5160125"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4"/>
            <p:cNvSpPr/>
            <p:nvPr/>
          </p:nvSpPr>
          <p:spPr>
            <a:xfrm>
              <a:off x="5160750"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4"/>
            <p:cNvSpPr/>
            <p:nvPr/>
          </p:nvSpPr>
          <p:spPr>
            <a:xfrm>
              <a:off x="5161350" y="3929100"/>
              <a:ext cx="625" cy="25475"/>
            </a:xfrm>
            <a:custGeom>
              <a:avLst/>
              <a:gdLst/>
              <a:ahLst/>
              <a:cxnLst/>
              <a:rect l="l" t="t" r="r" b="b"/>
              <a:pathLst>
                <a:path w="25"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4"/>
            <p:cNvSpPr/>
            <p:nvPr/>
          </p:nvSpPr>
          <p:spPr>
            <a:xfrm>
              <a:off x="5161950"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4"/>
            <p:cNvSpPr/>
            <p:nvPr/>
          </p:nvSpPr>
          <p:spPr>
            <a:xfrm>
              <a:off x="5162575"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4"/>
            <p:cNvSpPr/>
            <p:nvPr/>
          </p:nvSpPr>
          <p:spPr>
            <a:xfrm>
              <a:off x="5163200" y="3929100"/>
              <a:ext cx="650" cy="25475"/>
            </a:xfrm>
            <a:custGeom>
              <a:avLst/>
              <a:gdLst/>
              <a:ahLst/>
              <a:cxnLst/>
              <a:rect l="l" t="t" r="r" b="b"/>
              <a:pathLst>
                <a:path w="26" h="1019" extrusionOk="0">
                  <a:moveTo>
                    <a:pt x="1" y="1"/>
                  </a:moveTo>
                  <a:lnTo>
                    <a:pt x="1"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4"/>
            <p:cNvSpPr/>
            <p:nvPr/>
          </p:nvSpPr>
          <p:spPr>
            <a:xfrm>
              <a:off x="5163825"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4"/>
            <p:cNvSpPr/>
            <p:nvPr/>
          </p:nvSpPr>
          <p:spPr>
            <a:xfrm>
              <a:off x="5164450"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4"/>
            <p:cNvSpPr/>
            <p:nvPr/>
          </p:nvSpPr>
          <p:spPr>
            <a:xfrm>
              <a:off x="5165075" y="3929100"/>
              <a:ext cx="600" cy="25475"/>
            </a:xfrm>
            <a:custGeom>
              <a:avLst/>
              <a:gdLst/>
              <a:ahLst/>
              <a:cxnLst/>
              <a:rect l="l" t="t" r="r" b="b"/>
              <a:pathLst>
                <a:path w="24" h="1019" extrusionOk="0">
                  <a:moveTo>
                    <a:pt x="0" y="1"/>
                  </a:moveTo>
                  <a:lnTo>
                    <a:pt x="0" y="1018"/>
                  </a:lnTo>
                  <a:lnTo>
                    <a:pt x="24" y="1018"/>
                  </a:lnTo>
                  <a:lnTo>
                    <a:pt x="24"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4"/>
            <p:cNvSpPr/>
            <p:nvPr/>
          </p:nvSpPr>
          <p:spPr>
            <a:xfrm>
              <a:off x="5165650"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4"/>
            <p:cNvSpPr/>
            <p:nvPr/>
          </p:nvSpPr>
          <p:spPr>
            <a:xfrm>
              <a:off x="5166275"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4"/>
            <p:cNvSpPr/>
            <p:nvPr/>
          </p:nvSpPr>
          <p:spPr>
            <a:xfrm>
              <a:off x="5166900" y="3929100"/>
              <a:ext cx="650" cy="25475"/>
            </a:xfrm>
            <a:custGeom>
              <a:avLst/>
              <a:gdLst/>
              <a:ahLst/>
              <a:cxnLst/>
              <a:rect l="l" t="t" r="r" b="b"/>
              <a:pathLst>
                <a:path w="26" h="1019" extrusionOk="0">
                  <a:moveTo>
                    <a:pt x="1" y="1"/>
                  </a:moveTo>
                  <a:lnTo>
                    <a:pt x="1"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4"/>
            <p:cNvSpPr/>
            <p:nvPr/>
          </p:nvSpPr>
          <p:spPr>
            <a:xfrm>
              <a:off x="5167525"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4"/>
            <p:cNvSpPr/>
            <p:nvPr/>
          </p:nvSpPr>
          <p:spPr>
            <a:xfrm>
              <a:off x="5168150"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4"/>
            <p:cNvSpPr/>
            <p:nvPr/>
          </p:nvSpPr>
          <p:spPr>
            <a:xfrm>
              <a:off x="5168775" y="3929100"/>
              <a:ext cx="625" cy="25475"/>
            </a:xfrm>
            <a:custGeom>
              <a:avLst/>
              <a:gdLst/>
              <a:ahLst/>
              <a:cxnLst/>
              <a:rect l="l" t="t" r="r" b="b"/>
              <a:pathLst>
                <a:path w="25"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4"/>
            <p:cNvSpPr/>
            <p:nvPr/>
          </p:nvSpPr>
          <p:spPr>
            <a:xfrm>
              <a:off x="5169375" y="3929100"/>
              <a:ext cx="625" cy="25475"/>
            </a:xfrm>
            <a:custGeom>
              <a:avLst/>
              <a:gdLst/>
              <a:ahLst/>
              <a:cxnLst/>
              <a:rect l="l" t="t" r="r" b="b"/>
              <a:pathLst>
                <a:path w="25" h="1019" extrusionOk="0">
                  <a:moveTo>
                    <a:pt x="1" y="1"/>
                  </a:moveTo>
                  <a:lnTo>
                    <a:pt x="1"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4"/>
            <p:cNvSpPr/>
            <p:nvPr/>
          </p:nvSpPr>
          <p:spPr>
            <a:xfrm>
              <a:off x="5169975"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4"/>
            <p:cNvSpPr/>
            <p:nvPr/>
          </p:nvSpPr>
          <p:spPr>
            <a:xfrm>
              <a:off x="5170600" y="3929100"/>
              <a:ext cx="650" cy="25475"/>
            </a:xfrm>
            <a:custGeom>
              <a:avLst/>
              <a:gdLst/>
              <a:ahLst/>
              <a:cxnLst/>
              <a:rect l="l" t="t" r="r" b="b"/>
              <a:pathLst>
                <a:path w="26" h="1019" extrusionOk="0">
                  <a:moveTo>
                    <a:pt x="1" y="1"/>
                  </a:moveTo>
                  <a:lnTo>
                    <a:pt x="1"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4"/>
            <p:cNvSpPr/>
            <p:nvPr/>
          </p:nvSpPr>
          <p:spPr>
            <a:xfrm>
              <a:off x="5171225"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4"/>
            <p:cNvSpPr/>
            <p:nvPr/>
          </p:nvSpPr>
          <p:spPr>
            <a:xfrm>
              <a:off x="5171850"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4"/>
            <p:cNvSpPr/>
            <p:nvPr/>
          </p:nvSpPr>
          <p:spPr>
            <a:xfrm>
              <a:off x="5172475" y="3929100"/>
              <a:ext cx="600" cy="25475"/>
            </a:xfrm>
            <a:custGeom>
              <a:avLst/>
              <a:gdLst/>
              <a:ahLst/>
              <a:cxnLst/>
              <a:rect l="l" t="t" r="r" b="b"/>
              <a:pathLst>
                <a:path w="24" h="1019" extrusionOk="0">
                  <a:moveTo>
                    <a:pt x="0" y="1"/>
                  </a:moveTo>
                  <a:lnTo>
                    <a:pt x="0" y="1018"/>
                  </a:lnTo>
                  <a:lnTo>
                    <a:pt x="24" y="1018"/>
                  </a:lnTo>
                  <a:lnTo>
                    <a:pt x="24"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4"/>
            <p:cNvSpPr/>
            <p:nvPr/>
          </p:nvSpPr>
          <p:spPr>
            <a:xfrm>
              <a:off x="5173050"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4"/>
            <p:cNvSpPr/>
            <p:nvPr/>
          </p:nvSpPr>
          <p:spPr>
            <a:xfrm>
              <a:off x="5173675"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4"/>
            <p:cNvSpPr/>
            <p:nvPr/>
          </p:nvSpPr>
          <p:spPr>
            <a:xfrm>
              <a:off x="5174300" y="3929100"/>
              <a:ext cx="650" cy="25475"/>
            </a:xfrm>
            <a:custGeom>
              <a:avLst/>
              <a:gdLst/>
              <a:ahLst/>
              <a:cxnLst/>
              <a:rect l="l" t="t" r="r" b="b"/>
              <a:pathLst>
                <a:path w="26" h="1019" extrusionOk="0">
                  <a:moveTo>
                    <a:pt x="1" y="1"/>
                  </a:moveTo>
                  <a:lnTo>
                    <a:pt x="1"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4"/>
            <p:cNvSpPr/>
            <p:nvPr/>
          </p:nvSpPr>
          <p:spPr>
            <a:xfrm>
              <a:off x="5174925"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4"/>
            <p:cNvSpPr/>
            <p:nvPr/>
          </p:nvSpPr>
          <p:spPr>
            <a:xfrm>
              <a:off x="5175550"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4"/>
            <p:cNvSpPr/>
            <p:nvPr/>
          </p:nvSpPr>
          <p:spPr>
            <a:xfrm>
              <a:off x="5176175"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4"/>
            <p:cNvSpPr/>
            <p:nvPr/>
          </p:nvSpPr>
          <p:spPr>
            <a:xfrm>
              <a:off x="5176800" y="3929100"/>
              <a:ext cx="600" cy="25475"/>
            </a:xfrm>
            <a:custGeom>
              <a:avLst/>
              <a:gdLst/>
              <a:ahLst/>
              <a:cxnLst/>
              <a:rect l="l" t="t" r="r" b="b"/>
              <a:pathLst>
                <a:path w="24" h="1019" extrusionOk="0">
                  <a:moveTo>
                    <a:pt x="0" y="1"/>
                  </a:moveTo>
                  <a:lnTo>
                    <a:pt x="0" y="1018"/>
                  </a:lnTo>
                  <a:lnTo>
                    <a:pt x="24" y="1018"/>
                  </a:lnTo>
                  <a:lnTo>
                    <a:pt x="24"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4"/>
            <p:cNvSpPr/>
            <p:nvPr/>
          </p:nvSpPr>
          <p:spPr>
            <a:xfrm>
              <a:off x="5177375"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4"/>
            <p:cNvSpPr/>
            <p:nvPr/>
          </p:nvSpPr>
          <p:spPr>
            <a:xfrm>
              <a:off x="5178000"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4"/>
            <p:cNvSpPr/>
            <p:nvPr/>
          </p:nvSpPr>
          <p:spPr>
            <a:xfrm>
              <a:off x="5178625" y="3929100"/>
              <a:ext cx="650" cy="25475"/>
            </a:xfrm>
            <a:custGeom>
              <a:avLst/>
              <a:gdLst/>
              <a:ahLst/>
              <a:cxnLst/>
              <a:rect l="l" t="t" r="r" b="b"/>
              <a:pathLst>
                <a:path w="26" h="1019" extrusionOk="0">
                  <a:moveTo>
                    <a:pt x="1" y="1"/>
                  </a:moveTo>
                  <a:lnTo>
                    <a:pt x="1"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4"/>
            <p:cNvSpPr/>
            <p:nvPr/>
          </p:nvSpPr>
          <p:spPr>
            <a:xfrm>
              <a:off x="5179250"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4"/>
            <p:cNvSpPr/>
            <p:nvPr/>
          </p:nvSpPr>
          <p:spPr>
            <a:xfrm>
              <a:off x="5179875"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4"/>
            <p:cNvSpPr/>
            <p:nvPr/>
          </p:nvSpPr>
          <p:spPr>
            <a:xfrm>
              <a:off x="5180500" y="3929100"/>
              <a:ext cx="600" cy="25475"/>
            </a:xfrm>
            <a:custGeom>
              <a:avLst/>
              <a:gdLst/>
              <a:ahLst/>
              <a:cxnLst/>
              <a:rect l="l" t="t" r="r" b="b"/>
              <a:pathLst>
                <a:path w="24" h="1019" extrusionOk="0">
                  <a:moveTo>
                    <a:pt x="0" y="1"/>
                  </a:moveTo>
                  <a:lnTo>
                    <a:pt x="0" y="1018"/>
                  </a:lnTo>
                  <a:lnTo>
                    <a:pt x="24" y="1018"/>
                  </a:lnTo>
                  <a:lnTo>
                    <a:pt x="24"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4"/>
            <p:cNvSpPr/>
            <p:nvPr/>
          </p:nvSpPr>
          <p:spPr>
            <a:xfrm>
              <a:off x="5181075"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4"/>
            <p:cNvSpPr/>
            <p:nvPr/>
          </p:nvSpPr>
          <p:spPr>
            <a:xfrm>
              <a:off x="5181700"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4"/>
            <p:cNvSpPr/>
            <p:nvPr/>
          </p:nvSpPr>
          <p:spPr>
            <a:xfrm>
              <a:off x="5182325" y="3929100"/>
              <a:ext cx="650" cy="25475"/>
            </a:xfrm>
            <a:custGeom>
              <a:avLst/>
              <a:gdLst/>
              <a:ahLst/>
              <a:cxnLst/>
              <a:rect l="l" t="t" r="r" b="b"/>
              <a:pathLst>
                <a:path w="26" h="1019" extrusionOk="0">
                  <a:moveTo>
                    <a:pt x="1" y="1"/>
                  </a:moveTo>
                  <a:lnTo>
                    <a:pt x="1"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4"/>
            <p:cNvSpPr/>
            <p:nvPr/>
          </p:nvSpPr>
          <p:spPr>
            <a:xfrm>
              <a:off x="5182950"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4"/>
            <p:cNvSpPr/>
            <p:nvPr/>
          </p:nvSpPr>
          <p:spPr>
            <a:xfrm>
              <a:off x="5183575" y="3929100"/>
              <a:ext cx="650" cy="25475"/>
            </a:xfrm>
            <a:custGeom>
              <a:avLst/>
              <a:gdLst/>
              <a:ahLst/>
              <a:cxnLst/>
              <a:rect l="l" t="t" r="r" b="b"/>
              <a:pathLst>
                <a:path w="26" h="1019" extrusionOk="0">
                  <a:moveTo>
                    <a:pt x="0" y="1"/>
                  </a:moveTo>
                  <a:lnTo>
                    <a:pt x="0" y="1018"/>
                  </a:lnTo>
                  <a:lnTo>
                    <a:pt x="25" y="1018"/>
                  </a:lnTo>
                  <a:lnTo>
                    <a:pt x="25" y="1"/>
                  </a:lnTo>
                  <a:close/>
                </a:path>
              </a:pathLst>
            </a:custGeom>
            <a:solidFill>
              <a:srgbClr val="FF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4"/>
            <p:cNvSpPr/>
            <p:nvPr/>
          </p:nvSpPr>
          <p:spPr>
            <a:xfrm>
              <a:off x="5184200" y="3929100"/>
              <a:ext cx="600" cy="25475"/>
            </a:xfrm>
            <a:custGeom>
              <a:avLst/>
              <a:gdLst/>
              <a:ahLst/>
              <a:cxnLst/>
              <a:rect l="l" t="t" r="r" b="b"/>
              <a:pathLst>
                <a:path w="24" h="1019" extrusionOk="0">
                  <a:moveTo>
                    <a:pt x="0" y="1"/>
                  </a:moveTo>
                  <a:lnTo>
                    <a:pt x="0" y="1018"/>
                  </a:lnTo>
                  <a:lnTo>
                    <a:pt x="24" y="1018"/>
                  </a:lnTo>
                  <a:lnTo>
                    <a:pt x="24" y="1"/>
                  </a:lnTo>
                  <a:close/>
                </a:path>
              </a:pathLst>
            </a:custGeom>
            <a:solidFill>
              <a:srgbClr val="FFF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4"/>
            <p:cNvSpPr/>
            <p:nvPr/>
          </p:nvSpPr>
          <p:spPr>
            <a:xfrm>
              <a:off x="5184800" y="3929100"/>
              <a:ext cx="625" cy="25475"/>
            </a:xfrm>
            <a:custGeom>
              <a:avLst/>
              <a:gdLst/>
              <a:ahLst/>
              <a:cxnLst/>
              <a:rect l="l" t="t" r="r" b="b"/>
              <a:pathLst>
                <a:path w="25" h="1019" extrusionOk="0">
                  <a:moveTo>
                    <a:pt x="1" y="1"/>
                  </a:moveTo>
                  <a:lnTo>
                    <a:pt x="1" y="1018"/>
                  </a:lnTo>
                  <a:lnTo>
                    <a:pt x="25" y="1018"/>
                  </a:lnTo>
                  <a:lnTo>
                    <a:pt x="25"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4"/>
            <p:cNvSpPr/>
            <p:nvPr/>
          </p:nvSpPr>
          <p:spPr>
            <a:xfrm>
              <a:off x="5185400" y="3929100"/>
              <a:ext cx="650" cy="25475"/>
            </a:xfrm>
            <a:custGeom>
              <a:avLst/>
              <a:gdLst/>
              <a:ahLst/>
              <a:cxnLst/>
              <a:rect l="l" t="t" r="r" b="b"/>
              <a:pathLst>
                <a:path w="26" h="1019" extrusionOk="0">
                  <a:moveTo>
                    <a:pt x="1" y="1"/>
                  </a:moveTo>
                  <a:lnTo>
                    <a:pt x="1" y="1018"/>
                  </a:lnTo>
                  <a:lnTo>
                    <a:pt x="26" y="1018"/>
                  </a:lnTo>
                  <a:lnTo>
                    <a:pt x="26"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4"/>
            <p:cNvSpPr/>
            <p:nvPr/>
          </p:nvSpPr>
          <p:spPr>
            <a:xfrm>
              <a:off x="5186025" y="3929100"/>
              <a:ext cx="4250" cy="25475"/>
            </a:xfrm>
            <a:custGeom>
              <a:avLst/>
              <a:gdLst/>
              <a:ahLst/>
              <a:cxnLst/>
              <a:rect l="l" t="t" r="r" b="b"/>
              <a:pathLst>
                <a:path w="170" h="1019" extrusionOk="0">
                  <a:moveTo>
                    <a:pt x="1" y="1"/>
                  </a:moveTo>
                  <a:lnTo>
                    <a:pt x="1" y="1018"/>
                  </a:lnTo>
                  <a:lnTo>
                    <a:pt x="169" y="1018"/>
                  </a:lnTo>
                  <a:lnTo>
                    <a:pt x="169" y="1"/>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4"/>
            <p:cNvSpPr/>
            <p:nvPr/>
          </p:nvSpPr>
          <p:spPr>
            <a:xfrm>
              <a:off x="5033825" y="3850625"/>
              <a:ext cx="46400" cy="48250"/>
            </a:xfrm>
            <a:custGeom>
              <a:avLst/>
              <a:gdLst/>
              <a:ahLst/>
              <a:cxnLst/>
              <a:rect l="l" t="t" r="r" b="b"/>
              <a:pathLst>
                <a:path w="1856" h="1930" extrusionOk="0">
                  <a:moveTo>
                    <a:pt x="1856" y="0"/>
                  </a:moveTo>
                  <a:lnTo>
                    <a:pt x="1856" y="0"/>
                  </a:lnTo>
                  <a:cubicBezTo>
                    <a:pt x="1390" y="288"/>
                    <a:pt x="84" y="481"/>
                    <a:pt x="74" y="482"/>
                  </a:cubicBezTo>
                  <a:cubicBezTo>
                    <a:pt x="114" y="550"/>
                    <a:pt x="157" y="616"/>
                    <a:pt x="206" y="678"/>
                  </a:cubicBezTo>
                  <a:cubicBezTo>
                    <a:pt x="206" y="678"/>
                    <a:pt x="239" y="943"/>
                    <a:pt x="1" y="1369"/>
                  </a:cubicBezTo>
                  <a:cubicBezTo>
                    <a:pt x="180" y="1565"/>
                    <a:pt x="587" y="1871"/>
                    <a:pt x="1417" y="1930"/>
                  </a:cubicBezTo>
                  <a:cubicBezTo>
                    <a:pt x="1317" y="1670"/>
                    <a:pt x="1219" y="1431"/>
                    <a:pt x="1199" y="1198"/>
                  </a:cubicBezTo>
                  <a:cubicBezTo>
                    <a:pt x="1605" y="1140"/>
                    <a:pt x="1824" y="510"/>
                    <a:pt x="1856"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4"/>
            <p:cNvSpPr/>
            <p:nvPr/>
          </p:nvSpPr>
          <p:spPr>
            <a:xfrm>
              <a:off x="5028625" y="3816175"/>
              <a:ext cx="51800" cy="46525"/>
            </a:xfrm>
            <a:custGeom>
              <a:avLst/>
              <a:gdLst/>
              <a:ahLst/>
              <a:cxnLst/>
              <a:rect l="l" t="t" r="r" b="b"/>
              <a:pathLst>
                <a:path w="2072" h="1861" extrusionOk="0">
                  <a:moveTo>
                    <a:pt x="1095" y="0"/>
                  </a:moveTo>
                  <a:cubicBezTo>
                    <a:pt x="557" y="0"/>
                    <a:pt x="0" y="512"/>
                    <a:pt x="104" y="1334"/>
                  </a:cubicBezTo>
                  <a:cubicBezTo>
                    <a:pt x="129" y="1519"/>
                    <a:pt x="189" y="1698"/>
                    <a:pt x="282" y="1861"/>
                  </a:cubicBezTo>
                  <a:cubicBezTo>
                    <a:pt x="291" y="1859"/>
                    <a:pt x="1599" y="1666"/>
                    <a:pt x="2064" y="1378"/>
                  </a:cubicBezTo>
                  <a:cubicBezTo>
                    <a:pt x="2067" y="1336"/>
                    <a:pt x="2068" y="1294"/>
                    <a:pt x="2068" y="1254"/>
                  </a:cubicBezTo>
                  <a:cubicBezTo>
                    <a:pt x="2071" y="564"/>
                    <a:pt x="1636" y="3"/>
                    <a:pt x="1098" y="0"/>
                  </a:cubicBezTo>
                  <a:cubicBezTo>
                    <a:pt x="1097" y="0"/>
                    <a:pt x="1096" y="0"/>
                    <a:pt x="10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4"/>
            <p:cNvSpPr/>
            <p:nvPr/>
          </p:nvSpPr>
          <p:spPr>
            <a:xfrm>
              <a:off x="4983125" y="3809350"/>
              <a:ext cx="104975" cy="161950"/>
            </a:xfrm>
            <a:custGeom>
              <a:avLst/>
              <a:gdLst/>
              <a:ahLst/>
              <a:cxnLst/>
              <a:rect l="l" t="t" r="r" b="b"/>
              <a:pathLst>
                <a:path w="4199" h="6478" extrusionOk="0">
                  <a:moveTo>
                    <a:pt x="2726" y="0"/>
                  </a:moveTo>
                  <a:cubicBezTo>
                    <a:pt x="2331" y="0"/>
                    <a:pt x="1913" y="149"/>
                    <a:pt x="1627" y="555"/>
                  </a:cubicBezTo>
                  <a:cubicBezTo>
                    <a:pt x="1281" y="1047"/>
                    <a:pt x="1454" y="1708"/>
                    <a:pt x="1399" y="2253"/>
                  </a:cubicBezTo>
                  <a:cubicBezTo>
                    <a:pt x="1322" y="2999"/>
                    <a:pt x="0" y="4300"/>
                    <a:pt x="558" y="5484"/>
                  </a:cubicBezTo>
                  <a:cubicBezTo>
                    <a:pt x="885" y="6177"/>
                    <a:pt x="1475" y="6478"/>
                    <a:pt x="2028" y="6478"/>
                  </a:cubicBezTo>
                  <a:cubicBezTo>
                    <a:pt x="2620" y="6478"/>
                    <a:pt x="3168" y="6131"/>
                    <a:pt x="3299" y="5550"/>
                  </a:cubicBezTo>
                  <a:cubicBezTo>
                    <a:pt x="3463" y="4822"/>
                    <a:pt x="2579" y="4571"/>
                    <a:pt x="2657" y="3845"/>
                  </a:cubicBezTo>
                  <a:cubicBezTo>
                    <a:pt x="2711" y="3350"/>
                    <a:pt x="3149" y="3231"/>
                    <a:pt x="3158" y="2752"/>
                  </a:cubicBezTo>
                  <a:cubicBezTo>
                    <a:pt x="3167" y="2285"/>
                    <a:pt x="2697" y="2062"/>
                    <a:pt x="2581" y="1885"/>
                  </a:cubicBezTo>
                  <a:cubicBezTo>
                    <a:pt x="2515" y="1785"/>
                    <a:pt x="2499" y="1638"/>
                    <a:pt x="2583" y="1553"/>
                  </a:cubicBezTo>
                  <a:cubicBezTo>
                    <a:pt x="2626" y="1509"/>
                    <a:pt x="2687" y="1490"/>
                    <a:pt x="2749" y="1490"/>
                  </a:cubicBezTo>
                  <a:cubicBezTo>
                    <a:pt x="2779" y="1490"/>
                    <a:pt x="2810" y="1495"/>
                    <a:pt x="2838" y="1503"/>
                  </a:cubicBezTo>
                  <a:cubicBezTo>
                    <a:pt x="2987" y="1547"/>
                    <a:pt x="3122" y="1567"/>
                    <a:pt x="3244" y="1567"/>
                  </a:cubicBezTo>
                  <a:cubicBezTo>
                    <a:pt x="3973" y="1567"/>
                    <a:pt x="4199" y="848"/>
                    <a:pt x="3696" y="345"/>
                  </a:cubicBezTo>
                  <a:cubicBezTo>
                    <a:pt x="3504" y="153"/>
                    <a:pt x="3127" y="0"/>
                    <a:pt x="2726" y="0"/>
                  </a:cubicBezTo>
                  <a:close/>
                </a:path>
              </a:pathLst>
            </a:custGeom>
            <a:solidFill>
              <a:srgbClr val="091B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4"/>
            <p:cNvSpPr/>
            <p:nvPr/>
          </p:nvSpPr>
          <p:spPr>
            <a:xfrm>
              <a:off x="4993775" y="3813175"/>
              <a:ext cx="86275" cy="150450"/>
            </a:xfrm>
            <a:custGeom>
              <a:avLst/>
              <a:gdLst/>
              <a:ahLst/>
              <a:cxnLst/>
              <a:rect l="l" t="t" r="r" b="b"/>
              <a:pathLst>
                <a:path w="3451" h="6018" extrusionOk="0">
                  <a:moveTo>
                    <a:pt x="2445" y="0"/>
                  </a:moveTo>
                  <a:cubicBezTo>
                    <a:pt x="1989" y="0"/>
                    <a:pt x="1551" y="240"/>
                    <a:pt x="1391" y="603"/>
                  </a:cubicBezTo>
                  <a:cubicBezTo>
                    <a:pt x="1180" y="1078"/>
                    <a:pt x="1201" y="1427"/>
                    <a:pt x="1222" y="1764"/>
                  </a:cubicBezTo>
                  <a:cubicBezTo>
                    <a:pt x="1238" y="2033"/>
                    <a:pt x="1253" y="2288"/>
                    <a:pt x="1152" y="2592"/>
                  </a:cubicBezTo>
                  <a:cubicBezTo>
                    <a:pt x="1066" y="2852"/>
                    <a:pt x="898" y="3079"/>
                    <a:pt x="736" y="3299"/>
                  </a:cubicBezTo>
                  <a:cubicBezTo>
                    <a:pt x="606" y="3475"/>
                    <a:pt x="472" y="3659"/>
                    <a:pt x="375" y="3859"/>
                  </a:cubicBezTo>
                  <a:cubicBezTo>
                    <a:pt x="1" y="4652"/>
                    <a:pt x="343" y="5623"/>
                    <a:pt x="888" y="5930"/>
                  </a:cubicBezTo>
                  <a:cubicBezTo>
                    <a:pt x="892" y="5932"/>
                    <a:pt x="897" y="5934"/>
                    <a:pt x="903" y="5934"/>
                  </a:cubicBezTo>
                  <a:lnTo>
                    <a:pt x="903" y="5933"/>
                  </a:lnTo>
                  <a:cubicBezTo>
                    <a:pt x="935" y="5933"/>
                    <a:pt x="947" y="5890"/>
                    <a:pt x="919" y="5875"/>
                  </a:cubicBezTo>
                  <a:cubicBezTo>
                    <a:pt x="398" y="5581"/>
                    <a:pt x="72" y="4648"/>
                    <a:pt x="433" y="3885"/>
                  </a:cubicBezTo>
                  <a:cubicBezTo>
                    <a:pt x="525" y="3690"/>
                    <a:pt x="658" y="3511"/>
                    <a:pt x="787" y="3337"/>
                  </a:cubicBezTo>
                  <a:cubicBezTo>
                    <a:pt x="952" y="3112"/>
                    <a:pt x="1123" y="2881"/>
                    <a:pt x="1212" y="2612"/>
                  </a:cubicBezTo>
                  <a:cubicBezTo>
                    <a:pt x="1317" y="2295"/>
                    <a:pt x="1302" y="2035"/>
                    <a:pt x="1284" y="1760"/>
                  </a:cubicBezTo>
                  <a:cubicBezTo>
                    <a:pt x="1264" y="1430"/>
                    <a:pt x="1244" y="1088"/>
                    <a:pt x="1449" y="628"/>
                  </a:cubicBezTo>
                  <a:cubicBezTo>
                    <a:pt x="1599" y="287"/>
                    <a:pt x="2012" y="62"/>
                    <a:pt x="2444" y="62"/>
                  </a:cubicBezTo>
                  <a:cubicBezTo>
                    <a:pt x="2514" y="62"/>
                    <a:pt x="2584" y="68"/>
                    <a:pt x="2654" y="80"/>
                  </a:cubicBezTo>
                  <a:cubicBezTo>
                    <a:pt x="2972" y="136"/>
                    <a:pt x="3204" y="290"/>
                    <a:pt x="3307" y="513"/>
                  </a:cubicBezTo>
                  <a:cubicBezTo>
                    <a:pt x="3385" y="679"/>
                    <a:pt x="3377" y="874"/>
                    <a:pt x="3285" y="1033"/>
                  </a:cubicBezTo>
                  <a:cubicBezTo>
                    <a:pt x="3223" y="1139"/>
                    <a:pt x="3051" y="1254"/>
                    <a:pt x="2824" y="1254"/>
                  </a:cubicBezTo>
                  <a:cubicBezTo>
                    <a:pt x="2722" y="1254"/>
                    <a:pt x="2612" y="1237"/>
                    <a:pt x="2505" y="1222"/>
                  </a:cubicBezTo>
                  <a:cubicBezTo>
                    <a:pt x="2403" y="1207"/>
                    <a:pt x="2301" y="1191"/>
                    <a:pt x="2207" y="1191"/>
                  </a:cubicBezTo>
                  <a:cubicBezTo>
                    <a:pt x="2053" y="1191"/>
                    <a:pt x="1923" y="1233"/>
                    <a:pt x="1861" y="1386"/>
                  </a:cubicBezTo>
                  <a:cubicBezTo>
                    <a:pt x="1763" y="1628"/>
                    <a:pt x="1910" y="1792"/>
                    <a:pt x="2066" y="1966"/>
                  </a:cubicBezTo>
                  <a:cubicBezTo>
                    <a:pt x="2271" y="2196"/>
                    <a:pt x="2482" y="2434"/>
                    <a:pt x="2211" y="2901"/>
                  </a:cubicBezTo>
                  <a:cubicBezTo>
                    <a:pt x="2195" y="2927"/>
                    <a:pt x="2175" y="2958"/>
                    <a:pt x="2155" y="2990"/>
                  </a:cubicBezTo>
                  <a:cubicBezTo>
                    <a:pt x="2014" y="3207"/>
                    <a:pt x="1778" y="3571"/>
                    <a:pt x="1966" y="4056"/>
                  </a:cubicBezTo>
                  <a:cubicBezTo>
                    <a:pt x="1996" y="4132"/>
                    <a:pt x="2049" y="4212"/>
                    <a:pt x="2105" y="4298"/>
                  </a:cubicBezTo>
                  <a:cubicBezTo>
                    <a:pt x="2266" y="4548"/>
                    <a:pt x="2468" y="4857"/>
                    <a:pt x="2324" y="5329"/>
                  </a:cubicBezTo>
                  <a:cubicBezTo>
                    <a:pt x="2319" y="5352"/>
                    <a:pt x="2338" y="5368"/>
                    <a:pt x="2356" y="5368"/>
                  </a:cubicBezTo>
                  <a:cubicBezTo>
                    <a:pt x="2368" y="5368"/>
                    <a:pt x="2379" y="5361"/>
                    <a:pt x="2384" y="5347"/>
                  </a:cubicBezTo>
                  <a:cubicBezTo>
                    <a:pt x="2537" y="4848"/>
                    <a:pt x="2317" y="4509"/>
                    <a:pt x="2157" y="4264"/>
                  </a:cubicBezTo>
                  <a:cubicBezTo>
                    <a:pt x="2101" y="4177"/>
                    <a:pt x="2052" y="4103"/>
                    <a:pt x="2024" y="4033"/>
                  </a:cubicBezTo>
                  <a:cubicBezTo>
                    <a:pt x="1847" y="3578"/>
                    <a:pt x="2065" y="3245"/>
                    <a:pt x="2206" y="3024"/>
                  </a:cubicBezTo>
                  <a:cubicBezTo>
                    <a:pt x="2228" y="2992"/>
                    <a:pt x="2248" y="2961"/>
                    <a:pt x="2264" y="2933"/>
                  </a:cubicBezTo>
                  <a:cubicBezTo>
                    <a:pt x="2559" y="2427"/>
                    <a:pt x="2321" y="2161"/>
                    <a:pt x="2112" y="1926"/>
                  </a:cubicBezTo>
                  <a:cubicBezTo>
                    <a:pt x="1963" y="1759"/>
                    <a:pt x="1835" y="1615"/>
                    <a:pt x="1918" y="1410"/>
                  </a:cubicBezTo>
                  <a:cubicBezTo>
                    <a:pt x="1967" y="1289"/>
                    <a:pt x="2070" y="1253"/>
                    <a:pt x="2204" y="1253"/>
                  </a:cubicBezTo>
                  <a:cubicBezTo>
                    <a:pt x="2291" y="1253"/>
                    <a:pt x="2390" y="1268"/>
                    <a:pt x="2495" y="1284"/>
                  </a:cubicBezTo>
                  <a:cubicBezTo>
                    <a:pt x="2604" y="1301"/>
                    <a:pt x="2717" y="1317"/>
                    <a:pt x="2823" y="1317"/>
                  </a:cubicBezTo>
                  <a:cubicBezTo>
                    <a:pt x="3075" y="1317"/>
                    <a:pt x="3266" y="1187"/>
                    <a:pt x="3339" y="1066"/>
                  </a:cubicBezTo>
                  <a:cubicBezTo>
                    <a:pt x="3441" y="889"/>
                    <a:pt x="3451" y="672"/>
                    <a:pt x="3363" y="488"/>
                  </a:cubicBezTo>
                  <a:cubicBezTo>
                    <a:pt x="3252" y="246"/>
                    <a:pt x="3003" y="79"/>
                    <a:pt x="2663" y="19"/>
                  </a:cubicBezTo>
                  <a:cubicBezTo>
                    <a:pt x="2591" y="6"/>
                    <a:pt x="2518" y="0"/>
                    <a:pt x="2445" y="0"/>
                  </a:cubicBezTo>
                  <a:close/>
                  <a:moveTo>
                    <a:pt x="2503" y="349"/>
                  </a:moveTo>
                  <a:cubicBezTo>
                    <a:pt x="2437" y="349"/>
                    <a:pt x="2371" y="358"/>
                    <a:pt x="2304" y="374"/>
                  </a:cubicBezTo>
                  <a:cubicBezTo>
                    <a:pt x="2032" y="442"/>
                    <a:pt x="1794" y="645"/>
                    <a:pt x="1654" y="931"/>
                  </a:cubicBezTo>
                  <a:cubicBezTo>
                    <a:pt x="1443" y="1360"/>
                    <a:pt x="1465" y="2096"/>
                    <a:pt x="1576" y="2597"/>
                  </a:cubicBezTo>
                  <a:cubicBezTo>
                    <a:pt x="1711" y="3207"/>
                    <a:pt x="1618" y="3386"/>
                    <a:pt x="1465" y="3683"/>
                  </a:cubicBezTo>
                  <a:cubicBezTo>
                    <a:pt x="1388" y="3834"/>
                    <a:pt x="1292" y="4020"/>
                    <a:pt x="1204" y="4306"/>
                  </a:cubicBezTo>
                  <a:cubicBezTo>
                    <a:pt x="1067" y="4751"/>
                    <a:pt x="1095" y="5178"/>
                    <a:pt x="1285" y="5509"/>
                  </a:cubicBezTo>
                  <a:cubicBezTo>
                    <a:pt x="1435" y="5771"/>
                    <a:pt x="1672" y="5951"/>
                    <a:pt x="1952" y="6017"/>
                  </a:cubicBezTo>
                  <a:lnTo>
                    <a:pt x="1959" y="6018"/>
                  </a:lnTo>
                  <a:cubicBezTo>
                    <a:pt x="1972" y="6018"/>
                    <a:pt x="1985" y="6007"/>
                    <a:pt x="1989" y="5994"/>
                  </a:cubicBezTo>
                  <a:cubicBezTo>
                    <a:pt x="1992" y="5977"/>
                    <a:pt x="1982" y="5961"/>
                    <a:pt x="1965" y="5957"/>
                  </a:cubicBezTo>
                  <a:cubicBezTo>
                    <a:pt x="1702" y="5895"/>
                    <a:pt x="1480" y="5726"/>
                    <a:pt x="1339" y="5479"/>
                  </a:cubicBezTo>
                  <a:cubicBezTo>
                    <a:pt x="1158" y="5163"/>
                    <a:pt x="1131" y="4753"/>
                    <a:pt x="1263" y="4325"/>
                  </a:cubicBezTo>
                  <a:cubicBezTo>
                    <a:pt x="1349" y="4045"/>
                    <a:pt x="1445" y="3861"/>
                    <a:pt x="1520" y="3713"/>
                  </a:cubicBezTo>
                  <a:cubicBezTo>
                    <a:pt x="1680" y="3404"/>
                    <a:pt x="1776" y="3218"/>
                    <a:pt x="1637" y="2584"/>
                  </a:cubicBezTo>
                  <a:cubicBezTo>
                    <a:pt x="1528" y="2092"/>
                    <a:pt x="1506" y="1375"/>
                    <a:pt x="1710" y="959"/>
                  </a:cubicBezTo>
                  <a:cubicBezTo>
                    <a:pt x="1842" y="690"/>
                    <a:pt x="2065" y="499"/>
                    <a:pt x="2319" y="435"/>
                  </a:cubicBezTo>
                  <a:cubicBezTo>
                    <a:pt x="2380" y="420"/>
                    <a:pt x="2441" y="413"/>
                    <a:pt x="2500" y="413"/>
                  </a:cubicBezTo>
                  <a:cubicBezTo>
                    <a:pt x="2634" y="413"/>
                    <a:pt x="2761" y="451"/>
                    <a:pt x="2863" y="524"/>
                  </a:cubicBezTo>
                  <a:cubicBezTo>
                    <a:pt x="2983" y="611"/>
                    <a:pt x="3069" y="790"/>
                    <a:pt x="3003" y="941"/>
                  </a:cubicBezTo>
                  <a:cubicBezTo>
                    <a:pt x="2981" y="994"/>
                    <a:pt x="2946" y="1027"/>
                    <a:pt x="2898" y="1040"/>
                  </a:cubicBezTo>
                  <a:cubicBezTo>
                    <a:pt x="2883" y="1044"/>
                    <a:pt x="2867" y="1046"/>
                    <a:pt x="2850" y="1046"/>
                  </a:cubicBezTo>
                  <a:cubicBezTo>
                    <a:pt x="2770" y="1046"/>
                    <a:pt x="2669" y="1003"/>
                    <a:pt x="2568" y="927"/>
                  </a:cubicBezTo>
                  <a:cubicBezTo>
                    <a:pt x="2417" y="813"/>
                    <a:pt x="2293" y="779"/>
                    <a:pt x="2198" y="779"/>
                  </a:cubicBezTo>
                  <a:cubicBezTo>
                    <a:pt x="2159" y="779"/>
                    <a:pt x="2125" y="785"/>
                    <a:pt x="2096" y="793"/>
                  </a:cubicBezTo>
                  <a:cubicBezTo>
                    <a:pt x="1988" y="824"/>
                    <a:pt x="1903" y="907"/>
                    <a:pt x="1858" y="1026"/>
                  </a:cubicBezTo>
                  <a:cubicBezTo>
                    <a:pt x="1848" y="1051"/>
                    <a:pt x="1868" y="1069"/>
                    <a:pt x="1888" y="1069"/>
                  </a:cubicBezTo>
                  <a:cubicBezTo>
                    <a:pt x="1900" y="1069"/>
                    <a:pt x="1911" y="1063"/>
                    <a:pt x="1917" y="1048"/>
                  </a:cubicBezTo>
                  <a:cubicBezTo>
                    <a:pt x="1954" y="948"/>
                    <a:pt x="2024" y="878"/>
                    <a:pt x="2113" y="852"/>
                  </a:cubicBezTo>
                  <a:cubicBezTo>
                    <a:pt x="2139" y="845"/>
                    <a:pt x="2167" y="841"/>
                    <a:pt x="2196" y="841"/>
                  </a:cubicBezTo>
                  <a:cubicBezTo>
                    <a:pt x="2298" y="841"/>
                    <a:pt x="2413" y="888"/>
                    <a:pt x="2530" y="977"/>
                  </a:cubicBezTo>
                  <a:cubicBezTo>
                    <a:pt x="2643" y="1062"/>
                    <a:pt x="2756" y="1108"/>
                    <a:pt x="2850" y="1108"/>
                  </a:cubicBezTo>
                  <a:cubicBezTo>
                    <a:pt x="2873" y="1108"/>
                    <a:pt x="2894" y="1105"/>
                    <a:pt x="2914" y="1100"/>
                  </a:cubicBezTo>
                  <a:cubicBezTo>
                    <a:pt x="2980" y="1082"/>
                    <a:pt x="3030" y="1037"/>
                    <a:pt x="3060" y="966"/>
                  </a:cubicBezTo>
                  <a:cubicBezTo>
                    <a:pt x="3132" y="802"/>
                    <a:pt x="3062" y="590"/>
                    <a:pt x="2899" y="472"/>
                  </a:cubicBezTo>
                  <a:cubicBezTo>
                    <a:pt x="2786" y="391"/>
                    <a:pt x="2649" y="349"/>
                    <a:pt x="2503" y="349"/>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4"/>
            <p:cNvSpPr/>
            <p:nvPr/>
          </p:nvSpPr>
          <p:spPr>
            <a:xfrm>
              <a:off x="5066625" y="3846575"/>
              <a:ext cx="9950" cy="5000"/>
            </a:xfrm>
            <a:custGeom>
              <a:avLst/>
              <a:gdLst/>
              <a:ahLst/>
              <a:cxnLst/>
              <a:rect l="l" t="t" r="r" b="b"/>
              <a:pathLst>
                <a:path w="398" h="200" extrusionOk="0">
                  <a:moveTo>
                    <a:pt x="62" y="1"/>
                  </a:moveTo>
                  <a:lnTo>
                    <a:pt x="0" y="200"/>
                  </a:lnTo>
                  <a:lnTo>
                    <a:pt x="398" y="77"/>
                  </a:lnTo>
                  <a:lnTo>
                    <a:pt x="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4"/>
            <p:cNvSpPr/>
            <p:nvPr/>
          </p:nvSpPr>
          <p:spPr>
            <a:xfrm>
              <a:off x="5399100" y="4022200"/>
              <a:ext cx="74075" cy="191400"/>
            </a:xfrm>
            <a:custGeom>
              <a:avLst/>
              <a:gdLst/>
              <a:ahLst/>
              <a:cxnLst/>
              <a:rect l="l" t="t" r="r" b="b"/>
              <a:pathLst>
                <a:path w="2963" h="7656" extrusionOk="0">
                  <a:moveTo>
                    <a:pt x="1571" y="702"/>
                  </a:moveTo>
                  <a:cubicBezTo>
                    <a:pt x="1596" y="702"/>
                    <a:pt x="1621" y="703"/>
                    <a:pt x="1646" y="706"/>
                  </a:cubicBezTo>
                  <a:cubicBezTo>
                    <a:pt x="2010" y="745"/>
                    <a:pt x="2274" y="1075"/>
                    <a:pt x="2234" y="1439"/>
                  </a:cubicBezTo>
                  <a:cubicBezTo>
                    <a:pt x="2205" y="1706"/>
                    <a:pt x="2016" y="1930"/>
                    <a:pt x="1758" y="2005"/>
                  </a:cubicBezTo>
                  <a:cubicBezTo>
                    <a:pt x="1697" y="2023"/>
                    <a:pt x="1635" y="2032"/>
                    <a:pt x="1573" y="2032"/>
                  </a:cubicBezTo>
                  <a:cubicBezTo>
                    <a:pt x="1374" y="2032"/>
                    <a:pt x="1182" y="1943"/>
                    <a:pt x="1054" y="1783"/>
                  </a:cubicBezTo>
                  <a:cubicBezTo>
                    <a:pt x="886" y="1573"/>
                    <a:pt x="860" y="1283"/>
                    <a:pt x="989" y="1047"/>
                  </a:cubicBezTo>
                  <a:cubicBezTo>
                    <a:pt x="1107" y="833"/>
                    <a:pt x="1331" y="702"/>
                    <a:pt x="1571" y="702"/>
                  </a:cubicBezTo>
                  <a:close/>
                  <a:moveTo>
                    <a:pt x="1571" y="0"/>
                  </a:moveTo>
                  <a:cubicBezTo>
                    <a:pt x="921" y="0"/>
                    <a:pt x="351" y="463"/>
                    <a:pt x="229" y="1116"/>
                  </a:cubicBezTo>
                  <a:cubicBezTo>
                    <a:pt x="98" y="1819"/>
                    <a:pt x="531" y="2504"/>
                    <a:pt x="1222" y="2688"/>
                  </a:cubicBezTo>
                  <a:lnTo>
                    <a:pt x="910" y="5531"/>
                  </a:lnTo>
                  <a:lnTo>
                    <a:pt x="362" y="5471"/>
                  </a:lnTo>
                  <a:cubicBezTo>
                    <a:pt x="361" y="5471"/>
                    <a:pt x="359" y="5471"/>
                    <a:pt x="358" y="5471"/>
                  </a:cubicBezTo>
                  <a:cubicBezTo>
                    <a:pt x="351" y="5471"/>
                    <a:pt x="344" y="5473"/>
                    <a:pt x="339" y="5477"/>
                  </a:cubicBezTo>
                  <a:cubicBezTo>
                    <a:pt x="332" y="5482"/>
                    <a:pt x="328" y="5491"/>
                    <a:pt x="328" y="5499"/>
                  </a:cubicBezTo>
                  <a:lnTo>
                    <a:pt x="282" y="5907"/>
                  </a:lnTo>
                  <a:cubicBezTo>
                    <a:pt x="280" y="5923"/>
                    <a:pt x="293" y="5939"/>
                    <a:pt x="310" y="5941"/>
                  </a:cubicBezTo>
                  <a:lnTo>
                    <a:pt x="858" y="6001"/>
                  </a:lnTo>
                  <a:lnTo>
                    <a:pt x="824" y="6316"/>
                  </a:lnTo>
                  <a:lnTo>
                    <a:pt x="82" y="6234"/>
                  </a:lnTo>
                  <a:cubicBezTo>
                    <a:pt x="80" y="6234"/>
                    <a:pt x="79" y="6233"/>
                    <a:pt x="77" y="6233"/>
                  </a:cubicBezTo>
                  <a:cubicBezTo>
                    <a:pt x="71" y="6233"/>
                    <a:pt x="64" y="6236"/>
                    <a:pt x="58" y="6240"/>
                  </a:cubicBezTo>
                  <a:cubicBezTo>
                    <a:pt x="52" y="6245"/>
                    <a:pt x="47" y="6253"/>
                    <a:pt x="46" y="6262"/>
                  </a:cubicBezTo>
                  <a:lnTo>
                    <a:pt x="2" y="6670"/>
                  </a:lnTo>
                  <a:cubicBezTo>
                    <a:pt x="1" y="6678"/>
                    <a:pt x="3" y="6686"/>
                    <a:pt x="8" y="6692"/>
                  </a:cubicBezTo>
                  <a:cubicBezTo>
                    <a:pt x="13" y="6699"/>
                    <a:pt x="22" y="6703"/>
                    <a:pt x="30" y="6704"/>
                  </a:cubicBezTo>
                  <a:lnTo>
                    <a:pt x="772" y="6785"/>
                  </a:lnTo>
                  <a:lnTo>
                    <a:pt x="738" y="7099"/>
                  </a:lnTo>
                  <a:lnTo>
                    <a:pt x="362" y="7059"/>
                  </a:lnTo>
                  <a:cubicBezTo>
                    <a:pt x="361" y="7059"/>
                    <a:pt x="360" y="7059"/>
                    <a:pt x="358" y="7059"/>
                  </a:cubicBezTo>
                  <a:cubicBezTo>
                    <a:pt x="343" y="7059"/>
                    <a:pt x="330" y="7070"/>
                    <a:pt x="328" y="7086"/>
                  </a:cubicBezTo>
                  <a:lnTo>
                    <a:pt x="283" y="7494"/>
                  </a:lnTo>
                  <a:cubicBezTo>
                    <a:pt x="282" y="7502"/>
                    <a:pt x="284" y="7510"/>
                    <a:pt x="290" y="7517"/>
                  </a:cubicBezTo>
                  <a:cubicBezTo>
                    <a:pt x="295" y="7524"/>
                    <a:pt x="302" y="7528"/>
                    <a:pt x="310" y="7529"/>
                  </a:cubicBezTo>
                  <a:lnTo>
                    <a:pt x="1466" y="7655"/>
                  </a:lnTo>
                  <a:cubicBezTo>
                    <a:pt x="1467" y="7655"/>
                    <a:pt x="1468" y="7655"/>
                    <a:pt x="1470" y="7655"/>
                  </a:cubicBezTo>
                  <a:cubicBezTo>
                    <a:pt x="1477" y="7655"/>
                    <a:pt x="1483" y="7653"/>
                    <a:pt x="1488" y="7649"/>
                  </a:cubicBezTo>
                  <a:cubicBezTo>
                    <a:pt x="1495" y="7644"/>
                    <a:pt x="1499" y="7635"/>
                    <a:pt x="1500" y="7628"/>
                  </a:cubicBezTo>
                  <a:lnTo>
                    <a:pt x="1544" y="7219"/>
                  </a:lnTo>
                  <a:cubicBezTo>
                    <a:pt x="1545" y="7211"/>
                    <a:pt x="1543" y="7203"/>
                    <a:pt x="1538" y="7196"/>
                  </a:cubicBezTo>
                  <a:cubicBezTo>
                    <a:pt x="1533" y="7190"/>
                    <a:pt x="1526" y="7186"/>
                    <a:pt x="1517" y="7185"/>
                  </a:cubicBezTo>
                  <a:lnTo>
                    <a:pt x="1142" y="7144"/>
                  </a:lnTo>
                  <a:lnTo>
                    <a:pt x="1177" y="6830"/>
                  </a:lnTo>
                  <a:lnTo>
                    <a:pt x="1919" y="6912"/>
                  </a:lnTo>
                  <a:cubicBezTo>
                    <a:pt x="1920" y="6912"/>
                    <a:pt x="1921" y="6912"/>
                    <a:pt x="1923" y="6912"/>
                  </a:cubicBezTo>
                  <a:cubicBezTo>
                    <a:pt x="1938" y="6912"/>
                    <a:pt x="1951" y="6900"/>
                    <a:pt x="1953" y="6884"/>
                  </a:cubicBezTo>
                  <a:lnTo>
                    <a:pt x="1999" y="6476"/>
                  </a:lnTo>
                  <a:cubicBezTo>
                    <a:pt x="2000" y="6458"/>
                    <a:pt x="1987" y="6443"/>
                    <a:pt x="1971" y="6442"/>
                  </a:cubicBezTo>
                  <a:lnTo>
                    <a:pt x="1227" y="6360"/>
                  </a:lnTo>
                  <a:lnTo>
                    <a:pt x="1263" y="6045"/>
                  </a:lnTo>
                  <a:lnTo>
                    <a:pt x="1810" y="6105"/>
                  </a:lnTo>
                  <a:cubicBezTo>
                    <a:pt x="1812" y="6106"/>
                    <a:pt x="1813" y="6106"/>
                    <a:pt x="1814" y="6106"/>
                  </a:cubicBezTo>
                  <a:cubicBezTo>
                    <a:pt x="1830" y="6106"/>
                    <a:pt x="1844" y="6094"/>
                    <a:pt x="1845" y="6078"/>
                  </a:cubicBezTo>
                  <a:lnTo>
                    <a:pt x="1890" y="5671"/>
                  </a:lnTo>
                  <a:cubicBezTo>
                    <a:pt x="1891" y="5662"/>
                    <a:pt x="1888" y="5654"/>
                    <a:pt x="1883" y="5647"/>
                  </a:cubicBezTo>
                  <a:cubicBezTo>
                    <a:pt x="1878" y="5641"/>
                    <a:pt x="1870" y="5636"/>
                    <a:pt x="1862" y="5635"/>
                  </a:cubicBezTo>
                  <a:lnTo>
                    <a:pt x="1314" y="5575"/>
                  </a:lnTo>
                  <a:lnTo>
                    <a:pt x="1627" y="2733"/>
                  </a:lnTo>
                  <a:cubicBezTo>
                    <a:pt x="2341" y="2704"/>
                    <a:pt x="2913" y="2128"/>
                    <a:pt x="2938" y="1414"/>
                  </a:cubicBezTo>
                  <a:cubicBezTo>
                    <a:pt x="2962" y="699"/>
                    <a:pt x="2431" y="86"/>
                    <a:pt x="1721" y="8"/>
                  </a:cubicBezTo>
                  <a:lnTo>
                    <a:pt x="1722" y="8"/>
                  </a:lnTo>
                  <a:cubicBezTo>
                    <a:pt x="1671" y="3"/>
                    <a:pt x="1621" y="0"/>
                    <a:pt x="1571"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4"/>
            <p:cNvSpPr/>
            <p:nvPr/>
          </p:nvSpPr>
          <p:spPr>
            <a:xfrm>
              <a:off x="5410425" y="4022175"/>
              <a:ext cx="95525" cy="131200"/>
            </a:xfrm>
            <a:custGeom>
              <a:avLst/>
              <a:gdLst/>
              <a:ahLst/>
              <a:cxnLst/>
              <a:rect l="l" t="t" r="r" b="b"/>
              <a:pathLst>
                <a:path w="3821" h="5248" extrusionOk="0">
                  <a:moveTo>
                    <a:pt x="1506" y="703"/>
                  </a:moveTo>
                  <a:cubicBezTo>
                    <a:pt x="1574" y="703"/>
                    <a:pt x="1643" y="713"/>
                    <a:pt x="1710" y="735"/>
                  </a:cubicBezTo>
                  <a:cubicBezTo>
                    <a:pt x="1966" y="818"/>
                    <a:pt x="2147" y="1047"/>
                    <a:pt x="2168" y="1315"/>
                  </a:cubicBezTo>
                  <a:cubicBezTo>
                    <a:pt x="2189" y="1583"/>
                    <a:pt x="2047" y="1838"/>
                    <a:pt x="1808" y="1960"/>
                  </a:cubicBezTo>
                  <a:cubicBezTo>
                    <a:pt x="1711" y="2009"/>
                    <a:pt x="1607" y="2033"/>
                    <a:pt x="1506" y="2033"/>
                  </a:cubicBezTo>
                  <a:cubicBezTo>
                    <a:pt x="1264" y="2033"/>
                    <a:pt x="1030" y="1900"/>
                    <a:pt x="913" y="1670"/>
                  </a:cubicBezTo>
                  <a:cubicBezTo>
                    <a:pt x="790" y="1431"/>
                    <a:pt x="824" y="1141"/>
                    <a:pt x="999" y="936"/>
                  </a:cubicBezTo>
                  <a:cubicBezTo>
                    <a:pt x="1128" y="786"/>
                    <a:pt x="1314" y="703"/>
                    <a:pt x="1506" y="703"/>
                  </a:cubicBezTo>
                  <a:close/>
                  <a:moveTo>
                    <a:pt x="1505" y="1"/>
                  </a:moveTo>
                  <a:cubicBezTo>
                    <a:pt x="1295" y="1"/>
                    <a:pt x="1082" y="49"/>
                    <a:pt x="884" y="150"/>
                  </a:cubicBezTo>
                  <a:cubicBezTo>
                    <a:pt x="289" y="455"/>
                    <a:pt x="0" y="1144"/>
                    <a:pt x="203" y="1782"/>
                  </a:cubicBezTo>
                  <a:cubicBezTo>
                    <a:pt x="385" y="2355"/>
                    <a:pt x="917" y="2735"/>
                    <a:pt x="1504" y="2735"/>
                  </a:cubicBezTo>
                  <a:cubicBezTo>
                    <a:pt x="1569" y="2735"/>
                    <a:pt x="1634" y="2730"/>
                    <a:pt x="1700" y="2720"/>
                  </a:cubicBezTo>
                  <a:lnTo>
                    <a:pt x="3040" y="5191"/>
                  </a:lnTo>
                  <a:cubicBezTo>
                    <a:pt x="3051" y="5210"/>
                    <a:pt x="3066" y="5225"/>
                    <a:pt x="3085" y="5235"/>
                  </a:cubicBezTo>
                  <a:cubicBezTo>
                    <a:pt x="3099" y="5243"/>
                    <a:pt x="3116" y="5247"/>
                    <a:pt x="3133" y="5247"/>
                  </a:cubicBezTo>
                  <a:cubicBezTo>
                    <a:pt x="3138" y="5247"/>
                    <a:pt x="3142" y="5247"/>
                    <a:pt x="3147" y="5246"/>
                  </a:cubicBezTo>
                  <a:lnTo>
                    <a:pt x="3707" y="5179"/>
                  </a:lnTo>
                  <a:cubicBezTo>
                    <a:pt x="3779" y="5171"/>
                    <a:pt x="3821" y="5093"/>
                    <a:pt x="3790" y="5028"/>
                  </a:cubicBezTo>
                  <a:lnTo>
                    <a:pt x="3790" y="5028"/>
                  </a:lnTo>
                  <a:lnTo>
                    <a:pt x="3790" y="5029"/>
                  </a:lnTo>
                  <a:lnTo>
                    <a:pt x="3512" y="4451"/>
                  </a:lnTo>
                  <a:lnTo>
                    <a:pt x="3218" y="4601"/>
                  </a:lnTo>
                  <a:lnTo>
                    <a:pt x="3060" y="4291"/>
                  </a:lnTo>
                  <a:lnTo>
                    <a:pt x="3360" y="4137"/>
                  </a:lnTo>
                  <a:lnTo>
                    <a:pt x="3211" y="3825"/>
                  </a:lnTo>
                  <a:lnTo>
                    <a:pt x="2903" y="3982"/>
                  </a:lnTo>
                  <a:lnTo>
                    <a:pt x="2744" y="3672"/>
                  </a:lnTo>
                  <a:lnTo>
                    <a:pt x="3059" y="3511"/>
                  </a:lnTo>
                  <a:lnTo>
                    <a:pt x="2909" y="3199"/>
                  </a:lnTo>
                  <a:lnTo>
                    <a:pt x="2587" y="3363"/>
                  </a:lnTo>
                  <a:lnTo>
                    <a:pt x="2429" y="3053"/>
                  </a:lnTo>
                  <a:lnTo>
                    <a:pt x="2758" y="2885"/>
                  </a:lnTo>
                  <a:lnTo>
                    <a:pt x="2487" y="2319"/>
                  </a:lnTo>
                  <a:cubicBezTo>
                    <a:pt x="2951" y="1840"/>
                    <a:pt x="3002" y="1093"/>
                    <a:pt x="2605" y="555"/>
                  </a:cubicBezTo>
                  <a:cubicBezTo>
                    <a:pt x="2339" y="196"/>
                    <a:pt x="1927" y="1"/>
                    <a:pt x="15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4"/>
            <p:cNvSpPr/>
            <p:nvPr/>
          </p:nvSpPr>
          <p:spPr>
            <a:xfrm>
              <a:off x="5441875" y="4000050"/>
              <a:ext cx="7850" cy="48575"/>
            </a:xfrm>
            <a:custGeom>
              <a:avLst/>
              <a:gdLst/>
              <a:ahLst/>
              <a:cxnLst/>
              <a:rect l="l" t="t" r="r" b="b"/>
              <a:pathLst>
                <a:path w="314" h="1943" extrusionOk="0">
                  <a:moveTo>
                    <a:pt x="157" y="0"/>
                  </a:moveTo>
                  <a:cubicBezTo>
                    <a:pt x="70" y="0"/>
                    <a:pt x="1" y="69"/>
                    <a:pt x="1" y="156"/>
                  </a:cubicBezTo>
                  <a:lnTo>
                    <a:pt x="1" y="1786"/>
                  </a:lnTo>
                  <a:cubicBezTo>
                    <a:pt x="1" y="1872"/>
                    <a:pt x="70" y="1942"/>
                    <a:pt x="157" y="1942"/>
                  </a:cubicBezTo>
                  <a:cubicBezTo>
                    <a:pt x="243" y="1942"/>
                    <a:pt x="314" y="1872"/>
                    <a:pt x="314" y="1786"/>
                  </a:cubicBezTo>
                  <a:lnTo>
                    <a:pt x="314" y="156"/>
                  </a:lnTo>
                  <a:cubicBezTo>
                    <a:pt x="314" y="69"/>
                    <a:pt x="243" y="0"/>
                    <a:pt x="157"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4"/>
            <p:cNvSpPr/>
            <p:nvPr/>
          </p:nvSpPr>
          <p:spPr>
            <a:xfrm>
              <a:off x="4571350" y="4035250"/>
              <a:ext cx="236950" cy="9275"/>
            </a:xfrm>
            <a:custGeom>
              <a:avLst/>
              <a:gdLst/>
              <a:ahLst/>
              <a:cxnLst/>
              <a:rect l="l" t="t" r="r" b="b"/>
              <a:pathLst>
                <a:path w="9478" h="371" extrusionOk="0">
                  <a:moveTo>
                    <a:pt x="0" y="1"/>
                  </a:moveTo>
                  <a:lnTo>
                    <a:pt x="0" y="370"/>
                  </a:lnTo>
                  <a:lnTo>
                    <a:pt x="9478" y="370"/>
                  </a:lnTo>
                  <a:lnTo>
                    <a:pt x="947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4"/>
            <p:cNvSpPr/>
            <p:nvPr/>
          </p:nvSpPr>
          <p:spPr>
            <a:xfrm>
              <a:off x="4589800" y="4050275"/>
              <a:ext cx="200075" cy="9250"/>
            </a:xfrm>
            <a:custGeom>
              <a:avLst/>
              <a:gdLst/>
              <a:ahLst/>
              <a:cxnLst/>
              <a:rect l="l" t="t" r="r" b="b"/>
              <a:pathLst>
                <a:path w="8003" h="370" extrusionOk="0">
                  <a:moveTo>
                    <a:pt x="0" y="0"/>
                  </a:moveTo>
                  <a:lnTo>
                    <a:pt x="0" y="370"/>
                  </a:lnTo>
                  <a:lnTo>
                    <a:pt x="8003" y="370"/>
                  </a:lnTo>
                  <a:lnTo>
                    <a:pt x="8003" y="0"/>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4"/>
            <p:cNvSpPr/>
            <p:nvPr/>
          </p:nvSpPr>
          <p:spPr>
            <a:xfrm>
              <a:off x="4589800" y="4081275"/>
              <a:ext cx="200075" cy="31875"/>
            </a:xfrm>
            <a:custGeom>
              <a:avLst/>
              <a:gdLst/>
              <a:ahLst/>
              <a:cxnLst/>
              <a:rect l="l" t="t" r="r" b="b"/>
              <a:pathLst>
                <a:path w="8003" h="1275" extrusionOk="0">
                  <a:moveTo>
                    <a:pt x="106" y="0"/>
                  </a:moveTo>
                  <a:cubicBezTo>
                    <a:pt x="48" y="0"/>
                    <a:pt x="0" y="48"/>
                    <a:pt x="0" y="106"/>
                  </a:cubicBezTo>
                  <a:lnTo>
                    <a:pt x="0" y="1169"/>
                  </a:lnTo>
                  <a:cubicBezTo>
                    <a:pt x="0" y="1227"/>
                    <a:pt x="48" y="1275"/>
                    <a:pt x="106" y="1275"/>
                  </a:cubicBezTo>
                  <a:lnTo>
                    <a:pt x="7897" y="1275"/>
                  </a:lnTo>
                  <a:cubicBezTo>
                    <a:pt x="7955" y="1275"/>
                    <a:pt x="8003" y="1227"/>
                    <a:pt x="8003" y="1169"/>
                  </a:cubicBezTo>
                  <a:lnTo>
                    <a:pt x="8003" y="106"/>
                  </a:lnTo>
                  <a:cubicBezTo>
                    <a:pt x="8003" y="48"/>
                    <a:pt x="7955" y="0"/>
                    <a:pt x="7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4"/>
            <p:cNvSpPr/>
            <p:nvPr/>
          </p:nvSpPr>
          <p:spPr>
            <a:xfrm>
              <a:off x="4589800" y="4130800"/>
              <a:ext cx="200075" cy="31875"/>
            </a:xfrm>
            <a:custGeom>
              <a:avLst/>
              <a:gdLst/>
              <a:ahLst/>
              <a:cxnLst/>
              <a:rect l="l" t="t" r="r" b="b"/>
              <a:pathLst>
                <a:path w="8003" h="1275" extrusionOk="0">
                  <a:moveTo>
                    <a:pt x="106" y="1"/>
                  </a:moveTo>
                  <a:cubicBezTo>
                    <a:pt x="48" y="1"/>
                    <a:pt x="0" y="48"/>
                    <a:pt x="0" y="106"/>
                  </a:cubicBezTo>
                  <a:lnTo>
                    <a:pt x="0" y="1169"/>
                  </a:lnTo>
                  <a:cubicBezTo>
                    <a:pt x="0" y="1227"/>
                    <a:pt x="48" y="1275"/>
                    <a:pt x="106" y="1275"/>
                  </a:cubicBezTo>
                  <a:lnTo>
                    <a:pt x="7897" y="1275"/>
                  </a:lnTo>
                  <a:cubicBezTo>
                    <a:pt x="7955" y="1275"/>
                    <a:pt x="8003" y="1227"/>
                    <a:pt x="8003" y="1169"/>
                  </a:cubicBezTo>
                  <a:lnTo>
                    <a:pt x="8003" y="106"/>
                  </a:lnTo>
                  <a:cubicBezTo>
                    <a:pt x="8003" y="48"/>
                    <a:pt x="7955" y="1"/>
                    <a:pt x="7897"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4"/>
            <p:cNvSpPr/>
            <p:nvPr/>
          </p:nvSpPr>
          <p:spPr>
            <a:xfrm>
              <a:off x="4607750" y="4084425"/>
              <a:ext cx="11550" cy="13850"/>
            </a:xfrm>
            <a:custGeom>
              <a:avLst/>
              <a:gdLst/>
              <a:ahLst/>
              <a:cxnLst/>
              <a:rect l="l" t="t" r="r" b="b"/>
              <a:pathLst>
                <a:path w="462" h="554" extrusionOk="0">
                  <a:moveTo>
                    <a:pt x="228" y="1"/>
                  </a:moveTo>
                  <a:cubicBezTo>
                    <a:pt x="103" y="1"/>
                    <a:pt x="1" y="105"/>
                    <a:pt x="1" y="258"/>
                  </a:cubicBezTo>
                  <a:cubicBezTo>
                    <a:pt x="1" y="411"/>
                    <a:pt x="142" y="553"/>
                    <a:pt x="232" y="553"/>
                  </a:cubicBezTo>
                  <a:cubicBezTo>
                    <a:pt x="320" y="553"/>
                    <a:pt x="461" y="411"/>
                    <a:pt x="461" y="258"/>
                  </a:cubicBezTo>
                  <a:cubicBezTo>
                    <a:pt x="461" y="105"/>
                    <a:pt x="360" y="1"/>
                    <a:pt x="228"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4"/>
            <p:cNvSpPr/>
            <p:nvPr/>
          </p:nvSpPr>
          <p:spPr>
            <a:xfrm>
              <a:off x="4601450" y="4100050"/>
              <a:ext cx="24125" cy="9950"/>
            </a:xfrm>
            <a:custGeom>
              <a:avLst/>
              <a:gdLst/>
              <a:ahLst/>
              <a:cxnLst/>
              <a:rect l="l" t="t" r="r" b="b"/>
              <a:pathLst>
                <a:path w="965" h="398" extrusionOk="0">
                  <a:moveTo>
                    <a:pt x="483" y="0"/>
                  </a:moveTo>
                  <a:cubicBezTo>
                    <a:pt x="421" y="0"/>
                    <a:pt x="358" y="9"/>
                    <a:pt x="297" y="26"/>
                  </a:cubicBezTo>
                  <a:cubicBezTo>
                    <a:pt x="243" y="40"/>
                    <a:pt x="190" y="60"/>
                    <a:pt x="140" y="84"/>
                  </a:cubicBezTo>
                  <a:cubicBezTo>
                    <a:pt x="109" y="98"/>
                    <a:pt x="81" y="120"/>
                    <a:pt x="59" y="148"/>
                  </a:cubicBezTo>
                  <a:cubicBezTo>
                    <a:pt x="37" y="179"/>
                    <a:pt x="23" y="214"/>
                    <a:pt x="17" y="251"/>
                  </a:cubicBezTo>
                  <a:cubicBezTo>
                    <a:pt x="14" y="263"/>
                    <a:pt x="8" y="315"/>
                    <a:pt x="1" y="397"/>
                  </a:cubicBezTo>
                  <a:lnTo>
                    <a:pt x="965" y="397"/>
                  </a:lnTo>
                  <a:cubicBezTo>
                    <a:pt x="957" y="315"/>
                    <a:pt x="952" y="263"/>
                    <a:pt x="950" y="251"/>
                  </a:cubicBezTo>
                  <a:cubicBezTo>
                    <a:pt x="944" y="214"/>
                    <a:pt x="929" y="179"/>
                    <a:pt x="907" y="148"/>
                  </a:cubicBezTo>
                  <a:cubicBezTo>
                    <a:pt x="886" y="120"/>
                    <a:pt x="858" y="98"/>
                    <a:pt x="826" y="84"/>
                  </a:cubicBezTo>
                  <a:cubicBezTo>
                    <a:pt x="776" y="60"/>
                    <a:pt x="724" y="40"/>
                    <a:pt x="670" y="26"/>
                  </a:cubicBezTo>
                  <a:cubicBezTo>
                    <a:pt x="609" y="9"/>
                    <a:pt x="546" y="0"/>
                    <a:pt x="483"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4"/>
            <p:cNvSpPr/>
            <p:nvPr/>
          </p:nvSpPr>
          <p:spPr>
            <a:xfrm>
              <a:off x="4605225" y="4133875"/>
              <a:ext cx="16600" cy="24275"/>
            </a:xfrm>
            <a:custGeom>
              <a:avLst/>
              <a:gdLst/>
              <a:ahLst/>
              <a:cxnLst/>
              <a:rect l="l" t="t" r="r" b="b"/>
              <a:pathLst>
                <a:path w="664" h="971" extrusionOk="0">
                  <a:moveTo>
                    <a:pt x="331" y="100"/>
                  </a:moveTo>
                  <a:cubicBezTo>
                    <a:pt x="410" y="100"/>
                    <a:pt x="474" y="163"/>
                    <a:pt x="474" y="242"/>
                  </a:cubicBezTo>
                  <a:lnTo>
                    <a:pt x="474" y="383"/>
                  </a:lnTo>
                  <a:lnTo>
                    <a:pt x="190" y="383"/>
                  </a:lnTo>
                  <a:lnTo>
                    <a:pt x="190" y="242"/>
                  </a:lnTo>
                  <a:cubicBezTo>
                    <a:pt x="190" y="163"/>
                    <a:pt x="253" y="100"/>
                    <a:pt x="331" y="100"/>
                  </a:cubicBezTo>
                  <a:close/>
                  <a:moveTo>
                    <a:pt x="331" y="516"/>
                  </a:moveTo>
                  <a:cubicBezTo>
                    <a:pt x="415" y="516"/>
                    <a:pt x="450" y="624"/>
                    <a:pt x="382" y="674"/>
                  </a:cubicBezTo>
                  <a:lnTo>
                    <a:pt x="398" y="743"/>
                  </a:lnTo>
                  <a:lnTo>
                    <a:pt x="412" y="813"/>
                  </a:lnTo>
                  <a:cubicBezTo>
                    <a:pt x="414" y="821"/>
                    <a:pt x="412" y="828"/>
                    <a:pt x="408" y="833"/>
                  </a:cubicBezTo>
                  <a:cubicBezTo>
                    <a:pt x="404" y="838"/>
                    <a:pt x="397" y="841"/>
                    <a:pt x="389" y="841"/>
                  </a:cubicBezTo>
                  <a:lnTo>
                    <a:pt x="273" y="841"/>
                  </a:lnTo>
                  <a:cubicBezTo>
                    <a:pt x="266" y="841"/>
                    <a:pt x="260" y="838"/>
                    <a:pt x="255" y="833"/>
                  </a:cubicBezTo>
                  <a:cubicBezTo>
                    <a:pt x="251" y="828"/>
                    <a:pt x="249" y="821"/>
                    <a:pt x="251" y="813"/>
                  </a:cubicBezTo>
                  <a:lnTo>
                    <a:pt x="281" y="674"/>
                  </a:lnTo>
                  <a:cubicBezTo>
                    <a:pt x="212" y="624"/>
                    <a:pt x="247" y="516"/>
                    <a:pt x="331" y="516"/>
                  </a:cubicBezTo>
                  <a:close/>
                  <a:moveTo>
                    <a:pt x="332" y="1"/>
                  </a:moveTo>
                  <a:cubicBezTo>
                    <a:pt x="200" y="1"/>
                    <a:pt x="93" y="109"/>
                    <a:pt x="96" y="242"/>
                  </a:cubicBezTo>
                  <a:lnTo>
                    <a:pt x="96" y="383"/>
                  </a:lnTo>
                  <a:lnTo>
                    <a:pt x="65" y="383"/>
                  </a:lnTo>
                  <a:cubicBezTo>
                    <a:pt x="29" y="383"/>
                    <a:pt x="0" y="412"/>
                    <a:pt x="0" y="447"/>
                  </a:cubicBezTo>
                  <a:lnTo>
                    <a:pt x="0" y="906"/>
                  </a:lnTo>
                  <a:cubicBezTo>
                    <a:pt x="0" y="942"/>
                    <a:pt x="29" y="971"/>
                    <a:pt x="65" y="971"/>
                  </a:cubicBezTo>
                  <a:lnTo>
                    <a:pt x="599" y="971"/>
                  </a:lnTo>
                  <a:cubicBezTo>
                    <a:pt x="635" y="971"/>
                    <a:pt x="664" y="942"/>
                    <a:pt x="664" y="906"/>
                  </a:cubicBezTo>
                  <a:lnTo>
                    <a:pt x="664" y="447"/>
                  </a:lnTo>
                  <a:cubicBezTo>
                    <a:pt x="664" y="430"/>
                    <a:pt x="656" y="414"/>
                    <a:pt x="645" y="401"/>
                  </a:cubicBezTo>
                  <a:cubicBezTo>
                    <a:pt x="633" y="389"/>
                    <a:pt x="616" y="383"/>
                    <a:pt x="599" y="383"/>
                  </a:cubicBezTo>
                  <a:lnTo>
                    <a:pt x="568" y="383"/>
                  </a:lnTo>
                  <a:lnTo>
                    <a:pt x="568" y="242"/>
                  </a:lnTo>
                  <a:cubicBezTo>
                    <a:pt x="571" y="109"/>
                    <a:pt x="465"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4"/>
            <p:cNvSpPr/>
            <p:nvPr/>
          </p:nvSpPr>
          <p:spPr>
            <a:xfrm>
              <a:off x="4651625" y="4094375"/>
              <a:ext cx="110000" cy="5725"/>
            </a:xfrm>
            <a:custGeom>
              <a:avLst/>
              <a:gdLst/>
              <a:ahLst/>
              <a:cxnLst/>
              <a:rect l="l" t="t" r="r" b="b"/>
              <a:pathLst>
                <a:path w="4400" h="229" extrusionOk="0">
                  <a:moveTo>
                    <a:pt x="152" y="0"/>
                  </a:moveTo>
                  <a:cubicBezTo>
                    <a:pt x="51" y="0"/>
                    <a:pt x="0" y="122"/>
                    <a:pt x="71" y="194"/>
                  </a:cubicBezTo>
                  <a:cubicBezTo>
                    <a:pt x="95" y="217"/>
                    <a:pt x="123" y="228"/>
                    <a:pt x="151" y="228"/>
                  </a:cubicBezTo>
                  <a:cubicBezTo>
                    <a:pt x="209" y="228"/>
                    <a:pt x="265" y="182"/>
                    <a:pt x="265" y="114"/>
                  </a:cubicBezTo>
                  <a:cubicBezTo>
                    <a:pt x="265" y="51"/>
                    <a:pt x="214" y="0"/>
                    <a:pt x="152" y="0"/>
                  </a:cubicBezTo>
                  <a:close/>
                  <a:moveTo>
                    <a:pt x="742" y="0"/>
                  </a:moveTo>
                  <a:cubicBezTo>
                    <a:pt x="642" y="0"/>
                    <a:pt x="591" y="122"/>
                    <a:pt x="663" y="194"/>
                  </a:cubicBezTo>
                  <a:cubicBezTo>
                    <a:pt x="686" y="217"/>
                    <a:pt x="714" y="228"/>
                    <a:pt x="742" y="228"/>
                  </a:cubicBezTo>
                  <a:cubicBezTo>
                    <a:pt x="801" y="228"/>
                    <a:pt x="856" y="182"/>
                    <a:pt x="856" y="114"/>
                  </a:cubicBezTo>
                  <a:cubicBezTo>
                    <a:pt x="856" y="51"/>
                    <a:pt x="805" y="0"/>
                    <a:pt x="742" y="0"/>
                  </a:cubicBezTo>
                  <a:close/>
                  <a:moveTo>
                    <a:pt x="1333" y="0"/>
                  </a:moveTo>
                  <a:cubicBezTo>
                    <a:pt x="1232" y="0"/>
                    <a:pt x="1181" y="122"/>
                    <a:pt x="1253" y="194"/>
                  </a:cubicBezTo>
                  <a:cubicBezTo>
                    <a:pt x="1276" y="217"/>
                    <a:pt x="1304" y="228"/>
                    <a:pt x="1332" y="228"/>
                  </a:cubicBezTo>
                  <a:cubicBezTo>
                    <a:pt x="1391" y="228"/>
                    <a:pt x="1446" y="182"/>
                    <a:pt x="1446" y="114"/>
                  </a:cubicBezTo>
                  <a:cubicBezTo>
                    <a:pt x="1447" y="51"/>
                    <a:pt x="1395" y="0"/>
                    <a:pt x="1333" y="0"/>
                  </a:cubicBezTo>
                  <a:close/>
                  <a:moveTo>
                    <a:pt x="1923" y="0"/>
                  </a:moveTo>
                  <a:cubicBezTo>
                    <a:pt x="1822" y="0"/>
                    <a:pt x="1771" y="122"/>
                    <a:pt x="1843" y="194"/>
                  </a:cubicBezTo>
                  <a:cubicBezTo>
                    <a:pt x="1866" y="217"/>
                    <a:pt x="1895" y="228"/>
                    <a:pt x="1923" y="228"/>
                  </a:cubicBezTo>
                  <a:cubicBezTo>
                    <a:pt x="1981" y="228"/>
                    <a:pt x="2037" y="182"/>
                    <a:pt x="2037" y="114"/>
                  </a:cubicBezTo>
                  <a:cubicBezTo>
                    <a:pt x="2037" y="51"/>
                    <a:pt x="1986" y="0"/>
                    <a:pt x="1923" y="0"/>
                  </a:cubicBezTo>
                  <a:close/>
                  <a:moveTo>
                    <a:pt x="3694" y="0"/>
                  </a:moveTo>
                  <a:cubicBezTo>
                    <a:pt x="3594" y="0"/>
                    <a:pt x="3543" y="122"/>
                    <a:pt x="3615" y="194"/>
                  </a:cubicBezTo>
                  <a:cubicBezTo>
                    <a:pt x="3638" y="217"/>
                    <a:pt x="3667" y="228"/>
                    <a:pt x="3695" y="228"/>
                  </a:cubicBezTo>
                  <a:cubicBezTo>
                    <a:pt x="3753" y="228"/>
                    <a:pt x="3808" y="182"/>
                    <a:pt x="3808" y="114"/>
                  </a:cubicBezTo>
                  <a:cubicBezTo>
                    <a:pt x="3808" y="51"/>
                    <a:pt x="3758" y="0"/>
                    <a:pt x="3694" y="0"/>
                  </a:cubicBezTo>
                  <a:close/>
                  <a:moveTo>
                    <a:pt x="2514" y="0"/>
                  </a:moveTo>
                  <a:cubicBezTo>
                    <a:pt x="2413" y="0"/>
                    <a:pt x="2362" y="122"/>
                    <a:pt x="2434" y="195"/>
                  </a:cubicBezTo>
                  <a:cubicBezTo>
                    <a:pt x="2457" y="218"/>
                    <a:pt x="2485" y="228"/>
                    <a:pt x="2513" y="228"/>
                  </a:cubicBezTo>
                  <a:cubicBezTo>
                    <a:pt x="2571" y="228"/>
                    <a:pt x="2627" y="183"/>
                    <a:pt x="2627" y="114"/>
                  </a:cubicBezTo>
                  <a:cubicBezTo>
                    <a:pt x="2627" y="51"/>
                    <a:pt x="2577" y="0"/>
                    <a:pt x="2514" y="0"/>
                  </a:cubicBezTo>
                  <a:close/>
                  <a:moveTo>
                    <a:pt x="3104" y="0"/>
                  </a:moveTo>
                  <a:cubicBezTo>
                    <a:pt x="3003" y="0"/>
                    <a:pt x="2952" y="122"/>
                    <a:pt x="3024" y="195"/>
                  </a:cubicBezTo>
                  <a:cubicBezTo>
                    <a:pt x="3047" y="218"/>
                    <a:pt x="3075" y="228"/>
                    <a:pt x="3103" y="228"/>
                  </a:cubicBezTo>
                  <a:cubicBezTo>
                    <a:pt x="3161" y="228"/>
                    <a:pt x="3217" y="183"/>
                    <a:pt x="3217" y="114"/>
                  </a:cubicBezTo>
                  <a:cubicBezTo>
                    <a:pt x="3218" y="51"/>
                    <a:pt x="3168" y="0"/>
                    <a:pt x="3104" y="0"/>
                  </a:cubicBezTo>
                  <a:close/>
                  <a:moveTo>
                    <a:pt x="4286" y="0"/>
                  </a:moveTo>
                  <a:cubicBezTo>
                    <a:pt x="4184" y="0"/>
                    <a:pt x="4133" y="122"/>
                    <a:pt x="4205" y="195"/>
                  </a:cubicBezTo>
                  <a:cubicBezTo>
                    <a:pt x="4228" y="218"/>
                    <a:pt x="4256" y="228"/>
                    <a:pt x="4284" y="228"/>
                  </a:cubicBezTo>
                  <a:cubicBezTo>
                    <a:pt x="4342" y="228"/>
                    <a:pt x="4398" y="183"/>
                    <a:pt x="4398" y="114"/>
                  </a:cubicBezTo>
                  <a:cubicBezTo>
                    <a:pt x="4399" y="51"/>
                    <a:pt x="4348" y="0"/>
                    <a:pt x="4286"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4"/>
            <p:cNvSpPr/>
            <p:nvPr/>
          </p:nvSpPr>
          <p:spPr>
            <a:xfrm>
              <a:off x="4651625" y="4146125"/>
              <a:ext cx="110000" cy="5725"/>
            </a:xfrm>
            <a:custGeom>
              <a:avLst/>
              <a:gdLst/>
              <a:ahLst/>
              <a:cxnLst/>
              <a:rect l="l" t="t" r="r" b="b"/>
              <a:pathLst>
                <a:path w="4400" h="229" extrusionOk="0">
                  <a:moveTo>
                    <a:pt x="152" y="0"/>
                  </a:moveTo>
                  <a:cubicBezTo>
                    <a:pt x="51" y="0"/>
                    <a:pt x="0" y="123"/>
                    <a:pt x="71" y="194"/>
                  </a:cubicBezTo>
                  <a:cubicBezTo>
                    <a:pt x="95" y="218"/>
                    <a:pt x="123" y="228"/>
                    <a:pt x="151" y="228"/>
                  </a:cubicBezTo>
                  <a:cubicBezTo>
                    <a:pt x="209" y="228"/>
                    <a:pt x="265" y="183"/>
                    <a:pt x="265" y="114"/>
                  </a:cubicBezTo>
                  <a:cubicBezTo>
                    <a:pt x="265" y="51"/>
                    <a:pt x="214" y="0"/>
                    <a:pt x="152" y="0"/>
                  </a:cubicBezTo>
                  <a:close/>
                  <a:moveTo>
                    <a:pt x="742" y="0"/>
                  </a:moveTo>
                  <a:cubicBezTo>
                    <a:pt x="642" y="0"/>
                    <a:pt x="591" y="123"/>
                    <a:pt x="663" y="194"/>
                  </a:cubicBezTo>
                  <a:cubicBezTo>
                    <a:pt x="686" y="218"/>
                    <a:pt x="714" y="228"/>
                    <a:pt x="742" y="228"/>
                  </a:cubicBezTo>
                  <a:cubicBezTo>
                    <a:pt x="801" y="228"/>
                    <a:pt x="856" y="183"/>
                    <a:pt x="856" y="114"/>
                  </a:cubicBezTo>
                  <a:cubicBezTo>
                    <a:pt x="856" y="51"/>
                    <a:pt x="805" y="0"/>
                    <a:pt x="742" y="0"/>
                  </a:cubicBezTo>
                  <a:close/>
                  <a:moveTo>
                    <a:pt x="1333" y="0"/>
                  </a:moveTo>
                  <a:cubicBezTo>
                    <a:pt x="1232" y="0"/>
                    <a:pt x="1181" y="123"/>
                    <a:pt x="1253" y="194"/>
                  </a:cubicBezTo>
                  <a:cubicBezTo>
                    <a:pt x="1276" y="218"/>
                    <a:pt x="1304" y="228"/>
                    <a:pt x="1332" y="228"/>
                  </a:cubicBezTo>
                  <a:cubicBezTo>
                    <a:pt x="1391" y="228"/>
                    <a:pt x="1446" y="183"/>
                    <a:pt x="1446" y="114"/>
                  </a:cubicBezTo>
                  <a:cubicBezTo>
                    <a:pt x="1446" y="51"/>
                    <a:pt x="1395" y="0"/>
                    <a:pt x="1333" y="0"/>
                  </a:cubicBezTo>
                  <a:close/>
                  <a:moveTo>
                    <a:pt x="1923" y="0"/>
                  </a:moveTo>
                  <a:cubicBezTo>
                    <a:pt x="1822" y="0"/>
                    <a:pt x="1771" y="123"/>
                    <a:pt x="1843" y="194"/>
                  </a:cubicBezTo>
                  <a:cubicBezTo>
                    <a:pt x="1866" y="218"/>
                    <a:pt x="1895" y="228"/>
                    <a:pt x="1923" y="228"/>
                  </a:cubicBezTo>
                  <a:cubicBezTo>
                    <a:pt x="1981" y="228"/>
                    <a:pt x="2037" y="183"/>
                    <a:pt x="2037" y="114"/>
                  </a:cubicBezTo>
                  <a:cubicBezTo>
                    <a:pt x="2037" y="51"/>
                    <a:pt x="1986" y="0"/>
                    <a:pt x="1923" y="0"/>
                  </a:cubicBezTo>
                  <a:close/>
                  <a:moveTo>
                    <a:pt x="3694" y="0"/>
                  </a:moveTo>
                  <a:cubicBezTo>
                    <a:pt x="3594" y="0"/>
                    <a:pt x="3543" y="123"/>
                    <a:pt x="3615" y="194"/>
                  </a:cubicBezTo>
                  <a:cubicBezTo>
                    <a:pt x="3638" y="218"/>
                    <a:pt x="3667" y="228"/>
                    <a:pt x="3695" y="228"/>
                  </a:cubicBezTo>
                  <a:cubicBezTo>
                    <a:pt x="3753" y="228"/>
                    <a:pt x="3808" y="183"/>
                    <a:pt x="3808" y="114"/>
                  </a:cubicBezTo>
                  <a:cubicBezTo>
                    <a:pt x="3808" y="51"/>
                    <a:pt x="3758" y="0"/>
                    <a:pt x="3694" y="0"/>
                  </a:cubicBezTo>
                  <a:close/>
                  <a:moveTo>
                    <a:pt x="2514" y="0"/>
                  </a:moveTo>
                  <a:cubicBezTo>
                    <a:pt x="2413" y="0"/>
                    <a:pt x="2362" y="123"/>
                    <a:pt x="2434" y="195"/>
                  </a:cubicBezTo>
                  <a:cubicBezTo>
                    <a:pt x="2457" y="218"/>
                    <a:pt x="2485" y="228"/>
                    <a:pt x="2513" y="228"/>
                  </a:cubicBezTo>
                  <a:cubicBezTo>
                    <a:pt x="2571" y="228"/>
                    <a:pt x="2627" y="183"/>
                    <a:pt x="2627" y="114"/>
                  </a:cubicBezTo>
                  <a:cubicBezTo>
                    <a:pt x="2627" y="51"/>
                    <a:pt x="2577" y="0"/>
                    <a:pt x="2514" y="0"/>
                  </a:cubicBezTo>
                  <a:close/>
                  <a:moveTo>
                    <a:pt x="3104" y="0"/>
                  </a:moveTo>
                  <a:cubicBezTo>
                    <a:pt x="3003" y="0"/>
                    <a:pt x="2952" y="123"/>
                    <a:pt x="3024" y="195"/>
                  </a:cubicBezTo>
                  <a:cubicBezTo>
                    <a:pt x="3047" y="218"/>
                    <a:pt x="3075" y="228"/>
                    <a:pt x="3103" y="228"/>
                  </a:cubicBezTo>
                  <a:cubicBezTo>
                    <a:pt x="3161" y="228"/>
                    <a:pt x="3217" y="183"/>
                    <a:pt x="3217" y="114"/>
                  </a:cubicBezTo>
                  <a:cubicBezTo>
                    <a:pt x="3218" y="51"/>
                    <a:pt x="3168" y="0"/>
                    <a:pt x="3104" y="0"/>
                  </a:cubicBezTo>
                  <a:close/>
                  <a:moveTo>
                    <a:pt x="4286" y="0"/>
                  </a:moveTo>
                  <a:cubicBezTo>
                    <a:pt x="4184" y="0"/>
                    <a:pt x="4133" y="123"/>
                    <a:pt x="4205" y="195"/>
                  </a:cubicBezTo>
                  <a:cubicBezTo>
                    <a:pt x="4228" y="218"/>
                    <a:pt x="4256" y="228"/>
                    <a:pt x="4284" y="228"/>
                  </a:cubicBezTo>
                  <a:cubicBezTo>
                    <a:pt x="4342" y="228"/>
                    <a:pt x="4398" y="183"/>
                    <a:pt x="4398" y="114"/>
                  </a:cubicBezTo>
                  <a:cubicBezTo>
                    <a:pt x="4399" y="51"/>
                    <a:pt x="4348" y="0"/>
                    <a:pt x="4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4"/>
            <p:cNvSpPr/>
            <p:nvPr/>
          </p:nvSpPr>
          <p:spPr>
            <a:xfrm>
              <a:off x="4618150" y="4193400"/>
              <a:ext cx="143525" cy="70725"/>
            </a:xfrm>
            <a:custGeom>
              <a:avLst/>
              <a:gdLst/>
              <a:ahLst/>
              <a:cxnLst/>
              <a:rect l="l" t="t" r="r" b="b"/>
              <a:pathLst>
                <a:path w="5741" h="2829" extrusionOk="0">
                  <a:moveTo>
                    <a:pt x="1359" y="727"/>
                  </a:moveTo>
                  <a:cubicBezTo>
                    <a:pt x="1723" y="727"/>
                    <a:pt x="2019" y="1036"/>
                    <a:pt x="2019" y="1415"/>
                  </a:cubicBezTo>
                  <a:cubicBezTo>
                    <a:pt x="2019" y="1794"/>
                    <a:pt x="1723" y="2103"/>
                    <a:pt x="1359" y="2103"/>
                  </a:cubicBezTo>
                  <a:cubicBezTo>
                    <a:pt x="993" y="2103"/>
                    <a:pt x="697" y="1794"/>
                    <a:pt x="697" y="1415"/>
                  </a:cubicBezTo>
                  <a:cubicBezTo>
                    <a:pt x="697" y="1036"/>
                    <a:pt x="993" y="727"/>
                    <a:pt x="1359" y="727"/>
                  </a:cubicBezTo>
                  <a:close/>
                  <a:moveTo>
                    <a:pt x="1359" y="1"/>
                  </a:moveTo>
                  <a:cubicBezTo>
                    <a:pt x="608" y="1"/>
                    <a:pt x="1" y="634"/>
                    <a:pt x="1" y="1415"/>
                  </a:cubicBezTo>
                  <a:cubicBezTo>
                    <a:pt x="1" y="2195"/>
                    <a:pt x="608" y="2829"/>
                    <a:pt x="1359" y="2829"/>
                  </a:cubicBezTo>
                  <a:cubicBezTo>
                    <a:pt x="1955" y="2829"/>
                    <a:pt x="2462" y="2428"/>
                    <a:pt x="2644" y="1871"/>
                  </a:cubicBezTo>
                  <a:lnTo>
                    <a:pt x="5438" y="1798"/>
                  </a:lnTo>
                  <a:cubicBezTo>
                    <a:pt x="5460" y="1798"/>
                    <a:pt x="5480" y="1790"/>
                    <a:pt x="5497" y="1778"/>
                  </a:cubicBezTo>
                  <a:cubicBezTo>
                    <a:pt x="5515" y="1764"/>
                    <a:pt x="5527" y="1746"/>
                    <a:pt x="5534" y="1726"/>
                  </a:cubicBezTo>
                  <a:lnTo>
                    <a:pt x="5729" y="1178"/>
                  </a:lnTo>
                  <a:cubicBezTo>
                    <a:pt x="5740" y="1144"/>
                    <a:pt x="5736" y="1108"/>
                    <a:pt x="5717" y="1078"/>
                  </a:cubicBezTo>
                  <a:cubicBezTo>
                    <a:pt x="5698" y="1049"/>
                    <a:pt x="5667" y="1032"/>
                    <a:pt x="5632" y="1031"/>
                  </a:cubicBezTo>
                  <a:lnTo>
                    <a:pt x="4996" y="1015"/>
                  </a:lnTo>
                  <a:lnTo>
                    <a:pt x="4996" y="1356"/>
                  </a:lnTo>
                  <a:lnTo>
                    <a:pt x="4649" y="1356"/>
                  </a:lnTo>
                  <a:lnTo>
                    <a:pt x="4649" y="1006"/>
                  </a:lnTo>
                  <a:lnTo>
                    <a:pt x="4306" y="997"/>
                  </a:lnTo>
                  <a:lnTo>
                    <a:pt x="4306" y="1356"/>
                  </a:lnTo>
                  <a:lnTo>
                    <a:pt x="3959" y="1356"/>
                  </a:lnTo>
                  <a:lnTo>
                    <a:pt x="3959" y="989"/>
                  </a:lnTo>
                  <a:lnTo>
                    <a:pt x="3615" y="981"/>
                  </a:lnTo>
                  <a:lnTo>
                    <a:pt x="3615" y="1356"/>
                  </a:lnTo>
                  <a:lnTo>
                    <a:pt x="3269" y="1356"/>
                  </a:lnTo>
                  <a:lnTo>
                    <a:pt x="3269" y="973"/>
                  </a:lnTo>
                  <a:lnTo>
                    <a:pt x="2644" y="958"/>
                  </a:lnTo>
                  <a:cubicBezTo>
                    <a:pt x="2462" y="401"/>
                    <a:pt x="1956" y="1"/>
                    <a:pt x="13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4"/>
            <p:cNvSpPr/>
            <p:nvPr/>
          </p:nvSpPr>
          <p:spPr>
            <a:xfrm>
              <a:off x="4578550" y="3925400"/>
              <a:ext cx="762425" cy="755500"/>
            </a:xfrm>
            <a:custGeom>
              <a:avLst/>
              <a:gdLst/>
              <a:ahLst/>
              <a:cxnLst/>
              <a:rect l="l" t="t" r="r" b="b"/>
              <a:pathLst>
                <a:path w="30497" h="30220" extrusionOk="0">
                  <a:moveTo>
                    <a:pt x="15249" y="1"/>
                  </a:moveTo>
                  <a:cubicBezTo>
                    <a:pt x="14186" y="1"/>
                    <a:pt x="13214" y="601"/>
                    <a:pt x="12738" y="1551"/>
                  </a:cubicBezTo>
                  <a:lnTo>
                    <a:pt x="436" y="26156"/>
                  </a:lnTo>
                  <a:cubicBezTo>
                    <a:pt x="1" y="27027"/>
                    <a:pt x="47" y="28060"/>
                    <a:pt x="559" y="28887"/>
                  </a:cubicBezTo>
                  <a:cubicBezTo>
                    <a:pt x="1070" y="29715"/>
                    <a:pt x="1974" y="30219"/>
                    <a:pt x="2947" y="30219"/>
                  </a:cubicBezTo>
                  <a:lnTo>
                    <a:pt x="27552" y="30219"/>
                  </a:lnTo>
                  <a:cubicBezTo>
                    <a:pt x="28525" y="30218"/>
                    <a:pt x="29429" y="29714"/>
                    <a:pt x="29940" y="28887"/>
                  </a:cubicBezTo>
                  <a:cubicBezTo>
                    <a:pt x="30450" y="28060"/>
                    <a:pt x="30497" y="27026"/>
                    <a:pt x="30062" y="26156"/>
                  </a:cubicBezTo>
                  <a:lnTo>
                    <a:pt x="17761" y="1551"/>
                  </a:lnTo>
                  <a:cubicBezTo>
                    <a:pt x="17284" y="601"/>
                    <a:pt x="16312" y="1"/>
                    <a:pt x="15249" y="1"/>
                  </a:cubicBezTo>
                  <a:close/>
                </a:path>
              </a:pathLst>
            </a:custGeom>
            <a:solidFill>
              <a:srgbClr val="FFFE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4"/>
            <p:cNvSpPr/>
            <p:nvPr/>
          </p:nvSpPr>
          <p:spPr>
            <a:xfrm>
              <a:off x="4577075" y="3923975"/>
              <a:ext cx="765400" cy="758325"/>
            </a:xfrm>
            <a:custGeom>
              <a:avLst/>
              <a:gdLst/>
              <a:ahLst/>
              <a:cxnLst/>
              <a:rect l="l" t="t" r="r" b="b"/>
              <a:pathLst>
                <a:path w="30616" h="30333" extrusionOk="0">
                  <a:moveTo>
                    <a:pt x="15308" y="1902"/>
                  </a:moveTo>
                  <a:cubicBezTo>
                    <a:pt x="15681" y="1902"/>
                    <a:pt x="16003" y="2101"/>
                    <a:pt x="16170" y="2434"/>
                  </a:cubicBezTo>
                  <a:lnTo>
                    <a:pt x="28471" y="27038"/>
                  </a:lnTo>
                  <a:cubicBezTo>
                    <a:pt x="28689" y="27472"/>
                    <a:pt x="28515" y="27838"/>
                    <a:pt x="28430" y="27974"/>
                  </a:cubicBezTo>
                  <a:cubicBezTo>
                    <a:pt x="28345" y="28112"/>
                    <a:pt x="28095" y="28431"/>
                    <a:pt x="27611" y="28431"/>
                  </a:cubicBezTo>
                  <a:lnTo>
                    <a:pt x="3006" y="28431"/>
                  </a:lnTo>
                  <a:cubicBezTo>
                    <a:pt x="2522" y="28431"/>
                    <a:pt x="2273" y="28112"/>
                    <a:pt x="2188" y="27974"/>
                  </a:cubicBezTo>
                  <a:cubicBezTo>
                    <a:pt x="2103" y="27838"/>
                    <a:pt x="1929" y="27472"/>
                    <a:pt x="2146" y="27038"/>
                  </a:cubicBezTo>
                  <a:lnTo>
                    <a:pt x="14448" y="2434"/>
                  </a:lnTo>
                  <a:cubicBezTo>
                    <a:pt x="14615" y="2101"/>
                    <a:pt x="14937" y="1902"/>
                    <a:pt x="15308" y="1902"/>
                  </a:cubicBezTo>
                  <a:close/>
                  <a:moveTo>
                    <a:pt x="15308" y="1"/>
                  </a:moveTo>
                  <a:cubicBezTo>
                    <a:pt x="14224" y="1"/>
                    <a:pt x="13232" y="614"/>
                    <a:pt x="12747" y="1584"/>
                  </a:cubicBezTo>
                  <a:lnTo>
                    <a:pt x="445" y="26189"/>
                  </a:lnTo>
                  <a:cubicBezTo>
                    <a:pt x="1" y="27076"/>
                    <a:pt x="49" y="28131"/>
                    <a:pt x="570" y="28974"/>
                  </a:cubicBezTo>
                  <a:cubicBezTo>
                    <a:pt x="1092" y="29819"/>
                    <a:pt x="2013" y="30332"/>
                    <a:pt x="3006" y="30332"/>
                  </a:cubicBezTo>
                  <a:lnTo>
                    <a:pt x="27611" y="30332"/>
                  </a:lnTo>
                  <a:cubicBezTo>
                    <a:pt x="28603" y="30332"/>
                    <a:pt x="29525" y="29819"/>
                    <a:pt x="30047" y="28974"/>
                  </a:cubicBezTo>
                  <a:cubicBezTo>
                    <a:pt x="30568" y="28131"/>
                    <a:pt x="30616" y="27076"/>
                    <a:pt x="30172" y="26189"/>
                  </a:cubicBezTo>
                  <a:lnTo>
                    <a:pt x="17869" y="1584"/>
                  </a:lnTo>
                  <a:cubicBezTo>
                    <a:pt x="17384" y="614"/>
                    <a:pt x="16393" y="1"/>
                    <a:pt x="15308"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4"/>
            <p:cNvSpPr/>
            <p:nvPr/>
          </p:nvSpPr>
          <p:spPr>
            <a:xfrm>
              <a:off x="4618275" y="3965250"/>
              <a:ext cx="683000" cy="675775"/>
            </a:xfrm>
            <a:custGeom>
              <a:avLst/>
              <a:gdLst/>
              <a:ahLst/>
              <a:cxnLst/>
              <a:rect l="l" t="t" r="r" b="b"/>
              <a:pathLst>
                <a:path w="27320" h="27031" extrusionOk="0">
                  <a:moveTo>
                    <a:pt x="13660" y="251"/>
                  </a:moveTo>
                  <a:cubicBezTo>
                    <a:pt x="14033" y="251"/>
                    <a:pt x="14355" y="450"/>
                    <a:pt x="14522" y="783"/>
                  </a:cubicBezTo>
                  <a:lnTo>
                    <a:pt x="26823" y="25387"/>
                  </a:lnTo>
                  <a:cubicBezTo>
                    <a:pt x="27039" y="25821"/>
                    <a:pt x="26866" y="26187"/>
                    <a:pt x="26781" y="26323"/>
                  </a:cubicBezTo>
                  <a:cubicBezTo>
                    <a:pt x="26696" y="26461"/>
                    <a:pt x="26447" y="26780"/>
                    <a:pt x="25963" y="26780"/>
                  </a:cubicBezTo>
                  <a:lnTo>
                    <a:pt x="1358" y="26780"/>
                  </a:lnTo>
                  <a:cubicBezTo>
                    <a:pt x="873" y="26780"/>
                    <a:pt x="625" y="26461"/>
                    <a:pt x="540" y="26323"/>
                  </a:cubicBezTo>
                  <a:cubicBezTo>
                    <a:pt x="455" y="26187"/>
                    <a:pt x="281" y="25821"/>
                    <a:pt x="498" y="25387"/>
                  </a:cubicBezTo>
                  <a:lnTo>
                    <a:pt x="12800" y="783"/>
                  </a:lnTo>
                  <a:cubicBezTo>
                    <a:pt x="12967" y="450"/>
                    <a:pt x="13289" y="251"/>
                    <a:pt x="13660" y="251"/>
                  </a:cubicBezTo>
                  <a:close/>
                  <a:moveTo>
                    <a:pt x="13660" y="1"/>
                  </a:moveTo>
                  <a:cubicBezTo>
                    <a:pt x="13191" y="1"/>
                    <a:pt x="12786" y="251"/>
                    <a:pt x="12577" y="672"/>
                  </a:cubicBezTo>
                  <a:lnTo>
                    <a:pt x="274" y="25276"/>
                  </a:lnTo>
                  <a:cubicBezTo>
                    <a:pt x="1" y="25821"/>
                    <a:pt x="220" y="26283"/>
                    <a:pt x="327" y="26455"/>
                  </a:cubicBezTo>
                  <a:cubicBezTo>
                    <a:pt x="434" y="26628"/>
                    <a:pt x="748" y="27030"/>
                    <a:pt x="1358" y="27030"/>
                  </a:cubicBezTo>
                  <a:lnTo>
                    <a:pt x="25963" y="27030"/>
                  </a:lnTo>
                  <a:cubicBezTo>
                    <a:pt x="26573" y="27030"/>
                    <a:pt x="26886" y="26629"/>
                    <a:pt x="26994" y="26455"/>
                  </a:cubicBezTo>
                  <a:cubicBezTo>
                    <a:pt x="27101" y="26282"/>
                    <a:pt x="27320" y="25821"/>
                    <a:pt x="27047" y="25276"/>
                  </a:cubicBezTo>
                  <a:lnTo>
                    <a:pt x="14744" y="672"/>
                  </a:lnTo>
                  <a:cubicBezTo>
                    <a:pt x="14535" y="251"/>
                    <a:pt x="14129" y="1"/>
                    <a:pt x="13660"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4"/>
            <p:cNvSpPr/>
            <p:nvPr/>
          </p:nvSpPr>
          <p:spPr>
            <a:xfrm>
              <a:off x="4922275" y="4499575"/>
              <a:ext cx="72275" cy="69525"/>
            </a:xfrm>
            <a:custGeom>
              <a:avLst/>
              <a:gdLst/>
              <a:ahLst/>
              <a:cxnLst/>
              <a:rect l="l" t="t" r="r" b="b"/>
              <a:pathLst>
                <a:path w="2891" h="2781" extrusionOk="0">
                  <a:moveTo>
                    <a:pt x="1500" y="0"/>
                  </a:moveTo>
                  <a:cubicBezTo>
                    <a:pt x="938" y="0"/>
                    <a:pt x="431" y="339"/>
                    <a:pt x="216" y="858"/>
                  </a:cubicBezTo>
                  <a:cubicBezTo>
                    <a:pt x="1" y="1378"/>
                    <a:pt x="120" y="1975"/>
                    <a:pt x="517" y="2373"/>
                  </a:cubicBezTo>
                  <a:cubicBezTo>
                    <a:pt x="783" y="2639"/>
                    <a:pt x="1139" y="2780"/>
                    <a:pt x="1502" y="2780"/>
                  </a:cubicBezTo>
                  <a:cubicBezTo>
                    <a:pt x="1680" y="2780"/>
                    <a:pt x="1861" y="2746"/>
                    <a:pt x="2032" y="2675"/>
                  </a:cubicBezTo>
                  <a:cubicBezTo>
                    <a:pt x="2552" y="2460"/>
                    <a:pt x="2891" y="1953"/>
                    <a:pt x="2891" y="1390"/>
                  </a:cubicBezTo>
                  <a:cubicBezTo>
                    <a:pt x="2891" y="622"/>
                    <a:pt x="2268" y="0"/>
                    <a:pt x="1500"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4"/>
            <p:cNvSpPr/>
            <p:nvPr/>
          </p:nvSpPr>
          <p:spPr>
            <a:xfrm>
              <a:off x="4911200" y="4169450"/>
              <a:ext cx="97150" cy="297200"/>
            </a:xfrm>
            <a:custGeom>
              <a:avLst/>
              <a:gdLst/>
              <a:ahLst/>
              <a:cxnLst/>
              <a:rect l="l" t="t" r="r" b="b"/>
              <a:pathLst>
                <a:path w="3886" h="11888" extrusionOk="0">
                  <a:moveTo>
                    <a:pt x="1943" y="0"/>
                  </a:moveTo>
                  <a:cubicBezTo>
                    <a:pt x="862" y="0"/>
                    <a:pt x="0" y="950"/>
                    <a:pt x="156" y="2059"/>
                  </a:cubicBezTo>
                  <a:lnTo>
                    <a:pt x="831" y="10775"/>
                  </a:lnTo>
                  <a:cubicBezTo>
                    <a:pt x="831" y="11389"/>
                    <a:pt x="1329" y="11888"/>
                    <a:pt x="1943" y="11888"/>
                  </a:cubicBezTo>
                  <a:cubicBezTo>
                    <a:pt x="2558" y="11888"/>
                    <a:pt x="3056" y="11389"/>
                    <a:pt x="3056" y="10775"/>
                  </a:cubicBezTo>
                  <a:lnTo>
                    <a:pt x="3731" y="2059"/>
                  </a:lnTo>
                  <a:cubicBezTo>
                    <a:pt x="3885" y="951"/>
                    <a:pt x="3025" y="0"/>
                    <a:pt x="1943"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4"/>
            <p:cNvSpPr/>
            <p:nvPr/>
          </p:nvSpPr>
          <p:spPr>
            <a:xfrm>
              <a:off x="5248750" y="4120575"/>
              <a:ext cx="90200" cy="99225"/>
            </a:xfrm>
            <a:custGeom>
              <a:avLst/>
              <a:gdLst/>
              <a:ahLst/>
              <a:cxnLst/>
              <a:rect l="l" t="t" r="r" b="b"/>
              <a:pathLst>
                <a:path w="3608" h="3969" extrusionOk="0">
                  <a:moveTo>
                    <a:pt x="2016" y="1"/>
                  </a:moveTo>
                  <a:cubicBezTo>
                    <a:pt x="2013" y="1"/>
                    <a:pt x="2010" y="1"/>
                    <a:pt x="2007" y="1"/>
                  </a:cubicBezTo>
                  <a:cubicBezTo>
                    <a:pt x="1780" y="1"/>
                    <a:pt x="1571" y="41"/>
                    <a:pt x="1381" y="122"/>
                  </a:cubicBezTo>
                  <a:cubicBezTo>
                    <a:pt x="1196" y="197"/>
                    <a:pt x="1030" y="310"/>
                    <a:pt x="889" y="452"/>
                  </a:cubicBezTo>
                  <a:cubicBezTo>
                    <a:pt x="750" y="595"/>
                    <a:pt x="640" y="764"/>
                    <a:pt x="566" y="948"/>
                  </a:cubicBezTo>
                  <a:cubicBezTo>
                    <a:pt x="485" y="1146"/>
                    <a:pt x="443" y="1357"/>
                    <a:pt x="438" y="1571"/>
                  </a:cubicBezTo>
                  <a:lnTo>
                    <a:pt x="136" y="1571"/>
                  </a:lnTo>
                  <a:cubicBezTo>
                    <a:pt x="100" y="1571"/>
                    <a:pt x="65" y="1587"/>
                    <a:pt x="42" y="1615"/>
                  </a:cubicBezTo>
                  <a:cubicBezTo>
                    <a:pt x="15" y="1644"/>
                    <a:pt x="1" y="1681"/>
                    <a:pt x="2" y="1719"/>
                  </a:cubicBezTo>
                  <a:lnTo>
                    <a:pt x="2" y="2249"/>
                  </a:lnTo>
                  <a:cubicBezTo>
                    <a:pt x="1" y="2287"/>
                    <a:pt x="15" y="2325"/>
                    <a:pt x="42" y="2354"/>
                  </a:cubicBezTo>
                  <a:cubicBezTo>
                    <a:pt x="65" y="2382"/>
                    <a:pt x="100" y="2397"/>
                    <a:pt x="136" y="2397"/>
                  </a:cubicBezTo>
                  <a:lnTo>
                    <a:pt x="438" y="2397"/>
                  </a:lnTo>
                  <a:cubicBezTo>
                    <a:pt x="443" y="2611"/>
                    <a:pt x="485" y="2821"/>
                    <a:pt x="566" y="3020"/>
                  </a:cubicBezTo>
                  <a:cubicBezTo>
                    <a:pt x="640" y="3206"/>
                    <a:pt x="750" y="3374"/>
                    <a:pt x="889" y="3519"/>
                  </a:cubicBezTo>
                  <a:cubicBezTo>
                    <a:pt x="1029" y="3662"/>
                    <a:pt x="1195" y="3775"/>
                    <a:pt x="1381" y="3849"/>
                  </a:cubicBezTo>
                  <a:cubicBezTo>
                    <a:pt x="1571" y="3928"/>
                    <a:pt x="1780" y="3968"/>
                    <a:pt x="2007" y="3968"/>
                  </a:cubicBezTo>
                  <a:cubicBezTo>
                    <a:pt x="2211" y="3968"/>
                    <a:pt x="2414" y="3934"/>
                    <a:pt x="2606" y="3867"/>
                  </a:cubicBezTo>
                  <a:cubicBezTo>
                    <a:pt x="2790" y="3803"/>
                    <a:pt x="2962" y="3709"/>
                    <a:pt x="3115" y="3589"/>
                  </a:cubicBezTo>
                  <a:cubicBezTo>
                    <a:pt x="3260" y="3473"/>
                    <a:pt x="3380" y="3330"/>
                    <a:pt x="3468" y="3167"/>
                  </a:cubicBezTo>
                  <a:cubicBezTo>
                    <a:pt x="3556" y="3005"/>
                    <a:pt x="3604" y="2825"/>
                    <a:pt x="3607" y="2640"/>
                  </a:cubicBezTo>
                  <a:cubicBezTo>
                    <a:pt x="3607" y="2609"/>
                    <a:pt x="3596" y="2578"/>
                    <a:pt x="3574" y="2555"/>
                  </a:cubicBezTo>
                  <a:cubicBezTo>
                    <a:pt x="3554" y="2533"/>
                    <a:pt x="3526" y="2519"/>
                    <a:pt x="3496" y="2519"/>
                  </a:cubicBezTo>
                  <a:lnTo>
                    <a:pt x="2840" y="2519"/>
                  </a:lnTo>
                  <a:cubicBezTo>
                    <a:pt x="2782" y="2519"/>
                    <a:pt x="2747" y="2532"/>
                    <a:pt x="2732" y="2555"/>
                  </a:cubicBezTo>
                  <a:cubicBezTo>
                    <a:pt x="2709" y="2595"/>
                    <a:pt x="2688" y="2636"/>
                    <a:pt x="2669" y="2679"/>
                  </a:cubicBezTo>
                  <a:cubicBezTo>
                    <a:pt x="2642" y="2735"/>
                    <a:pt x="2614" y="2786"/>
                    <a:pt x="2584" y="2836"/>
                  </a:cubicBezTo>
                  <a:cubicBezTo>
                    <a:pt x="2552" y="2887"/>
                    <a:pt x="2512" y="2931"/>
                    <a:pt x="2463" y="2965"/>
                  </a:cubicBezTo>
                  <a:cubicBezTo>
                    <a:pt x="2408" y="3005"/>
                    <a:pt x="2346" y="3035"/>
                    <a:pt x="2281" y="3053"/>
                  </a:cubicBezTo>
                  <a:cubicBezTo>
                    <a:pt x="2209" y="3076"/>
                    <a:pt x="2118" y="3086"/>
                    <a:pt x="2007" y="3086"/>
                  </a:cubicBezTo>
                  <a:cubicBezTo>
                    <a:pt x="1797" y="3086"/>
                    <a:pt x="1639" y="3021"/>
                    <a:pt x="1534" y="2891"/>
                  </a:cubicBezTo>
                  <a:cubicBezTo>
                    <a:pt x="1428" y="2760"/>
                    <a:pt x="1372" y="2596"/>
                    <a:pt x="1365" y="2398"/>
                  </a:cubicBezTo>
                  <a:lnTo>
                    <a:pt x="2098" y="2398"/>
                  </a:lnTo>
                  <a:cubicBezTo>
                    <a:pt x="2134" y="2398"/>
                    <a:pt x="2169" y="2382"/>
                    <a:pt x="2192" y="2354"/>
                  </a:cubicBezTo>
                  <a:cubicBezTo>
                    <a:pt x="2219" y="2326"/>
                    <a:pt x="2234" y="2287"/>
                    <a:pt x="2232" y="2249"/>
                  </a:cubicBezTo>
                  <a:lnTo>
                    <a:pt x="2232" y="1719"/>
                  </a:lnTo>
                  <a:cubicBezTo>
                    <a:pt x="2234" y="1681"/>
                    <a:pt x="2219" y="1644"/>
                    <a:pt x="2192" y="1615"/>
                  </a:cubicBezTo>
                  <a:cubicBezTo>
                    <a:pt x="2169" y="1587"/>
                    <a:pt x="2134" y="1571"/>
                    <a:pt x="2098" y="1571"/>
                  </a:cubicBezTo>
                  <a:lnTo>
                    <a:pt x="1365" y="1571"/>
                  </a:lnTo>
                  <a:cubicBezTo>
                    <a:pt x="1372" y="1372"/>
                    <a:pt x="1428" y="1208"/>
                    <a:pt x="1534" y="1077"/>
                  </a:cubicBezTo>
                  <a:cubicBezTo>
                    <a:pt x="1639" y="947"/>
                    <a:pt x="1797" y="882"/>
                    <a:pt x="2007" y="882"/>
                  </a:cubicBezTo>
                  <a:cubicBezTo>
                    <a:pt x="2118" y="882"/>
                    <a:pt x="2209" y="893"/>
                    <a:pt x="2281" y="915"/>
                  </a:cubicBezTo>
                  <a:cubicBezTo>
                    <a:pt x="2346" y="934"/>
                    <a:pt x="2408" y="963"/>
                    <a:pt x="2463" y="1003"/>
                  </a:cubicBezTo>
                  <a:cubicBezTo>
                    <a:pt x="2512" y="1038"/>
                    <a:pt x="2552" y="1081"/>
                    <a:pt x="2584" y="1132"/>
                  </a:cubicBezTo>
                  <a:cubicBezTo>
                    <a:pt x="2614" y="1182"/>
                    <a:pt x="2642" y="1235"/>
                    <a:pt x="2669" y="1289"/>
                  </a:cubicBezTo>
                  <a:cubicBezTo>
                    <a:pt x="2688" y="1332"/>
                    <a:pt x="2709" y="1373"/>
                    <a:pt x="2732" y="1414"/>
                  </a:cubicBezTo>
                  <a:cubicBezTo>
                    <a:pt x="2747" y="1438"/>
                    <a:pt x="2782" y="1450"/>
                    <a:pt x="2840" y="1450"/>
                  </a:cubicBezTo>
                  <a:lnTo>
                    <a:pt x="3496" y="1450"/>
                  </a:lnTo>
                  <a:cubicBezTo>
                    <a:pt x="3526" y="1450"/>
                    <a:pt x="3554" y="1436"/>
                    <a:pt x="3574" y="1414"/>
                  </a:cubicBezTo>
                  <a:cubicBezTo>
                    <a:pt x="3596" y="1390"/>
                    <a:pt x="3607" y="1360"/>
                    <a:pt x="3606" y="1329"/>
                  </a:cubicBezTo>
                  <a:cubicBezTo>
                    <a:pt x="3604" y="1145"/>
                    <a:pt x="3556" y="963"/>
                    <a:pt x="3468" y="802"/>
                  </a:cubicBezTo>
                  <a:cubicBezTo>
                    <a:pt x="3380" y="639"/>
                    <a:pt x="3260" y="496"/>
                    <a:pt x="3115" y="381"/>
                  </a:cubicBezTo>
                  <a:cubicBezTo>
                    <a:pt x="2962" y="260"/>
                    <a:pt x="2790" y="165"/>
                    <a:pt x="2606" y="102"/>
                  </a:cubicBezTo>
                  <a:cubicBezTo>
                    <a:pt x="2416" y="35"/>
                    <a:pt x="2218" y="1"/>
                    <a:pt x="201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4"/>
            <p:cNvSpPr/>
            <p:nvPr/>
          </p:nvSpPr>
          <p:spPr>
            <a:xfrm>
              <a:off x="5532450" y="3983475"/>
              <a:ext cx="64875" cy="69425"/>
            </a:xfrm>
            <a:custGeom>
              <a:avLst/>
              <a:gdLst/>
              <a:ahLst/>
              <a:cxnLst/>
              <a:rect l="l" t="t" r="r" b="b"/>
              <a:pathLst>
                <a:path w="2595" h="2777" extrusionOk="0">
                  <a:moveTo>
                    <a:pt x="88" y="1"/>
                  </a:moveTo>
                  <a:cubicBezTo>
                    <a:pt x="40" y="1"/>
                    <a:pt x="1" y="40"/>
                    <a:pt x="1" y="88"/>
                  </a:cubicBezTo>
                  <a:cubicBezTo>
                    <a:pt x="1" y="106"/>
                    <a:pt x="7" y="124"/>
                    <a:pt x="16" y="139"/>
                  </a:cubicBezTo>
                  <a:lnTo>
                    <a:pt x="850" y="1614"/>
                  </a:lnTo>
                  <a:lnTo>
                    <a:pt x="374" y="1614"/>
                  </a:lnTo>
                  <a:cubicBezTo>
                    <a:pt x="315" y="1615"/>
                    <a:pt x="267" y="1663"/>
                    <a:pt x="266" y="1722"/>
                  </a:cubicBezTo>
                  <a:lnTo>
                    <a:pt x="266" y="2103"/>
                  </a:lnTo>
                  <a:cubicBezTo>
                    <a:pt x="267" y="2162"/>
                    <a:pt x="315" y="2209"/>
                    <a:pt x="374" y="2210"/>
                  </a:cubicBezTo>
                  <a:lnTo>
                    <a:pt x="937" y="2210"/>
                  </a:lnTo>
                  <a:lnTo>
                    <a:pt x="937" y="2670"/>
                  </a:lnTo>
                  <a:cubicBezTo>
                    <a:pt x="938" y="2728"/>
                    <a:pt x="985" y="2776"/>
                    <a:pt x="1043" y="2777"/>
                  </a:cubicBezTo>
                  <a:lnTo>
                    <a:pt x="1551" y="2777"/>
                  </a:lnTo>
                  <a:cubicBezTo>
                    <a:pt x="1610" y="2776"/>
                    <a:pt x="1658" y="2728"/>
                    <a:pt x="1659" y="2670"/>
                  </a:cubicBezTo>
                  <a:lnTo>
                    <a:pt x="1659" y="2210"/>
                  </a:lnTo>
                  <a:lnTo>
                    <a:pt x="2218" y="2210"/>
                  </a:lnTo>
                  <a:cubicBezTo>
                    <a:pt x="2277" y="2209"/>
                    <a:pt x="2325" y="2162"/>
                    <a:pt x="2325" y="2103"/>
                  </a:cubicBezTo>
                  <a:lnTo>
                    <a:pt x="2325" y="1722"/>
                  </a:lnTo>
                  <a:cubicBezTo>
                    <a:pt x="2324" y="1663"/>
                    <a:pt x="2277" y="1615"/>
                    <a:pt x="2218" y="1614"/>
                  </a:cubicBezTo>
                  <a:lnTo>
                    <a:pt x="1742" y="1614"/>
                  </a:lnTo>
                  <a:lnTo>
                    <a:pt x="2578" y="139"/>
                  </a:lnTo>
                  <a:cubicBezTo>
                    <a:pt x="2589" y="124"/>
                    <a:pt x="2594" y="106"/>
                    <a:pt x="2595" y="88"/>
                  </a:cubicBezTo>
                  <a:cubicBezTo>
                    <a:pt x="2594" y="40"/>
                    <a:pt x="2556" y="1"/>
                    <a:pt x="2508" y="1"/>
                  </a:cubicBezTo>
                  <a:lnTo>
                    <a:pt x="1965" y="1"/>
                  </a:lnTo>
                  <a:cubicBezTo>
                    <a:pt x="1911" y="1"/>
                    <a:pt x="1871" y="14"/>
                    <a:pt x="1845" y="40"/>
                  </a:cubicBezTo>
                  <a:cubicBezTo>
                    <a:pt x="1826" y="58"/>
                    <a:pt x="1810" y="77"/>
                    <a:pt x="1798" y="100"/>
                  </a:cubicBezTo>
                  <a:lnTo>
                    <a:pt x="1298" y="1005"/>
                  </a:lnTo>
                  <a:lnTo>
                    <a:pt x="798" y="100"/>
                  </a:lnTo>
                  <a:cubicBezTo>
                    <a:pt x="785" y="77"/>
                    <a:pt x="769" y="58"/>
                    <a:pt x="750" y="40"/>
                  </a:cubicBezTo>
                  <a:cubicBezTo>
                    <a:pt x="723" y="14"/>
                    <a:pt x="684" y="1"/>
                    <a:pt x="631"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4"/>
            <p:cNvSpPr/>
            <p:nvPr/>
          </p:nvSpPr>
          <p:spPr>
            <a:xfrm>
              <a:off x="4619675" y="4449650"/>
              <a:ext cx="5275" cy="26675"/>
            </a:xfrm>
            <a:custGeom>
              <a:avLst/>
              <a:gdLst/>
              <a:ahLst/>
              <a:cxnLst/>
              <a:rect l="l" t="t" r="r" b="b"/>
              <a:pathLst>
                <a:path w="211" h="1067" extrusionOk="0">
                  <a:moveTo>
                    <a:pt x="1" y="0"/>
                  </a:moveTo>
                  <a:lnTo>
                    <a:pt x="1" y="1067"/>
                  </a:lnTo>
                  <a:lnTo>
                    <a:pt x="211" y="1067"/>
                  </a:lnTo>
                  <a:lnTo>
                    <a:pt x="21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4"/>
            <p:cNvSpPr/>
            <p:nvPr/>
          </p:nvSpPr>
          <p:spPr>
            <a:xfrm>
              <a:off x="4624925" y="4449650"/>
              <a:ext cx="550" cy="26675"/>
            </a:xfrm>
            <a:custGeom>
              <a:avLst/>
              <a:gdLst/>
              <a:ahLst/>
              <a:cxnLst/>
              <a:rect l="l" t="t" r="r" b="b"/>
              <a:pathLst>
                <a:path w="22" h="1067" extrusionOk="0">
                  <a:moveTo>
                    <a:pt x="1" y="0"/>
                  </a:moveTo>
                  <a:lnTo>
                    <a:pt x="1"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4"/>
            <p:cNvSpPr/>
            <p:nvPr/>
          </p:nvSpPr>
          <p:spPr>
            <a:xfrm>
              <a:off x="4625450" y="4449650"/>
              <a:ext cx="575" cy="26675"/>
            </a:xfrm>
            <a:custGeom>
              <a:avLst/>
              <a:gdLst/>
              <a:ahLst/>
              <a:cxnLst/>
              <a:rect l="l" t="t" r="r" b="b"/>
              <a:pathLst>
                <a:path w="23" h="1067" extrusionOk="0">
                  <a:moveTo>
                    <a:pt x="1" y="0"/>
                  </a:moveTo>
                  <a:lnTo>
                    <a:pt x="1"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4"/>
            <p:cNvSpPr/>
            <p:nvPr/>
          </p:nvSpPr>
          <p:spPr>
            <a:xfrm>
              <a:off x="4626000" y="4449650"/>
              <a:ext cx="525" cy="26675"/>
            </a:xfrm>
            <a:custGeom>
              <a:avLst/>
              <a:gdLst/>
              <a:ahLst/>
              <a:cxnLst/>
              <a:rect l="l" t="t" r="r" b="b"/>
              <a:pathLst>
                <a:path w="21" h="1067" extrusionOk="0">
                  <a:moveTo>
                    <a:pt x="0" y="0"/>
                  </a:moveTo>
                  <a:lnTo>
                    <a:pt x="0" y="1067"/>
                  </a:lnTo>
                  <a:lnTo>
                    <a:pt x="21" y="1067"/>
                  </a:lnTo>
                  <a:lnTo>
                    <a:pt x="21" y="0"/>
                  </a:lnTo>
                  <a:close/>
                </a:path>
              </a:pathLst>
            </a:custGeom>
            <a:solidFill>
              <a:srgbClr val="FFFF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4"/>
            <p:cNvSpPr/>
            <p:nvPr/>
          </p:nvSpPr>
          <p:spPr>
            <a:xfrm>
              <a:off x="4626550" y="4449650"/>
              <a:ext cx="525" cy="26675"/>
            </a:xfrm>
            <a:custGeom>
              <a:avLst/>
              <a:gdLst/>
              <a:ahLst/>
              <a:cxnLst/>
              <a:rect l="l" t="t" r="r" b="b"/>
              <a:pathLst>
                <a:path w="21" h="1067" extrusionOk="0">
                  <a:moveTo>
                    <a:pt x="0" y="0"/>
                  </a:moveTo>
                  <a:lnTo>
                    <a:pt x="0" y="1067"/>
                  </a:lnTo>
                  <a:lnTo>
                    <a:pt x="21" y="1067"/>
                  </a:lnTo>
                  <a:lnTo>
                    <a:pt x="21" y="0"/>
                  </a:lnTo>
                  <a:close/>
                </a:path>
              </a:pathLst>
            </a:custGeom>
            <a:solidFill>
              <a:srgbClr val="FF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4"/>
            <p:cNvSpPr/>
            <p:nvPr/>
          </p:nvSpPr>
          <p:spPr>
            <a:xfrm>
              <a:off x="4627050" y="4449650"/>
              <a:ext cx="575" cy="26675"/>
            </a:xfrm>
            <a:custGeom>
              <a:avLst/>
              <a:gdLst/>
              <a:ahLst/>
              <a:cxnLst/>
              <a:rect l="l" t="t" r="r" b="b"/>
              <a:pathLst>
                <a:path w="23" h="1067" extrusionOk="0">
                  <a:moveTo>
                    <a:pt x="1" y="0"/>
                  </a:moveTo>
                  <a:lnTo>
                    <a:pt x="1" y="1067"/>
                  </a:lnTo>
                  <a:lnTo>
                    <a:pt x="22" y="1067"/>
                  </a:lnTo>
                  <a:lnTo>
                    <a:pt x="22" y="0"/>
                  </a:lnTo>
                  <a:close/>
                </a:path>
              </a:pathLst>
            </a:custGeom>
            <a:solidFill>
              <a:srgbClr val="FF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4"/>
            <p:cNvSpPr/>
            <p:nvPr/>
          </p:nvSpPr>
          <p:spPr>
            <a:xfrm>
              <a:off x="4627600" y="4449650"/>
              <a:ext cx="550" cy="26675"/>
            </a:xfrm>
            <a:custGeom>
              <a:avLst/>
              <a:gdLst/>
              <a:ahLst/>
              <a:cxnLst/>
              <a:rect l="l" t="t" r="r" b="b"/>
              <a:pathLst>
                <a:path w="22" h="1067" extrusionOk="0">
                  <a:moveTo>
                    <a:pt x="0" y="0"/>
                  </a:moveTo>
                  <a:lnTo>
                    <a:pt x="0" y="1067"/>
                  </a:lnTo>
                  <a:lnTo>
                    <a:pt x="21" y="1067"/>
                  </a:lnTo>
                  <a:lnTo>
                    <a:pt x="2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4"/>
            <p:cNvSpPr/>
            <p:nvPr/>
          </p:nvSpPr>
          <p:spPr>
            <a:xfrm>
              <a:off x="4628125" y="4449650"/>
              <a:ext cx="550" cy="26675"/>
            </a:xfrm>
            <a:custGeom>
              <a:avLst/>
              <a:gdLst/>
              <a:ahLst/>
              <a:cxnLst/>
              <a:rect l="l" t="t" r="r" b="b"/>
              <a:pathLst>
                <a:path w="22"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4"/>
            <p:cNvSpPr/>
            <p:nvPr/>
          </p:nvSpPr>
          <p:spPr>
            <a:xfrm>
              <a:off x="4628650" y="4449650"/>
              <a:ext cx="575" cy="26675"/>
            </a:xfrm>
            <a:custGeom>
              <a:avLst/>
              <a:gdLst/>
              <a:ahLst/>
              <a:cxnLst/>
              <a:rect l="l" t="t" r="r" b="b"/>
              <a:pathLst>
                <a:path w="23" h="1067" extrusionOk="0">
                  <a:moveTo>
                    <a:pt x="1" y="0"/>
                  </a:moveTo>
                  <a:lnTo>
                    <a:pt x="1" y="1067"/>
                  </a:lnTo>
                  <a:lnTo>
                    <a:pt x="23" y="1067"/>
                  </a:lnTo>
                  <a:lnTo>
                    <a:pt x="2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4"/>
            <p:cNvSpPr/>
            <p:nvPr/>
          </p:nvSpPr>
          <p:spPr>
            <a:xfrm>
              <a:off x="4629200" y="4449650"/>
              <a:ext cx="550" cy="26675"/>
            </a:xfrm>
            <a:custGeom>
              <a:avLst/>
              <a:gdLst/>
              <a:ahLst/>
              <a:cxnLst/>
              <a:rect l="l" t="t" r="r" b="b"/>
              <a:pathLst>
                <a:path w="22" h="1067" extrusionOk="0">
                  <a:moveTo>
                    <a:pt x="1" y="0"/>
                  </a:moveTo>
                  <a:lnTo>
                    <a:pt x="1" y="1067"/>
                  </a:lnTo>
                  <a:lnTo>
                    <a:pt x="21" y="1067"/>
                  </a:lnTo>
                  <a:lnTo>
                    <a:pt x="2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4"/>
            <p:cNvSpPr/>
            <p:nvPr/>
          </p:nvSpPr>
          <p:spPr>
            <a:xfrm>
              <a:off x="4629725" y="4449650"/>
              <a:ext cx="575" cy="26675"/>
            </a:xfrm>
            <a:custGeom>
              <a:avLst/>
              <a:gdLst/>
              <a:ahLst/>
              <a:cxnLst/>
              <a:rect l="l" t="t" r="r" b="b"/>
              <a:pathLst>
                <a:path w="23"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4"/>
            <p:cNvSpPr/>
            <p:nvPr/>
          </p:nvSpPr>
          <p:spPr>
            <a:xfrm>
              <a:off x="4630275" y="4449650"/>
              <a:ext cx="550" cy="26675"/>
            </a:xfrm>
            <a:custGeom>
              <a:avLst/>
              <a:gdLst/>
              <a:ahLst/>
              <a:cxnLst/>
              <a:rect l="l" t="t" r="r" b="b"/>
              <a:pathLst>
                <a:path w="22"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4"/>
            <p:cNvSpPr/>
            <p:nvPr/>
          </p:nvSpPr>
          <p:spPr>
            <a:xfrm>
              <a:off x="4630800" y="4449650"/>
              <a:ext cx="550" cy="26675"/>
            </a:xfrm>
            <a:custGeom>
              <a:avLst/>
              <a:gdLst/>
              <a:ahLst/>
              <a:cxnLst/>
              <a:rect l="l" t="t" r="r" b="b"/>
              <a:pathLst>
                <a:path w="22" h="1067" extrusionOk="0">
                  <a:moveTo>
                    <a:pt x="1" y="0"/>
                  </a:moveTo>
                  <a:lnTo>
                    <a:pt x="1"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4"/>
            <p:cNvSpPr/>
            <p:nvPr/>
          </p:nvSpPr>
          <p:spPr>
            <a:xfrm>
              <a:off x="4631325" y="4449650"/>
              <a:ext cx="575" cy="26675"/>
            </a:xfrm>
            <a:custGeom>
              <a:avLst/>
              <a:gdLst/>
              <a:ahLst/>
              <a:cxnLst/>
              <a:rect l="l" t="t" r="r" b="b"/>
              <a:pathLst>
                <a:path w="23" h="1067" extrusionOk="0">
                  <a:moveTo>
                    <a:pt x="1" y="0"/>
                  </a:moveTo>
                  <a:lnTo>
                    <a:pt x="1"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4"/>
            <p:cNvSpPr/>
            <p:nvPr/>
          </p:nvSpPr>
          <p:spPr>
            <a:xfrm>
              <a:off x="4631875" y="4449650"/>
              <a:ext cx="550" cy="26675"/>
            </a:xfrm>
            <a:custGeom>
              <a:avLst/>
              <a:gdLst/>
              <a:ahLst/>
              <a:cxnLst/>
              <a:rect l="l" t="t" r="r" b="b"/>
              <a:pathLst>
                <a:path w="22"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4"/>
            <p:cNvSpPr/>
            <p:nvPr/>
          </p:nvSpPr>
          <p:spPr>
            <a:xfrm>
              <a:off x="4632400" y="4449650"/>
              <a:ext cx="550" cy="26675"/>
            </a:xfrm>
            <a:custGeom>
              <a:avLst/>
              <a:gdLst/>
              <a:ahLst/>
              <a:cxnLst/>
              <a:rect l="l" t="t" r="r" b="b"/>
              <a:pathLst>
                <a:path w="22" h="1067" extrusionOk="0">
                  <a:moveTo>
                    <a:pt x="1" y="0"/>
                  </a:moveTo>
                  <a:lnTo>
                    <a:pt x="1"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4"/>
            <p:cNvSpPr/>
            <p:nvPr/>
          </p:nvSpPr>
          <p:spPr>
            <a:xfrm>
              <a:off x="4632925" y="4449650"/>
              <a:ext cx="575" cy="26675"/>
            </a:xfrm>
            <a:custGeom>
              <a:avLst/>
              <a:gdLst/>
              <a:ahLst/>
              <a:cxnLst/>
              <a:rect l="l" t="t" r="r" b="b"/>
              <a:pathLst>
                <a:path w="23" h="1067" extrusionOk="0">
                  <a:moveTo>
                    <a:pt x="1" y="0"/>
                  </a:moveTo>
                  <a:lnTo>
                    <a:pt x="1"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4"/>
            <p:cNvSpPr/>
            <p:nvPr/>
          </p:nvSpPr>
          <p:spPr>
            <a:xfrm>
              <a:off x="4633475" y="4449650"/>
              <a:ext cx="550" cy="26675"/>
            </a:xfrm>
            <a:custGeom>
              <a:avLst/>
              <a:gdLst/>
              <a:ahLst/>
              <a:cxnLst/>
              <a:rect l="l" t="t" r="r" b="b"/>
              <a:pathLst>
                <a:path w="22" h="1067" extrusionOk="0">
                  <a:moveTo>
                    <a:pt x="0" y="0"/>
                  </a:moveTo>
                  <a:lnTo>
                    <a:pt x="0" y="1067"/>
                  </a:lnTo>
                  <a:lnTo>
                    <a:pt x="21" y="1067"/>
                  </a:lnTo>
                  <a:lnTo>
                    <a:pt x="2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4"/>
            <p:cNvSpPr/>
            <p:nvPr/>
          </p:nvSpPr>
          <p:spPr>
            <a:xfrm>
              <a:off x="4634025" y="4449650"/>
              <a:ext cx="525" cy="26675"/>
            </a:xfrm>
            <a:custGeom>
              <a:avLst/>
              <a:gdLst/>
              <a:ahLst/>
              <a:cxnLst/>
              <a:rect l="l" t="t" r="r" b="b"/>
              <a:pathLst>
                <a:path w="21" h="1067" extrusionOk="0">
                  <a:moveTo>
                    <a:pt x="0" y="0"/>
                  </a:moveTo>
                  <a:lnTo>
                    <a:pt x="0" y="1067"/>
                  </a:lnTo>
                  <a:lnTo>
                    <a:pt x="21" y="1067"/>
                  </a:lnTo>
                  <a:lnTo>
                    <a:pt x="2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4"/>
            <p:cNvSpPr/>
            <p:nvPr/>
          </p:nvSpPr>
          <p:spPr>
            <a:xfrm>
              <a:off x="4634525" y="4449650"/>
              <a:ext cx="575" cy="26675"/>
            </a:xfrm>
            <a:custGeom>
              <a:avLst/>
              <a:gdLst/>
              <a:ahLst/>
              <a:cxnLst/>
              <a:rect l="l" t="t" r="r" b="b"/>
              <a:pathLst>
                <a:path w="23" h="1067" extrusionOk="0">
                  <a:moveTo>
                    <a:pt x="1" y="0"/>
                  </a:moveTo>
                  <a:lnTo>
                    <a:pt x="1" y="1067"/>
                  </a:lnTo>
                  <a:lnTo>
                    <a:pt x="23" y="1067"/>
                  </a:lnTo>
                  <a:lnTo>
                    <a:pt x="2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4"/>
            <p:cNvSpPr/>
            <p:nvPr/>
          </p:nvSpPr>
          <p:spPr>
            <a:xfrm>
              <a:off x="4635075" y="4449650"/>
              <a:ext cx="550" cy="26675"/>
            </a:xfrm>
            <a:custGeom>
              <a:avLst/>
              <a:gdLst/>
              <a:ahLst/>
              <a:cxnLst/>
              <a:rect l="l" t="t" r="r" b="b"/>
              <a:pathLst>
                <a:path w="22" h="1067" extrusionOk="0">
                  <a:moveTo>
                    <a:pt x="1" y="0"/>
                  </a:moveTo>
                  <a:lnTo>
                    <a:pt x="1" y="1067"/>
                  </a:lnTo>
                  <a:lnTo>
                    <a:pt x="21" y="1067"/>
                  </a:lnTo>
                  <a:lnTo>
                    <a:pt x="2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4"/>
            <p:cNvSpPr/>
            <p:nvPr/>
          </p:nvSpPr>
          <p:spPr>
            <a:xfrm>
              <a:off x="4635600" y="4449650"/>
              <a:ext cx="575" cy="26675"/>
            </a:xfrm>
            <a:custGeom>
              <a:avLst/>
              <a:gdLst/>
              <a:ahLst/>
              <a:cxnLst/>
              <a:rect l="l" t="t" r="r" b="b"/>
              <a:pathLst>
                <a:path w="23"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4"/>
            <p:cNvSpPr/>
            <p:nvPr/>
          </p:nvSpPr>
          <p:spPr>
            <a:xfrm>
              <a:off x="4636150" y="4449650"/>
              <a:ext cx="550" cy="26675"/>
            </a:xfrm>
            <a:custGeom>
              <a:avLst/>
              <a:gdLst/>
              <a:ahLst/>
              <a:cxnLst/>
              <a:rect l="l" t="t" r="r" b="b"/>
              <a:pathLst>
                <a:path w="22"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4"/>
            <p:cNvSpPr/>
            <p:nvPr/>
          </p:nvSpPr>
          <p:spPr>
            <a:xfrm>
              <a:off x="4636675" y="4449650"/>
              <a:ext cx="550" cy="26675"/>
            </a:xfrm>
            <a:custGeom>
              <a:avLst/>
              <a:gdLst/>
              <a:ahLst/>
              <a:cxnLst/>
              <a:rect l="l" t="t" r="r" b="b"/>
              <a:pathLst>
                <a:path w="22" h="1067" extrusionOk="0">
                  <a:moveTo>
                    <a:pt x="1" y="0"/>
                  </a:moveTo>
                  <a:lnTo>
                    <a:pt x="1" y="1067"/>
                  </a:lnTo>
                  <a:lnTo>
                    <a:pt x="21" y="1067"/>
                  </a:lnTo>
                  <a:lnTo>
                    <a:pt x="2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4"/>
            <p:cNvSpPr/>
            <p:nvPr/>
          </p:nvSpPr>
          <p:spPr>
            <a:xfrm>
              <a:off x="4637200" y="4449650"/>
              <a:ext cx="575" cy="26675"/>
            </a:xfrm>
            <a:custGeom>
              <a:avLst/>
              <a:gdLst/>
              <a:ahLst/>
              <a:cxnLst/>
              <a:rect l="l" t="t" r="r" b="b"/>
              <a:pathLst>
                <a:path w="23"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4"/>
            <p:cNvSpPr/>
            <p:nvPr/>
          </p:nvSpPr>
          <p:spPr>
            <a:xfrm>
              <a:off x="4637750" y="4449650"/>
              <a:ext cx="550" cy="26675"/>
            </a:xfrm>
            <a:custGeom>
              <a:avLst/>
              <a:gdLst/>
              <a:ahLst/>
              <a:cxnLst/>
              <a:rect l="l" t="t" r="r" b="b"/>
              <a:pathLst>
                <a:path w="22"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4"/>
            <p:cNvSpPr/>
            <p:nvPr/>
          </p:nvSpPr>
          <p:spPr>
            <a:xfrm>
              <a:off x="4638275" y="4449650"/>
              <a:ext cx="550" cy="26675"/>
            </a:xfrm>
            <a:custGeom>
              <a:avLst/>
              <a:gdLst/>
              <a:ahLst/>
              <a:cxnLst/>
              <a:rect l="l" t="t" r="r" b="b"/>
              <a:pathLst>
                <a:path w="22" h="1067" extrusionOk="0">
                  <a:moveTo>
                    <a:pt x="1" y="0"/>
                  </a:moveTo>
                  <a:lnTo>
                    <a:pt x="1"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4"/>
            <p:cNvSpPr/>
            <p:nvPr/>
          </p:nvSpPr>
          <p:spPr>
            <a:xfrm>
              <a:off x="4638800" y="4449650"/>
              <a:ext cx="575" cy="26675"/>
            </a:xfrm>
            <a:custGeom>
              <a:avLst/>
              <a:gdLst/>
              <a:ahLst/>
              <a:cxnLst/>
              <a:rect l="l" t="t" r="r" b="b"/>
              <a:pathLst>
                <a:path w="23" h="1067" extrusionOk="0">
                  <a:moveTo>
                    <a:pt x="1" y="0"/>
                  </a:moveTo>
                  <a:lnTo>
                    <a:pt x="1"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4"/>
            <p:cNvSpPr/>
            <p:nvPr/>
          </p:nvSpPr>
          <p:spPr>
            <a:xfrm>
              <a:off x="4639350" y="4449650"/>
              <a:ext cx="575" cy="26675"/>
            </a:xfrm>
            <a:custGeom>
              <a:avLst/>
              <a:gdLst/>
              <a:ahLst/>
              <a:cxnLst/>
              <a:rect l="l" t="t" r="r" b="b"/>
              <a:pathLst>
                <a:path w="23"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4"/>
            <p:cNvSpPr/>
            <p:nvPr/>
          </p:nvSpPr>
          <p:spPr>
            <a:xfrm>
              <a:off x="4639875" y="4449650"/>
              <a:ext cx="550" cy="26675"/>
            </a:xfrm>
            <a:custGeom>
              <a:avLst/>
              <a:gdLst/>
              <a:ahLst/>
              <a:cxnLst/>
              <a:rect l="l" t="t" r="r" b="b"/>
              <a:pathLst>
                <a:path w="22"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4"/>
            <p:cNvSpPr/>
            <p:nvPr/>
          </p:nvSpPr>
          <p:spPr>
            <a:xfrm>
              <a:off x="4640400" y="4449650"/>
              <a:ext cx="575" cy="26675"/>
            </a:xfrm>
            <a:custGeom>
              <a:avLst/>
              <a:gdLst/>
              <a:ahLst/>
              <a:cxnLst/>
              <a:rect l="l" t="t" r="r" b="b"/>
              <a:pathLst>
                <a:path w="23" h="1067" extrusionOk="0">
                  <a:moveTo>
                    <a:pt x="1" y="0"/>
                  </a:moveTo>
                  <a:lnTo>
                    <a:pt x="1" y="1067"/>
                  </a:lnTo>
                  <a:lnTo>
                    <a:pt x="23" y="1067"/>
                  </a:lnTo>
                  <a:lnTo>
                    <a:pt x="2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4"/>
            <p:cNvSpPr/>
            <p:nvPr/>
          </p:nvSpPr>
          <p:spPr>
            <a:xfrm>
              <a:off x="4640950" y="4449650"/>
              <a:ext cx="550" cy="26675"/>
            </a:xfrm>
            <a:custGeom>
              <a:avLst/>
              <a:gdLst/>
              <a:ahLst/>
              <a:cxnLst/>
              <a:rect l="l" t="t" r="r" b="b"/>
              <a:pathLst>
                <a:path w="22" h="1067" extrusionOk="0">
                  <a:moveTo>
                    <a:pt x="1" y="0"/>
                  </a:moveTo>
                  <a:lnTo>
                    <a:pt x="1" y="1067"/>
                  </a:lnTo>
                  <a:lnTo>
                    <a:pt x="21" y="1067"/>
                  </a:lnTo>
                  <a:lnTo>
                    <a:pt x="2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4"/>
            <p:cNvSpPr/>
            <p:nvPr/>
          </p:nvSpPr>
          <p:spPr>
            <a:xfrm>
              <a:off x="4641475" y="4449650"/>
              <a:ext cx="575" cy="26675"/>
            </a:xfrm>
            <a:custGeom>
              <a:avLst/>
              <a:gdLst/>
              <a:ahLst/>
              <a:cxnLst/>
              <a:rect l="l" t="t" r="r" b="b"/>
              <a:pathLst>
                <a:path w="23"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4"/>
            <p:cNvSpPr/>
            <p:nvPr/>
          </p:nvSpPr>
          <p:spPr>
            <a:xfrm>
              <a:off x="4642025" y="4449650"/>
              <a:ext cx="550" cy="26675"/>
            </a:xfrm>
            <a:custGeom>
              <a:avLst/>
              <a:gdLst/>
              <a:ahLst/>
              <a:cxnLst/>
              <a:rect l="l" t="t" r="r" b="b"/>
              <a:pathLst>
                <a:path w="22"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4"/>
            <p:cNvSpPr/>
            <p:nvPr/>
          </p:nvSpPr>
          <p:spPr>
            <a:xfrm>
              <a:off x="4642550" y="4449650"/>
              <a:ext cx="550" cy="26675"/>
            </a:xfrm>
            <a:custGeom>
              <a:avLst/>
              <a:gdLst/>
              <a:ahLst/>
              <a:cxnLst/>
              <a:rect l="l" t="t" r="r" b="b"/>
              <a:pathLst>
                <a:path w="22" h="1067" extrusionOk="0">
                  <a:moveTo>
                    <a:pt x="1" y="0"/>
                  </a:moveTo>
                  <a:lnTo>
                    <a:pt x="1" y="1067"/>
                  </a:lnTo>
                  <a:lnTo>
                    <a:pt x="21" y="1067"/>
                  </a:lnTo>
                  <a:lnTo>
                    <a:pt x="2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4"/>
            <p:cNvSpPr/>
            <p:nvPr/>
          </p:nvSpPr>
          <p:spPr>
            <a:xfrm>
              <a:off x="4643075" y="4449650"/>
              <a:ext cx="575" cy="26675"/>
            </a:xfrm>
            <a:custGeom>
              <a:avLst/>
              <a:gdLst/>
              <a:ahLst/>
              <a:cxnLst/>
              <a:rect l="l" t="t" r="r" b="b"/>
              <a:pathLst>
                <a:path w="23"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4"/>
            <p:cNvSpPr/>
            <p:nvPr/>
          </p:nvSpPr>
          <p:spPr>
            <a:xfrm>
              <a:off x="4643625" y="4449650"/>
              <a:ext cx="550" cy="26675"/>
            </a:xfrm>
            <a:custGeom>
              <a:avLst/>
              <a:gdLst/>
              <a:ahLst/>
              <a:cxnLst/>
              <a:rect l="l" t="t" r="r" b="b"/>
              <a:pathLst>
                <a:path w="22"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4"/>
            <p:cNvSpPr/>
            <p:nvPr/>
          </p:nvSpPr>
          <p:spPr>
            <a:xfrm>
              <a:off x="4644150" y="4449650"/>
              <a:ext cx="550" cy="26675"/>
            </a:xfrm>
            <a:custGeom>
              <a:avLst/>
              <a:gdLst/>
              <a:ahLst/>
              <a:cxnLst/>
              <a:rect l="l" t="t" r="r" b="b"/>
              <a:pathLst>
                <a:path w="22" h="1067" extrusionOk="0">
                  <a:moveTo>
                    <a:pt x="1" y="0"/>
                  </a:moveTo>
                  <a:lnTo>
                    <a:pt x="1"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4"/>
            <p:cNvSpPr/>
            <p:nvPr/>
          </p:nvSpPr>
          <p:spPr>
            <a:xfrm>
              <a:off x="4644675" y="4449650"/>
              <a:ext cx="575" cy="26675"/>
            </a:xfrm>
            <a:custGeom>
              <a:avLst/>
              <a:gdLst/>
              <a:ahLst/>
              <a:cxnLst/>
              <a:rect l="l" t="t" r="r" b="b"/>
              <a:pathLst>
                <a:path w="23" h="1067" extrusionOk="0">
                  <a:moveTo>
                    <a:pt x="1" y="0"/>
                  </a:moveTo>
                  <a:lnTo>
                    <a:pt x="1"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4"/>
            <p:cNvSpPr/>
            <p:nvPr/>
          </p:nvSpPr>
          <p:spPr>
            <a:xfrm>
              <a:off x="4645225" y="4449650"/>
              <a:ext cx="575" cy="26675"/>
            </a:xfrm>
            <a:custGeom>
              <a:avLst/>
              <a:gdLst/>
              <a:ahLst/>
              <a:cxnLst/>
              <a:rect l="l" t="t" r="r" b="b"/>
              <a:pathLst>
                <a:path w="23"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4"/>
            <p:cNvSpPr/>
            <p:nvPr/>
          </p:nvSpPr>
          <p:spPr>
            <a:xfrm>
              <a:off x="4645750" y="4449650"/>
              <a:ext cx="550" cy="26675"/>
            </a:xfrm>
            <a:custGeom>
              <a:avLst/>
              <a:gdLst/>
              <a:ahLst/>
              <a:cxnLst/>
              <a:rect l="l" t="t" r="r" b="b"/>
              <a:pathLst>
                <a:path w="22"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4"/>
            <p:cNvSpPr/>
            <p:nvPr/>
          </p:nvSpPr>
          <p:spPr>
            <a:xfrm>
              <a:off x="4646275" y="4449650"/>
              <a:ext cx="575" cy="26675"/>
            </a:xfrm>
            <a:custGeom>
              <a:avLst/>
              <a:gdLst/>
              <a:ahLst/>
              <a:cxnLst/>
              <a:rect l="l" t="t" r="r" b="b"/>
              <a:pathLst>
                <a:path w="23" h="1067" extrusionOk="0">
                  <a:moveTo>
                    <a:pt x="1" y="0"/>
                  </a:moveTo>
                  <a:lnTo>
                    <a:pt x="1" y="1067"/>
                  </a:lnTo>
                  <a:lnTo>
                    <a:pt x="23" y="1067"/>
                  </a:lnTo>
                  <a:lnTo>
                    <a:pt x="23"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4"/>
            <p:cNvSpPr/>
            <p:nvPr/>
          </p:nvSpPr>
          <p:spPr>
            <a:xfrm>
              <a:off x="4646825" y="4449650"/>
              <a:ext cx="550" cy="26675"/>
            </a:xfrm>
            <a:custGeom>
              <a:avLst/>
              <a:gdLst/>
              <a:ahLst/>
              <a:cxnLst/>
              <a:rect l="l" t="t" r="r" b="b"/>
              <a:pathLst>
                <a:path w="22" h="1067" extrusionOk="0">
                  <a:moveTo>
                    <a:pt x="1" y="0"/>
                  </a:moveTo>
                  <a:lnTo>
                    <a:pt x="1" y="1067"/>
                  </a:lnTo>
                  <a:lnTo>
                    <a:pt x="21" y="1067"/>
                  </a:lnTo>
                  <a:lnTo>
                    <a:pt x="21"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4"/>
            <p:cNvSpPr/>
            <p:nvPr/>
          </p:nvSpPr>
          <p:spPr>
            <a:xfrm>
              <a:off x="4647350" y="4449650"/>
              <a:ext cx="550" cy="26675"/>
            </a:xfrm>
            <a:custGeom>
              <a:avLst/>
              <a:gdLst/>
              <a:ahLst/>
              <a:cxnLst/>
              <a:rect l="l" t="t" r="r" b="b"/>
              <a:pathLst>
                <a:path w="22" h="1067" extrusionOk="0">
                  <a:moveTo>
                    <a:pt x="0" y="0"/>
                  </a:moveTo>
                  <a:lnTo>
                    <a:pt x="0" y="1067"/>
                  </a:lnTo>
                  <a:lnTo>
                    <a:pt x="22" y="1067"/>
                  </a:lnTo>
                  <a:lnTo>
                    <a:pt x="22"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4"/>
            <p:cNvSpPr/>
            <p:nvPr/>
          </p:nvSpPr>
          <p:spPr>
            <a:xfrm>
              <a:off x="4647900" y="4449650"/>
              <a:ext cx="1725" cy="26675"/>
            </a:xfrm>
            <a:custGeom>
              <a:avLst/>
              <a:gdLst/>
              <a:ahLst/>
              <a:cxnLst/>
              <a:rect l="l" t="t" r="r" b="b"/>
              <a:pathLst>
                <a:path w="69" h="1067" extrusionOk="0">
                  <a:moveTo>
                    <a:pt x="0" y="0"/>
                  </a:moveTo>
                  <a:lnTo>
                    <a:pt x="0" y="1067"/>
                  </a:lnTo>
                  <a:lnTo>
                    <a:pt x="68" y="1067"/>
                  </a:lnTo>
                  <a:lnTo>
                    <a:pt x="68" y="0"/>
                  </a:ln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4"/>
            <p:cNvSpPr/>
            <p:nvPr/>
          </p:nvSpPr>
          <p:spPr>
            <a:xfrm>
              <a:off x="4595750" y="4324125"/>
              <a:ext cx="74575" cy="71750"/>
            </a:xfrm>
            <a:custGeom>
              <a:avLst/>
              <a:gdLst/>
              <a:ahLst/>
              <a:cxnLst/>
              <a:rect l="l" t="t" r="r" b="b"/>
              <a:pathLst>
                <a:path w="2983" h="2870" extrusionOk="0">
                  <a:moveTo>
                    <a:pt x="1548" y="0"/>
                  </a:moveTo>
                  <a:cubicBezTo>
                    <a:pt x="968" y="0"/>
                    <a:pt x="444" y="350"/>
                    <a:pt x="223" y="886"/>
                  </a:cubicBezTo>
                  <a:cubicBezTo>
                    <a:pt x="0" y="1422"/>
                    <a:pt x="123" y="2039"/>
                    <a:pt x="533" y="2449"/>
                  </a:cubicBezTo>
                  <a:cubicBezTo>
                    <a:pt x="808" y="2724"/>
                    <a:pt x="1175" y="2870"/>
                    <a:pt x="1549" y="2870"/>
                  </a:cubicBezTo>
                  <a:cubicBezTo>
                    <a:pt x="1733" y="2870"/>
                    <a:pt x="1920" y="2834"/>
                    <a:pt x="2097" y="2761"/>
                  </a:cubicBezTo>
                  <a:cubicBezTo>
                    <a:pt x="2633" y="2538"/>
                    <a:pt x="2982" y="2015"/>
                    <a:pt x="2982" y="1435"/>
                  </a:cubicBezTo>
                  <a:cubicBezTo>
                    <a:pt x="2982" y="643"/>
                    <a:pt x="2341" y="0"/>
                    <a:pt x="1548"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4"/>
            <p:cNvSpPr/>
            <p:nvPr/>
          </p:nvSpPr>
          <p:spPr>
            <a:xfrm>
              <a:off x="4579350" y="4476750"/>
              <a:ext cx="57125" cy="242875"/>
            </a:xfrm>
            <a:custGeom>
              <a:avLst/>
              <a:gdLst/>
              <a:ahLst/>
              <a:cxnLst/>
              <a:rect l="l" t="t" r="r" b="b"/>
              <a:pathLst>
                <a:path w="2285" h="9715" extrusionOk="0">
                  <a:moveTo>
                    <a:pt x="1105" y="0"/>
                  </a:moveTo>
                  <a:cubicBezTo>
                    <a:pt x="1105" y="0"/>
                    <a:pt x="1" y="1204"/>
                    <a:pt x="204" y="2754"/>
                  </a:cubicBezTo>
                  <a:cubicBezTo>
                    <a:pt x="377" y="4071"/>
                    <a:pt x="1605" y="9715"/>
                    <a:pt x="1945" y="9715"/>
                  </a:cubicBezTo>
                  <a:cubicBezTo>
                    <a:pt x="2284" y="9715"/>
                    <a:pt x="2204" y="430"/>
                    <a:pt x="2204" y="430"/>
                  </a:cubicBezTo>
                  <a:lnTo>
                    <a:pt x="11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4"/>
            <p:cNvSpPr/>
            <p:nvPr/>
          </p:nvSpPr>
          <p:spPr>
            <a:xfrm>
              <a:off x="4631650" y="4476750"/>
              <a:ext cx="57125" cy="242875"/>
            </a:xfrm>
            <a:custGeom>
              <a:avLst/>
              <a:gdLst/>
              <a:ahLst/>
              <a:cxnLst/>
              <a:rect l="l" t="t" r="r" b="b"/>
              <a:pathLst>
                <a:path w="2285" h="9715" extrusionOk="0">
                  <a:moveTo>
                    <a:pt x="1180" y="0"/>
                  </a:moveTo>
                  <a:lnTo>
                    <a:pt x="82" y="430"/>
                  </a:lnTo>
                  <a:cubicBezTo>
                    <a:pt x="82" y="430"/>
                    <a:pt x="1" y="9715"/>
                    <a:pt x="341" y="9715"/>
                  </a:cubicBezTo>
                  <a:cubicBezTo>
                    <a:pt x="680" y="9715"/>
                    <a:pt x="1910" y="4071"/>
                    <a:pt x="2082" y="2754"/>
                  </a:cubicBezTo>
                  <a:cubicBezTo>
                    <a:pt x="2284" y="1204"/>
                    <a:pt x="1180" y="0"/>
                    <a:pt x="11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4"/>
            <p:cNvSpPr/>
            <p:nvPr/>
          </p:nvSpPr>
          <p:spPr>
            <a:xfrm>
              <a:off x="4576275" y="4370950"/>
              <a:ext cx="116325" cy="116550"/>
            </a:xfrm>
            <a:custGeom>
              <a:avLst/>
              <a:gdLst/>
              <a:ahLst/>
              <a:cxnLst/>
              <a:rect l="l" t="t" r="r" b="b"/>
              <a:pathLst>
                <a:path w="4653" h="4662" extrusionOk="0">
                  <a:moveTo>
                    <a:pt x="1338" y="1"/>
                  </a:moveTo>
                  <a:cubicBezTo>
                    <a:pt x="1176" y="110"/>
                    <a:pt x="842" y="273"/>
                    <a:pt x="564" y="679"/>
                  </a:cubicBezTo>
                  <a:cubicBezTo>
                    <a:pt x="1" y="1501"/>
                    <a:pt x="151" y="2752"/>
                    <a:pt x="368" y="3457"/>
                  </a:cubicBezTo>
                  <a:cubicBezTo>
                    <a:pt x="671" y="4440"/>
                    <a:pt x="1305" y="4662"/>
                    <a:pt x="2327" y="4662"/>
                  </a:cubicBezTo>
                  <a:cubicBezTo>
                    <a:pt x="3348" y="4662"/>
                    <a:pt x="3983" y="4439"/>
                    <a:pt x="4286" y="3457"/>
                  </a:cubicBezTo>
                  <a:cubicBezTo>
                    <a:pt x="4504" y="2752"/>
                    <a:pt x="4653" y="1501"/>
                    <a:pt x="4091" y="679"/>
                  </a:cubicBezTo>
                  <a:cubicBezTo>
                    <a:pt x="3820" y="283"/>
                    <a:pt x="3514" y="135"/>
                    <a:pt x="3316" y="1"/>
                  </a:cubicBezTo>
                  <a:cubicBezTo>
                    <a:pt x="3187" y="157"/>
                    <a:pt x="2895" y="397"/>
                    <a:pt x="2327" y="397"/>
                  </a:cubicBezTo>
                  <a:cubicBezTo>
                    <a:pt x="1758" y="397"/>
                    <a:pt x="1468" y="157"/>
                    <a:pt x="13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4"/>
            <p:cNvSpPr/>
            <p:nvPr/>
          </p:nvSpPr>
          <p:spPr>
            <a:xfrm>
              <a:off x="4663900" y="4373950"/>
              <a:ext cx="5475" cy="3975"/>
            </a:xfrm>
            <a:custGeom>
              <a:avLst/>
              <a:gdLst/>
              <a:ahLst/>
              <a:cxnLst/>
              <a:rect l="l" t="t" r="r" b="b"/>
              <a:pathLst>
                <a:path w="219" h="159" extrusionOk="0">
                  <a:moveTo>
                    <a:pt x="218" y="158"/>
                  </a:moveTo>
                  <a:cubicBezTo>
                    <a:pt x="169" y="118"/>
                    <a:pt x="118" y="79"/>
                    <a:pt x="63" y="42"/>
                  </a:cubicBezTo>
                  <a:cubicBezTo>
                    <a:pt x="43" y="28"/>
                    <a:pt x="21" y="14"/>
                    <a:pt x="1" y="1"/>
                  </a:cubicBezTo>
                  <a:cubicBezTo>
                    <a:pt x="21" y="14"/>
                    <a:pt x="43" y="28"/>
                    <a:pt x="63" y="42"/>
                  </a:cubicBezTo>
                  <a:cubicBezTo>
                    <a:pt x="118" y="79"/>
                    <a:pt x="169" y="118"/>
                    <a:pt x="218" y="15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4"/>
            <p:cNvSpPr/>
            <p:nvPr/>
          </p:nvSpPr>
          <p:spPr>
            <a:xfrm>
              <a:off x="4609725" y="4370950"/>
              <a:ext cx="24725" cy="9950"/>
            </a:xfrm>
            <a:custGeom>
              <a:avLst/>
              <a:gdLst/>
              <a:ahLst/>
              <a:cxnLst/>
              <a:rect l="l" t="t" r="r" b="b"/>
              <a:pathLst>
                <a:path w="989" h="398" extrusionOk="0">
                  <a:moveTo>
                    <a:pt x="989" y="397"/>
                  </a:moveTo>
                  <a:cubicBezTo>
                    <a:pt x="420" y="397"/>
                    <a:pt x="130" y="157"/>
                    <a:pt x="0" y="1"/>
                  </a:cubicBezTo>
                  <a:cubicBezTo>
                    <a:pt x="130" y="157"/>
                    <a:pt x="420" y="397"/>
                    <a:pt x="989" y="39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4"/>
            <p:cNvSpPr/>
            <p:nvPr/>
          </p:nvSpPr>
          <p:spPr>
            <a:xfrm>
              <a:off x="4659175" y="4370950"/>
              <a:ext cx="1575" cy="1050"/>
            </a:xfrm>
            <a:custGeom>
              <a:avLst/>
              <a:gdLst/>
              <a:ahLst/>
              <a:cxnLst/>
              <a:rect l="l" t="t" r="r" b="b"/>
              <a:pathLst>
                <a:path w="63" h="42" extrusionOk="0">
                  <a:moveTo>
                    <a:pt x="0" y="1"/>
                  </a:moveTo>
                  <a:cubicBezTo>
                    <a:pt x="20" y="14"/>
                    <a:pt x="42" y="29"/>
                    <a:pt x="62" y="41"/>
                  </a:cubicBezTo>
                  <a:cubicBezTo>
                    <a:pt x="42" y="29"/>
                    <a:pt x="20" y="14"/>
                    <a:pt x="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4"/>
            <p:cNvSpPr/>
            <p:nvPr/>
          </p:nvSpPr>
          <p:spPr>
            <a:xfrm>
              <a:off x="4604975" y="4371975"/>
              <a:ext cx="3225" cy="2000"/>
            </a:xfrm>
            <a:custGeom>
              <a:avLst/>
              <a:gdLst/>
              <a:ahLst/>
              <a:cxnLst/>
              <a:rect l="l" t="t" r="r" b="b"/>
              <a:pathLst>
                <a:path w="129" h="80" extrusionOk="0">
                  <a:moveTo>
                    <a:pt x="1" y="80"/>
                  </a:moveTo>
                  <a:cubicBezTo>
                    <a:pt x="43" y="54"/>
                    <a:pt x="86" y="27"/>
                    <a:pt x="128" y="0"/>
                  </a:cubicBezTo>
                  <a:cubicBezTo>
                    <a:pt x="86" y="27"/>
                    <a:pt x="43" y="54"/>
                    <a:pt x="1" y="8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4"/>
            <p:cNvSpPr/>
            <p:nvPr/>
          </p:nvSpPr>
          <p:spPr>
            <a:xfrm>
              <a:off x="4675850" y="4384375"/>
              <a:ext cx="2700" cy="3550"/>
            </a:xfrm>
            <a:custGeom>
              <a:avLst/>
              <a:gdLst/>
              <a:ahLst/>
              <a:cxnLst/>
              <a:rect l="l" t="t" r="r" b="b"/>
              <a:pathLst>
                <a:path w="108" h="142" extrusionOk="0">
                  <a:moveTo>
                    <a:pt x="1" y="1"/>
                  </a:moveTo>
                  <a:cubicBezTo>
                    <a:pt x="38" y="46"/>
                    <a:pt x="74" y="93"/>
                    <a:pt x="108" y="142"/>
                  </a:cubicBezTo>
                  <a:cubicBezTo>
                    <a:pt x="74" y="93"/>
                    <a:pt x="39" y="46"/>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4"/>
            <p:cNvSpPr/>
            <p:nvPr/>
          </p:nvSpPr>
          <p:spPr>
            <a:xfrm>
              <a:off x="4593025" y="4377900"/>
              <a:ext cx="6525" cy="6475"/>
            </a:xfrm>
            <a:custGeom>
              <a:avLst/>
              <a:gdLst/>
              <a:ahLst/>
              <a:cxnLst/>
              <a:rect l="l" t="t" r="r" b="b"/>
              <a:pathLst>
                <a:path w="261" h="259" extrusionOk="0">
                  <a:moveTo>
                    <a:pt x="260" y="0"/>
                  </a:moveTo>
                  <a:cubicBezTo>
                    <a:pt x="166" y="79"/>
                    <a:pt x="78" y="165"/>
                    <a:pt x="1" y="259"/>
                  </a:cubicBezTo>
                  <a:cubicBezTo>
                    <a:pt x="78" y="165"/>
                    <a:pt x="166" y="79"/>
                    <a:pt x="2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4"/>
            <p:cNvSpPr/>
            <p:nvPr/>
          </p:nvSpPr>
          <p:spPr>
            <a:xfrm>
              <a:off x="4576275" y="4387900"/>
              <a:ext cx="58175" cy="99600"/>
            </a:xfrm>
            <a:custGeom>
              <a:avLst/>
              <a:gdLst/>
              <a:ahLst/>
              <a:cxnLst/>
              <a:rect l="l" t="t" r="r" b="b"/>
              <a:pathLst>
                <a:path w="2327" h="3984" extrusionOk="0">
                  <a:moveTo>
                    <a:pt x="564" y="1"/>
                  </a:moveTo>
                  <a:cubicBezTo>
                    <a:pt x="1" y="823"/>
                    <a:pt x="151" y="2074"/>
                    <a:pt x="368" y="2779"/>
                  </a:cubicBezTo>
                  <a:cubicBezTo>
                    <a:pt x="671" y="3762"/>
                    <a:pt x="1305" y="3984"/>
                    <a:pt x="2327" y="3984"/>
                  </a:cubicBezTo>
                  <a:cubicBezTo>
                    <a:pt x="1796" y="3984"/>
                    <a:pt x="1149" y="3415"/>
                    <a:pt x="1149" y="2572"/>
                  </a:cubicBezTo>
                  <a:lnTo>
                    <a:pt x="1149" y="1458"/>
                  </a:lnTo>
                  <a:cubicBezTo>
                    <a:pt x="1149" y="898"/>
                    <a:pt x="934" y="367"/>
                    <a:pt x="5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4"/>
            <p:cNvSpPr/>
            <p:nvPr/>
          </p:nvSpPr>
          <p:spPr>
            <a:xfrm>
              <a:off x="4660725" y="4371975"/>
              <a:ext cx="3200" cy="2000"/>
            </a:xfrm>
            <a:custGeom>
              <a:avLst/>
              <a:gdLst/>
              <a:ahLst/>
              <a:cxnLst/>
              <a:rect l="l" t="t" r="r" b="b"/>
              <a:pathLst>
                <a:path w="128" h="80" extrusionOk="0">
                  <a:moveTo>
                    <a:pt x="0" y="0"/>
                  </a:moveTo>
                  <a:cubicBezTo>
                    <a:pt x="42" y="27"/>
                    <a:pt x="85" y="54"/>
                    <a:pt x="128" y="80"/>
                  </a:cubicBezTo>
                  <a:cubicBezTo>
                    <a:pt x="85" y="54"/>
                    <a:pt x="43" y="27"/>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4"/>
            <p:cNvSpPr/>
            <p:nvPr/>
          </p:nvSpPr>
          <p:spPr>
            <a:xfrm>
              <a:off x="4608175" y="4370950"/>
              <a:ext cx="1575" cy="1050"/>
            </a:xfrm>
            <a:custGeom>
              <a:avLst/>
              <a:gdLst/>
              <a:ahLst/>
              <a:cxnLst/>
              <a:rect l="l" t="t" r="r" b="b"/>
              <a:pathLst>
                <a:path w="63" h="42" extrusionOk="0">
                  <a:moveTo>
                    <a:pt x="62" y="1"/>
                  </a:moveTo>
                  <a:lnTo>
                    <a:pt x="62" y="1"/>
                  </a:lnTo>
                  <a:cubicBezTo>
                    <a:pt x="41" y="14"/>
                    <a:pt x="21" y="28"/>
                    <a:pt x="0" y="41"/>
                  </a:cubicBezTo>
                  <a:cubicBezTo>
                    <a:pt x="21" y="29"/>
                    <a:pt x="41" y="14"/>
                    <a:pt x="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4"/>
            <p:cNvSpPr/>
            <p:nvPr/>
          </p:nvSpPr>
          <p:spPr>
            <a:xfrm>
              <a:off x="4590350" y="4384375"/>
              <a:ext cx="2700" cy="3550"/>
            </a:xfrm>
            <a:custGeom>
              <a:avLst/>
              <a:gdLst/>
              <a:ahLst/>
              <a:cxnLst/>
              <a:rect l="l" t="t" r="r" b="b"/>
              <a:pathLst>
                <a:path w="108" h="142" extrusionOk="0">
                  <a:moveTo>
                    <a:pt x="108" y="1"/>
                  </a:moveTo>
                  <a:cubicBezTo>
                    <a:pt x="69" y="46"/>
                    <a:pt x="34" y="93"/>
                    <a:pt x="1" y="142"/>
                  </a:cubicBezTo>
                  <a:cubicBezTo>
                    <a:pt x="34" y="93"/>
                    <a:pt x="69" y="46"/>
                    <a:pt x="1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4"/>
            <p:cNvSpPr/>
            <p:nvPr/>
          </p:nvSpPr>
          <p:spPr>
            <a:xfrm>
              <a:off x="4669350" y="4377925"/>
              <a:ext cx="6525" cy="6475"/>
            </a:xfrm>
            <a:custGeom>
              <a:avLst/>
              <a:gdLst/>
              <a:ahLst/>
              <a:cxnLst/>
              <a:rect l="l" t="t" r="r" b="b"/>
              <a:pathLst>
                <a:path w="261" h="259" extrusionOk="0">
                  <a:moveTo>
                    <a:pt x="261" y="259"/>
                  </a:moveTo>
                  <a:cubicBezTo>
                    <a:pt x="182" y="164"/>
                    <a:pt x="95" y="78"/>
                    <a:pt x="0" y="0"/>
                  </a:cubicBezTo>
                  <a:cubicBezTo>
                    <a:pt x="95" y="78"/>
                    <a:pt x="182" y="164"/>
                    <a:pt x="261" y="25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4"/>
            <p:cNvSpPr/>
            <p:nvPr/>
          </p:nvSpPr>
          <p:spPr>
            <a:xfrm>
              <a:off x="4634450" y="4387900"/>
              <a:ext cx="58150" cy="99600"/>
            </a:xfrm>
            <a:custGeom>
              <a:avLst/>
              <a:gdLst/>
              <a:ahLst/>
              <a:cxnLst/>
              <a:rect l="l" t="t" r="r" b="b"/>
              <a:pathLst>
                <a:path w="2326" h="3984" extrusionOk="0">
                  <a:moveTo>
                    <a:pt x="1764" y="1"/>
                  </a:moveTo>
                  <a:cubicBezTo>
                    <a:pt x="1393" y="367"/>
                    <a:pt x="1178" y="898"/>
                    <a:pt x="1178" y="1458"/>
                  </a:cubicBezTo>
                  <a:lnTo>
                    <a:pt x="1178" y="2572"/>
                  </a:lnTo>
                  <a:cubicBezTo>
                    <a:pt x="1178" y="3415"/>
                    <a:pt x="531" y="3984"/>
                    <a:pt x="1" y="3984"/>
                  </a:cubicBezTo>
                  <a:cubicBezTo>
                    <a:pt x="1022" y="3984"/>
                    <a:pt x="1657" y="3761"/>
                    <a:pt x="1960" y="2779"/>
                  </a:cubicBezTo>
                  <a:cubicBezTo>
                    <a:pt x="2177" y="2074"/>
                    <a:pt x="2326" y="823"/>
                    <a:pt x="17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4"/>
            <p:cNvSpPr/>
            <p:nvPr/>
          </p:nvSpPr>
          <p:spPr>
            <a:xfrm>
              <a:off x="4599550" y="4373950"/>
              <a:ext cx="5450" cy="3975"/>
            </a:xfrm>
            <a:custGeom>
              <a:avLst/>
              <a:gdLst/>
              <a:ahLst/>
              <a:cxnLst/>
              <a:rect l="l" t="t" r="r" b="b"/>
              <a:pathLst>
                <a:path w="218" h="159" extrusionOk="0">
                  <a:moveTo>
                    <a:pt x="218" y="1"/>
                  </a:moveTo>
                  <a:cubicBezTo>
                    <a:pt x="197" y="14"/>
                    <a:pt x="176" y="28"/>
                    <a:pt x="156" y="42"/>
                  </a:cubicBezTo>
                  <a:cubicBezTo>
                    <a:pt x="101" y="79"/>
                    <a:pt x="49" y="118"/>
                    <a:pt x="0" y="158"/>
                  </a:cubicBezTo>
                  <a:cubicBezTo>
                    <a:pt x="49" y="118"/>
                    <a:pt x="101" y="79"/>
                    <a:pt x="156" y="42"/>
                  </a:cubicBezTo>
                  <a:cubicBezTo>
                    <a:pt x="176" y="28"/>
                    <a:pt x="197" y="14"/>
                    <a:pt x="2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4"/>
            <p:cNvSpPr/>
            <p:nvPr/>
          </p:nvSpPr>
          <p:spPr>
            <a:xfrm>
              <a:off x="4634425" y="4370950"/>
              <a:ext cx="24775" cy="9950"/>
            </a:xfrm>
            <a:custGeom>
              <a:avLst/>
              <a:gdLst/>
              <a:ahLst/>
              <a:cxnLst/>
              <a:rect l="l" t="t" r="r" b="b"/>
              <a:pathLst>
                <a:path w="991" h="398" extrusionOk="0">
                  <a:moveTo>
                    <a:pt x="990" y="1"/>
                  </a:moveTo>
                  <a:cubicBezTo>
                    <a:pt x="861" y="157"/>
                    <a:pt x="569" y="397"/>
                    <a:pt x="1" y="397"/>
                  </a:cubicBezTo>
                  <a:cubicBezTo>
                    <a:pt x="569" y="397"/>
                    <a:pt x="861" y="157"/>
                    <a:pt x="9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4"/>
            <p:cNvSpPr/>
            <p:nvPr/>
          </p:nvSpPr>
          <p:spPr>
            <a:xfrm>
              <a:off x="4609725" y="4345900"/>
              <a:ext cx="49475" cy="35825"/>
            </a:xfrm>
            <a:custGeom>
              <a:avLst/>
              <a:gdLst/>
              <a:ahLst/>
              <a:cxnLst/>
              <a:rect l="l" t="t" r="r" b="b"/>
              <a:pathLst>
                <a:path w="1979" h="1433" extrusionOk="0">
                  <a:moveTo>
                    <a:pt x="240" y="1"/>
                  </a:moveTo>
                  <a:cubicBezTo>
                    <a:pt x="329" y="169"/>
                    <a:pt x="373" y="359"/>
                    <a:pt x="365" y="550"/>
                  </a:cubicBezTo>
                  <a:cubicBezTo>
                    <a:pt x="354" y="764"/>
                    <a:pt x="151" y="892"/>
                    <a:pt x="0" y="1003"/>
                  </a:cubicBezTo>
                  <a:cubicBezTo>
                    <a:pt x="130" y="1172"/>
                    <a:pt x="420" y="1432"/>
                    <a:pt x="990" y="1432"/>
                  </a:cubicBezTo>
                  <a:cubicBezTo>
                    <a:pt x="1558" y="1432"/>
                    <a:pt x="1849" y="1172"/>
                    <a:pt x="1978" y="1003"/>
                  </a:cubicBezTo>
                  <a:cubicBezTo>
                    <a:pt x="1827" y="892"/>
                    <a:pt x="1624" y="764"/>
                    <a:pt x="1614" y="550"/>
                  </a:cubicBezTo>
                  <a:cubicBezTo>
                    <a:pt x="1606" y="359"/>
                    <a:pt x="1648" y="169"/>
                    <a:pt x="1738" y="1"/>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4"/>
            <p:cNvSpPr/>
            <p:nvPr/>
          </p:nvSpPr>
          <p:spPr>
            <a:xfrm>
              <a:off x="4605750" y="4297675"/>
              <a:ext cx="57400" cy="62325"/>
            </a:xfrm>
            <a:custGeom>
              <a:avLst/>
              <a:gdLst/>
              <a:ahLst/>
              <a:cxnLst/>
              <a:rect l="l" t="t" r="r" b="b"/>
              <a:pathLst>
                <a:path w="2296" h="2493" extrusionOk="0">
                  <a:moveTo>
                    <a:pt x="1148" y="0"/>
                  </a:moveTo>
                  <a:cubicBezTo>
                    <a:pt x="514" y="0"/>
                    <a:pt x="1" y="558"/>
                    <a:pt x="1" y="1246"/>
                  </a:cubicBezTo>
                  <a:cubicBezTo>
                    <a:pt x="1" y="1935"/>
                    <a:pt x="514" y="2493"/>
                    <a:pt x="1148" y="2493"/>
                  </a:cubicBezTo>
                  <a:cubicBezTo>
                    <a:pt x="1781" y="2493"/>
                    <a:pt x="2296" y="1935"/>
                    <a:pt x="2296" y="1246"/>
                  </a:cubicBezTo>
                  <a:cubicBezTo>
                    <a:pt x="2296" y="559"/>
                    <a:pt x="1781" y="0"/>
                    <a:pt x="1148" y="0"/>
                  </a:cubicBezTo>
                  <a:close/>
                </a:path>
              </a:pathLst>
            </a:custGeom>
            <a:solidFill>
              <a:srgbClr val="FFE1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4"/>
            <p:cNvSpPr/>
            <p:nvPr/>
          </p:nvSpPr>
          <p:spPr>
            <a:xfrm>
              <a:off x="4603225" y="4317800"/>
              <a:ext cx="62475" cy="20225"/>
            </a:xfrm>
            <a:custGeom>
              <a:avLst/>
              <a:gdLst/>
              <a:ahLst/>
              <a:cxnLst/>
              <a:rect l="l" t="t" r="r" b="b"/>
              <a:pathLst>
                <a:path w="2499" h="809" extrusionOk="0">
                  <a:moveTo>
                    <a:pt x="0" y="0"/>
                  </a:moveTo>
                  <a:lnTo>
                    <a:pt x="0" y="809"/>
                  </a:lnTo>
                  <a:lnTo>
                    <a:pt x="2498" y="809"/>
                  </a:lnTo>
                  <a:lnTo>
                    <a:pt x="249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4"/>
            <p:cNvSpPr/>
            <p:nvPr/>
          </p:nvSpPr>
          <p:spPr>
            <a:xfrm>
              <a:off x="4618775" y="4326300"/>
              <a:ext cx="9900" cy="6475"/>
            </a:xfrm>
            <a:custGeom>
              <a:avLst/>
              <a:gdLst/>
              <a:ahLst/>
              <a:cxnLst/>
              <a:rect l="l" t="t" r="r" b="b"/>
              <a:pathLst>
                <a:path w="396" h="259" extrusionOk="0">
                  <a:moveTo>
                    <a:pt x="0" y="0"/>
                  </a:moveTo>
                  <a:lnTo>
                    <a:pt x="0" y="259"/>
                  </a:lnTo>
                  <a:lnTo>
                    <a:pt x="396" y="25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4"/>
            <p:cNvSpPr/>
            <p:nvPr/>
          </p:nvSpPr>
          <p:spPr>
            <a:xfrm>
              <a:off x="4640200" y="4326300"/>
              <a:ext cx="9900" cy="6475"/>
            </a:xfrm>
            <a:custGeom>
              <a:avLst/>
              <a:gdLst/>
              <a:ahLst/>
              <a:cxnLst/>
              <a:rect l="l" t="t" r="r" b="b"/>
              <a:pathLst>
                <a:path w="396" h="259" extrusionOk="0">
                  <a:moveTo>
                    <a:pt x="396" y="0"/>
                  </a:moveTo>
                  <a:lnTo>
                    <a:pt x="1" y="259"/>
                  </a:lnTo>
                  <a:lnTo>
                    <a:pt x="396" y="259"/>
                  </a:lnTo>
                  <a:lnTo>
                    <a:pt x="3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4"/>
            <p:cNvSpPr/>
            <p:nvPr/>
          </p:nvSpPr>
          <p:spPr>
            <a:xfrm>
              <a:off x="4561500" y="4286025"/>
              <a:ext cx="70325" cy="146375"/>
            </a:xfrm>
            <a:custGeom>
              <a:avLst/>
              <a:gdLst/>
              <a:ahLst/>
              <a:cxnLst/>
              <a:rect l="l" t="t" r="r" b="b"/>
              <a:pathLst>
                <a:path w="2813" h="5855" extrusionOk="0">
                  <a:moveTo>
                    <a:pt x="2166" y="1"/>
                  </a:moveTo>
                  <a:cubicBezTo>
                    <a:pt x="1622" y="1"/>
                    <a:pt x="1044" y="1031"/>
                    <a:pt x="1217" y="2029"/>
                  </a:cubicBezTo>
                  <a:cubicBezTo>
                    <a:pt x="1353" y="2816"/>
                    <a:pt x="215" y="3266"/>
                    <a:pt x="102" y="4342"/>
                  </a:cubicBezTo>
                  <a:cubicBezTo>
                    <a:pt x="1" y="5316"/>
                    <a:pt x="775" y="5854"/>
                    <a:pt x="775" y="5854"/>
                  </a:cubicBezTo>
                  <a:cubicBezTo>
                    <a:pt x="857" y="4535"/>
                    <a:pt x="1312" y="4133"/>
                    <a:pt x="1796" y="3532"/>
                  </a:cubicBezTo>
                  <a:cubicBezTo>
                    <a:pt x="1980" y="3304"/>
                    <a:pt x="2148" y="2884"/>
                    <a:pt x="2046" y="2603"/>
                  </a:cubicBezTo>
                  <a:cubicBezTo>
                    <a:pt x="1800" y="1926"/>
                    <a:pt x="1972" y="1590"/>
                    <a:pt x="2232" y="1302"/>
                  </a:cubicBezTo>
                  <a:cubicBezTo>
                    <a:pt x="2812" y="657"/>
                    <a:pt x="2677" y="75"/>
                    <a:pt x="2229" y="6"/>
                  </a:cubicBezTo>
                  <a:cubicBezTo>
                    <a:pt x="2208" y="2"/>
                    <a:pt x="2187" y="1"/>
                    <a:pt x="2166"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4"/>
            <p:cNvSpPr/>
            <p:nvPr/>
          </p:nvSpPr>
          <p:spPr>
            <a:xfrm>
              <a:off x="4618475" y="4276825"/>
              <a:ext cx="104075" cy="161525"/>
            </a:xfrm>
            <a:custGeom>
              <a:avLst/>
              <a:gdLst/>
              <a:ahLst/>
              <a:cxnLst/>
              <a:rect l="l" t="t" r="r" b="b"/>
              <a:pathLst>
                <a:path w="4163" h="6461" extrusionOk="0">
                  <a:moveTo>
                    <a:pt x="895" y="1"/>
                  </a:moveTo>
                  <a:cubicBezTo>
                    <a:pt x="359" y="1"/>
                    <a:pt x="1" y="554"/>
                    <a:pt x="233" y="923"/>
                  </a:cubicBezTo>
                  <a:cubicBezTo>
                    <a:pt x="660" y="1602"/>
                    <a:pt x="1268" y="1271"/>
                    <a:pt x="1468" y="1974"/>
                  </a:cubicBezTo>
                  <a:cubicBezTo>
                    <a:pt x="1616" y="2497"/>
                    <a:pt x="1332" y="2824"/>
                    <a:pt x="1471" y="3220"/>
                  </a:cubicBezTo>
                  <a:cubicBezTo>
                    <a:pt x="1570" y="3507"/>
                    <a:pt x="1787" y="3508"/>
                    <a:pt x="1821" y="3968"/>
                  </a:cubicBezTo>
                  <a:cubicBezTo>
                    <a:pt x="1859" y="4460"/>
                    <a:pt x="2325" y="4754"/>
                    <a:pt x="2574" y="5161"/>
                  </a:cubicBezTo>
                  <a:cubicBezTo>
                    <a:pt x="2855" y="5618"/>
                    <a:pt x="2759" y="6460"/>
                    <a:pt x="2759" y="6460"/>
                  </a:cubicBezTo>
                  <a:cubicBezTo>
                    <a:pt x="4162" y="4761"/>
                    <a:pt x="2619" y="3672"/>
                    <a:pt x="2354" y="2899"/>
                  </a:cubicBezTo>
                  <a:cubicBezTo>
                    <a:pt x="2073" y="2080"/>
                    <a:pt x="2438" y="779"/>
                    <a:pt x="1366" y="141"/>
                  </a:cubicBezTo>
                  <a:cubicBezTo>
                    <a:pt x="1202" y="42"/>
                    <a:pt x="1042" y="1"/>
                    <a:pt x="895"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4"/>
            <p:cNvSpPr/>
            <p:nvPr/>
          </p:nvSpPr>
          <p:spPr>
            <a:xfrm>
              <a:off x="4627225" y="4286325"/>
              <a:ext cx="63150" cy="122275"/>
            </a:xfrm>
            <a:custGeom>
              <a:avLst/>
              <a:gdLst/>
              <a:ahLst/>
              <a:cxnLst/>
              <a:rect l="l" t="t" r="r" b="b"/>
              <a:pathLst>
                <a:path w="2526" h="4891" extrusionOk="0">
                  <a:moveTo>
                    <a:pt x="337" y="1"/>
                  </a:moveTo>
                  <a:cubicBezTo>
                    <a:pt x="168" y="1"/>
                    <a:pt x="50" y="44"/>
                    <a:pt x="42" y="47"/>
                  </a:cubicBezTo>
                  <a:cubicBezTo>
                    <a:pt x="32" y="51"/>
                    <a:pt x="24" y="62"/>
                    <a:pt x="23" y="73"/>
                  </a:cubicBezTo>
                  <a:cubicBezTo>
                    <a:pt x="1" y="332"/>
                    <a:pt x="264" y="511"/>
                    <a:pt x="569" y="719"/>
                  </a:cubicBezTo>
                  <a:cubicBezTo>
                    <a:pt x="746" y="839"/>
                    <a:pt x="946" y="976"/>
                    <a:pt x="1119" y="1145"/>
                  </a:cubicBezTo>
                  <a:cubicBezTo>
                    <a:pt x="1274" y="1297"/>
                    <a:pt x="1534" y="1608"/>
                    <a:pt x="1524" y="1994"/>
                  </a:cubicBezTo>
                  <a:cubicBezTo>
                    <a:pt x="1521" y="2124"/>
                    <a:pt x="1481" y="2265"/>
                    <a:pt x="1439" y="2414"/>
                  </a:cubicBezTo>
                  <a:cubicBezTo>
                    <a:pt x="1355" y="2713"/>
                    <a:pt x="1268" y="3021"/>
                    <a:pt x="1469" y="3270"/>
                  </a:cubicBezTo>
                  <a:cubicBezTo>
                    <a:pt x="1518" y="3332"/>
                    <a:pt x="1584" y="3380"/>
                    <a:pt x="1646" y="3427"/>
                  </a:cubicBezTo>
                  <a:cubicBezTo>
                    <a:pt x="1720" y="3482"/>
                    <a:pt x="1790" y="3534"/>
                    <a:pt x="1835" y="3607"/>
                  </a:cubicBezTo>
                  <a:cubicBezTo>
                    <a:pt x="1894" y="3701"/>
                    <a:pt x="1901" y="3814"/>
                    <a:pt x="1910" y="3933"/>
                  </a:cubicBezTo>
                  <a:cubicBezTo>
                    <a:pt x="1917" y="4032"/>
                    <a:pt x="1924" y="4134"/>
                    <a:pt x="1962" y="4227"/>
                  </a:cubicBezTo>
                  <a:cubicBezTo>
                    <a:pt x="2013" y="4356"/>
                    <a:pt x="2115" y="4453"/>
                    <a:pt x="2213" y="4547"/>
                  </a:cubicBezTo>
                  <a:cubicBezTo>
                    <a:pt x="2317" y="4646"/>
                    <a:pt x="2416" y="4740"/>
                    <a:pt x="2456" y="4867"/>
                  </a:cubicBezTo>
                  <a:cubicBezTo>
                    <a:pt x="2461" y="4883"/>
                    <a:pt x="2473" y="4890"/>
                    <a:pt x="2485" y="4890"/>
                  </a:cubicBezTo>
                  <a:cubicBezTo>
                    <a:pt x="2505" y="4890"/>
                    <a:pt x="2526" y="4873"/>
                    <a:pt x="2516" y="4847"/>
                  </a:cubicBezTo>
                  <a:cubicBezTo>
                    <a:pt x="2470" y="4706"/>
                    <a:pt x="2361" y="4603"/>
                    <a:pt x="2257" y="4503"/>
                  </a:cubicBezTo>
                  <a:cubicBezTo>
                    <a:pt x="2158" y="4409"/>
                    <a:pt x="2066" y="4321"/>
                    <a:pt x="2019" y="4204"/>
                  </a:cubicBezTo>
                  <a:cubicBezTo>
                    <a:pt x="1985" y="4121"/>
                    <a:pt x="1979" y="4023"/>
                    <a:pt x="1972" y="3929"/>
                  </a:cubicBezTo>
                  <a:cubicBezTo>
                    <a:pt x="1964" y="3808"/>
                    <a:pt x="1955" y="3682"/>
                    <a:pt x="1888" y="3574"/>
                  </a:cubicBezTo>
                  <a:cubicBezTo>
                    <a:pt x="1836" y="3491"/>
                    <a:pt x="1759" y="3433"/>
                    <a:pt x="1683" y="3377"/>
                  </a:cubicBezTo>
                  <a:cubicBezTo>
                    <a:pt x="1621" y="3331"/>
                    <a:pt x="1562" y="3287"/>
                    <a:pt x="1517" y="3231"/>
                  </a:cubicBezTo>
                  <a:cubicBezTo>
                    <a:pt x="1337" y="3008"/>
                    <a:pt x="1419" y="2715"/>
                    <a:pt x="1499" y="2431"/>
                  </a:cubicBezTo>
                  <a:cubicBezTo>
                    <a:pt x="1540" y="2285"/>
                    <a:pt x="1583" y="2134"/>
                    <a:pt x="1587" y="1997"/>
                  </a:cubicBezTo>
                  <a:cubicBezTo>
                    <a:pt x="1597" y="1588"/>
                    <a:pt x="1325" y="1258"/>
                    <a:pt x="1162" y="1100"/>
                  </a:cubicBezTo>
                  <a:cubicBezTo>
                    <a:pt x="985" y="928"/>
                    <a:pt x="784" y="790"/>
                    <a:pt x="604" y="668"/>
                  </a:cubicBezTo>
                  <a:cubicBezTo>
                    <a:pt x="314" y="470"/>
                    <a:pt x="81" y="311"/>
                    <a:pt x="84" y="100"/>
                  </a:cubicBezTo>
                  <a:cubicBezTo>
                    <a:pt x="122" y="88"/>
                    <a:pt x="215" y="64"/>
                    <a:pt x="337" y="64"/>
                  </a:cubicBezTo>
                  <a:cubicBezTo>
                    <a:pt x="446" y="64"/>
                    <a:pt x="577" y="83"/>
                    <a:pt x="712" y="147"/>
                  </a:cubicBezTo>
                  <a:cubicBezTo>
                    <a:pt x="1000" y="280"/>
                    <a:pt x="1221" y="570"/>
                    <a:pt x="1371" y="1007"/>
                  </a:cubicBezTo>
                  <a:cubicBezTo>
                    <a:pt x="1377" y="1021"/>
                    <a:pt x="1388" y="1026"/>
                    <a:pt x="1399" y="1026"/>
                  </a:cubicBezTo>
                  <a:cubicBezTo>
                    <a:pt x="1418" y="1026"/>
                    <a:pt x="1437" y="1010"/>
                    <a:pt x="1430" y="986"/>
                  </a:cubicBezTo>
                  <a:cubicBezTo>
                    <a:pt x="1275" y="533"/>
                    <a:pt x="1041" y="231"/>
                    <a:pt x="738" y="89"/>
                  </a:cubicBezTo>
                  <a:cubicBezTo>
                    <a:pt x="592" y="21"/>
                    <a:pt x="452" y="1"/>
                    <a:pt x="337"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4"/>
            <p:cNvSpPr/>
            <p:nvPr/>
          </p:nvSpPr>
          <p:spPr>
            <a:xfrm>
              <a:off x="4570675" y="4288675"/>
              <a:ext cx="53975" cy="134725"/>
            </a:xfrm>
            <a:custGeom>
              <a:avLst/>
              <a:gdLst/>
              <a:ahLst/>
              <a:cxnLst/>
              <a:rect l="l" t="t" r="r" b="b"/>
              <a:pathLst>
                <a:path w="2159" h="5389" extrusionOk="0">
                  <a:moveTo>
                    <a:pt x="1930" y="1"/>
                  </a:moveTo>
                  <a:cubicBezTo>
                    <a:pt x="1926" y="1"/>
                    <a:pt x="1921" y="2"/>
                    <a:pt x="1916" y="4"/>
                  </a:cubicBezTo>
                  <a:cubicBezTo>
                    <a:pt x="1909" y="7"/>
                    <a:pt x="1207" y="342"/>
                    <a:pt x="1197" y="1418"/>
                  </a:cubicBezTo>
                  <a:cubicBezTo>
                    <a:pt x="1198" y="1437"/>
                    <a:pt x="1213" y="1447"/>
                    <a:pt x="1228" y="1447"/>
                  </a:cubicBezTo>
                  <a:cubicBezTo>
                    <a:pt x="1243" y="1447"/>
                    <a:pt x="1258" y="1437"/>
                    <a:pt x="1259" y="1418"/>
                  </a:cubicBezTo>
                  <a:cubicBezTo>
                    <a:pt x="1269" y="453"/>
                    <a:pt x="1848" y="110"/>
                    <a:pt x="1932" y="65"/>
                  </a:cubicBezTo>
                  <a:cubicBezTo>
                    <a:pt x="1995" y="87"/>
                    <a:pt x="2044" y="137"/>
                    <a:pt x="2064" y="201"/>
                  </a:cubicBezTo>
                  <a:cubicBezTo>
                    <a:pt x="2094" y="292"/>
                    <a:pt x="2086" y="457"/>
                    <a:pt x="1871" y="730"/>
                  </a:cubicBezTo>
                  <a:cubicBezTo>
                    <a:pt x="1565" y="1117"/>
                    <a:pt x="1261" y="1581"/>
                    <a:pt x="1324" y="2086"/>
                  </a:cubicBezTo>
                  <a:cubicBezTo>
                    <a:pt x="1334" y="2161"/>
                    <a:pt x="1349" y="2237"/>
                    <a:pt x="1368" y="2311"/>
                  </a:cubicBezTo>
                  <a:cubicBezTo>
                    <a:pt x="1425" y="2556"/>
                    <a:pt x="1469" y="2749"/>
                    <a:pt x="1161" y="3215"/>
                  </a:cubicBezTo>
                  <a:cubicBezTo>
                    <a:pt x="1079" y="3338"/>
                    <a:pt x="973" y="3470"/>
                    <a:pt x="860" y="3608"/>
                  </a:cubicBezTo>
                  <a:cubicBezTo>
                    <a:pt x="477" y="4079"/>
                    <a:pt x="0" y="4666"/>
                    <a:pt x="189" y="5365"/>
                  </a:cubicBezTo>
                  <a:cubicBezTo>
                    <a:pt x="192" y="5380"/>
                    <a:pt x="204" y="5389"/>
                    <a:pt x="219" y="5389"/>
                  </a:cubicBezTo>
                  <a:cubicBezTo>
                    <a:pt x="221" y="5389"/>
                    <a:pt x="224" y="5388"/>
                    <a:pt x="227" y="5388"/>
                  </a:cubicBezTo>
                  <a:cubicBezTo>
                    <a:pt x="243" y="5383"/>
                    <a:pt x="253" y="5365"/>
                    <a:pt x="249" y="5348"/>
                  </a:cubicBezTo>
                  <a:cubicBezTo>
                    <a:pt x="70" y="4680"/>
                    <a:pt x="515" y="4131"/>
                    <a:pt x="908" y="3647"/>
                  </a:cubicBezTo>
                  <a:cubicBezTo>
                    <a:pt x="1022" y="3507"/>
                    <a:pt x="1130" y="3375"/>
                    <a:pt x="1212" y="3249"/>
                  </a:cubicBezTo>
                  <a:cubicBezTo>
                    <a:pt x="1536" y="2761"/>
                    <a:pt x="1487" y="2545"/>
                    <a:pt x="1429" y="2296"/>
                  </a:cubicBezTo>
                  <a:cubicBezTo>
                    <a:pt x="1410" y="2223"/>
                    <a:pt x="1397" y="2150"/>
                    <a:pt x="1386" y="2076"/>
                  </a:cubicBezTo>
                  <a:cubicBezTo>
                    <a:pt x="1326" y="1595"/>
                    <a:pt x="1622" y="1145"/>
                    <a:pt x="1919" y="767"/>
                  </a:cubicBezTo>
                  <a:cubicBezTo>
                    <a:pt x="2151" y="473"/>
                    <a:pt x="2158" y="286"/>
                    <a:pt x="2123" y="179"/>
                  </a:cubicBezTo>
                  <a:cubicBezTo>
                    <a:pt x="2094" y="93"/>
                    <a:pt x="2025" y="27"/>
                    <a:pt x="1938" y="2"/>
                  </a:cubicBezTo>
                  <a:cubicBezTo>
                    <a:pt x="1935" y="1"/>
                    <a:pt x="1933" y="1"/>
                    <a:pt x="1930"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4"/>
            <p:cNvSpPr/>
            <p:nvPr/>
          </p:nvSpPr>
          <p:spPr>
            <a:xfrm>
              <a:off x="4567550" y="4288700"/>
              <a:ext cx="48125" cy="122775"/>
            </a:xfrm>
            <a:custGeom>
              <a:avLst/>
              <a:gdLst/>
              <a:ahLst/>
              <a:cxnLst/>
              <a:rect l="l" t="t" r="r" b="b"/>
              <a:pathLst>
                <a:path w="1925" h="4911" extrusionOk="0">
                  <a:moveTo>
                    <a:pt x="1880" y="0"/>
                  </a:moveTo>
                  <a:cubicBezTo>
                    <a:pt x="1875" y="0"/>
                    <a:pt x="1871" y="1"/>
                    <a:pt x="1866" y="3"/>
                  </a:cubicBezTo>
                  <a:cubicBezTo>
                    <a:pt x="1537" y="146"/>
                    <a:pt x="962" y="685"/>
                    <a:pt x="1145" y="1703"/>
                  </a:cubicBezTo>
                  <a:cubicBezTo>
                    <a:pt x="1169" y="1831"/>
                    <a:pt x="1202" y="1957"/>
                    <a:pt x="1241" y="2083"/>
                  </a:cubicBezTo>
                  <a:cubicBezTo>
                    <a:pt x="1316" y="2328"/>
                    <a:pt x="1365" y="2492"/>
                    <a:pt x="1215" y="2808"/>
                  </a:cubicBezTo>
                  <a:cubicBezTo>
                    <a:pt x="1153" y="2940"/>
                    <a:pt x="1014" y="3074"/>
                    <a:pt x="855" y="3231"/>
                  </a:cubicBezTo>
                  <a:cubicBezTo>
                    <a:pt x="495" y="3582"/>
                    <a:pt x="1" y="4062"/>
                    <a:pt x="71" y="4883"/>
                  </a:cubicBezTo>
                  <a:cubicBezTo>
                    <a:pt x="74" y="4902"/>
                    <a:pt x="88" y="4910"/>
                    <a:pt x="102" y="4910"/>
                  </a:cubicBezTo>
                  <a:cubicBezTo>
                    <a:pt x="118" y="4910"/>
                    <a:pt x="135" y="4899"/>
                    <a:pt x="133" y="4878"/>
                  </a:cubicBezTo>
                  <a:cubicBezTo>
                    <a:pt x="66" y="4086"/>
                    <a:pt x="527" y="3636"/>
                    <a:pt x="898" y="3275"/>
                  </a:cubicBezTo>
                  <a:cubicBezTo>
                    <a:pt x="1063" y="3115"/>
                    <a:pt x="1205" y="2976"/>
                    <a:pt x="1272" y="2835"/>
                  </a:cubicBezTo>
                  <a:cubicBezTo>
                    <a:pt x="1433" y="2496"/>
                    <a:pt x="1377" y="2315"/>
                    <a:pt x="1301" y="2064"/>
                  </a:cubicBezTo>
                  <a:cubicBezTo>
                    <a:pt x="1262" y="1942"/>
                    <a:pt x="1230" y="1818"/>
                    <a:pt x="1207" y="1691"/>
                  </a:cubicBezTo>
                  <a:cubicBezTo>
                    <a:pt x="1030" y="712"/>
                    <a:pt x="1577" y="197"/>
                    <a:pt x="1891" y="61"/>
                  </a:cubicBezTo>
                  <a:cubicBezTo>
                    <a:pt x="1925" y="47"/>
                    <a:pt x="1910" y="0"/>
                    <a:pt x="1880"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4"/>
            <p:cNvSpPr/>
            <p:nvPr/>
          </p:nvSpPr>
          <p:spPr>
            <a:xfrm>
              <a:off x="4628075" y="4280200"/>
              <a:ext cx="71325" cy="139550"/>
            </a:xfrm>
            <a:custGeom>
              <a:avLst/>
              <a:gdLst/>
              <a:ahLst/>
              <a:cxnLst/>
              <a:rect l="l" t="t" r="r" b="b"/>
              <a:pathLst>
                <a:path w="2853" h="5582" extrusionOk="0">
                  <a:moveTo>
                    <a:pt x="483" y="0"/>
                  </a:moveTo>
                  <a:cubicBezTo>
                    <a:pt x="303" y="0"/>
                    <a:pt x="136" y="64"/>
                    <a:pt x="26" y="177"/>
                  </a:cubicBezTo>
                  <a:cubicBezTo>
                    <a:pt x="1" y="200"/>
                    <a:pt x="23" y="233"/>
                    <a:pt x="47" y="233"/>
                  </a:cubicBezTo>
                  <a:cubicBezTo>
                    <a:pt x="55" y="233"/>
                    <a:pt x="63" y="229"/>
                    <a:pt x="70" y="221"/>
                  </a:cubicBezTo>
                  <a:cubicBezTo>
                    <a:pt x="167" y="120"/>
                    <a:pt x="322" y="63"/>
                    <a:pt x="487" y="63"/>
                  </a:cubicBezTo>
                  <a:cubicBezTo>
                    <a:pt x="531" y="63"/>
                    <a:pt x="577" y="67"/>
                    <a:pt x="622" y="76"/>
                  </a:cubicBezTo>
                  <a:cubicBezTo>
                    <a:pt x="830" y="115"/>
                    <a:pt x="1223" y="285"/>
                    <a:pt x="1507" y="975"/>
                  </a:cubicBezTo>
                  <a:cubicBezTo>
                    <a:pt x="1657" y="1337"/>
                    <a:pt x="1674" y="1662"/>
                    <a:pt x="1692" y="2005"/>
                  </a:cubicBezTo>
                  <a:cubicBezTo>
                    <a:pt x="1719" y="2556"/>
                    <a:pt x="1752" y="3179"/>
                    <a:pt x="2374" y="4066"/>
                  </a:cubicBezTo>
                  <a:cubicBezTo>
                    <a:pt x="2715" y="4552"/>
                    <a:pt x="2787" y="5061"/>
                    <a:pt x="2580" y="5538"/>
                  </a:cubicBezTo>
                  <a:cubicBezTo>
                    <a:pt x="2572" y="5554"/>
                    <a:pt x="2580" y="5573"/>
                    <a:pt x="2596" y="5580"/>
                  </a:cubicBezTo>
                  <a:cubicBezTo>
                    <a:pt x="2600" y="5581"/>
                    <a:pt x="2604" y="5582"/>
                    <a:pt x="2609" y="5582"/>
                  </a:cubicBezTo>
                  <a:cubicBezTo>
                    <a:pt x="2621" y="5582"/>
                    <a:pt x="2632" y="5575"/>
                    <a:pt x="2638" y="5563"/>
                  </a:cubicBezTo>
                  <a:cubicBezTo>
                    <a:pt x="2853" y="5065"/>
                    <a:pt x="2780" y="4535"/>
                    <a:pt x="2425" y="4030"/>
                  </a:cubicBezTo>
                  <a:cubicBezTo>
                    <a:pt x="1813" y="3158"/>
                    <a:pt x="1783" y="2571"/>
                    <a:pt x="1754" y="2002"/>
                  </a:cubicBezTo>
                  <a:cubicBezTo>
                    <a:pt x="1736" y="1653"/>
                    <a:pt x="1719" y="1323"/>
                    <a:pt x="1565" y="951"/>
                  </a:cubicBezTo>
                  <a:cubicBezTo>
                    <a:pt x="1269" y="233"/>
                    <a:pt x="854" y="56"/>
                    <a:pt x="634" y="15"/>
                  </a:cubicBezTo>
                  <a:cubicBezTo>
                    <a:pt x="583" y="5"/>
                    <a:pt x="533" y="0"/>
                    <a:pt x="483"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4"/>
            <p:cNvSpPr/>
            <p:nvPr/>
          </p:nvSpPr>
          <p:spPr>
            <a:xfrm>
              <a:off x="4600550" y="4718975"/>
              <a:ext cx="28850" cy="16775"/>
            </a:xfrm>
            <a:custGeom>
              <a:avLst/>
              <a:gdLst/>
              <a:ahLst/>
              <a:cxnLst/>
              <a:rect l="l" t="t" r="r" b="b"/>
              <a:pathLst>
                <a:path w="1154" h="671" extrusionOk="0">
                  <a:moveTo>
                    <a:pt x="1004" y="0"/>
                  </a:moveTo>
                  <a:cubicBezTo>
                    <a:pt x="732" y="0"/>
                    <a:pt x="1" y="249"/>
                    <a:pt x="194" y="570"/>
                  </a:cubicBezTo>
                  <a:cubicBezTo>
                    <a:pt x="237" y="641"/>
                    <a:pt x="298" y="671"/>
                    <a:pt x="368" y="671"/>
                  </a:cubicBezTo>
                  <a:cubicBezTo>
                    <a:pt x="673" y="671"/>
                    <a:pt x="1154" y="119"/>
                    <a:pt x="1098" y="26"/>
                  </a:cubicBezTo>
                  <a:cubicBezTo>
                    <a:pt x="1087" y="8"/>
                    <a:pt x="1053" y="0"/>
                    <a:pt x="10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4"/>
            <p:cNvSpPr/>
            <p:nvPr/>
          </p:nvSpPr>
          <p:spPr>
            <a:xfrm>
              <a:off x="4638725" y="4718975"/>
              <a:ext cx="28850" cy="16775"/>
            </a:xfrm>
            <a:custGeom>
              <a:avLst/>
              <a:gdLst/>
              <a:ahLst/>
              <a:cxnLst/>
              <a:rect l="l" t="t" r="r" b="b"/>
              <a:pathLst>
                <a:path w="1154" h="671" extrusionOk="0">
                  <a:moveTo>
                    <a:pt x="151" y="0"/>
                  </a:moveTo>
                  <a:cubicBezTo>
                    <a:pt x="101" y="0"/>
                    <a:pt x="67" y="8"/>
                    <a:pt x="56" y="26"/>
                  </a:cubicBezTo>
                  <a:cubicBezTo>
                    <a:pt x="1" y="119"/>
                    <a:pt x="482" y="671"/>
                    <a:pt x="786" y="671"/>
                  </a:cubicBezTo>
                  <a:cubicBezTo>
                    <a:pt x="856" y="671"/>
                    <a:pt x="917" y="641"/>
                    <a:pt x="960" y="570"/>
                  </a:cubicBezTo>
                  <a:cubicBezTo>
                    <a:pt x="1154" y="249"/>
                    <a:pt x="422" y="0"/>
                    <a:pt x="1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4"/>
            <p:cNvSpPr/>
            <p:nvPr/>
          </p:nvSpPr>
          <p:spPr>
            <a:xfrm>
              <a:off x="4681150" y="4553750"/>
              <a:ext cx="5500" cy="4600"/>
            </a:xfrm>
            <a:custGeom>
              <a:avLst/>
              <a:gdLst/>
              <a:ahLst/>
              <a:cxnLst/>
              <a:rect l="l" t="t" r="r" b="b"/>
              <a:pathLst>
                <a:path w="220" h="184" extrusionOk="0">
                  <a:moveTo>
                    <a:pt x="105" y="0"/>
                  </a:moveTo>
                  <a:cubicBezTo>
                    <a:pt x="62" y="0"/>
                    <a:pt x="24" y="25"/>
                    <a:pt x="14" y="65"/>
                  </a:cubicBezTo>
                  <a:cubicBezTo>
                    <a:pt x="0" y="114"/>
                    <a:pt x="32" y="164"/>
                    <a:pt x="85" y="180"/>
                  </a:cubicBezTo>
                  <a:cubicBezTo>
                    <a:pt x="95" y="183"/>
                    <a:pt x="105" y="184"/>
                    <a:pt x="114" y="184"/>
                  </a:cubicBezTo>
                  <a:cubicBezTo>
                    <a:pt x="158" y="184"/>
                    <a:pt x="196" y="159"/>
                    <a:pt x="206" y="119"/>
                  </a:cubicBezTo>
                  <a:cubicBezTo>
                    <a:pt x="220" y="70"/>
                    <a:pt x="188" y="19"/>
                    <a:pt x="134" y="4"/>
                  </a:cubicBezTo>
                  <a:cubicBezTo>
                    <a:pt x="124" y="1"/>
                    <a:pt x="114"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4"/>
            <p:cNvSpPr/>
            <p:nvPr/>
          </p:nvSpPr>
          <p:spPr>
            <a:xfrm>
              <a:off x="4693725" y="4557225"/>
              <a:ext cx="5525" cy="4600"/>
            </a:xfrm>
            <a:custGeom>
              <a:avLst/>
              <a:gdLst/>
              <a:ahLst/>
              <a:cxnLst/>
              <a:rect l="l" t="t" r="r" b="b"/>
              <a:pathLst>
                <a:path w="221" h="184" extrusionOk="0">
                  <a:moveTo>
                    <a:pt x="104" y="0"/>
                  </a:moveTo>
                  <a:cubicBezTo>
                    <a:pt x="62" y="0"/>
                    <a:pt x="25" y="26"/>
                    <a:pt x="14" y="66"/>
                  </a:cubicBezTo>
                  <a:cubicBezTo>
                    <a:pt x="0" y="113"/>
                    <a:pt x="32" y="165"/>
                    <a:pt x="85" y="180"/>
                  </a:cubicBezTo>
                  <a:cubicBezTo>
                    <a:pt x="95" y="183"/>
                    <a:pt x="105" y="184"/>
                    <a:pt x="115" y="184"/>
                  </a:cubicBezTo>
                  <a:cubicBezTo>
                    <a:pt x="158" y="184"/>
                    <a:pt x="196" y="158"/>
                    <a:pt x="206" y="119"/>
                  </a:cubicBezTo>
                  <a:cubicBezTo>
                    <a:pt x="221" y="71"/>
                    <a:pt x="188" y="19"/>
                    <a:pt x="134" y="5"/>
                  </a:cubicBezTo>
                  <a:cubicBezTo>
                    <a:pt x="124" y="2"/>
                    <a:pt x="114"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4"/>
            <p:cNvSpPr/>
            <p:nvPr/>
          </p:nvSpPr>
          <p:spPr>
            <a:xfrm>
              <a:off x="4706300" y="4560700"/>
              <a:ext cx="5500" cy="4625"/>
            </a:xfrm>
            <a:custGeom>
              <a:avLst/>
              <a:gdLst/>
              <a:ahLst/>
              <a:cxnLst/>
              <a:rect l="l" t="t" r="r" b="b"/>
              <a:pathLst>
                <a:path w="220" h="185" extrusionOk="0">
                  <a:moveTo>
                    <a:pt x="105" y="0"/>
                  </a:moveTo>
                  <a:cubicBezTo>
                    <a:pt x="62" y="0"/>
                    <a:pt x="24" y="26"/>
                    <a:pt x="14" y="65"/>
                  </a:cubicBezTo>
                  <a:cubicBezTo>
                    <a:pt x="0" y="114"/>
                    <a:pt x="32" y="166"/>
                    <a:pt x="85" y="180"/>
                  </a:cubicBezTo>
                  <a:cubicBezTo>
                    <a:pt x="95" y="183"/>
                    <a:pt x="105" y="184"/>
                    <a:pt x="115" y="184"/>
                  </a:cubicBezTo>
                  <a:cubicBezTo>
                    <a:pt x="158" y="184"/>
                    <a:pt x="196" y="159"/>
                    <a:pt x="206" y="119"/>
                  </a:cubicBezTo>
                  <a:cubicBezTo>
                    <a:pt x="220" y="71"/>
                    <a:pt x="188" y="20"/>
                    <a:pt x="134" y="4"/>
                  </a:cubicBezTo>
                  <a:cubicBezTo>
                    <a:pt x="124" y="2"/>
                    <a:pt x="114"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4"/>
            <p:cNvSpPr/>
            <p:nvPr/>
          </p:nvSpPr>
          <p:spPr>
            <a:xfrm>
              <a:off x="4718875" y="4564200"/>
              <a:ext cx="5500" cy="4600"/>
            </a:xfrm>
            <a:custGeom>
              <a:avLst/>
              <a:gdLst/>
              <a:ahLst/>
              <a:cxnLst/>
              <a:rect l="l" t="t" r="r" b="b"/>
              <a:pathLst>
                <a:path w="220" h="184" extrusionOk="0">
                  <a:moveTo>
                    <a:pt x="105" y="0"/>
                  </a:moveTo>
                  <a:cubicBezTo>
                    <a:pt x="63" y="0"/>
                    <a:pt x="25" y="25"/>
                    <a:pt x="14" y="65"/>
                  </a:cubicBezTo>
                  <a:cubicBezTo>
                    <a:pt x="0" y="114"/>
                    <a:pt x="32" y="165"/>
                    <a:pt x="85" y="180"/>
                  </a:cubicBezTo>
                  <a:cubicBezTo>
                    <a:pt x="95" y="183"/>
                    <a:pt x="105" y="184"/>
                    <a:pt x="115" y="184"/>
                  </a:cubicBezTo>
                  <a:cubicBezTo>
                    <a:pt x="158" y="184"/>
                    <a:pt x="196" y="159"/>
                    <a:pt x="206" y="119"/>
                  </a:cubicBezTo>
                  <a:cubicBezTo>
                    <a:pt x="220" y="70"/>
                    <a:pt x="188" y="19"/>
                    <a:pt x="134" y="4"/>
                  </a:cubicBezTo>
                  <a:cubicBezTo>
                    <a:pt x="124" y="1"/>
                    <a:pt x="115"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4"/>
            <p:cNvSpPr/>
            <p:nvPr/>
          </p:nvSpPr>
          <p:spPr>
            <a:xfrm>
              <a:off x="4731450" y="4567675"/>
              <a:ext cx="5500" cy="4625"/>
            </a:xfrm>
            <a:custGeom>
              <a:avLst/>
              <a:gdLst/>
              <a:ahLst/>
              <a:cxnLst/>
              <a:rect l="l" t="t" r="r" b="b"/>
              <a:pathLst>
                <a:path w="220" h="185" extrusionOk="0">
                  <a:moveTo>
                    <a:pt x="104" y="1"/>
                  </a:moveTo>
                  <a:cubicBezTo>
                    <a:pt x="62" y="1"/>
                    <a:pt x="24" y="26"/>
                    <a:pt x="14" y="66"/>
                  </a:cubicBezTo>
                  <a:cubicBezTo>
                    <a:pt x="0" y="114"/>
                    <a:pt x="33" y="165"/>
                    <a:pt x="85" y="180"/>
                  </a:cubicBezTo>
                  <a:cubicBezTo>
                    <a:pt x="95" y="183"/>
                    <a:pt x="106" y="184"/>
                    <a:pt x="115" y="184"/>
                  </a:cubicBezTo>
                  <a:cubicBezTo>
                    <a:pt x="158" y="184"/>
                    <a:pt x="196" y="158"/>
                    <a:pt x="206" y="119"/>
                  </a:cubicBezTo>
                  <a:cubicBezTo>
                    <a:pt x="220" y="70"/>
                    <a:pt x="188" y="19"/>
                    <a:pt x="134" y="5"/>
                  </a:cubicBezTo>
                  <a:cubicBezTo>
                    <a:pt x="124" y="2"/>
                    <a:pt x="114"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4"/>
            <p:cNvSpPr/>
            <p:nvPr/>
          </p:nvSpPr>
          <p:spPr>
            <a:xfrm>
              <a:off x="4744025" y="4571150"/>
              <a:ext cx="5500" cy="4625"/>
            </a:xfrm>
            <a:custGeom>
              <a:avLst/>
              <a:gdLst/>
              <a:ahLst/>
              <a:cxnLst/>
              <a:rect l="l" t="t" r="r" b="b"/>
              <a:pathLst>
                <a:path w="220" h="185" extrusionOk="0">
                  <a:moveTo>
                    <a:pt x="105" y="1"/>
                  </a:moveTo>
                  <a:cubicBezTo>
                    <a:pt x="63" y="1"/>
                    <a:pt x="25" y="26"/>
                    <a:pt x="14" y="66"/>
                  </a:cubicBezTo>
                  <a:cubicBezTo>
                    <a:pt x="1" y="114"/>
                    <a:pt x="33" y="166"/>
                    <a:pt x="85" y="181"/>
                  </a:cubicBezTo>
                  <a:cubicBezTo>
                    <a:pt x="95" y="183"/>
                    <a:pt x="105" y="184"/>
                    <a:pt x="115" y="184"/>
                  </a:cubicBezTo>
                  <a:cubicBezTo>
                    <a:pt x="158" y="184"/>
                    <a:pt x="196" y="159"/>
                    <a:pt x="207" y="119"/>
                  </a:cubicBezTo>
                  <a:cubicBezTo>
                    <a:pt x="220" y="71"/>
                    <a:pt x="188" y="19"/>
                    <a:pt x="134" y="5"/>
                  </a:cubicBezTo>
                  <a:cubicBezTo>
                    <a:pt x="124" y="2"/>
                    <a:pt x="115"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4"/>
            <p:cNvSpPr/>
            <p:nvPr/>
          </p:nvSpPr>
          <p:spPr>
            <a:xfrm>
              <a:off x="4756600" y="4574650"/>
              <a:ext cx="5525" cy="4600"/>
            </a:xfrm>
            <a:custGeom>
              <a:avLst/>
              <a:gdLst/>
              <a:ahLst/>
              <a:cxnLst/>
              <a:rect l="l" t="t" r="r" b="b"/>
              <a:pathLst>
                <a:path w="221" h="184" extrusionOk="0">
                  <a:moveTo>
                    <a:pt x="105" y="0"/>
                  </a:moveTo>
                  <a:cubicBezTo>
                    <a:pt x="63" y="0"/>
                    <a:pt x="25" y="26"/>
                    <a:pt x="14" y="65"/>
                  </a:cubicBezTo>
                  <a:cubicBezTo>
                    <a:pt x="1" y="114"/>
                    <a:pt x="33" y="165"/>
                    <a:pt x="87" y="179"/>
                  </a:cubicBezTo>
                  <a:cubicBezTo>
                    <a:pt x="96" y="182"/>
                    <a:pt x="106" y="184"/>
                    <a:pt x="116" y="184"/>
                  </a:cubicBezTo>
                  <a:cubicBezTo>
                    <a:pt x="158" y="184"/>
                    <a:pt x="197" y="158"/>
                    <a:pt x="207" y="119"/>
                  </a:cubicBezTo>
                  <a:cubicBezTo>
                    <a:pt x="220" y="71"/>
                    <a:pt x="188" y="19"/>
                    <a:pt x="135" y="4"/>
                  </a:cubicBezTo>
                  <a:cubicBezTo>
                    <a:pt x="125" y="1"/>
                    <a:pt x="115"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4"/>
            <p:cNvSpPr/>
            <p:nvPr/>
          </p:nvSpPr>
          <p:spPr>
            <a:xfrm>
              <a:off x="4769175" y="4578125"/>
              <a:ext cx="5525" cy="4600"/>
            </a:xfrm>
            <a:custGeom>
              <a:avLst/>
              <a:gdLst/>
              <a:ahLst/>
              <a:cxnLst/>
              <a:rect l="l" t="t" r="r" b="b"/>
              <a:pathLst>
                <a:path w="221" h="184" extrusionOk="0">
                  <a:moveTo>
                    <a:pt x="107" y="0"/>
                  </a:moveTo>
                  <a:cubicBezTo>
                    <a:pt x="63" y="0"/>
                    <a:pt x="25" y="26"/>
                    <a:pt x="14" y="65"/>
                  </a:cubicBezTo>
                  <a:cubicBezTo>
                    <a:pt x="1" y="114"/>
                    <a:pt x="33" y="166"/>
                    <a:pt x="87" y="180"/>
                  </a:cubicBezTo>
                  <a:cubicBezTo>
                    <a:pt x="96" y="183"/>
                    <a:pt x="106" y="184"/>
                    <a:pt x="115" y="184"/>
                  </a:cubicBezTo>
                  <a:cubicBezTo>
                    <a:pt x="158" y="184"/>
                    <a:pt x="197" y="159"/>
                    <a:pt x="207" y="119"/>
                  </a:cubicBezTo>
                  <a:cubicBezTo>
                    <a:pt x="220" y="70"/>
                    <a:pt x="188" y="20"/>
                    <a:pt x="135" y="4"/>
                  </a:cubicBezTo>
                  <a:cubicBezTo>
                    <a:pt x="126" y="1"/>
                    <a:pt x="116" y="0"/>
                    <a:pt x="10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4"/>
            <p:cNvSpPr/>
            <p:nvPr/>
          </p:nvSpPr>
          <p:spPr>
            <a:xfrm>
              <a:off x="4678425" y="4563525"/>
              <a:ext cx="5525" cy="4625"/>
            </a:xfrm>
            <a:custGeom>
              <a:avLst/>
              <a:gdLst/>
              <a:ahLst/>
              <a:cxnLst/>
              <a:rect l="l" t="t" r="r" b="b"/>
              <a:pathLst>
                <a:path w="221" h="185" extrusionOk="0">
                  <a:moveTo>
                    <a:pt x="106" y="0"/>
                  </a:moveTo>
                  <a:cubicBezTo>
                    <a:pt x="63" y="0"/>
                    <a:pt x="25" y="26"/>
                    <a:pt x="14" y="65"/>
                  </a:cubicBezTo>
                  <a:cubicBezTo>
                    <a:pt x="0" y="114"/>
                    <a:pt x="33" y="165"/>
                    <a:pt x="86" y="180"/>
                  </a:cubicBezTo>
                  <a:cubicBezTo>
                    <a:pt x="96" y="183"/>
                    <a:pt x="106" y="184"/>
                    <a:pt x="115" y="184"/>
                  </a:cubicBezTo>
                  <a:cubicBezTo>
                    <a:pt x="158" y="184"/>
                    <a:pt x="196" y="159"/>
                    <a:pt x="207" y="119"/>
                  </a:cubicBezTo>
                  <a:cubicBezTo>
                    <a:pt x="221" y="70"/>
                    <a:pt x="188" y="19"/>
                    <a:pt x="135" y="4"/>
                  </a:cubicBezTo>
                  <a:cubicBezTo>
                    <a:pt x="125" y="2"/>
                    <a:pt x="115"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4"/>
            <p:cNvSpPr/>
            <p:nvPr/>
          </p:nvSpPr>
          <p:spPr>
            <a:xfrm>
              <a:off x="4691000" y="4567000"/>
              <a:ext cx="5550" cy="4625"/>
            </a:xfrm>
            <a:custGeom>
              <a:avLst/>
              <a:gdLst/>
              <a:ahLst/>
              <a:cxnLst/>
              <a:rect l="l" t="t" r="r" b="b"/>
              <a:pathLst>
                <a:path w="222" h="185" extrusionOk="0">
                  <a:moveTo>
                    <a:pt x="106" y="0"/>
                  </a:moveTo>
                  <a:cubicBezTo>
                    <a:pt x="63" y="0"/>
                    <a:pt x="25" y="26"/>
                    <a:pt x="14" y="65"/>
                  </a:cubicBezTo>
                  <a:cubicBezTo>
                    <a:pt x="1" y="114"/>
                    <a:pt x="33" y="165"/>
                    <a:pt x="86" y="180"/>
                  </a:cubicBezTo>
                  <a:cubicBezTo>
                    <a:pt x="96" y="183"/>
                    <a:pt x="106" y="184"/>
                    <a:pt x="116" y="184"/>
                  </a:cubicBezTo>
                  <a:cubicBezTo>
                    <a:pt x="158" y="184"/>
                    <a:pt x="197" y="158"/>
                    <a:pt x="208" y="119"/>
                  </a:cubicBezTo>
                  <a:cubicBezTo>
                    <a:pt x="221" y="70"/>
                    <a:pt x="188" y="19"/>
                    <a:pt x="135" y="4"/>
                  </a:cubicBezTo>
                  <a:cubicBezTo>
                    <a:pt x="125" y="1"/>
                    <a:pt x="116"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4"/>
            <p:cNvSpPr/>
            <p:nvPr/>
          </p:nvSpPr>
          <p:spPr>
            <a:xfrm>
              <a:off x="4703575" y="4570475"/>
              <a:ext cx="5550" cy="4625"/>
            </a:xfrm>
            <a:custGeom>
              <a:avLst/>
              <a:gdLst/>
              <a:ahLst/>
              <a:cxnLst/>
              <a:rect l="l" t="t" r="r" b="b"/>
              <a:pathLst>
                <a:path w="222" h="185" extrusionOk="0">
                  <a:moveTo>
                    <a:pt x="106" y="1"/>
                  </a:moveTo>
                  <a:cubicBezTo>
                    <a:pt x="63" y="1"/>
                    <a:pt x="25" y="26"/>
                    <a:pt x="14" y="66"/>
                  </a:cubicBezTo>
                  <a:cubicBezTo>
                    <a:pt x="1" y="114"/>
                    <a:pt x="33" y="166"/>
                    <a:pt x="87" y="181"/>
                  </a:cubicBezTo>
                  <a:cubicBezTo>
                    <a:pt x="96" y="183"/>
                    <a:pt x="106" y="185"/>
                    <a:pt x="115" y="185"/>
                  </a:cubicBezTo>
                  <a:cubicBezTo>
                    <a:pt x="158" y="185"/>
                    <a:pt x="197" y="159"/>
                    <a:pt x="208" y="120"/>
                  </a:cubicBezTo>
                  <a:cubicBezTo>
                    <a:pt x="221" y="71"/>
                    <a:pt x="188" y="20"/>
                    <a:pt x="135" y="5"/>
                  </a:cubicBezTo>
                  <a:cubicBezTo>
                    <a:pt x="125" y="2"/>
                    <a:pt x="115"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4"/>
            <p:cNvSpPr/>
            <p:nvPr/>
          </p:nvSpPr>
          <p:spPr>
            <a:xfrm>
              <a:off x="4716150" y="4573975"/>
              <a:ext cx="5550" cy="4625"/>
            </a:xfrm>
            <a:custGeom>
              <a:avLst/>
              <a:gdLst/>
              <a:ahLst/>
              <a:cxnLst/>
              <a:rect l="l" t="t" r="r" b="b"/>
              <a:pathLst>
                <a:path w="222" h="185" extrusionOk="0">
                  <a:moveTo>
                    <a:pt x="105" y="0"/>
                  </a:moveTo>
                  <a:cubicBezTo>
                    <a:pt x="63" y="0"/>
                    <a:pt x="25" y="26"/>
                    <a:pt x="14" y="65"/>
                  </a:cubicBezTo>
                  <a:cubicBezTo>
                    <a:pt x="1" y="114"/>
                    <a:pt x="33" y="165"/>
                    <a:pt x="87" y="180"/>
                  </a:cubicBezTo>
                  <a:cubicBezTo>
                    <a:pt x="96" y="183"/>
                    <a:pt x="106" y="184"/>
                    <a:pt x="115" y="184"/>
                  </a:cubicBezTo>
                  <a:cubicBezTo>
                    <a:pt x="158" y="184"/>
                    <a:pt x="197" y="158"/>
                    <a:pt x="208" y="119"/>
                  </a:cubicBezTo>
                  <a:cubicBezTo>
                    <a:pt x="221" y="71"/>
                    <a:pt x="188" y="19"/>
                    <a:pt x="135" y="4"/>
                  </a:cubicBezTo>
                  <a:cubicBezTo>
                    <a:pt x="125" y="1"/>
                    <a:pt x="115"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4"/>
            <p:cNvSpPr/>
            <p:nvPr/>
          </p:nvSpPr>
          <p:spPr>
            <a:xfrm>
              <a:off x="4728725" y="4577450"/>
              <a:ext cx="5550" cy="4600"/>
            </a:xfrm>
            <a:custGeom>
              <a:avLst/>
              <a:gdLst/>
              <a:ahLst/>
              <a:cxnLst/>
              <a:rect l="l" t="t" r="r" b="b"/>
              <a:pathLst>
                <a:path w="222" h="184" extrusionOk="0">
                  <a:moveTo>
                    <a:pt x="107" y="0"/>
                  </a:moveTo>
                  <a:cubicBezTo>
                    <a:pt x="63" y="0"/>
                    <a:pt x="25" y="26"/>
                    <a:pt x="14" y="65"/>
                  </a:cubicBezTo>
                  <a:cubicBezTo>
                    <a:pt x="1" y="114"/>
                    <a:pt x="33" y="166"/>
                    <a:pt x="87" y="180"/>
                  </a:cubicBezTo>
                  <a:cubicBezTo>
                    <a:pt x="96" y="183"/>
                    <a:pt x="106" y="184"/>
                    <a:pt x="116" y="184"/>
                  </a:cubicBezTo>
                  <a:cubicBezTo>
                    <a:pt x="158" y="184"/>
                    <a:pt x="197" y="159"/>
                    <a:pt x="208" y="119"/>
                  </a:cubicBezTo>
                  <a:cubicBezTo>
                    <a:pt x="221" y="70"/>
                    <a:pt x="188" y="20"/>
                    <a:pt x="135" y="4"/>
                  </a:cubicBezTo>
                  <a:cubicBezTo>
                    <a:pt x="126" y="2"/>
                    <a:pt x="116" y="0"/>
                    <a:pt x="107"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4"/>
            <p:cNvSpPr/>
            <p:nvPr/>
          </p:nvSpPr>
          <p:spPr>
            <a:xfrm>
              <a:off x="4741300" y="4580925"/>
              <a:ext cx="5550" cy="4625"/>
            </a:xfrm>
            <a:custGeom>
              <a:avLst/>
              <a:gdLst/>
              <a:ahLst/>
              <a:cxnLst/>
              <a:rect l="l" t="t" r="r" b="b"/>
              <a:pathLst>
                <a:path w="222" h="185" extrusionOk="0">
                  <a:moveTo>
                    <a:pt x="106" y="1"/>
                  </a:moveTo>
                  <a:cubicBezTo>
                    <a:pt x="63" y="1"/>
                    <a:pt x="25" y="26"/>
                    <a:pt x="14" y="66"/>
                  </a:cubicBezTo>
                  <a:cubicBezTo>
                    <a:pt x="1" y="115"/>
                    <a:pt x="33" y="166"/>
                    <a:pt x="87" y="181"/>
                  </a:cubicBezTo>
                  <a:cubicBezTo>
                    <a:pt x="96" y="183"/>
                    <a:pt x="106" y="185"/>
                    <a:pt x="116" y="185"/>
                  </a:cubicBezTo>
                  <a:cubicBezTo>
                    <a:pt x="158" y="185"/>
                    <a:pt x="197" y="160"/>
                    <a:pt x="208" y="120"/>
                  </a:cubicBezTo>
                  <a:cubicBezTo>
                    <a:pt x="221" y="71"/>
                    <a:pt x="188" y="19"/>
                    <a:pt x="135" y="5"/>
                  </a:cubicBezTo>
                  <a:cubicBezTo>
                    <a:pt x="126"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4"/>
            <p:cNvSpPr/>
            <p:nvPr/>
          </p:nvSpPr>
          <p:spPr>
            <a:xfrm>
              <a:off x="4753875" y="4584425"/>
              <a:ext cx="5550" cy="4600"/>
            </a:xfrm>
            <a:custGeom>
              <a:avLst/>
              <a:gdLst/>
              <a:ahLst/>
              <a:cxnLst/>
              <a:rect l="l" t="t" r="r" b="b"/>
              <a:pathLst>
                <a:path w="222" h="184" extrusionOk="0">
                  <a:moveTo>
                    <a:pt x="106" y="0"/>
                  </a:moveTo>
                  <a:cubicBezTo>
                    <a:pt x="64" y="0"/>
                    <a:pt x="25" y="26"/>
                    <a:pt x="14" y="66"/>
                  </a:cubicBezTo>
                  <a:cubicBezTo>
                    <a:pt x="1" y="113"/>
                    <a:pt x="33" y="165"/>
                    <a:pt x="87" y="180"/>
                  </a:cubicBezTo>
                  <a:cubicBezTo>
                    <a:pt x="97" y="182"/>
                    <a:pt x="107" y="184"/>
                    <a:pt x="117" y="184"/>
                  </a:cubicBezTo>
                  <a:cubicBezTo>
                    <a:pt x="160" y="184"/>
                    <a:pt x="198" y="158"/>
                    <a:pt x="208" y="118"/>
                  </a:cubicBezTo>
                  <a:cubicBezTo>
                    <a:pt x="221" y="71"/>
                    <a:pt x="189" y="19"/>
                    <a:pt x="135" y="5"/>
                  </a:cubicBezTo>
                  <a:cubicBezTo>
                    <a:pt x="126" y="2"/>
                    <a:pt x="116"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4"/>
            <p:cNvSpPr/>
            <p:nvPr/>
          </p:nvSpPr>
          <p:spPr>
            <a:xfrm>
              <a:off x="4766450" y="4587900"/>
              <a:ext cx="5550" cy="4625"/>
            </a:xfrm>
            <a:custGeom>
              <a:avLst/>
              <a:gdLst/>
              <a:ahLst/>
              <a:cxnLst/>
              <a:rect l="l" t="t" r="r" b="b"/>
              <a:pathLst>
                <a:path w="222" h="185" extrusionOk="0">
                  <a:moveTo>
                    <a:pt x="106" y="0"/>
                  </a:moveTo>
                  <a:cubicBezTo>
                    <a:pt x="63" y="0"/>
                    <a:pt x="25" y="26"/>
                    <a:pt x="14" y="65"/>
                  </a:cubicBezTo>
                  <a:cubicBezTo>
                    <a:pt x="1" y="114"/>
                    <a:pt x="33" y="165"/>
                    <a:pt x="87" y="180"/>
                  </a:cubicBezTo>
                  <a:cubicBezTo>
                    <a:pt x="97" y="183"/>
                    <a:pt x="106" y="184"/>
                    <a:pt x="116" y="184"/>
                  </a:cubicBezTo>
                  <a:cubicBezTo>
                    <a:pt x="158" y="184"/>
                    <a:pt x="197" y="159"/>
                    <a:pt x="208" y="119"/>
                  </a:cubicBezTo>
                  <a:cubicBezTo>
                    <a:pt x="221" y="71"/>
                    <a:pt x="188" y="20"/>
                    <a:pt x="136" y="4"/>
                  </a:cubicBezTo>
                  <a:cubicBezTo>
                    <a:pt x="126" y="2"/>
                    <a:pt x="116"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4"/>
            <p:cNvSpPr/>
            <p:nvPr/>
          </p:nvSpPr>
          <p:spPr>
            <a:xfrm>
              <a:off x="4490050" y="4426200"/>
              <a:ext cx="5550" cy="4625"/>
            </a:xfrm>
            <a:custGeom>
              <a:avLst/>
              <a:gdLst/>
              <a:ahLst/>
              <a:cxnLst/>
              <a:rect l="l" t="t" r="r" b="b"/>
              <a:pathLst>
                <a:path w="222" h="185" extrusionOk="0">
                  <a:moveTo>
                    <a:pt x="106" y="1"/>
                  </a:moveTo>
                  <a:cubicBezTo>
                    <a:pt x="63" y="1"/>
                    <a:pt x="25" y="26"/>
                    <a:pt x="14" y="66"/>
                  </a:cubicBezTo>
                  <a:cubicBezTo>
                    <a:pt x="1" y="115"/>
                    <a:pt x="33" y="165"/>
                    <a:pt x="87" y="181"/>
                  </a:cubicBezTo>
                  <a:cubicBezTo>
                    <a:pt x="96" y="183"/>
                    <a:pt x="106" y="185"/>
                    <a:pt x="115" y="185"/>
                  </a:cubicBezTo>
                  <a:cubicBezTo>
                    <a:pt x="158" y="185"/>
                    <a:pt x="197" y="159"/>
                    <a:pt x="208" y="120"/>
                  </a:cubicBezTo>
                  <a:cubicBezTo>
                    <a:pt x="221" y="71"/>
                    <a:pt x="188" y="19"/>
                    <a:pt x="135" y="5"/>
                  </a:cubicBezTo>
                  <a:cubicBezTo>
                    <a:pt x="125"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4"/>
            <p:cNvSpPr/>
            <p:nvPr/>
          </p:nvSpPr>
          <p:spPr>
            <a:xfrm>
              <a:off x="4502625" y="4429700"/>
              <a:ext cx="5550" cy="4625"/>
            </a:xfrm>
            <a:custGeom>
              <a:avLst/>
              <a:gdLst/>
              <a:ahLst/>
              <a:cxnLst/>
              <a:rect l="l" t="t" r="r" b="b"/>
              <a:pathLst>
                <a:path w="222" h="185" extrusionOk="0">
                  <a:moveTo>
                    <a:pt x="105" y="0"/>
                  </a:moveTo>
                  <a:cubicBezTo>
                    <a:pt x="63" y="0"/>
                    <a:pt x="25" y="26"/>
                    <a:pt x="14" y="66"/>
                  </a:cubicBezTo>
                  <a:cubicBezTo>
                    <a:pt x="1" y="114"/>
                    <a:pt x="33" y="165"/>
                    <a:pt x="87" y="181"/>
                  </a:cubicBezTo>
                  <a:cubicBezTo>
                    <a:pt x="96" y="183"/>
                    <a:pt x="106" y="184"/>
                    <a:pt x="115" y="184"/>
                  </a:cubicBezTo>
                  <a:cubicBezTo>
                    <a:pt x="159" y="184"/>
                    <a:pt x="197" y="159"/>
                    <a:pt x="208" y="119"/>
                  </a:cubicBezTo>
                  <a:cubicBezTo>
                    <a:pt x="221" y="70"/>
                    <a:pt x="188" y="19"/>
                    <a:pt x="135" y="5"/>
                  </a:cubicBezTo>
                  <a:cubicBezTo>
                    <a:pt x="125" y="2"/>
                    <a:pt x="115" y="0"/>
                    <a:pt x="105"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4"/>
            <p:cNvSpPr/>
            <p:nvPr/>
          </p:nvSpPr>
          <p:spPr>
            <a:xfrm>
              <a:off x="4515200" y="4433175"/>
              <a:ext cx="5550" cy="4625"/>
            </a:xfrm>
            <a:custGeom>
              <a:avLst/>
              <a:gdLst/>
              <a:ahLst/>
              <a:cxnLst/>
              <a:rect l="l" t="t" r="r" b="b"/>
              <a:pathLst>
                <a:path w="222" h="185" extrusionOk="0">
                  <a:moveTo>
                    <a:pt x="106" y="0"/>
                  </a:moveTo>
                  <a:cubicBezTo>
                    <a:pt x="63" y="0"/>
                    <a:pt x="25" y="26"/>
                    <a:pt x="14" y="65"/>
                  </a:cubicBezTo>
                  <a:cubicBezTo>
                    <a:pt x="1" y="114"/>
                    <a:pt x="33" y="165"/>
                    <a:pt x="87" y="180"/>
                  </a:cubicBezTo>
                  <a:cubicBezTo>
                    <a:pt x="97" y="183"/>
                    <a:pt x="107" y="184"/>
                    <a:pt x="116" y="184"/>
                  </a:cubicBezTo>
                  <a:cubicBezTo>
                    <a:pt x="159" y="184"/>
                    <a:pt x="197" y="159"/>
                    <a:pt x="208" y="119"/>
                  </a:cubicBezTo>
                  <a:cubicBezTo>
                    <a:pt x="221" y="70"/>
                    <a:pt x="188" y="19"/>
                    <a:pt x="135" y="4"/>
                  </a:cubicBezTo>
                  <a:cubicBezTo>
                    <a:pt x="126" y="2"/>
                    <a:pt x="116"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4"/>
            <p:cNvSpPr/>
            <p:nvPr/>
          </p:nvSpPr>
          <p:spPr>
            <a:xfrm>
              <a:off x="4527775" y="4436650"/>
              <a:ext cx="5550" cy="4625"/>
            </a:xfrm>
            <a:custGeom>
              <a:avLst/>
              <a:gdLst/>
              <a:ahLst/>
              <a:cxnLst/>
              <a:rect l="l" t="t" r="r" b="b"/>
              <a:pathLst>
                <a:path w="222" h="185" extrusionOk="0">
                  <a:moveTo>
                    <a:pt x="105" y="1"/>
                  </a:moveTo>
                  <a:cubicBezTo>
                    <a:pt x="63" y="1"/>
                    <a:pt x="25" y="27"/>
                    <a:pt x="14" y="66"/>
                  </a:cubicBezTo>
                  <a:cubicBezTo>
                    <a:pt x="1" y="115"/>
                    <a:pt x="33" y="165"/>
                    <a:pt x="87" y="180"/>
                  </a:cubicBezTo>
                  <a:cubicBezTo>
                    <a:pt x="97" y="183"/>
                    <a:pt x="107" y="184"/>
                    <a:pt x="117" y="184"/>
                  </a:cubicBezTo>
                  <a:cubicBezTo>
                    <a:pt x="159" y="184"/>
                    <a:pt x="197" y="158"/>
                    <a:pt x="208" y="119"/>
                  </a:cubicBezTo>
                  <a:cubicBezTo>
                    <a:pt x="221" y="71"/>
                    <a:pt x="188" y="19"/>
                    <a:pt x="136" y="5"/>
                  </a:cubicBezTo>
                  <a:cubicBezTo>
                    <a:pt x="125" y="2"/>
                    <a:pt x="115"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4"/>
            <p:cNvSpPr/>
            <p:nvPr/>
          </p:nvSpPr>
          <p:spPr>
            <a:xfrm>
              <a:off x="4540375" y="4440125"/>
              <a:ext cx="5525" cy="4625"/>
            </a:xfrm>
            <a:custGeom>
              <a:avLst/>
              <a:gdLst/>
              <a:ahLst/>
              <a:cxnLst/>
              <a:rect l="l" t="t" r="r" b="b"/>
              <a:pathLst>
                <a:path w="221" h="185" extrusionOk="0">
                  <a:moveTo>
                    <a:pt x="105" y="1"/>
                  </a:moveTo>
                  <a:cubicBezTo>
                    <a:pt x="62" y="1"/>
                    <a:pt x="24" y="26"/>
                    <a:pt x="13" y="66"/>
                  </a:cubicBezTo>
                  <a:cubicBezTo>
                    <a:pt x="0" y="114"/>
                    <a:pt x="32" y="166"/>
                    <a:pt x="86" y="181"/>
                  </a:cubicBezTo>
                  <a:cubicBezTo>
                    <a:pt x="96" y="183"/>
                    <a:pt x="106" y="185"/>
                    <a:pt x="115" y="185"/>
                  </a:cubicBezTo>
                  <a:cubicBezTo>
                    <a:pt x="158" y="185"/>
                    <a:pt x="196" y="159"/>
                    <a:pt x="207" y="120"/>
                  </a:cubicBezTo>
                  <a:cubicBezTo>
                    <a:pt x="221" y="71"/>
                    <a:pt x="188" y="20"/>
                    <a:pt x="135" y="5"/>
                  </a:cubicBezTo>
                  <a:cubicBezTo>
                    <a:pt x="125" y="2"/>
                    <a:pt x="115"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4"/>
            <p:cNvSpPr/>
            <p:nvPr/>
          </p:nvSpPr>
          <p:spPr>
            <a:xfrm>
              <a:off x="4552950" y="4443625"/>
              <a:ext cx="5525" cy="4600"/>
            </a:xfrm>
            <a:custGeom>
              <a:avLst/>
              <a:gdLst/>
              <a:ahLst/>
              <a:cxnLst/>
              <a:rect l="l" t="t" r="r" b="b"/>
              <a:pathLst>
                <a:path w="221" h="184" extrusionOk="0">
                  <a:moveTo>
                    <a:pt x="105" y="1"/>
                  </a:moveTo>
                  <a:cubicBezTo>
                    <a:pt x="63" y="1"/>
                    <a:pt x="25" y="26"/>
                    <a:pt x="14" y="66"/>
                  </a:cubicBezTo>
                  <a:cubicBezTo>
                    <a:pt x="0" y="114"/>
                    <a:pt x="33" y="165"/>
                    <a:pt x="86" y="179"/>
                  </a:cubicBezTo>
                  <a:cubicBezTo>
                    <a:pt x="96" y="182"/>
                    <a:pt x="106" y="184"/>
                    <a:pt x="116" y="184"/>
                  </a:cubicBezTo>
                  <a:cubicBezTo>
                    <a:pt x="159" y="184"/>
                    <a:pt x="196" y="158"/>
                    <a:pt x="207" y="119"/>
                  </a:cubicBezTo>
                  <a:cubicBezTo>
                    <a:pt x="221" y="71"/>
                    <a:pt x="189" y="19"/>
                    <a:pt x="135" y="4"/>
                  </a:cubicBezTo>
                  <a:cubicBezTo>
                    <a:pt x="125" y="2"/>
                    <a:pt x="115"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4"/>
            <p:cNvSpPr/>
            <p:nvPr/>
          </p:nvSpPr>
          <p:spPr>
            <a:xfrm>
              <a:off x="4565525" y="4447100"/>
              <a:ext cx="5525" cy="4625"/>
            </a:xfrm>
            <a:custGeom>
              <a:avLst/>
              <a:gdLst/>
              <a:ahLst/>
              <a:cxnLst/>
              <a:rect l="l" t="t" r="r" b="b"/>
              <a:pathLst>
                <a:path w="221" h="185" extrusionOk="0">
                  <a:moveTo>
                    <a:pt x="105" y="1"/>
                  </a:moveTo>
                  <a:cubicBezTo>
                    <a:pt x="62" y="1"/>
                    <a:pt x="25" y="27"/>
                    <a:pt x="14" y="65"/>
                  </a:cubicBezTo>
                  <a:cubicBezTo>
                    <a:pt x="0" y="114"/>
                    <a:pt x="32" y="166"/>
                    <a:pt x="86" y="180"/>
                  </a:cubicBezTo>
                  <a:cubicBezTo>
                    <a:pt x="96" y="183"/>
                    <a:pt x="106" y="184"/>
                    <a:pt x="116" y="184"/>
                  </a:cubicBezTo>
                  <a:cubicBezTo>
                    <a:pt x="159" y="184"/>
                    <a:pt x="196" y="159"/>
                    <a:pt x="207" y="119"/>
                  </a:cubicBezTo>
                  <a:cubicBezTo>
                    <a:pt x="221" y="70"/>
                    <a:pt x="189" y="20"/>
                    <a:pt x="135" y="5"/>
                  </a:cubicBezTo>
                  <a:cubicBezTo>
                    <a:pt x="125" y="2"/>
                    <a:pt x="114"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4"/>
            <p:cNvSpPr/>
            <p:nvPr/>
          </p:nvSpPr>
          <p:spPr>
            <a:xfrm>
              <a:off x="4578100" y="4450575"/>
              <a:ext cx="5525" cy="4625"/>
            </a:xfrm>
            <a:custGeom>
              <a:avLst/>
              <a:gdLst/>
              <a:ahLst/>
              <a:cxnLst/>
              <a:rect l="l" t="t" r="r" b="b"/>
              <a:pathLst>
                <a:path w="221" h="185" extrusionOk="0">
                  <a:moveTo>
                    <a:pt x="106" y="1"/>
                  </a:moveTo>
                  <a:cubicBezTo>
                    <a:pt x="63" y="1"/>
                    <a:pt x="25" y="26"/>
                    <a:pt x="14" y="66"/>
                  </a:cubicBezTo>
                  <a:cubicBezTo>
                    <a:pt x="0" y="115"/>
                    <a:pt x="32" y="165"/>
                    <a:pt x="86" y="181"/>
                  </a:cubicBezTo>
                  <a:cubicBezTo>
                    <a:pt x="96" y="184"/>
                    <a:pt x="106" y="185"/>
                    <a:pt x="115" y="185"/>
                  </a:cubicBezTo>
                  <a:cubicBezTo>
                    <a:pt x="158" y="185"/>
                    <a:pt x="196" y="160"/>
                    <a:pt x="207" y="120"/>
                  </a:cubicBezTo>
                  <a:cubicBezTo>
                    <a:pt x="221" y="71"/>
                    <a:pt x="189" y="19"/>
                    <a:pt x="135" y="5"/>
                  </a:cubicBezTo>
                  <a:cubicBezTo>
                    <a:pt x="125" y="2"/>
                    <a:pt x="115"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4"/>
            <p:cNvSpPr/>
            <p:nvPr/>
          </p:nvSpPr>
          <p:spPr>
            <a:xfrm>
              <a:off x="4492775" y="4416425"/>
              <a:ext cx="5500" cy="4625"/>
            </a:xfrm>
            <a:custGeom>
              <a:avLst/>
              <a:gdLst/>
              <a:ahLst/>
              <a:cxnLst/>
              <a:rect l="l" t="t" r="r" b="b"/>
              <a:pathLst>
                <a:path w="220" h="185" extrusionOk="0">
                  <a:moveTo>
                    <a:pt x="106" y="1"/>
                  </a:moveTo>
                  <a:cubicBezTo>
                    <a:pt x="63" y="1"/>
                    <a:pt x="25" y="26"/>
                    <a:pt x="14" y="66"/>
                  </a:cubicBezTo>
                  <a:cubicBezTo>
                    <a:pt x="0" y="114"/>
                    <a:pt x="33" y="166"/>
                    <a:pt x="86" y="180"/>
                  </a:cubicBezTo>
                  <a:cubicBezTo>
                    <a:pt x="96" y="183"/>
                    <a:pt x="106" y="184"/>
                    <a:pt x="115" y="184"/>
                  </a:cubicBezTo>
                  <a:cubicBezTo>
                    <a:pt x="158" y="184"/>
                    <a:pt x="196" y="159"/>
                    <a:pt x="206" y="119"/>
                  </a:cubicBezTo>
                  <a:cubicBezTo>
                    <a:pt x="220" y="71"/>
                    <a:pt x="188" y="20"/>
                    <a:pt x="135" y="5"/>
                  </a:cubicBezTo>
                  <a:cubicBezTo>
                    <a:pt x="125" y="2"/>
                    <a:pt x="115"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4"/>
            <p:cNvSpPr/>
            <p:nvPr/>
          </p:nvSpPr>
          <p:spPr>
            <a:xfrm>
              <a:off x="4505350" y="4419900"/>
              <a:ext cx="5500" cy="4625"/>
            </a:xfrm>
            <a:custGeom>
              <a:avLst/>
              <a:gdLst/>
              <a:ahLst/>
              <a:cxnLst/>
              <a:rect l="l" t="t" r="r" b="b"/>
              <a:pathLst>
                <a:path w="220" h="185" extrusionOk="0">
                  <a:moveTo>
                    <a:pt x="104" y="1"/>
                  </a:moveTo>
                  <a:cubicBezTo>
                    <a:pt x="62" y="1"/>
                    <a:pt x="25" y="27"/>
                    <a:pt x="14" y="65"/>
                  </a:cubicBezTo>
                  <a:cubicBezTo>
                    <a:pt x="1" y="114"/>
                    <a:pt x="33" y="166"/>
                    <a:pt x="86" y="180"/>
                  </a:cubicBezTo>
                  <a:cubicBezTo>
                    <a:pt x="96" y="183"/>
                    <a:pt x="106" y="184"/>
                    <a:pt x="116" y="184"/>
                  </a:cubicBezTo>
                  <a:cubicBezTo>
                    <a:pt x="158" y="184"/>
                    <a:pt x="196" y="159"/>
                    <a:pt x="206" y="119"/>
                  </a:cubicBezTo>
                  <a:cubicBezTo>
                    <a:pt x="220" y="72"/>
                    <a:pt x="188" y="20"/>
                    <a:pt x="134" y="5"/>
                  </a:cubicBezTo>
                  <a:cubicBezTo>
                    <a:pt x="124" y="2"/>
                    <a:pt x="114"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4"/>
            <p:cNvSpPr/>
            <p:nvPr/>
          </p:nvSpPr>
          <p:spPr>
            <a:xfrm>
              <a:off x="4517925" y="4423400"/>
              <a:ext cx="5525" cy="4600"/>
            </a:xfrm>
            <a:custGeom>
              <a:avLst/>
              <a:gdLst/>
              <a:ahLst/>
              <a:cxnLst/>
              <a:rect l="l" t="t" r="r" b="b"/>
              <a:pathLst>
                <a:path w="221" h="184" extrusionOk="0">
                  <a:moveTo>
                    <a:pt x="106" y="0"/>
                  </a:moveTo>
                  <a:cubicBezTo>
                    <a:pt x="63" y="0"/>
                    <a:pt x="25" y="25"/>
                    <a:pt x="14" y="65"/>
                  </a:cubicBezTo>
                  <a:cubicBezTo>
                    <a:pt x="1" y="114"/>
                    <a:pt x="33" y="165"/>
                    <a:pt x="86" y="180"/>
                  </a:cubicBezTo>
                  <a:cubicBezTo>
                    <a:pt x="96" y="183"/>
                    <a:pt x="106" y="184"/>
                    <a:pt x="115" y="184"/>
                  </a:cubicBezTo>
                  <a:cubicBezTo>
                    <a:pt x="158" y="184"/>
                    <a:pt x="196" y="159"/>
                    <a:pt x="207" y="119"/>
                  </a:cubicBezTo>
                  <a:cubicBezTo>
                    <a:pt x="220" y="70"/>
                    <a:pt x="188" y="18"/>
                    <a:pt x="135" y="4"/>
                  </a:cubicBezTo>
                  <a:cubicBezTo>
                    <a:pt x="125" y="1"/>
                    <a:pt x="115"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4"/>
            <p:cNvSpPr/>
            <p:nvPr/>
          </p:nvSpPr>
          <p:spPr>
            <a:xfrm>
              <a:off x="4530500" y="4426875"/>
              <a:ext cx="5525" cy="4625"/>
            </a:xfrm>
            <a:custGeom>
              <a:avLst/>
              <a:gdLst/>
              <a:ahLst/>
              <a:cxnLst/>
              <a:rect l="l" t="t" r="r" b="b"/>
              <a:pathLst>
                <a:path w="221" h="185" extrusionOk="0">
                  <a:moveTo>
                    <a:pt x="106" y="1"/>
                  </a:moveTo>
                  <a:cubicBezTo>
                    <a:pt x="63" y="1"/>
                    <a:pt x="25" y="26"/>
                    <a:pt x="14" y="66"/>
                  </a:cubicBezTo>
                  <a:cubicBezTo>
                    <a:pt x="1" y="114"/>
                    <a:pt x="33" y="165"/>
                    <a:pt x="87" y="181"/>
                  </a:cubicBezTo>
                  <a:cubicBezTo>
                    <a:pt x="96" y="183"/>
                    <a:pt x="106" y="185"/>
                    <a:pt x="115" y="185"/>
                  </a:cubicBezTo>
                  <a:cubicBezTo>
                    <a:pt x="158" y="185"/>
                    <a:pt x="197" y="159"/>
                    <a:pt x="208" y="120"/>
                  </a:cubicBezTo>
                  <a:cubicBezTo>
                    <a:pt x="220" y="71"/>
                    <a:pt x="188" y="19"/>
                    <a:pt x="135" y="5"/>
                  </a:cubicBezTo>
                  <a:cubicBezTo>
                    <a:pt x="125"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4"/>
            <p:cNvSpPr/>
            <p:nvPr/>
          </p:nvSpPr>
          <p:spPr>
            <a:xfrm>
              <a:off x="4543075" y="4430350"/>
              <a:ext cx="5550" cy="4625"/>
            </a:xfrm>
            <a:custGeom>
              <a:avLst/>
              <a:gdLst/>
              <a:ahLst/>
              <a:cxnLst/>
              <a:rect l="l" t="t" r="r" b="b"/>
              <a:pathLst>
                <a:path w="222" h="185" extrusionOk="0">
                  <a:moveTo>
                    <a:pt x="106" y="1"/>
                  </a:moveTo>
                  <a:cubicBezTo>
                    <a:pt x="63" y="1"/>
                    <a:pt x="25" y="26"/>
                    <a:pt x="14" y="65"/>
                  </a:cubicBezTo>
                  <a:cubicBezTo>
                    <a:pt x="1" y="114"/>
                    <a:pt x="33" y="166"/>
                    <a:pt x="87" y="180"/>
                  </a:cubicBezTo>
                  <a:cubicBezTo>
                    <a:pt x="96" y="183"/>
                    <a:pt x="106" y="184"/>
                    <a:pt x="116" y="184"/>
                  </a:cubicBezTo>
                  <a:cubicBezTo>
                    <a:pt x="158" y="184"/>
                    <a:pt x="197" y="159"/>
                    <a:pt x="208" y="119"/>
                  </a:cubicBezTo>
                  <a:cubicBezTo>
                    <a:pt x="221" y="71"/>
                    <a:pt x="188" y="20"/>
                    <a:pt x="135" y="4"/>
                  </a:cubicBezTo>
                  <a:cubicBezTo>
                    <a:pt x="125"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4"/>
            <p:cNvSpPr/>
            <p:nvPr/>
          </p:nvSpPr>
          <p:spPr>
            <a:xfrm>
              <a:off x="4555650" y="4433850"/>
              <a:ext cx="5550" cy="4625"/>
            </a:xfrm>
            <a:custGeom>
              <a:avLst/>
              <a:gdLst/>
              <a:ahLst/>
              <a:cxnLst/>
              <a:rect l="l" t="t" r="r" b="b"/>
              <a:pathLst>
                <a:path w="222" h="185" extrusionOk="0">
                  <a:moveTo>
                    <a:pt x="106" y="0"/>
                  </a:moveTo>
                  <a:cubicBezTo>
                    <a:pt x="63" y="0"/>
                    <a:pt x="25" y="25"/>
                    <a:pt x="14" y="65"/>
                  </a:cubicBezTo>
                  <a:cubicBezTo>
                    <a:pt x="1" y="114"/>
                    <a:pt x="33" y="165"/>
                    <a:pt x="87" y="180"/>
                  </a:cubicBezTo>
                  <a:cubicBezTo>
                    <a:pt x="96" y="183"/>
                    <a:pt x="106" y="184"/>
                    <a:pt x="116" y="184"/>
                  </a:cubicBezTo>
                  <a:cubicBezTo>
                    <a:pt x="158" y="184"/>
                    <a:pt x="197" y="159"/>
                    <a:pt x="208" y="119"/>
                  </a:cubicBezTo>
                  <a:cubicBezTo>
                    <a:pt x="221" y="70"/>
                    <a:pt x="188" y="19"/>
                    <a:pt x="135" y="4"/>
                  </a:cubicBezTo>
                  <a:cubicBezTo>
                    <a:pt x="126" y="2"/>
                    <a:pt x="116"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4"/>
            <p:cNvSpPr/>
            <p:nvPr/>
          </p:nvSpPr>
          <p:spPr>
            <a:xfrm>
              <a:off x="4568200" y="4437325"/>
              <a:ext cx="5575" cy="4625"/>
            </a:xfrm>
            <a:custGeom>
              <a:avLst/>
              <a:gdLst/>
              <a:ahLst/>
              <a:cxnLst/>
              <a:rect l="l" t="t" r="r" b="b"/>
              <a:pathLst>
                <a:path w="223" h="185" extrusionOk="0">
                  <a:moveTo>
                    <a:pt x="106" y="1"/>
                  </a:moveTo>
                  <a:cubicBezTo>
                    <a:pt x="63" y="1"/>
                    <a:pt x="25" y="26"/>
                    <a:pt x="14" y="66"/>
                  </a:cubicBezTo>
                  <a:cubicBezTo>
                    <a:pt x="1" y="115"/>
                    <a:pt x="34" y="165"/>
                    <a:pt x="87" y="180"/>
                  </a:cubicBezTo>
                  <a:cubicBezTo>
                    <a:pt x="97" y="183"/>
                    <a:pt x="107" y="184"/>
                    <a:pt x="117" y="184"/>
                  </a:cubicBezTo>
                  <a:cubicBezTo>
                    <a:pt x="160" y="184"/>
                    <a:pt x="198" y="158"/>
                    <a:pt x="208" y="119"/>
                  </a:cubicBezTo>
                  <a:cubicBezTo>
                    <a:pt x="222" y="71"/>
                    <a:pt x="189" y="19"/>
                    <a:pt x="135" y="5"/>
                  </a:cubicBezTo>
                  <a:cubicBezTo>
                    <a:pt x="125"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4"/>
            <p:cNvSpPr/>
            <p:nvPr/>
          </p:nvSpPr>
          <p:spPr>
            <a:xfrm>
              <a:off x="4580800" y="4440800"/>
              <a:ext cx="5550" cy="4625"/>
            </a:xfrm>
            <a:custGeom>
              <a:avLst/>
              <a:gdLst/>
              <a:ahLst/>
              <a:cxnLst/>
              <a:rect l="l" t="t" r="r" b="b"/>
              <a:pathLst>
                <a:path w="222" h="185" extrusionOk="0">
                  <a:moveTo>
                    <a:pt x="106" y="1"/>
                  </a:moveTo>
                  <a:cubicBezTo>
                    <a:pt x="63" y="1"/>
                    <a:pt x="25" y="26"/>
                    <a:pt x="14" y="66"/>
                  </a:cubicBezTo>
                  <a:cubicBezTo>
                    <a:pt x="1" y="114"/>
                    <a:pt x="33" y="165"/>
                    <a:pt x="87" y="181"/>
                  </a:cubicBezTo>
                  <a:cubicBezTo>
                    <a:pt x="97" y="183"/>
                    <a:pt x="106" y="185"/>
                    <a:pt x="116" y="185"/>
                  </a:cubicBezTo>
                  <a:cubicBezTo>
                    <a:pt x="158" y="185"/>
                    <a:pt x="197" y="159"/>
                    <a:pt x="208" y="120"/>
                  </a:cubicBezTo>
                  <a:cubicBezTo>
                    <a:pt x="221" y="71"/>
                    <a:pt x="188" y="20"/>
                    <a:pt x="136" y="5"/>
                  </a:cubicBezTo>
                  <a:cubicBezTo>
                    <a:pt x="126" y="2"/>
                    <a:pt x="116"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4"/>
            <p:cNvSpPr/>
            <p:nvPr/>
          </p:nvSpPr>
          <p:spPr>
            <a:xfrm>
              <a:off x="4447550" y="4395200"/>
              <a:ext cx="368900" cy="218550"/>
            </a:xfrm>
            <a:custGeom>
              <a:avLst/>
              <a:gdLst/>
              <a:ahLst/>
              <a:cxnLst/>
              <a:rect l="l" t="t" r="r" b="b"/>
              <a:pathLst>
                <a:path w="14756" h="8742" extrusionOk="0">
                  <a:moveTo>
                    <a:pt x="1673" y="0"/>
                  </a:moveTo>
                  <a:cubicBezTo>
                    <a:pt x="1497" y="0"/>
                    <a:pt x="1335" y="117"/>
                    <a:pt x="1286" y="296"/>
                  </a:cubicBezTo>
                  <a:lnTo>
                    <a:pt x="59" y="4724"/>
                  </a:lnTo>
                  <a:cubicBezTo>
                    <a:pt x="0" y="4937"/>
                    <a:pt x="125" y="5159"/>
                    <a:pt x="340" y="5219"/>
                  </a:cubicBezTo>
                  <a:lnTo>
                    <a:pt x="13005" y="8727"/>
                  </a:lnTo>
                  <a:cubicBezTo>
                    <a:pt x="13041" y="8737"/>
                    <a:pt x="13077" y="8741"/>
                    <a:pt x="13113" y="8741"/>
                  </a:cubicBezTo>
                  <a:cubicBezTo>
                    <a:pt x="13289" y="8741"/>
                    <a:pt x="13451" y="8625"/>
                    <a:pt x="13500" y="8446"/>
                  </a:cubicBezTo>
                  <a:lnTo>
                    <a:pt x="14727" y="4018"/>
                  </a:lnTo>
                  <a:cubicBezTo>
                    <a:pt x="14756" y="3915"/>
                    <a:pt x="14742" y="3806"/>
                    <a:pt x="14690" y="3713"/>
                  </a:cubicBezTo>
                  <a:cubicBezTo>
                    <a:pt x="14637" y="3619"/>
                    <a:pt x="14550" y="3552"/>
                    <a:pt x="14447" y="3523"/>
                  </a:cubicBezTo>
                  <a:lnTo>
                    <a:pt x="1780" y="15"/>
                  </a:lnTo>
                  <a:cubicBezTo>
                    <a:pt x="1745" y="5"/>
                    <a:pt x="1709" y="0"/>
                    <a:pt x="167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4"/>
            <p:cNvSpPr/>
            <p:nvPr/>
          </p:nvSpPr>
          <p:spPr>
            <a:xfrm>
              <a:off x="4457025" y="4404350"/>
              <a:ext cx="141250" cy="143575"/>
            </a:xfrm>
            <a:custGeom>
              <a:avLst/>
              <a:gdLst/>
              <a:ahLst/>
              <a:cxnLst/>
              <a:rect l="l" t="t" r="r" b="b"/>
              <a:pathLst>
                <a:path w="5650" h="5743" extrusionOk="0">
                  <a:moveTo>
                    <a:pt x="1429" y="0"/>
                  </a:moveTo>
                  <a:cubicBezTo>
                    <a:pt x="1308" y="0"/>
                    <a:pt x="1198" y="80"/>
                    <a:pt x="1164" y="202"/>
                  </a:cubicBezTo>
                  <a:lnTo>
                    <a:pt x="41" y="4256"/>
                  </a:lnTo>
                  <a:cubicBezTo>
                    <a:pt x="1" y="4402"/>
                    <a:pt x="87" y="4555"/>
                    <a:pt x="233" y="4595"/>
                  </a:cubicBezTo>
                  <a:lnTo>
                    <a:pt x="4380" y="5743"/>
                  </a:lnTo>
                  <a:lnTo>
                    <a:pt x="5650" y="1159"/>
                  </a:lnTo>
                  <a:lnTo>
                    <a:pt x="1503" y="10"/>
                  </a:lnTo>
                  <a:cubicBezTo>
                    <a:pt x="1478" y="4"/>
                    <a:pt x="1454" y="0"/>
                    <a:pt x="14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4"/>
            <p:cNvSpPr/>
            <p:nvPr/>
          </p:nvSpPr>
          <p:spPr>
            <a:xfrm>
              <a:off x="4666500" y="4461000"/>
              <a:ext cx="141200" cy="143600"/>
            </a:xfrm>
            <a:custGeom>
              <a:avLst/>
              <a:gdLst/>
              <a:ahLst/>
              <a:cxnLst/>
              <a:rect l="l" t="t" r="r" b="b"/>
              <a:pathLst>
                <a:path w="5648" h="5744" extrusionOk="0">
                  <a:moveTo>
                    <a:pt x="1269" y="1"/>
                  </a:moveTo>
                  <a:lnTo>
                    <a:pt x="0" y="4584"/>
                  </a:lnTo>
                  <a:lnTo>
                    <a:pt x="4147" y="5733"/>
                  </a:lnTo>
                  <a:cubicBezTo>
                    <a:pt x="4171" y="5740"/>
                    <a:pt x="4196" y="5743"/>
                    <a:pt x="4220" y="5743"/>
                  </a:cubicBezTo>
                  <a:cubicBezTo>
                    <a:pt x="4340" y="5743"/>
                    <a:pt x="4451" y="5664"/>
                    <a:pt x="4484" y="5542"/>
                  </a:cubicBezTo>
                  <a:lnTo>
                    <a:pt x="5047" y="3514"/>
                  </a:lnTo>
                  <a:lnTo>
                    <a:pt x="5608" y="1487"/>
                  </a:lnTo>
                  <a:cubicBezTo>
                    <a:pt x="5648" y="1340"/>
                    <a:pt x="5563" y="1189"/>
                    <a:pt x="5416" y="1149"/>
                  </a:cubicBezTo>
                  <a:lnTo>
                    <a:pt x="12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4"/>
            <p:cNvSpPr/>
            <p:nvPr/>
          </p:nvSpPr>
          <p:spPr>
            <a:xfrm>
              <a:off x="4574700" y="4428325"/>
              <a:ext cx="115225" cy="152025"/>
            </a:xfrm>
            <a:custGeom>
              <a:avLst/>
              <a:gdLst/>
              <a:ahLst/>
              <a:cxnLst/>
              <a:rect l="l" t="t" r="r" b="b"/>
              <a:pathLst>
                <a:path w="4609" h="6081" extrusionOk="0">
                  <a:moveTo>
                    <a:pt x="1443" y="1"/>
                  </a:moveTo>
                  <a:lnTo>
                    <a:pt x="1" y="5203"/>
                  </a:lnTo>
                  <a:lnTo>
                    <a:pt x="3167" y="6081"/>
                  </a:lnTo>
                  <a:lnTo>
                    <a:pt x="4608" y="877"/>
                  </a:lnTo>
                  <a:lnTo>
                    <a:pt x="1443" y="1"/>
                  </a:ln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4"/>
            <p:cNvSpPr/>
            <p:nvPr/>
          </p:nvSpPr>
          <p:spPr>
            <a:xfrm>
              <a:off x="4607825" y="4469525"/>
              <a:ext cx="47825" cy="69700"/>
            </a:xfrm>
            <a:custGeom>
              <a:avLst/>
              <a:gdLst/>
              <a:ahLst/>
              <a:cxnLst/>
              <a:rect l="l" t="t" r="r" b="b"/>
              <a:pathLst>
                <a:path w="1913" h="2788" extrusionOk="0">
                  <a:moveTo>
                    <a:pt x="1143" y="0"/>
                  </a:moveTo>
                  <a:cubicBezTo>
                    <a:pt x="1129" y="0"/>
                    <a:pt x="1115" y="4"/>
                    <a:pt x="1104" y="12"/>
                  </a:cubicBezTo>
                  <a:cubicBezTo>
                    <a:pt x="1085" y="23"/>
                    <a:pt x="1072" y="42"/>
                    <a:pt x="1066" y="63"/>
                  </a:cubicBezTo>
                  <a:lnTo>
                    <a:pt x="1005" y="284"/>
                  </a:lnTo>
                  <a:cubicBezTo>
                    <a:pt x="998" y="284"/>
                    <a:pt x="992" y="284"/>
                    <a:pt x="986" y="284"/>
                  </a:cubicBezTo>
                  <a:cubicBezTo>
                    <a:pt x="910" y="284"/>
                    <a:pt x="834" y="295"/>
                    <a:pt x="761" y="315"/>
                  </a:cubicBezTo>
                  <a:cubicBezTo>
                    <a:pt x="689" y="336"/>
                    <a:pt x="621" y="368"/>
                    <a:pt x="560" y="410"/>
                  </a:cubicBezTo>
                  <a:cubicBezTo>
                    <a:pt x="501" y="452"/>
                    <a:pt x="450" y="501"/>
                    <a:pt x="408" y="560"/>
                  </a:cubicBezTo>
                  <a:cubicBezTo>
                    <a:pt x="367" y="618"/>
                    <a:pt x="337" y="683"/>
                    <a:pt x="318" y="752"/>
                  </a:cubicBezTo>
                  <a:cubicBezTo>
                    <a:pt x="271" y="922"/>
                    <a:pt x="276" y="1070"/>
                    <a:pt x="333" y="1196"/>
                  </a:cubicBezTo>
                  <a:cubicBezTo>
                    <a:pt x="391" y="1323"/>
                    <a:pt x="507" y="1434"/>
                    <a:pt x="681" y="1528"/>
                  </a:cubicBezTo>
                  <a:cubicBezTo>
                    <a:pt x="774" y="1580"/>
                    <a:pt x="855" y="1624"/>
                    <a:pt x="923" y="1660"/>
                  </a:cubicBezTo>
                  <a:cubicBezTo>
                    <a:pt x="981" y="1690"/>
                    <a:pt x="1037" y="1723"/>
                    <a:pt x="1091" y="1759"/>
                  </a:cubicBezTo>
                  <a:cubicBezTo>
                    <a:pt x="1125" y="1782"/>
                    <a:pt x="1156" y="1811"/>
                    <a:pt x="1181" y="1844"/>
                  </a:cubicBezTo>
                  <a:cubicBezTo>
                    <a:pt x="1198" y="1868"/>
                    <a:pt x="1203" y="1899"/>
                    <a:pt x="1195" y="1928"/>
                  </a:cubicBezTo>
                  <a:cubicBezTo>
                    <a:pt x="1179" y="1988"/>
                    <a:pt x="1135" y="2020"/>
                    <a:pt x="1065" y="2025"/>
                  </a:cubicBezTo>
                  <a:cubicBezTo>
                    <a:pt x="1053" y="2026"/>
                    <a:pt x="1041" y="2026"/>
                    <a:pt x="1029" y="2026"/>
                  </a:cubicBezTo>
                  <a:cubicBezTo>
                    <a:pt x="967" y="2026"/>
                    <a:pt x="896" y="2016"/>
                    <a:pt x="815" y="1993"/>
                  </a:cubicBezTo>
                  <a:cubicBezTo>
                    <a:pt x="769" y="1982"/>
                    <a:pt x="724" y="1961"/>
                    <a:pt x="684" y="1934"/>
                  </a:cubicBezTo>
                  <a:cubicBezTo>
                    <a:pt x="654" y="1913"/>
                    <a:pt x="628" y="1889"/>
                    <a:pt x="605" y="1860"/>
                  </a:cubicBezTo>
                  <a:cubicBezTo>
                    <a:pt x="589" y="1838"/>
                    <a:pt x="574" y="1813"/>
                    <a:pt x="563" y="1788"/>
                  </a:cubicBezTo>
                  <a:cubicBezTo>
                    <a:pt x="553" y="1766"/>
                    <a:pt x="545" y="1750"/>
                    <a:pt x="541" y="1741"/>
                  </a:cubicBezTo>
                  <a:cubicBezTo>
                    <a:pt x="532" y="1724"/>
                    <a:pt x="519" y="1709"/>
                    <a:pt x="506" y="1697"/>
                  </a:cubicBezTo>
                  <a:cubicBezTo>
                    <a:pt x="489" y="1684"/>
                    <a:pt x="470" y="1674"/>
                    <a:pt x="449" y="1670"/>
                  </a:cubicBezTo>
                  <a:lnTo>
                    <a:pt x="94" y="1572"/>
                  </a:lnTo>
                  <a:cubicBezTo>
                    <a:pt x="89" y="1571"/>
                    <a:pt x="85" y="1570"/>
                    <a:pt x="80" y="1570"/>
                  </a:cubicBezTo>
                  <a:cubicBezTo>
                    <a:pt x="69" y="1570"/>
                    <a:pt x="58" y="1573"/>
                    <a:pt x="49" y="1580"/>
                  </a:cubicBezTo>
                  <a:cubicBezTo>
                    <a:pt x="34" y="1589"/>
                    <a:pt x="22" y="1604"/>
                    <a:pt x="18" y="1621"/>
                  </a:cubicBezTo>
                  <a:cubicBezTo>
                    <a:pt x="3" y="1686"/>
                    <a:pt x="1" y="1752"/>
                    <a:pt x="11" y="1817"/>
                  </a:cubicBezTo>
                  <a:cubicBezTo>
                    <a:pt x="22" y="1888"/>
                    <a:pt x="45" y="1955"/>
                    <a:pt x="79" y="2017"/>
                  </a:cubicBezTo>
                  <a:cubicBezTo>
                    <a:pt x="118" y="2086"/>
                    <a:pt x="165" y="2149"/>
                    <a:pt x="220" y="2205"/>
                  </a:cubicBezTo>
                  <a:cubicBezTo>
                    <a:pt x="282" y="2268"/>
                    <a:pt x="353" y="2321"/>
                    <a:pt x="429" y="2365"/>
                  </a:cubicBezTo>
                  <a:lnTo>
                    <a:pt x="368" y="2585"/>
                  </a:lnTo>
                  <a:cubicBezTo>
                    <a:pt x="362" y="2606"/>
                    <a:pt x="364" y="2629"/>
                    <a:pt x="374" y="2647"/>
                  </a:cubicBezTo>
                  <a:cubicBezTo>
                    <a:pt x="383" y="2667"/>
                    <a:pt x="399" y="2681"/>
                    <a:pt x="419" y="2687"/>
                  </a:cubicBezTo>
                  <a:lnTo>
                    <a:pt x="774" y="2785"/>
                  </a:lnTo>
                  <a:cubicBezTo>
                    <a:pt x="780" y="2787"/>
                    <a:pt x="786" y="2787"/>
                    <a:pt x="793" y="2787"/>
                  </a:cubicBezTo>
                  <a:cubicBezTo>
                    <a:pt x="807" y="2787"/>
                    <a:pt x="821" y="2783"/>
                    <a:pt x="833" y="2776"/>
                  </a:cubicBezTo>
                  <a:cubicBezTo>
                    <a:pt x="850" y="2764"/>
                    <a:pt x="864" y="2746"/>
                    <a:pt x="870" y="2725"/>
                  </a:cubicBezTo>
                  <a:lnTo>
                    <a:pt x="928" y="2513"/>
                  </a:lnTo>
                  <a:cubicBezTo>
                    <a:pt x="961" y="2516"/>
                    <a:pt x="995" y="2518"/>
                    <a:pt x="1028" y="2518"/>
                  </a:cubicBezTo>
                  <a:cubicBezTo>
                    <a:pt x="1084" y="2518"/>
                    <a:pt x="1139" y="2513"/>
                    <a:pt x="1194" y="2503"/>
                  </a:cubicBezTo>
                  <a:cubicBezTo>
                    <a:pt x="1274" y="2489"/>
                    <a:pt x="1350" y="2462"/>
                    <a:pt x="1421" y="2422"/>
                  </a:cubicBezTo>
                  <a:cubicBezTo>
                    <a:pt x="1488" y="2382"/>
                    <a:pt x="1547" y="2332"/>
                    <a:pt x="1595" y="2271"/>
                  </a:cubicBezTo>
                  <a:cubicBezTo>
                    <a:pt x="1644" y="2205"/>
                    <a:pt x="1681" y="2132"/>
                    <a:pt x="1701" y="2053"/>
                  </a:cubicBezTo>
                  <a:cubicBezTo>
                    <a:pt x="1726" y="1970"/>
                    <a:pt x="1737" y="1885"/>
                    <a:pt x="1732" y="1800"/>
                  </a:cubicBezTo>
                  <a:cubicBezTo>
                    <a:pt x="1727" y="1726"/>
                    <a:pt x="1707" y="1655"/>
                    <a:pt x="1670" y="1589"/>
                  </a:cubicBezTo>
                  <a:cubicBezTo>
                    <a:pt x="1632" y="1522"/>
                    <a:pt x="1580" y="1461"/>
                    <a:pt x="1520" y="1411"/>
                  </a:cubicBezTo>
                  <a:cubicBezTo>
                    <a:pt x="1447" y="1351"/>
                    <a:pt x="1367" y="1300"/>
                    <a:pt x="1282" y="1256"/>
                  </a:cubicBezTo>
                  <a:cubicBezTo>
                    <a:pt x="1189" y="1207"/>
                    <a:pt x="1111" y="1165"/>
                    <a:pt x="1048" y="1131"/>
                  </a:cubicBezTo>
                  <a:cubicBezTo>
                    <a:pt x="996" y="1103"/>
                    <a:pt x="948" y="1072"/>
                    <a:pt x="901" y="1037"/>
                  </a:cubicBezTo>
                  <a:cubicBezTo>
                    <a:pt x="865" y="1009"/>
                    <a:pt x="841" y="982"/>
                    <a:pt x="829" y="957"/>
                  </a:cubicBezTo>
                  <a:cubicBezTo>
                    <a:pt x="817" y="932"/>
                    <a:pt x="815" y="903"/>
                    <a:pt x="824" y="876"/>
                  </a:cubicBezTo>
                  <a:cubicBezTo>
                    <a:pt x="831" y="849"/>
                    <a:pt x="846" y="824"/>
                    <a:pt x="868" y="808"/>
                  </a:cubicBezTo>
                  <a:cubicBezTo>
                    <a:pt x="889" y="792"/>
                    <a:pt x="914" y="782"/>
                    <a:pt x="941" y="778"/>
                  </a:cubicBezTo>
                  <a:cubicBezTo>
                    <a:pt x="957" y="776"/>
                    <a:pt x="973" y="775"/>
                    <a:pt x="989" y="775"/>
                  </a:cubicBezTo>
                  <a:cubicBezTo>
                    <a:pt x="1003" y="775"/>
                    <a:pt x="1017" y="775"/>
                    <a:pt x="1031" y="777"/>
                  </a:cubicBezTo>
                  <a:cubicBezTo>
                    <a:pt x="1065" y="781"/>
                    <a:pt x="1099" y="788"/>
                    <a:pt x="1132" y="798"/>
                  </a:cubicBezTo>
                  <a:cubicBezTo>
                    <a:pt x="1172" y="808"/>
                    <a:pt x="1212" y="824"/>
                    <a:pt x="1247" y="847"/>
                  </a:cubicBezTo>
                  <a:cubicBezTo>
                    <a:pt x="1273" y="864"/>
                    <a:pt x="1297" y="884"/>
                    <a:pt x="1317" y="908"/>
                  </a:cubicBezTo>
                  <a:cubicBezTo>
                    <a:pt x="1333" y="926"/>
                    <a:pt x="1345" y="945"/>
                    <a:pt x="1357" y="965"/>
                  </a:cubicBezTo>
                  <a:cubicBezTo>
                    <a:pt x="1364" y="983"/>
                    <a:pt x="1370" y="994"/>
                    <a:pt x="1373" y="1002"/>
                  </a:cubicBezTo>
                  <a:cubicBezTo>
                    <a:pt x="1384" y="1020"/>
                    <a:pt x="1396" y="1037"/>
                    <a:pt x="1412" y="1051"/>
                  </a:cubicBezTo>
                  <a:cubicBezTo>
                    <a:pt x="1428" y="1066"/>
                    <a:pt x="1448" y="1075"/>
                    <a:pt x="1469" y="1080"/>
                  </a:cubicBezTo>
                  <a:lnTo>
                    <a:pt x="1825" y="1178"/>
                  </a:lnTo>
                  <a:cubicBezTo>
                    <a:pt x="1829" y="1180"/>
                    <a:pt x="1834" y="1180"/>
                    <a:pt x="1838" y="1180"/>
                  </a:cubicBezTo>
                  <a:cubicBezTo>
                    <a:pt x="1849" y="1180"/>
                    <a:pt x="1860" y="1177"/>
                    <a:pt x="1869" y="1170"/>
                  </a:cubicBezTo>
                  <a:cubicBezTo>
                    <a:pt x="1885" y="1161"/>
                    <a:pt x="1895" y="1145"/>
                    <a:pt x="1899" y="1129"/>
                  </a:cubicBezTo>
                  <a:cubicBezTo>
                    <a:pt x="1913" y="1072"/>
                    <a:pt x="1913" y="1013"/>
                    <a:pt x="1901" y="956"/>
                  </a:cubicBezTo>
                  <a:cubicBezTo>
                    <a:pt x="1888" y="889"/>
                    <a:pt x="1865" y="825"/>
                    <a:pt x="1834" y="765"/>
                  </a:cubicBezTo>
                  <a:cubicBezTo>
                    <a:pt x="1799" y="698"/>
                    <a:pt x="1754" y="636"/>
                    <a:pt x="1702" y="581"/>
                  </a:cubicBezTo>
                  <a:cubicBezTo>
                    <a:pt x="1645" y="520"/>
                    <a:pt x="1579" y="467"/>
                    <a:pt x="1507" y="426"/>
                  </a:cubicBezTo>
                  <a:lnTo>
                    <a:pt x="1568" y="202"/>
                  </a:lnTo>
                  <a:cubicBezTo>
                    <a:pt x="1574" y="182"/>
                    <a:pt x="1572" y="159"/>
                    <a:pt x="1562" y="140"/>
                  </a:cubicBezTo>
                  <a:cubicBezTo>
                    <a:pt x="1553" y="121"/>
                    <a:pt x="1537" y="107"/>
                    <a:pt x="1517" y="101"/>
                  </a:cubicBezTo>
                  <a:lnTo>
                    <a:pt x="1162" y="3"/>
                  </a:lnTo>
                  <a:cubicBezTo>
                    <a:pt x="1156" y="1"/>
                    <a:pt x="1149" y="0"/>
                    <a:pt x="1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4"/>
            <p:cNvSpPr/>
            <p:nvPr/>
          </p:nvSpPr>
          <p:spPr>
            <a:xfrm>
              <a:off x="4447575" y="4428725"/>
              <a:ext cx="362225" cy="177250"/>
            </a:xfrm>
            <a:custGeom>
              <a:avLst/>
              <a:gdLst/>
              <a:ahLst/>
              <a:cxnLst/>
              <a:rect l="l" t="t" r="r" b="b"/>
              <a:pathLst>
                <a:path w="14489" h="7090" extrusionOk="0">
                  <a:moveTo>
                    <a:pt x="1032" y="1"/>
                  </a:moveTo>
                  <a:cubicBezTo>
                    <a:pt x="834" y="1"/>
                    <a:pt x="660" y="148"/>
                    <a:pt x="634" y="350"/>
                  </a:cubicBezTo>
                  <a:lnTo>
                    <a:pt x="29" y="4905"/>
                  </a:lnTo>
                  <a:cubicBezTo>
                    <a:pt x="0" y="5125"/>
                    <a:pt x="154" y="5327"/>
                    <a:pt x="375" y="5356"/>
                  </a:cubicBezTo>
                  <a:lnTo>
                    <a:pt x="13404" y="7086"/>
                  </a:lnTo>
                  <a:cubicBezTo>
                    <a:pt x="13422" y="7088"/>
                    <a:pt x="13440" y="7089"/>
                    <a:pt x="13457" y="7089"/>
                  </a:cubicBezTo>
                  <a:cubicBezTo>
                    <a:pt x="13655" y="7089"/>
                    <a:pt x="13829" y="6942"/>
                    <a:pt x="13855" y="6740"/>
                  </a:cubicBezTo>
                  <a:lnTo>
                    <a:pt x="14460" y="2185"/>
                  </a:lnTo>
                  <a:cubicBezTo>
                    <a:pt x="14489" y="1965"/>
                    <a:pt x="14334" y="1763"/>
                    <a:pt x="14114" y="1734"/>
                  </a:cubicBezTo>
                  <a:lnTo>
                    <a:pt x="1085" y="4"/>
                  </a:lnTo>
                  <a:cubicBezTo>
                    <a:pt x="1067" y="2"/>
                    <a:pt x="1050" y="1"/>
                    <a:pt x="1032"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4"/>
            <p:cNvSpPr/>
            <p:nvPr/>
          </p:nvSpPr>
          <p:spPr>
            <a:xfrm>
              <a:off x="4684150" y="4559050"/>
              <a:ext cx="5325" cy="4575"/>
            </a:xfrm>
            <a:custGeom>
              <a:avLst/>
              <a:gdLst/>
              <a:ahLst/>
              <a:cxnLst/>
              <a:rect l="l" t="t" r="r" b="b"/>
              <a:pathLst>
                <a:path w="213" h="183" extrusionOk="0">
                  <a:moveTo>
                    <a:pt x="104" y="0"/>
                  </a:moveTo>
                  <a:cubicBezTo>
                    <a:pt x="55" y="0"/>
                    <a:pt x="13" y="32"/>
                    <a:pt x="7" y="79"/>
                  </a:cubicBezTo>
                  <a:cubicBezTo>
                    <a:pt x="0" y="128"/>
                    <a:pt x="40" y="175"/>
                    <a:pt x="94" y="182"/>
                  </a:cubicBezTo>
                  <a:cubicBezTo>
                    <a:pt x="99" y="183"/>
                    <a:pt x="103" y="183"/>
                    <a:pt x="107" y="183"/>
                  </a:cubicBezTo>
                  <a:cubicBezTo>
                    <a:pt x="157" y="183"/>
                    <a:pt x="200" y="150"/>
                    <a:pt x="206" y="105"/>
                  </a:cubicBezTo>
                  <a:cubicBezTo>
                    <a:pt x="212" y="54"/>
                    <a:pt x="173" y="7"/>
                    <a:pt x="118" y="1"/>
                  </a:cubicBezTo>
                  <a:cubicBezTo>
                    <a:pt x="113" y="0"/>
                    <a:pt x="108"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4"/>
            <p:cNvSpPr/>
            <p:nvPr/>
          </p:nvSpPr>
          <p:spPr>
            <a:xfrm>
              <a:off x="4697075" y="4560750"/>
              <a:ext cx="5325" cy="4600"/>
            </a:xfrm>
            <a:custGeom>
              <a:avLst/>
              <a:gdLst/>
              <a:ahLst/>
              <a:cxnLst/>
              <a:rect l="l" t="t" r="r" b="b"/>
              <a:pathLst>
                <a:path w="213" h="184" extrusionOk="0">
                  <a:moveTo>
                    <a:pt x="104" y="0"/>
                  </a:moveTo>
                  <a:cubicBezTo>
                    <a:pt x="55" y="0"/>
                    <a:pt x="14" y="33"/>
                    <a:pt x="8" y="79"/>
                  </a:cubicBezTo>
                  <a:cubicBezTo>
                    <a:pt x="1" y="129"/>
                    <a:pt x="40" y="175"/>
                    <a:pt x="95" y="182"/>
                  </a:cubicBezTo>
                  <a:cubicBezTo>
                    <a:pt x="99" y="183"/>
                    <a:pt x="104" y="183"/>
                    <a:pt x="108" y="183"/>
                  </a:cubicBezTo>
                  <a:cubicBezTo>
                    <a:pt x="157" y="183"/>
                    <a:pt x="200" y="151"/>
                    <a:pt x="207" y="105"/>
                  </a:cubicBezTo>
                  <a:cubicBezTo>
                    <a:pt x="213" y="55"/>
                    <a:pt x="174" y="8"/>
                    <a:pt x="119" y="1"/>
                  </a:cubicBezTo>
                  <a:cubicBezTo>
                    <a:pt x="114"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4"/>
            <p:cNvSpPr/>
            <p:nvPr/>
          </p:nvSpPr>
          <p:spPr>
            <a:xfrm>
              <a:off x="4710025" y="4562450"/>
              <a:ext cx="5325" cy="4600"/>
            </a:xfrm>
            <a:custGeom>
              <a:avLst/>
              <a:gdLst/>
              <a:ahLst/>
              <a:cxnLst/>
              <a:rect l="l" t="t" r="r" b="b"/>
              <a:pathLst>
                <a:path w="213" h="184" extrusionOk="0">
                  <a:moveTo>
                    <a:pt x="106" y="1"/>
                  </a:moveTo>
                  <a:cubicBezTo>
                    <a:pt x="56" y="1"/>
                    <a:pt x="13" y="34"/>
                    <a:pt x="7" y="79"/>
                  </a:cubicBezTo>
                  <a:cubicBezTo>
                    <a:pt x="0" y="130"/>
                    <a:pt x="40" y="177"/>
                    <a:pt x="95" y="183"/>
                  </a:cubicBezTo>
                  <a:cubicBezTo>
                    <a:pt x="99" y="183"/>
                    <a:pt x="104" y="184"/>
                    <a:pt x="109" y="184"/>
                  </a:cubicBezTo>
                  <a:cubicBezTo>
                    <a:pt x="158" y="184"/>
                    <a:pt x="200" y="151"/>
                    <a:pt x="206" y="105"/>
                  </a:cubicBezTo>
                  <a:cubicBezTo>
                    <a:pt x="213" y="55"/>
                    <a:pt x="173" y="9"/>
                    <a:pt x="118" y="2"/>
                  </a:cubicBezTo>
                  <a:cubicBezTo>
                    <a:pt x="114" y="1"/>
                    <a:pt x="110"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4"/>
            <p:cNvSpPr/>
            <p:nvPr/>
          </p:nvSpPr>
          <p:spPr>
            <a:xfrm>
              <a:off x="4722950" y="4564200"/>
              <a:ext cx="5350" cy="4575"/>
            </a:xfrm>
            <a:custGeom>
              <a:avLst/>
              <a:gdLst/>
              <a:ahLst/>
              <a:cxnLst/>
              <a:rect l="l" t="t" r="r" b="b"/>
              <a:pathLst>
                <a:path w="214" h="183" extrusionOk="0">
                  <a:moveTo>
                    <a:pt x="104" y="0"/>
                  </a:moveTo>
                  <a:cubicBezTo>
                    <a:pt x="55" y="0"/>
                    <a:pt x="14" y="32"/>
                    <a:pt x="7" y="79"/>
                  </a:cubicBezTo>
                  <a:cubicBezTo>
                    <a:pt x="1" y="128"/>
                    <a:pt x="40" y="175"/>
                    <a:pt x="95" y="182"/>
                  </a:cubicBezTo>
                  <a:cubicBezTo>
                    <a:pt x="99" y="183"/>
                    <a:pt x="104" y="183"/>
                    <a:pt x="108" y="183"/>
                  </a:cubicBezTo>
                  <a:cubicBezTo>
                    <a:pt x="158" y="183"/>
                    <a:pt x="200" y="150"/>
                    <a:pt x="206" y="105"/>
                  </a:cubicBezTo>
                  <a:cubicBezTo>
                    <a:pt x="213" y="55"/>
                    <a:pt x="174" y="7"/>
                    <a:pt x="119" y="1"/>
                  </a:cubicBezTo>
                  <a:cubicBezTo>
                    <a:pt x="114" y="0"/>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4"/>
            <p:cNvSpPr/>
            <p:nvPr/>
          </p:nvSpPr>
          <p:spPr>
            <a:xfrm>
              <a:off x="4735900" y="4565925"/>
              <a:ext cx="5325" cy="4600"/>
            </a:xfrm>
            <a:custGeom>
              <a:avLst/>
              <a:gdLst/>
              <a:ahLst/>
              <a:cxnLst/>
              <a:rect l="l" t="t" r="r" b="b"/>
              <a:pathLst>
                <a:path w="213" h="184" extrusionOk="0">
                  <a:moveTo>
                    <a:pt x="104" y="0"/>
                  </a:moveTo>
                  <a:cubicBezTo>
                    <a:pt x="55" y="0"/>
                    <a:pt x="13" y="33"/>
                    <a:pt x="7" y="79"/>
                  </a:cubicBezTo>
                  <a:cubicBezTo>
                    <a:pt x="0" y="129"/>
                    <a:pt x="40" y="175"/>
                    <a:pt x="95" y="183"/>
                  </a:cubicBezTo>
                  <a:cubicBezTo>
                    <a:pt x="99" y="183"/>
                    <a:pt x="103" y="183"/>
                    <a:pt x="108" y="183"/>
                  </a:cubicBezTo>
                  <a:cubicBezTo>
                    <a:pt x="157" y="183"/>
                    <a:pt x="200" y="151"/>
                    <a:pt x="205" y="105"/>
                  </a:cubicBezTo>
                  <a:cubicBezTo>
                    <a:pt x="213" y="54"/>
                    <a:pt x="173" y="8"/>
                    <a:pt x="118" y="1"/>
                  </a:cubicBezTo>
                  <a:cubicBezTo>
                    <a:pt x="114"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4"/>
            <p:cNvSpPr/>
            <p:nvPr/>
          </p:nvSpPr>
          <p:spPr>
            <a:xfrm>
              <a:off x="4748850" y="4567600"/>
              <a:ext cx="5325" cy="4600"/>
            </a:xfrm>
            <a:custGeom>
              <a:avLst/>
              <a:gdLst/>
              <a:ahLst/>
              <a:cxnLst/>
              <a:rect l="l" t="t" r="r" b="b"/>
              <a:pathLst>
                <a:path w="213" h="184" extrusionOk="0">
                  <a:moveTo>
                    <a:pt x="105" y="1"/>
                  </a:moveTo>
                  <a:cubicBezTo>
                    <a:pt x="56" y="1"/>
                    <a:pt x="13" y="34"/>
                    <a:pt x="6" y="79"/>
                  </a:cubicBezTo>
                  <a:cubicBezTo>
                    <a:pt x="0" y="130"/>
                    <a:pt x="39" y="177"/>
                    <a:pt x="94" y="183"/>
                  </a:cubicBezTo>
                  <a:cubicBezTo>
                    <a:pt x="99" y="183"/>
                    <a:pt x="104" y="184"/>
                    <a:pt x="109" y="184"/>
                  </a:cubicBezTo>
                  <a:cubicBezTo>
                    <a:pt x="158" y="184"/>
                    <a:pt x="199" y="151"/>
                    <a:pt x="205" y="105"/>
                  </a:cubicBezTo>
                  <a:cubicBezTo>
                    <a:pt x="212" y="55"/>
                    <a:pt x="173" y="9"/>
                    <a:pt x="118" y="2"/>
                  </a:cubicBezTo>
                  <a:cubicBezTo>
                    <a:pt x="114" y="1"/>
                    <a:pt x="109"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4"/>
            <p:cNvSpPr/>
            <p:nvPr/>
          </p:nvSpPr>
          <p:spPr>
            <a:xfrm>
              <a:off x="4761775" y="4569350"/>
              <a:ext cx="5325" cy="4575"/>
            </a:xfrm>
            <a:custGeom>
              <a:avLst/>
              <a:gdLst/>
              <a:ahLst/>
              <a:cxnLst/>
              <a:rect l="l" t="t" r="r" b="b"/>
              <a:pathLst>
                <a:path w="213" h="183" extrusionOk="0">
                  <a:moveTo>
                    <a:pt x="104" y="0"/>
                  </a:moveTo>
                  <a:cubicBezTo>
                    <a:pt x="55" y="0"/>
                    <a:pt x="13" y="33"/>
                    <a:pt x="7" y="79"/>
                  </a:cubicBezTo>
                  <a:cubicBezTo>
                    <a:pt x="1" y="128"/>
                    <a:pt x="40" y="175"/>
                    <a:pt x="95" y="182"/>
                  </a:cubicBezTo>
                  <a:cubicBezTo>
                    <a:pt x="99" y="183"/>
                    <a:pt x="103" y="183"/>
                    <a:pt x="108" y="183"/>
                  </a:cubicBezTo>
                  <a:cubicBezTo>
                    <a:pt x="157" y="183"/>
                    <a:pt x="200" y="150"/>
                    <a:pt x="206" y="105"/>
                  </a:cubicBezTo>
                  <a:cubicBezTo>
                    <a:pt x="213" y="55"/>
                    <a:pt x="173" y="7"/>
                    <a:pt x="119" y="1"/>
                  </a:cubicBezTo>
                  <a:cubicBezTo>
                    <a:pt x="114" y="0"/>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4"/>
            <p:cNvSpPr/>
            <p:nvPr/>
          </p:nvSpPr>
          <p:spPr>
            <a:xfrm>
              <a:off x="4774725" y="4571050"/>
              <a:ext cx="5325" cy="4600"/>
            </a:xfrm>
            <a:custGeom>
              <a:avLst/>
              <a:gdLst/>
              <a:ahLst/>
              <a:cxnLst/>
              <a:rect l="l" t="t" r="r" b="b"/>
              <a:pathLst>
                <a:path w="213" h="184" extrusionOk="0">
                  <a:moveTo>
                    <a:pt x="104" y="0"/>
                  </a:moveTo>
                  <a:cubicBezTo>
                    <a:pt x="55" y="0"/>
                    <a:pt x="13" y="34"/>
                    <a:pt x="6" y="79"/>
                  </a:cubicBezTo>
                  <a:cubicBezTo>
                    <a:pt x="0" y="129"/>
                    <a:pt x="40" y="176"/>
                    <a:pt x="94" y="182"/>
                  </a:cubicBezTo>
                  <a:cubicBezTo>
                    <a:pt x="99" y="183"/>
                    <a:pt x="104" y="183"/>
                    <a:pt x="109" y="183"/>
                  </a:cubicBezTo>
                  <a:cubicBezTo>
                    <a:pt x="158" y="183"/>
                    <a:pt x="199" y="150"/>
                    <a:pt x="205" y="105"/>
                  </a:cubicBezTo>
                  <a:cubicBezTo>
                    <a:pt x="212" y="55"/>
                    <a:pt x="173" y="9"/>
                    <a:pt x="118" y="1"/>
                  </a:cubicBezTo>
                  <a:cubicBezTo>
                    <a:pt x="113"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4"/>
            <p:cNvSpPr/>
            <p:nvPr/>
          </p:nvSpPr>
          <p:spPr>
            <a:xfrm>
              <a:off x="4682825" y="4569075"/>
              <a:ext cx="5300" cy="4600"/>
            </a:xfrm>
            <a:custGeom>
              <a:avLst/>
              <a:gdLst/>
              <a:ahLst/>
              <a:cxnLst/>
              <a:rect l="l" t="t" r="r" b="b"/>
              <a:pathLst>
                <a:path w="212" h="184" extrusionOk="0">
                  <a:moveTo>
                    <a:pt x="106" y="1"/>
                  </a:moveTo>
                  <a:cubicBezTo>
                    <a:pt x="56" y="1"/>
                    <a:pt x="12" y="34"/>
                    <a:pt x="7" y="79"/>
                  </a:cubicBezTo>
                  <a:cubicBezTo>
                    <a:pt x="0" y="130"/>
                    <a:pt x="39" y="177"/>
                    <a:pt x="94" y="183"/>
                  </a:cubicBezTo>
                  <a:cubicBezTo>
                    <a:pt x="99" y="183"/>
                    <a:pt x="104" y="184"/>
                    <a:pt x="108" y="184"/>
                  </a:cubicBezTo>
                  <a:cubicBezTo>
                    <a:pt x="158" y="184"/>
                    <a:pt x="200" y="151"/>
                    <a:pt x="205" y="105"/>
                  </a:cubicBezTo>
                  <a:cubicBezTo>
                    <a:pt x="212" y="57"/>
                    <a:pt x="173" y="9"/>
                    <a:pt x="118" y="2"/>
                  </a:cubicBezTo>
                  <a:cubicBezTo>
                    <a:pt x="114" y="1"/>
                    <a:pt x="110"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4"/>
            <p:cNvSpPr/>
            <p:nvPr/>
          </p:nvSpPr>
          <p:spPr>
            <a:xfrm>
              <a:off x="4695775" y="4570825"/>
              <a:ext cx="5300" cy="4575"/>
            </a:xfrm>
            <a:custGeom>
              <a:avLst/>
              <a:gdLst/>
              <a:ahLst/>
              <a:cxnLst/>
              <a:rect l="l" t="t" r="r" b="b"/>
              <a:pathLst>
                <a:path w="212" h="183" extrusionOk="0">
                  <a:moveTo>
                    <a:pt x="103" y="0"/>
                  </a:moveTo>
                  <a:cubicBezTo>
                    <a:pt x="54" y="0"/>
                    <a:pt x="12" y="32"/>
                    <a:pt x="6" y="79"/>
                  </a:cubicBezTo>
                  <a:cubicBezTo>
                    <a:pt x="0" y="128"/>
                    <a:pt x="38" y="175"/>
                    <a:pt x="93" y="182"/>
                  </a:cubicBezTo>
                  <a:cubicBezTo>
                    <a:pt x="97" y="183"/>
                    <a:pt x="102" y="183"/>
                    <a:pt x="106" y="183"/>
                  </a:cubicBezTo>
                  <a:cubicBezTo>
                    <a:pt x="156" y="183"/>
                    <a:pt x="199" y="150"/>
                    <a:pt x="205" y="105"/>
                  </a:cubicBezTo>
                  <a:cubicBezTo>
                    <a:pt x="211" y="55"/>
                    <a:pt x="173" y="7"/>
                    <a:pt x="118" y="1"/>
                  </a:cubicBezTo>
                  <a:cubicBezTo>
                    <a:pt x="113" y="0"/>
                    <a:pt x="108" y="0"/>
                    <a:pt x="103"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4"/>
            <p:cNvSpPr/>
            <p:nvPr/>
          </p:nvSpPr>
          <p:spPr>
            <a:xfrm>
              <a:off x="4708700" y="4572525"/>
              <a:ext cx="5300" cy="4600"/>
            </a:xfrm>
            <a:custGeom>
              <a:avLst/>
              <a:gdLst/>
              <a:ahLst/>
              <a:cxnLst/>
              <a:rect l="l" t="t" r="r" b="b"/>
              <a:pathLst>
                <a:path w="212" h="184" extrusionOk="0">
                  <a:moveTo>
                    <a:pt x="105" y="1"/>
                  </a:moveTo>
                  <a:cubicBezTo>
                    <a:pt x="55" y="1"/>
                    <a:pt x="12" y="33"/>
                    <a:pt x="7" y="79"/>
                  </a:cubicBezTo>
                  <a:cubicBezTo>
                    <a:pt x="1" y="129"/>
                    <a:pt x="39" y="176"/>
                    <a:pt x="94" y="182"/>
                  </a:cubicBezTo>
                  <a:cubicBezTo>
                    <a:pt x="99" y="183"/>
                    <a:pt x="103" y="183"/>
                    <a:pt x="108" y="183"/>
                  </a:cubicBezTo>
                  <a:cubicBezTo>
                    <a:pt x="157" y="183"/>
                    <a:pt x="200" y="150"/>
                    <a:pt x="206" y="105"/>
                  </a:cubicBezTo>
                  <a:cubicBezTo>
                    <a:pt x="212" y="55"/>
                    <a:pt x="172" y="9"/>
                    <a:pt x="118" y="1"/>
                  </a:cubicBezTo>
                  <a:cubicBezTo>
                    <a:pt x="113" y="1"/>
                    <a:pt x="109"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4"/>
            <p:cNvSpPr/>
            <p:nvPr/>
          </p:nvSpPr>
          <p:spPr>
            <a:xfrm>
              <a:off x="4721625" y="4574225"/>
              <a:ext cx="5325" cy="4600"/>
            </a:xfrm>
            <a:custGeom>
              <a:avLst/>
              <a:gdLst/>
              <a:ahLst/>
              <a:cxnLst/>
              <a:rect l="l" t="t" r="r" b="b"/>
              <a:pathLst>
                <a:path w="213" h="184" extrusionOk="0">
                  <a:moveTo>
                    <a:pt x="105" y="1"/>
                  </a:moveTo>
                  <a:cubicBezTo>
                    <a:pt x="56" y="1"/>
                    <a:pt x="13" y="34"/>
                    <a:pt x="7" y="79"/>
                  </a:cubicBezTo>
                  <a:cubicBezTo>
                    <a:pt x="0" y="130"/>
                    <a:pt x="39" y="177"/>
                    <a:pt x="94" y="183"/>
                  </a:cubicBezTo>
                  <a:cubicBezTo>
                    <a:pt x="99" y="183"/>
                    <a:pt x="104" y="184"/>
                    <a:pt x="109" y="184"/>
                  </a:cubicBezTo>
                  <a:cubicBezTo>
                    <a:pt x="158" y="184"/>
                    <a:pt x="199" y="151"/>
                    <a:pt x="206" y="105"/>
                  </a:cubicBezTo>
                  <a:cubicBezTo>
                    <a:pt x="212" y="55"/>
                    <a:pt x="173" y="9"/>
                    <a:pt x="118" y="2"/>
                  </a:cubicBezTo>
                  <a:cubicBezTo>
                    <a:pt x="114" y="1"/>
                    <a:pt x="109"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4"/>
            <p:cNvSpPr/>
            <p:nvPr/>
          </p:nvSpPr>
          <p:spPr>
            <a:xfrm>
              <a:off x="4734550" y="4575975"/>
              <a:ext cx="5325" cy="4575"/>
            </a:xfrm>
            <a:custGeom>
              <a:avLst/>
              <a:gdLst/>
              <a:ahLst/>
              <a:cxnLst/>
              <a:rect l="l" t="t" r="r" b="b"/>
              <a:pathLst>
                <a:path w="213" h="183" extrusionOk="0">
                  <a:moveTo>
                    <a:pt x="104" y="0"/>
                  </a:moveTo>
                  <a:cubicBezTo>
                    <a:pt x="55" y="0"/>
                    <a:pt x="14" y="33"/>
                    <a:pt x="8" y="79"/>
                  </a:cubicBezTo>
                  <a:cubicBezTo>
                    <a:pt x="1" y="128"/>
                    <a:pt x="40" y="175"/>
                    <a:pt x="95" y="182"/>
                  </a:cubicBezTo>
                  <a:cubicBezTo>
                    <a:pt x="99" y="183"/>
                    <a:pt x="103" y="183"/>
                    <a:pt x="108" y="183"/>
                  </a:cubicBezTo>
                  <a:cubicBezTo>
                    <a:pt x="157" y="183"/>
                    <a:pt x="200" y="150"/>
                    <a:pt x="207" y="105"/>
                  </a:cubicBezTo>
                  <a:cubicBezTo>
                    <a:pt x="213" y="55"/>
                    <a:pt x="175" y="7"/>
                    <a:pt x="119" y="1"/>
                  </a:cubicBezTo>
                  <a:cubicBezTo>
                    <a:pt x="114" y="0"/>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4"/>
            <p:cNvSpPr/>
            <p:nvPr/>
          </p:nvSpPr>
          <p:spPr>
            <a:xfrm>
              <a:off x="4747500" y="4577675"/>
              <a:ext cx="5325" cy="4600"/>
            </a:xfrm>
            <a:custGeom>
              <a:avLst/>
              <a:gdLst/>
              <a:ahLst/>
              <a:cxnLst/>
              <a:rect l="l" t="t" r="r" b="b"/>
              <a:pathLst>
                <a:path w="213" h="184" extrusionOk="0">
                  <a:moveTo>
                    <a:pt x="104" y="0"/>
                  </a:moveTo>
                  <a:cubicBezTo>
                    <a:pt x="55" y="0"/>
                    <a:pt x="13" y="34"/>
                    <a:pt x="7" y="79"/>
                  </a:cubicBezTo>
                  <a:cubicBezTo>
                    <a:pt x="0" y="129"/>
                    <a:pt x="40" y="175"/>
                    <a:pt x="94" y="182"/>
                  </a:cubicBezTo>
                  <a:cubicBezTo>
                    <a:pt x="99" y="183"/>
                    <a:pt x="104" y="183"/>
                    <a:pt x="109" y="183"/>
                  </a:cubicBezTo>
                  <a:cubicBezTo>
                    <a:pt x="158" y="183"/>
                    <a:pt x="200" y="150"/>
                    <a:pt x="206" y="105"/>
                  </a:cubicBezTo>
                  <a:cubicBezTo>
                    <a:pt x="212" y="55"/>
                    <a:pt x="173" y="9"/>
                    <a:pt x="118" y="1"/>
                  </a:cubicBezTo>
                  <a:cubicBezTo>
                    <a:pt x="113"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4"/>
            <p:cNvSpPr/>
            <p:nvPr/>
          </p:nvSpPr>
          <p:spPr>
            <a:xfrm>
              <a:off x="4760425" y="4579375"/>
              <a:ext cx="5325" cy="4600"/>
            </a:xfrm>
            <a:custGeom>
              <a:avLst/>
              <a:gdLst/>
              <a:ahLst/>
              <a:cxnLst/>
              <a:rect l="l" t="t" r="r" b="b"/>
              <a:pathLst>
                <a:path w="213" h="184" extrusionOk="0">
                  <a:moveTo>
                    <a:pt x="106" y="1"/>
                  </a:moveTo>
                  <a:cubicBezTo>
                    <a:pt x="56" y="1"/>
                    <a:pt x="14" y="34"/>
                    <a:pt x="8" y="79"/>
                  </a:cubicBezTo>
                  <a:cubicBezTo>
                    <a:pt x="1" y="130"/>
                    <a:pt x="40" y="177"/>
                    <a:pt x="95" y="183"/>
                  </a:cubicBezTo>
                  <a:cubicBezTo>
                    <a:pt x="100" y="183"/>
                    <a:pt x="105" y="184"/>
                    <a:pt x="110" y="184"/>
                  </a:cubicBezTo>
                  <a:cubicBezTo>
                    <a:pt x="158" y="184"/>
                    <a:pt x="200" y="151"/>
                    <a:pt x="207" y="105"/>
                  </a:cubicBezTo>
                  <a:cubicBezTo>
                    <a:pt x="213" y="55"/>
                    <a:pt x="174" y="9"/>
                    <a:pt x="119" y="2"/>
                  </a:cubicBezTo>
                  <a:cubicBezTo>
                    <a:pt x="114" y="1"/>
                    <a:pt x="110"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4"/>
            <p:cNvSpPr/>
            <p:nvPr/>
          </p:nvSpPr>
          <p:spPr>
            <a:xfrm>
              <a:off x="4773375" y="4581125"/>
              <a:ext cx="5325" cy="4600"/>
            </a:xfrm>
            <a:custGeom>
              <a:avLst/>
              <a:gdLst/>
              <a:ahLst/>
              <a:cxnLst/>
              <a:rect l="l" t="t" r="r" b="b"/>
              <a:pathLst>
                <a:path w="213" h="184" extrusionOk="0">
                  <a:moveTo>
                    <a:pt x="106" y="0"/>
                  </a:moveTo>
                  <a:cubicBezTo>
                    <a:pt x="56" y="0"/>
                    <a:pt x="13" y="33"/>
                    <a:pt x="8" y="79"/>
                  </a:cubicBezTo>
                  <a:cubicBezTo>
                    <a:pt x="0" y="128"/>
                    <a:pt x="40" y="176"/>
                    <a:pt x="95" y="182"/>
                  </a:cubicBezTo>
                  <a:cubicBezTo>
                    <a:pt x="99" y="183"/>
                    <a:pt x="104" y="183"/>
                    <a:pt x="109" y="183"/>
                  </a:cubicBezTo>
                  <a:cubicBezTo>
                    <a:pt x="158" y="183"/>
                    <a:pt x="200" y="150"/>
                    <a:pt x="206" y="105"/>
                  </a:cubicBezTo>
                  <a:cubicBezTo>
                    <a:pt x="213" y="55"/>
                    <a:pt x="173" y="8"/>
                    <a:pt x="118" y="1"/>
                  </a:cubicBezTo>
                  <a:cubicBezTo>
                    <a:pt x="114" y="1"/>
                    <a:pt x="110" y="0"/>
                    <a:pt x="106"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4"/>
            <p:cNvSpPr/>
            <p:nvPr/>
          </p:nvSpPr>
          <p:spPr>
            <a:xfrm>
              <a:off x="4477325" y="4459050"/>
              <a:ext cx="5325" cy="4600"/>
            </a:xfrm>
            <a:custGeom>
              <a:avLst/>
              <a:gdLst/>
              <a:ahLst/>
              <a:cxnLst/>
              <a:rect l="l" t="t" r="r" b="b"/>
              <a:pathLst>
                <a:path w="213" h="184" extrusionOk="0">
                  <a:moveTo>
                    <a:pt x="104" y="0"/>
                  </a:moveTo>
                  <a:cubicBezTo>
                    <a:pt x="55" y="0"/>
                    <a:pt x="13" y="34"/>
                    <a:pt x="7" y="79"/>
                  </a:cubicBezTo>
                  <a:cubicBezTo>
                    <a:pt x="0" y="129"/>
                    <a:pt x="40" y="175"/>
                    <a:pt x="95" y="182"/>
                  </a:cubicBezTo>
                  <a:cubicBezTo>
                    <a:pt x="99" y="183"/>
                    <a:pt x="104" y="183"/>
                    <a:pt x="109" y="183"/>
                  </a:cubicBezTo>
                  <a:cubicBezTo>
                    <a:pt x="158" y="183"/>
                    <a:pt x="200" y="150"/>
                    <a:pt x="205" y="105"/>
                  </a:cubicBezTo>
                  <a:cubicBezTo>
                    <a:pt x="213" y="55"/>
                    <a:pt x="173" y="7"/>
                    <a:pt x="118" y="1"/>
                  </a:cubicBezTo>
                  <a:cubicBezTo>
                    <a:pt x="114"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4"/>
            <p:cNvSpPr/>
            <p:nvPr/>
          </p:nvSpPr>
          <p:spPr>
            <a:xfrm>
              <a:off x="4490275" y="4460750"/>
              <a:ext cx="5325" cy="4600"/>
            </a:xfrm>
            <a:custGeom>
              <a:avLst/>
              <a:gdLst/>
              <a:ahLst/>
              <a:cxnLst/>
              <a:rect l="l" t="t" r="r" b="b"/>
              <a:pathLst>
                <a:path w="213" h="184" extrusionOk="0">
                  <a:moveTo>
                    <a:pt x="105" y="1"/>
                  </a:moveTo>
                  <a:cubicBezTo>
                    <a:pt x="56" y="1"/>
                    <a:pt x="13" y="33"/>
                    <a:pt x="6" y="79"/>
                  </a:cubicBezTo>
                  <a:cubicBezTo>
                    <a:pt x="0" y="130"/>
                    <a:pt x="39" y="177"/>
                    <a:pt x="94" y="183"/>
                  </a:cubicBezTo>
                  <a:cubicBezTo>
                    <a:pt x="99" y="183"/>
                    <a:pt x="104" y="184"/>
                    <a:pt x="109" y="184"/>
                  </a:cubicBezTo>
                  <a:cubicBezTo>
                    <a:pt x="158" y="184"/>
                    <a:pt x="199" y="151"/>
                    <a:pt x="205" y="105"/>
                  </a:cubicBezTo>
                  <a:cubicBezTo>
                    <a:pt x="212" y="55"/>
                    <a:pt x="173" y="9"/>
                    <a:pt x="118" y="2"/>
                  </a:cubicBezTo>
                  <a:cubicBezTo>
                    <a:pt x="114" y="1"/>
                    <a:pt x="109"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4"/>
            <p:cNvSpPr/>
            <p:nvPr/>
          </p:nvSpPr>
          <p:spPr>
            <a:xfrm>
              <a:off x="4503200" y="4462475"/>
              <a:ext cx="5325" cy="4600"/>
            </a:xfrm>
            <a:custGeom>
              <a:avLst/>
              <a:gdLst/>
              <a:ahLst/>
              <a:cxnLst/>
              <a:rect l="l" t="t" r="r" b="b"/>
              <a:pathLst>
                <a:path w="213" h="184" extrusionOk="0">
                  <a:moveTo>
                    <a:pt x="104" y="1"/>
                  </a:moveTo>
                  <a:cubicBezTo>
                    <a:pt x="55" y="1"/>
                    <a:pt x="13" y="33"/>
                    <a:pt x="7" y="80"/>
                  </a:cubicBezTo>
                  <a:cubicBezTo>
                    <a:pt x="1" y="129"/>
                    <a:pt x="39" y="176"/>
                    <a:pt x="95" y="183"/>
                  </a:cubicBezTo>
                  <a:cubicBezTo>
                    <a:pt x="99" y="184"/>
                    <a:pt x="103" y="184"/>
                    <a:pt x="108" y="184"/>
                  </a:cubicBezTo>
                  <a:cubicBezTo>
                    <a:pt x="157" y="184"/>
                    <a:pt x="200" y="151"/>
                    <a:pt x="206" y="105"/>
                  </a:cubicBezTo>
                  <a:cubicBezTo>
                    <a:pt x="213" y="55"/>
                    <a:pt x="173" y="8"/>
                    <a:pt x="119" y="2"/>
                  </a:cubicBezTo>
                  <a:cubicBezTo>
                    <a:pt x="114" y="1"/>
                    <a:pt x="109"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4"/>
            <p:cNvSpPr/>
            <p:nvPr/>
          </p:nvSpPr>
          <p:spPr>
            <a:xfrm>
              <a:off x="4516150" y="4464200"/>
              <a:ext cx="5325" cy="4600"/>
            </a:xfrm>
            <a:custGeom>
              <a:avLst/>
              <a:gdLst/>
              <a:ahLst/>
              <a:cxnLst/>
              <a:rect l="l" t="t" r="r" b="b"/>
              <a:pathLst>
                <a:path w="213" h="184" extrusionOk="0">
                  <a:moveTo>
                    <a:pt x="104" y="0"/>
                  </a:moveTo>
                  <a:cubicBezTo>
                    <a:pt x="55" y="0"/>
                    <a:pt x="12" y="34"/>
                    <a:pt x="6" y="79"/>
                  </a:cubicBezTo>
                  <a:cubicBezTo>
                    <a:pt x="0" y="129"/>
                    <a:pt x="39" y="176"/>
                    <a:pt x="94" y="182"/>
                  </a:cubicBezTo>
                  <a:cubicBezTo>
                    <a:pt x="99" y="183"/>
                    <a:pt x="104" y="183"/>
                    <a:pt x="109" y="183"/>
                  </a:cubicBezTo>
                  <a:cubicBezTo>
                    <a:pt x="158" y="183"/>
                    <a:pt x="199" y="150"/>
                    <a:pt x="205" y="105"/>
                  </a:cubicBezTo>
                  <a:cubicBezTo>
                    <a:pt x="212" y="55"/>
                    <a:pt x="173" y="9"/>
                    <a:pt x="118" y="1"/>
                  </a:cubicBezTo>
                  <a:cubicBezTo>
                    <a:pt x="113"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4"/>
            <p:cNvSpPr/>
            <p:nvPr/>
          </p:nvSpPr>
          <p:spPr>
            <a:xfrm>
              <a:off x="4529075" y="4465900"/>
              <a:ext cx="5325" cy="4600"/>
            </a:xfrm>
            <a:custGeom>
              <a:avLst/>
              <a:gdLst/>
              <a:ahLst/>
              <a:cxnLst/>
              <a:rect l="l" t="t" r="r" b="b"/>
              <a:pathLst>
                <a:path w="213" h="184" extrusionOk="0">
                  <a:moveTo>
                    <a:pt x="106" y="1"/>
                  </a:moveTo>
                  <a:cubicBezTo>
                    <a:pt x="56" y="1"/>
                    <a:pt x="13" y="33"/>
                    <a:pt x="7" y="79"/>
                  </a:cubicBezTo>
                  <a:cubicBezTo>
                    <a:pt x="1" y="130"/>
                    <a:pt x="40" y="177"/>
                    <a:pt x="95" y="183"/>
                  </a:cubicBezTo>
                  <a:cubicBezTo>
                    <a:pt x="100" y="183"/>
                    <a:pt x="105" y="184"/>
                    <a:pt x="110" y="184"/>
                  </a:cubicBezTo>
                  <a:cubicBezTo>
                    <a:pt x="158" y="184"/>
                    <a:pt x="200" y="151"/>
                    <a:pt x="206" y="105"/>
                  </a:cubicBezTo>
                  <a:cubicBezTo>
                    <a:pt x="213" y="55"/>
                    <a:pt x="174" y="9"/>
                    <a:pt x="119" y="2"/>
                  </a:cubicBezTo>
                  <a:cubicBezTo>
                    <a:pt x="114" y="1"/>
                    <a:pt x="110"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4"/>
            <p:cNvSpPr/>
            <p:nvPr/>
          </p:nvSpPr>
          <p:spPr>
            <a:xfrm>
              <a:off x="4542025" y="4467625"/>
              <a:ext cx="5325" cy="4600"/>
            </a:xfrm>
            <a:custGeom>
              <a:avLst/>
              <a:gdLst/>
              <a:ahLst/>
              <a:cxnLst/>
              <a:rect l="l" t="t" r="r" b="b"/>
              <a:pathLst>
                <a:path w="213" h="184" extrusionOk="0">
                  <a:moveTo>
                    <a:pt x="104" y="1"/>
                  </a:moveTo>
                  <a:cubicBezTo>
                    <a:pt x="55" y="1"/>
                    <a:pt x="12" y="33"/>
                    <a:pt x="6" y="80"/>
                  </a:cubicBezTo>
                  <a:cubicBezTo>
                    <a:pt x="0" y="129"/>
                    <a:pt x="39" y="176"/>
                    <a:pt x="93" y="183"/>
                  </a:cubicBezTo>
                  <a:cubicBezTo>
                    <a:pt x="98" y="184"/>
                    <a:pt x="102" y="184"/>
                    <a:pt x="106" y="184"/>
                  </a:cubicBezTo>
                  <a:cubicBezTo>
                    <a:pt x="156" y="184"/>
                    <a:pt x="200" y="151"/>
                    <a:pt x="205" y="105"/>
                  </a:cubicBezTo>
                  <a:cubicBezTo>
                    <a:pt x="212" y="56"/>
                    <a:pt x="173" y="8"/>
                    <a:pt x="118" y="2"/>
                  </a:cubicBezTo>
                  <a:cubicBezTo>
                    <a:pt x="113" y="1"/>
                    <a:pt x="108"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4"/>
            <p:cNvSpPr/>
            <p:nvPr/>
          </p:nvSpPr>
          <p:spPr>
            <a:xfrm>
              <a:off x="4554950" y="4469350"/>
              <a:ext cx="5325" cy="4600"/>
            </a:xfrm>
            <a:custGeom>
              <a:avLst/>
              <a:gdLst/>
              <a:ahLst/>
              <a:cxnLst/>
              <a:rect l="l" t="t" r="r" b="b"/>
              <a:pathLst>
                <a:path w="213" h="184" extrusionOk="0">
                  <a:moveTo>
                    <a:pt x="106" y="1"/>
                  </a:moveTo>
                  <a:cubicBezTo>
                    <a:pt x="55" y="1"/>
                    <a:pt x="13" y="33"/>
                    <a:pt x="7" y="79"/>
                  </a:cubicBezTo>
                  <a:cubicBezTo>
                    <a:pt x="1" y="129"/>
                    <a:pt x="39" y="175"/>
                    <a:pt x="94" y="182"/>
                  </a:cubicBezTo>
                  <a:cubicBezTo>
                    <a:pt x="99" y="183"/>
                    <a:pt x="104" y="183"/>
                    <a:pt x="108" y="183"/>
                  </a:cubicBezTo>
                  <a:cubicBezTo>
                    <a:pt x="157" y="183"/>
                    <a:pt x="200" y="150"/>
                    <a:pt x="206" y="105"/>
                  </a:cubicBezTo>
                  <a:cubicBezTo>
                    <a:pt x="212" y="55"/>
                    <a:pt x="174" y="9"/>
                    <a:pt x="119" y="1"/>
                  </a:cubicBezTo>
                  <a:cubicBezTo>
                    <a:pt x="114" y="1"/>
                    <a:pt x="110"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4"/>
            <p:cNvSpPr/>
            <p:nvPr/>
          </p:nvSpPr>
          <p:spPr>
            <a:xfrm>
              <a:off x="4567875" y="4471050"/>
              <a:ext cx="5325" cy="4600"/>
            </a:xfrm>
            <a:custGeom>
              <a:avLst/>
              <a:gdLst/>
              <a:ahLst/>
              <a:cxnLst/>
              <a:rect l="l" t="t" r="r" b="b"/>
              <a:pathLst>
                <a:path w="213" h="184" extrusionOk="0">
                  <a:moveTo>
                    <a:pt x="106" y="1"/>
                  </a:moveTo>
                  <a:cubicBezTo>
                    <a:pt x="56" y="1"/>
                    <a:pt x="13" y="33"/>
                    <a:pt x="8" y="79"/>
                  </a:cubicBezTo>
                  <a:cubicBezTo>
                    <a:pt x="0" y="130"/>
                    <a:pt x="40" y="177"/>
                    <a:pt x="95" y="183"/>
                  </a:cubicBezTo>
                  <a:cubicBezTo>
                    <a:pt x="100" y="183"/>
                    <a:pt x="104" y="184"/>
                    <a:pt x="109" y="184"/>
                  </a:cubicBezTo>
                  <a:cubicBezTo>
                    <a:pt x="158" y="184"/>
                    <a:pt x="201" y="151"/>
                    <a:pt x="206" y="105"/>
                  </a:cubicBezTo>
                  <a:cubicBezTo>
                    <a:pt x="213" y="55"/>
                    <a:pt x="173" y="9"/>
                    <a:pt x="118" y="2"/>
                  </a:cubicBezTo>
                  <a:cubicBezTo>
                    <a:pt x="114" y="1"/>
                    <a:pt x="110"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4"/>
            <p:cNvSpPr/>
            <p:nvPr/>
          </p:nvSpPr>
          <p:spPr>
            <a:xfrm>
              <a:off x="4478650" y="4448975"/>
              <a:ext cx="5325" cy="4600"/>
            </a:xfrm>
            <a:custGeom>
              <a:avLst/>
              <a:gdLst/>
              <a:ahLst/>
              <a:cxnLst/>
              <a:rect l="l" t="t" r="r" b="b"/>
              <a:pathLst>
                <a:path w="213" h="184" extrusionOk="0">
                  <a:moveTo>
                    <a:pt x="105" y="1"/>
                  </a:moveTo>
                  <a:cubicBezTo>
                    <a:pt x="56" y="1"/>
                    <a:pt x="13" y="33"/>
                    <a:pt x="7" y="79"/>
                  </a:cubicBezTo>
                  <a:cubicBezTo>
                    <a:pt x="0" y="129"/>
                    <a:pt x="40" y="177"/>
                    <a:pt x="94" y="183"/>
                  </a:cubicBezTo>
                  <a:cubicBezTo>
                    <a:pt x="99" y="183"/>
                    <a:pt x="104" y="184"/>
                    <a:pt x="109" y="184"/>
                  </a:cubicBezTo>
                  <a:cubicBezTo>
                    <a:pt x="158" y="184"/>
                    <a:pt x="200" y="150"/>
                    <a:pt x="206" y="105"/>
                  </a:cubicBezTo>
                  <a:cubicBezTo>
                    <a:pt x="212" y="55"/>
                    <a:pt x="173" y="9"/>
                    <a:pt x="118" y="2"/>
                  </a:cubicBezTo>
                  <a:cubicBezTo>
                    <a:pt x="114" y="1"/>
                    <a:pt x="110" y="1"/>
                    <a:pt x="105"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4"/>
            <p:cNvSpPr/>
            <p:nvPr/>
          </p:nvSpPr>
          <p:spPr>
            <a:xfrm>
              <a:off x="4491575" y="4450725"/>
              <a:ext cx="5350" cy="4575"/>
            </a:xfrm>
            <a:custGeom>
              <a:avLst/>
              <a:gdLst/>
              <a:ahLst/>
              <a:cxnLst/>
              <a:rect l="l" t="t" r="r" b="b"/>
              <a:pathLst>
                <a:path w="214" h="183" extrusionOk="0">
                  <a:moveTo>
                    <a:pt x="104" y="0"/>
                  </a:moveTo>
                  <a:cubicBezTo>
                    <a:pt x="56" y="0"/>
                    <a:pt x="14" y="33"/>
                    <a:pt x="8" y="79"/>
                  </a:cubicBezTo>
                  <a:cubicBezTo>
                    <a:pt x="1" y="128"/>
                    <a:pt x="40" y="175"/>
                    <a:pt x="95" y="182"/>
                  </a:cubicBezTo>
                  <a:cubicBezTo>
                    <a:pt x="99" y="183"/>
                    <a:pt x="104" y="183"/>
                    <a:pt x="108" y="183"/>
                  </a:cubicBezTo>
                  <a:cubicBezTo>
                    <a:pt x="157" y="183"/>
                    <a:pt x="200" y="150"/>
                    <a:pt x="207" y="104"/>
                  </a:cubicBezTo>
                  <a:cubicBezTo>
                    <a:pt x="213" y="55"/>
                    <a:pt x="174" y="7"/>
                    <a:pt x="119" y="1"/>
                  </a:cubicBezTo>
                  <a:cubicBezTo>
                    <a:pt x="114" y="0"/>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4"/>
            <p:cNvSpPr/>
            <p:nvPr/>
          </p:nvSpPr>
          <p:spPr>
            <a:xfrm>
              <a:off x="4504525" y="4452425"/>
              <a:ext cx="5325" cy="4600"/>
            </a:xfrm>
            <a:custGeom>
              <a:avLst/>
              <a:gdLst/>
              <a:ahLst/>
              <a:cxnLst/>
              <a:rect l="l" t="t" r="r" b="b"/>
              <a:pathLst>
                <a:path w="213" h="184" extrusionOk="0">
                  <a:moveTo>
                    <a:pt x="104" y="0"/>
                  </a:moveTo>
                  <a:cubicBezTo>
                    <a:pt x="55" y="0"/>
                    <a:pt x="13" y="34"/>
                    <a:pt x="8" y="79"/>
                  </a:cubicBezTo>
                  <a:cubicBezTo>
                    <a:pt x="0" y="129"/>
                    <a:pt x="40" y="175"/>
                    <a:pt x="95" y="182"/>
                  </a:cubicBezTo>
                  <a:cubicBezTo>
                    <a:pt x="99" y="183"/>
                    <a:pt x="104" y="183"/>
                    <a:pt x="109" y="183"/>
                  </a:cubicBezTo>
                  <a:cubicBezTo>
                    <a:pt x="158" y="183"/>
                    <a:pt x="200" y="150"/>
                    <a:pt x="206" y="105"/>
                  </a:cubicBezTo>
                  <a:cubicBezTo>
                    <a:pt x="213" y="55"/>
                    <a:pt x="173" y="7"/>
                    <a:pt x="118" y="1"/>
                  </a:cubicBezTo>
                  <a:cubicBezTo>
                    <a:pt x="114" y="1"/>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4"/>
            <p:cNvSpPr/>
            <p:nvPr/>
          </p:nvSpPr>
          <p:spPr>
            <a:xfrm>
              <a:off x="4517450" y="4454125"/>
              <a:ext cx="5350" cy="4600"/>
            </a:xfrm>
            <a:custGeom>
              <a:avLst/>
              <a:gdLst/>
              <a:ahLst/>
              <a:cxnLst/>
              <a:rect l="l" t="t" r="r" b="b"/>
              <a:pathLst>
                <a:path w="214" h="184" extrusionOk="0">
                  <a:moveTo>
                    <a:pt x="106" y="1"/>
                  </a:moveTo>
                  <a:cubicBezTo>
                    <a:pt x="57" y="1"/>
                    <a:pt x="14" y="33"/>
                    <a:pt x="8" y="79"/>
                  </a:cubicBezTo>
                  <a:cubicBezTo>
                    <a:pt x="1" y="130"/>
                    <a:pt x="40" y="177"/>
                    <a:pt x="95" y="183"/>
                  </a:cubicBezTo>
                  <a:cubicBezTo>
                    <a:pt x="100" y="183"/>
                    <a:pt x="105" y="184"/>
                    <a:pt x="110" y="184"/>
                  </a:cubicBezTo>
                  <a:cubicBezTo>
                    <a:pt x="159" y="184"/>
                    <a:pt x="200" y="151"/>
                    <a:pt x="207" y="105"/>
                  </a:cubicBezTo>
                  <a:cubicBezTo>
                    <a:pt x="213" y="55"/>
                    <a:pt x="174" y="9"/>
                    <a:pt x="119" y="2"/>
                  </a:cubicBezTo>
                  <a:cubicBezTo>
                    <a:pt x="115" y="1"/>
                    <a:pt x="110"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4"/>
            <p:cNvSpPr/>
            <p:nvPr/>
          </p:nvSpPr>
          <p:spPr>
            <a:xfrm>
              <a:off x="4530400" y="4455850"/>
              <a:ext cx="5325" cy="4600"/>
            </a:xfrm>
            <a:custGeom>
              <a:avLst/>
              <a:gdLst/>
              <a:ahLst/>
              <a:cxnLst/>
              <a:rect l="l" t="t" r="r" b="b"/>
              <a:pathLst>
                <a:path w="213" h="184" extrusionOk="0">
                  <a:moveTo>
                    <a:pt x="104" y="1"/>
                  </a:moveTo>
                  <a:cubicBezTo>
                    <a:pt x="55" y="1"/>
                    <a:pt x="13" y="33"/>
                    <a:pt x="8" y="80"/>
                  </a:cubicBezTo>
                  <a:cubicBezTo>
                    <a:pt x="1" y="129"/>
                    <a:pt x="40" y="176"/>
                    <a:pt x="95" y="183"/>
                  </a:cubicBezTo>
                  <a:cubicBezTo>
                    <a:pt x="99" y="184"/>
                    <a:pt x="103" y="184"/>
                    <a:pt x="108" y="184"/>
                  </a:cubicBezTo>
                  <a:cubicBezTo>
                    <a:pt x="157" y="184"/>
                    <a:pt x="200" y="151"/>
                    <a:pt x="207" y="105"/>
                  </a:cubicBezTo>
                  <a:cubicBezTo>
                    <a:pt x="213" y="55"/>
                    <a:pt x="173" y="8"/>
                    <a:pt x="119" y="2"/>
                  </a:cubicBezTo>
                  <a:cubicBezTo>
                    <a:pt x="114" y="1"/>
                    <a:pt x="109" y="1"/>
                    <a:pt x="104"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4"/>
            <p:cNvSpPr/>
            <p:nvPr/>
          </p:nvSpPr>
          <p:spPr>
            <a:xfrm>
              <a:off x="4543350" y="4457575"/>
              <a:ext cx="5325" cy="4600"/>
            </a:xfrm>
            <a:custGeom>
              <a:avLst/>
              <a:gdLst/>
              <a:ahLst/>
              <a:cxnLst/>
              <a:rect l="l" t="t" r="r" b="b"/>
              <a:pathLst>
                <a:path w="213" h="184" extrusionOk="0">
                  <a:moveTo>
                    <a:pt x="104" y="0"/>
                  </a:moveTo>
                  <a:cubicBezTo>
                    <a:pt x="55" y="0"/>
                    <a:pt x="13" y="34"/>
                    <a:pt x="7" y="79"/>
                  </a:cubicBezTo>
                  <a:cubicBezTo>
                    <a:pt x="0" y="129"/>
                    <a:pt x="39" y="176"/>
                    <a:pt x="94" y="182"/>
                  </a:cubicBezTo>
                  <a:cubicBezTo>
                    <a:pt x="99" y="183"/>
                    <a:pt x="104" y="183"/>
                    <a:pt x="109" y="183"/>
                  </a:cubicBezTo>
                  <a:cubicBezTo>
                    <a:pt x="158" y="183"/>
                    <a:pt x="199" y="150"/>
                    <a:pt x="206" y="105"/>
                  </a:cubicBezTo>
                  <a:cubicBezTo>
                    <a:pt x="212" y="55"/>
                    <a:pt x="173" y="9"/>
                    <a:pt x="118" y="1"/>
                  </a:cubicBezTo>
                  <a:cubicBezTo>
                    <a:pt x="113" y="1"/>
                    <a:pt x="108"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4"/>
            <p:cNvSpPr/>
            <p:nvPr/>
          </p:nvSpPr>
          <p:spPr>
            <a:xfrm>
              <a:off x="4556275" y="4459275"/>
              <a:ext cx="5325" cy="4600"/>
            </a:xfrm>
            <a:custGeom>
              <a:avLst/>
              <a:gdLst/>
              <a:ahLst/>
              <a:cxnLst/>
              <a:rect l="l" t="t" r="r" b="b"/>
              <a:pathLst>
                <a:path w="213" h="184" extrusionOk="0">
                  <a:moveTo>
                    <a:pt x="106" y="1"/>
                  </a:moveTo>
                  <a:cubicBezTo>
                    <a:pt x="56" y="1"/>
                    <a:pt x="14" y="33"/>
                    <a:pt x="8" y="79"/>
                  </a:cubicBezTo>
                  <a:cubicBezTo>
                    <a:pt x="1" y="130"/>
                    <a:pt x="40" y="177"/>
                    <a:pt x="95" y="183"/>
                  </a:cubicBezTo>
                  <a:cubicBezTo>
                    <a:pt x="100" y="183"/>
                    <a:pt x="105" y="184"/>
                    <a:pt x="109" y="184"/>
                  </a:cubicBezTo>
                  <a:cubicBezTo>
                    <a:pt x="158" y="184"/>
                    <a:pt x="200" y="151"/>
                    <a:pt x="207" y="105"/>
                  </a:cubicBezTo>
                  <a:cubicBezTo>
                    <a:pt x="213" y="55"/>
                    <a:pt x="174" y="9"/>
                    <a:pt x="119" y="2"/>
                  </a:cubicBezTo>
                  <a:cubicBezTo>
                    <a:pt x="114" y="1"/>
                    <a:pt x="110" y="1"/>
                    <a:pt x="106" y="1"/>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4"/>
            <p:cNvSpPr/>
            <p:nvPr/>
          </p:nvSpPr>
          <p:spPr>
            <a:xfrm>
              <a:off x="4569225" y="4461025"/>
              <a:ext cx="5325" cy="4575"/>
            </a:xfrm>
            <a:custGeom>
              <a:avLst/>
              <a:gdLst/>
              <a:ahLst/>
              <a:cxnLst/>
              <a:rect l="l" t="t" r="r" b="b"/>
              <a:pathLst>
                <a:path w="213" h="183" extrusionOk="0">
                  <a:moveTo>
                    <a:pt x="104" y="0"/>
                  </a:moveTo>
                  <a:cubicBezTo>
                    <a:pt x="55" y="0"/>
                    <a:pt x="13" y="33"/>
                    <a:pt x="7" y="79"/>
                  </a:cubicBezTo>
                  <a:cubicBezTo>
                    <a:pt x="0" y="128"/>
                    <a:pt x="40" y="175"/>
                    <a:pt x="94" y="182"/>
                  </a:cubicBezTo>
                  <a:cubicBezTo>
                    <a:pt x="99" y="183"/>
                    <a:pt x="103" y="183"/>
                    <a:pt x="107" y="183"/>
                  </a:cubicBezTo>
                  <a:cubicBezTo>
                    <a:pt x="157" y="183"/>
                    <a:pt x="200" y="150"/>
                    <a:pt x="206" y="104"/>
                  </a:cubicBezTo>
                  <a:cubicBezTo>
                    <a:pt x="212" y="55"/>
                    <a:pt x="173" y="7"/>
                    <a:pt x="118" y="1"/>
                  </a:cubicBezTo>
                  <a:cubicBezTo>
                    <a:pt x="113" y="0"/>
                    <a:pt x="109" y="0"/>
                    <a:pt x="104" y="0"/>
                  </a:cubicBezTo>
                  <a:close/>
                </a:path>
              </a:pathLst>
            </a:custGeom>
            <a:solidFill>
              <a:srgbClr val="FFA40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4"/>
            <p:cNvSpPr/>
            <p:nvPr/>
          </p:nvSpPr>
          <p:spPr>
            <a:xfrm>
              <a:off x="4447575" y="4428725"/>
              <a:ext cx="361850" cy="177200"/>
            </a:xfrm>
            <a:custGeom>
              <a:avLst/>
              <a:gdLst/>
              <a:ahLst/>
              <a:cxnLst/>
              <a:rect l="l" t="t" r="r" b="b"/>
              <a:pathLst>
                <a:path w="14474" h="7088" extrusionOk="0">
                  <a:moveTo>
                    <a:pt x="1032" y="1"/>
                  </a:moveTo>
                  <a:cubicBezTo>
                    <a:pt x="833" y="1"/>
                    <a:pt x="660" y="147"/>
                    <a:pt x="634" y="350"/>
                  </a:cubicBezTo>
                  <a:lnTo>
                    <a:pt x="29" y="4905"/>
                  </a:lnTo>
                  <a:cubicBezTo>
                    <a:pt x="0" y="5124"/>
                    <a:pt x="154" y="5327"/>
                    <a:pt x="375" y="5356"/>
                  </a:cubicBezTo>
                  <a:lnTo>
                    <a:pt x="13404" y="7085"/>
                  </a:lnTo>
                  <a:cubicBezTo>
                    <a:pt x="13422" y="7087"/>
                    <a:pt x="13439" y="7088"/>
                    <a:pt x="13457" y="7088"/>
                  </a:cubicBezTo>
                  <a:cubicBezTo>
                    <a:pt x="13655" y="7088"/>
                    <a:pt x="13828" y="6941"/>
                    <a:pt x="13855" y="6739"/>
                  </a:cubicBezTo>
                  <a:lnTo>
                    <a:pt x="14460" y="2184"/>
                  </a:lnTo>
                  <a:cubicBezTo>
                    <a:pt x="14473" y="2079"/>
                    <a:pt x="14445" y="1972"/>
                    <a:pt x="14380" y="1887"/>
                  </a:cubicBezTo>
                  <a:cubicBezTo>
                    <a:pt x="14315" y="1802"/>
                    <a:pt x="14220" y="1747"/>
                    <a:pt x="14114" y="1733"/>
                  </a:cubicBezTo>
                  <a:lnTo>
                    <a:pt x="1085" y="4"/>
                  </a:lnTo>
                  <a:cubicBezTo>
                    <a:pt x="1067" y="2"/>
                    <a:pt x="1049" y="1"/>
                    <a:pt x="1032" y="1"/>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4"/>
            <p:cNvSpPr/>
            <p:nvPr/>
          </p:nvSpPr>
          <p:spPr>
            <a:xfrm>
              <a:off x="4456400" y="4437350"/>
              <a:ext cx="128700" cy="132125"/>
            </a:xfrm>
            <a:custGeom>
              <a:avLst/>
              <a:gdLst/>
              <a:ahLst/>
              <a:cxnLst/>
              <a:rect l="l" t="t" r="r" b="b"/>
              <a:pathLst>
                <a:path w="5148" h="5285" extrusionOk="0">
                  <a:moveTo>
                    <a:pt x="846" y="1"/>
                  </a:moveTo>
                  <a:cubicBezTo>
                    <a:pt x="710" y="1"/>
                    <a:pt x="592" y="101"/>
                    <a:pt x="573" y="239"/>
                  </a:cubicBezTo>
                  <a:lnTo>
                    <a:pt x="20" y="4410"/>
                  </a:lnTo>
                  <a:cubicBezTo>
                    <a:pt x="0" y="4561"/>
                    <a:pt x="106" y="4698"/>
                    <a:pt x="256" y="4718"/>
                  </a:cubicBezTo>
                  <a:lnTo>
                    <a:pt x="4521" y="5284"/>
                  </a:lnTo>
                  <a:lnTo>
                    <a:pt x="5148" y="569"/>
                  </a:lnTo>
                  <a:lnTo>
                    <a:pt x="882" y="3"/>
                  </a:lnTo>
                  <a:cubicBezTo>
                    <a:pt x="870" y="1"/>
                    <a:pt x="858" y="1"/>
                    <a:pt x="846" y="1"/>
                  </a:cubicBez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4"/>
            <p:cNvSpPr/>
            <p:nvPr/>
          </p:nvSpPr>
          <p:spPr>
            <a:xfrm>
              <a:off x="4672275" y="4465200"/>
              <a:ext cx="128700" cy="132150"/>
            </a:xfrm>
            <a:custGeom>
              <a:avLst/>
              <a:gdLst/>
              <a:ahLst/>
              <a:cxnLst/>
              <a:rect l="l" t="t" r="r" b="b"/>
              <a:pathLst>
                <a:path w="5148" h="5286" extrusionOk="0">
                  <a:moveTo>
                    <a:pt x="626" y="1"/>
                  </a:moveTo>
                  <a:lnTo>
                    <a:pt x="0" y="4717"/>
                  </a:lnTo>
                  <a:lnTo>
                    <a:pt x="4266" y="5283"/>
                  </a:lnTo>
                  <a:cubicBezTo>
                    <a:pt x="4278" y="5284"/>
                    <a:pt x="4290" y="5285"/>
                    <a:pt x="4302" y="5285"/>
                  </a:cubicBezTo>
                  <a:cubicBezTo>
                    <a:pt x="4437" y="5285"/>
                    <a:pt x="4555" y="5185"/>
                    <a:pt x="4574" y="5047"/>
                  </a:cubicBezTo>
                  <a:lnTo>
                    <a:pt x="4851" y="2961"/>
                  </a:lnTo>
                  <a:lnTo>
                    <a:pt x="5128" y="875"/>
                  </a:lnTo>
                  <a:cubicBezTo>
                    <a:pt x="5148" y="725"/>
                    <a:pt x="5042" y="586"/>
                    <a:pt x="4891" y="567"/>
                  </a:cubicBezTo>
                  <a:lnTo>
                    <a:pt x="626" y="1"/>
                  </a:lnTo>
                  <a:close/>
                </a:path>
              </a:pathLst>
            </a:custGeom>
            <a:solidFill>
              <a:srgbClr val="EF9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4"/>
            <p:cNvSpPr/>
            <p:nvPr/>
          </p:nvSpPr>
          <p:spPr>
            <a:xfrm>
              <a:off x="4579100" y="4445050"/>
              <a:ext cx="99200" cy="144625"/>
            </a:xfrm>
            <a:custGeom>
              <a:avLst/>
              <a:gdLst/>
              <a:ahLst/>
              <a:cxnLst/>
              <a:rect l="l" t="t" r="r" b="b"/>
              <a:pathLst>
                <a:path w="3968" h="5785" extrusionOk="0">
                  <a:moveTo>
                    <a:pt x="711" y="0"/>
                  </a:moveTo>
                  <a:lnTo>
                    <a:pt x="1" y="5353"/>
                  </a:lnTo>
                  <a:lnTo>
                    <a:pt x="3257" y="5785"/>
                  </a:lnTo>
                  <a:lnTo>
                    <a:pt x="3967" y="433"/>
                  </a:lnTo>
                  <a:lnTo>
                    <a:pt x="7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4"/>
            <p:cNvSpPr/>
            <p:nvPr/>
          </p:nvSpPr>
          <p:spPr>
            <a:xfrm>
              <a:off x="4605425" y="4482150"/>
              <a:ext cx="45150" cy="70250"/>
            </a:xfrm>
            <a:custGeom>
              <a:avLst/>
              <a:gdLst/>
              <a:ahLst/>
              <a:cxnLst/>
              <a:rect l="l" t="t" r="r" b="b"/>
              <a:pathLst>
                <a:path w="1806" h="2810" extrusionOk="0">
                  <a:moveTo>
                    <a:pt x="910" y="0"/>
                  </a:moveTo>
                  <a:cubicBezTo>
                    <a:pt x="892" y="0"/>
                    <a:pt x="874" y="6"/>
                    <a:pt x="861" y="18"/>
                  </a:cubicBezTo>
                  <a:cubicBezTo>
                    <a:pt x="844" y="33"/>
                    <a:pt x="834" y="52"/>
                    <a:pt x="831" y="74"/>
                  </a:cubicBezTo>
                  <a:lnTo>
                    <a:pt x="801" y="301"/>
                  </a:lnTo>
                  <a:cubicBezTo>
                    <a:pt x="719" y="311"/>
                    <a:pt x="639" y="333"/>
                    <a:pt x="563" y="365"/>
                  </a:cubicBezTo>
                  <a:cubicBezTo>
                    <a:pt x="495" y="396"/>
                    <a:pt x="432" y="436"/>
                    <a:pt x="377" y="487"/>
                  </a:cubicBezTo>
                  <a:cubicBezTo>
                    <a:pt x="324" y="536"/>
                    <a:pt x="281" y="593"/>
                    <a:pt x="248" y="656"/>
                  </a:cubicBezTo>
                  <a:cubicBezTo>
                    <a:pt x="215" y="719"/>
                    <a:pt x="193" y="787"/>
                    <a:pt x="184" y="858"/>
                  </a:cubicBezTo>
                  <a:cubicBezTo>
                    <a:pt x="160" y="1034"/>
                    <a:pt x="186" y="1181"/>
                    <a:pt x="260" y="1298"/>
                  </a:cubicBezTo>
                  <a:cubicBezTo>
                    <a:pt x="335" y="1415"/>
                    <a:pt x="465" y="1509"/>
                    <a:pt x="650" y="1579"/>
                  </a:cubicBezTo>
                  <a:cubicBezTo>
                    <a:pt x="750" y="1617"/>
                    <a:pt x="836" y="1650"/>
                    <a:pt x="909" y="1675"/>
                  </a:cubicBezTo>
                  <a:cubicBezTo>
                    <a:pt x="970" y="1697"/>
                    <a:pt x="1029" y="1722"/>
                    <a:pt x="1088" y="1751"/>
                  </a:cubicBezTo>
                  <a:cubicBezTo>
                    <a:pt x="1126" y="1769"/>
                    <a:pt x="1160" y="1793"/>
                    <a:pt x="1190" y="1822"/>
                  </a:cubicBezTo>
                  <a:cubicBezTo>
                    <a:pt x="1210" y="1844"/>
                    <a:pt x="1220" y="1874"/>
                    <a:pt x="1216" y="1904"/>
                  </a:cubicBezTo>
                  <a:cubicBezTo>
                    <a:pt x="1206" y="1965"/>
                    <a:pt x="1168" y="2004"/>
                    <a:pt x="1099" y="2018"/>
                  </a:cubicBezTo>
                  <a:cubicBezTo>
                    <a:pt x="1062" y="2026"/>
                    <a:pt x="1021" y="2030"/>
                    <a:pt x="977" y="2030"/>
                  </a:cubicBezTo>
                  <a:cubicBezTo>
                    <a:pt x="937" y="2030"/>
                    <a:pt x="894" y="2027"/>
                    <a:pt x="847" y="2020"/>
                  </a:cubicBezTo>
                  <a:cubicBezTo>
                    <a:pt x="798" y="2015"/>
                    <a:pt x="752" y="2002"/>
                    <a:pt x="709" y="1980"/>
                  </a:cubicBezTo>
                  <a:cubicBezTo>
                    <a:pt x="676" y="1963"/>
                    <a:pt x="646" y="1943"/>
                    <a:pt x="620" y="1917"/>
                  </a:cubicBezTo>
                  <a:cubicBezTo>
                    <a:pt x="601" y="1898"/>
                    <a:pt x="583" y="1876"/>
                    <a:pt x="569" y="1852"/>
                  </a:cubicBezTo>
                  <a:cubicBezTo>
                    <a:pt x="556" y="1832"/>
                    <a:pt x="547" y="1817"/>
                    <a:pt x="540" y="1808"/>
                  </a:cubicBezTo>
                  <a:cubicBezTo>
                    <a:pt x="528" y="1793"/>
                    <a:pt x="515" y="1780"/>
                    <a:pt x="499" y="1770"/>
                  </a:cubicBezTo>
                  <a:cubicBezTo>
                    <a:pt x="482" y="1759"/>
                    <a:pt x="461" y="1753"/>
                    <a:pt x="439" y="1751"/>
                  </a:cubicBezTo>
                  <a:lnTo>
                    <a:pt x="74" y="1702"/>
                  </a:lnTo>
                  <a:cubicBezTo>
                    <a:pt x="72" y="1702"/>
                    <a:pt x="70" y="1702"/>
                    <a:pt x="68" y="1702"/>
                  </a:cubicBezTo>
                  <a:cubicBezTo>
                    <a:pt x="54" y="1702"/>
                    <a:pt x="41" y="1708"/>
                    <a:pt x="31" y="1717"/>
                  </a:cubicBezTo>
                  <a:cubicBezTo>
                    <a:pt x="17" y="1728"/>
                    <a:pt x="9" y="1745"/>
                    <a:pt x="7" y="1762"/>
                  </a:cubicBezTo>
                  <a:cubicBezTo>
                    <a:pt x="0" y="1828"/>
                    <a:pt x="7" y="1894"/>
                    <a:pt x="26" y="1956"/>
                  </a:cubicBezTo>
                  <a:cubicBezTo>
                    <a:pt x="47" y="2024"/>
                    <a:pt x="79" y="2088"/>
                    <a:pt x="121" y="2145"/>
                  </a:cubicBezTo>
                  <a:cubicBezTo>
                    <a:pt x="169" y="2209"/>
                    <a:pt x="225" y="2264"/>
                    <a:pt x="287" y="2312"/>
                  </a:cubicBezTo>
                  <a:cubicBezTo>
                    <a:pt x="356" y="2366"/>
                    <a:pt x="434" y="2409"/>
                    <a:pt x="516" y="2441"/>
                  </a:cubicBezTo>
                  <a:lnTo>
                    <a:pt x="486" y="2668"/>
                  </a:lnTo>
                  <a:cubicBezTo>
                    <a:pt x="483" y="2690"/>
                    <a:pt x="488" y="2712"/>
                    <a:pt x="500" y="2729"/>
                  </a:cubicBezTo>
                  <a:cubicBezTo>
                    <a:pt x="511" y="2747"/>
                    <a:pt x="529" y="2758"/>
                    <a:pt x="550" y="2761"/>
                  </a:cubicBezTo>
                  <a:lnTo>
                    <a:pt x="915" y="2809"/>
                  </a:lnTo>
                  <a:cubicBezTo>
                    <a:pt x="919" y="2809"/>
                    <a:pt x="922" y="2810"/>
                    <a:pt x="926" y="2810"/>
                  </a:cubicBezTo>
                  <a:cubicBezTo>
                    <a:pt x="943" y="2810"/>
                    <a:pt x="959" y="2804"/>
                    <a:pt x="971" y="2792"/>
                  </a:cubicBezTo>
                  <a:cubicBezTo>
                    <a:pt x="989" y="2778"/>
                    <a:pt x="999" y="2758"/>
                    <a:pt x="1001" y="2736"/>
                  </a:cubicBezTo>
                  <a:lnTo>
                    <a:pt x="1030" y="2519"/>
                  </a:lnTo>
                  <a:cubicBezTo>
                    <a:pt x="1119" y="2515"/>
                    <a:pt x="1207" y="2499"/>
                    <a:pt x="1292" y="2473"/>
                  </a:cubicBezTo>
                  <a:cubicBezTo>
                    <a:pt x="1370" y="2448"/>
                    <a:pt x="1442" y="2409"/>
                    <a:pt x="1506" y="2361"/>
                  </a:cubicBezTo>
                  <a:cubicBezTo>
                    <a:pt x="1567" y="2313"/>
                    <a:pt x="1618" y="2254"/>
                    <a:pt x="1657" y="2187"/>
                  </a:cubicBezTo>
                  <a:cubicBezTo>
                    <a:pt x="1697" y="2115"/>
                    <a:pt x="1723" y="2038"/>
                    <a:pt x="1733" y="1956"/>
                  </a:cubicBezTo>
                  <a:cubicBezTo>
                    <a:pt x="1746" y="1872"/>
                    <a:pt x="1745" y="1785"/>
                    <a:pt x="1728" y="1701"/>
                  </a:cubicBezTo>
                  <a:cubicBezTo>
                    <a:pt x="1713" y="1629"/>
                    <a:pt x="1682" y="1562"/>
                    <a:pt x="1638" y="1503"/>
                  </a:cubicBezTo>
                  <a:cubicBezTo>
                    <a:pt x="1590" y="1440"/>
                    <a:pt x="1531" y="1388"/>
                    <a:pt x="1464" y="1347"/>
                  </a:cubicBezTo>
                  <a:cubicBezTo>
                    <a:pt x="1383" y="1298"/>
                    <a:pt x="1297" y="1257"/>
                    <a:pt x="1207" y="1225"/>
                  </a:cubicBezTo>
                  <a:cubicBezTo>
                    <a:pt x="1108" y="1190"/>
                    <a:pt x="1025" y="1159"/>
                    <a:pt x="959" y="1133"/>
                  </a:cubicBezTo>
                  <a:cubicBezTo>
                    <a:pt x="903" y="1113"/>
                    <a:pt x="850" y="1089"/>
                    <a:pt x="799" y="1061"/>
                  </a:cubicBezTo>
                  <a:cubicBezTo>
                    <a:pt x="759" y="1038"/>
                    <a:pt x="732" y="1015"/>
                    <a:pt x="718" y="992"/>
                  </a:cubicBezTo>
                  <a:cubicBezTo>
                    <a:pt x="702" y="968"/>
                    <a:pt x="696" y="939"/>
                    <a:pt x="701" y="912"/>
                  </a:cubicBezTo>
                  <a:cubicBezTo>
                    <a:pt x="703" y="884"/>
                    <a:pt x="716" y="858"/>
                    <a:pt x="735" y="838"/>
                  </a:cubicBezTo>
                  <a:cubicBezTo>
                    <a:pt x="754" y="819"/>
                    <a:pt x="777" y="806"/>
                    <a:pt x="803" y="799"/>
                  </a:cubicBezTo>
                  <a:cubicBezTo>
                    <a:pt x="832" y="790"/>
                    <a:pt x="862" y="786"/>
                    <a:pt x="893" y="785"/>
                  </a:cubicBezTo>
                  <a:cubicBezTo>
                    <a:pt x="927" y="785"/>
                    <a:pt x="962" y="787"/>
                    <a:pt x="996" y="791"/>
                  </a:cubicBezTo>
                  <a:cubicBezTo>
                    <a:pt x="1038" y="797"/>
                    <a:pt x="1078" y="807"/>
                    <a:pt x="1116" y="825"/>
                  </a:cubicBezTo>
                  <a:cubicBezTo>
                    <a:pt x="1145" y="838"/>
                    <a:pt x="1171" y="856"/>
                    <a:pt x="1195" y="876"/>
                  </a:cubicBezTo>
                  <a:cubicBezTo>
                    <a:pt x="1212" y="891"/>
                    <a:pt x="1228" y="908"/>
                    <a:pt x="1240" y="928"/>
                  </a:cubicBezTo>
                  <a:cubicBezTo>
                    <a:pt x="1251" y="944"/>
                    <a:pt x="1258" y="955"/>
                    <a:pt x="1263" y="962"/>
                  </a:cubicBezTo>
                  <a:cubicBezTo>
                    <a:pt x="1276" y="978"/>
                    <a:pt x="1290" y="993"/>
                    <a:pt x="1307" y="1005"/>
                  </a:cubicBezTo>
                  <a:cubicBezTo>
                    <a:pt x="1325" y="1017"/>
                    <a:pt x="1346" y="1023"/>
                    <a:pt x="1368" y="1025"/>
                  </a:cubicBezTo>
                  <a:lnTo>
                    <a:pt x="1734" y="1074"/>
                  </a:lnTo>
                  <a:cubicBezTo>
                    <a:pt x="1736" y="1074"/>
                    <a:pt x="1739" y="1074"/>
                    <a:pt x="1741" y="1074"/>
                  </a:cubicBezTo>
                  <a:cubicBezTo>
                    <a:pt x="1754" y="1074"/>
                    <a:pt x="1767" y="1069"/>
                    <a:pt x="1777" y="1060"/>
                  </a:cubicBezTo>
                  <a:cubicBezTo>
                    <a:pt x="1790" y="1048"/>
                    <a:pt x="1799" y="1032"/>
                    <a:pt x="1801" y="1014"/>
                  </a:cubicBezTo>
                  <a:cubicBezTo>
                    <a:pt x="1806" y="956"/>
                    <a:pt x="1798" y="898"/>
                    <a:pt x="1779" y="843"/>
                  </a:cubicBezTo>
                  <a:cubicBezTo>
                    <a:pt x="1757" y="779"/>
                    <a:pt x="1726" y="718"/>
                    <a:pt x="1686" y="663"/>
                  </a:cubicBezTo>
                  <a:cubicBezTo>
                    <a:pt x="1642" y="602"/>
                    <a:pt x="1589" y="547"/>
                    <a:pt x="1530" y="500"/>
                  </a:cubicBezTo>
                  <a:cubicBezTo>
                    <a:pt x="1466" y="447"/>
                    <a:pt x="1394" y="404"/>
                    <a:pt x="1316" y="372"/>
                  </a:cubicBezTo>
                  <a:lnTo>
                    <a:pt x="1347" y="142"/>
                  </a:lnTo>
                  <a:cubicBezTo>
                    <a:pt x="1350" y="121"/>
                    <a:pt x="1345" y="99"/>
                    <a:pt x="1333" y="81"/>
                  </a:cubicBezTo>
                  <a:cubicBezTo>
                    <a:pt x="1321" y="64"/>
                    <a:pt x="1303" y="52"/>
                    <a:pt x="1283" y="49"/>
                  </a:cubicBezTo>
                  <a:lnTo>
                    <a:pt x="917" y="1"/>
                  </a:lnTo>
                  <a:cubicBezTo>
                    <a:pt x="915" y="0"/>
                    <a:pt x="912" y="0"/>
                    <a:pt x="910" y="0"/>
                  </a:cubicBezTo>
                  <a:close/>
                </a:path>
              </a:pathLst>
            </a:custGeom>
            <a:solidFill>
              <a:srgbClr val="EC5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34"/>
          <p:cNvGrpSpPr/>
          <p:nvPr/>
        </p:nvGrpSpPr>
        <p:grpSpPr>
          <a:xfrm rot="10800000" flipH="1">
            <a:off x="441250" y="4182221"/>
            <a:ext cx="1080420" cy="731966"/>
            <a:chOff x="7840175" y="1017725"/>
            <a:chExt cx="1080420" cy="731966"/>
          </a:xfrm>
        </p:grpSpPr>
        <p:sp>
          <p:nvSpPr>
            <p:cNvPr id="2122" name="Google Shape;2122;p34"/>
            <p:cNvSpPr/>
            <p:nvPr/>
          </p:nvSpPr>
          <p:spPr>
            <a:xfrm>
              <a:off x="7840175" y="1134250"/>
              <a:ext cx="545071" cy="539962"/>
            </a:xfrm>
            <a:custGeom>
              <a:avLst/>
              <a:gdLst/>
              <a:ahLst/>
              <a:cxnLst/>
              <a:rect l="l" t="t" r="r" b="b"/>
              <a:pathLst>
                <a:path w="10193" h="10097" extrusionOk="0">
                  <a:moveTo>
                    <a:pt x="5092" y="2117"/>
                  </a:moveTo>
                  <a:cubicBezTo>
                    <a:pt x="5189" y="2117"/>
                    <a:pt x="5287" y="2122"/>
                    <a:pt x="5386" y="2131"/>
                  </a:cubicBezTo>
                  <a:cubicBezTo>
                    <a:pt x="6998" y="2291"/>
                    <a:pt x="8175" y="3726"/>
                    <a:pt x="8014" y="5337"/>
                  </a:cubicBezTo>
                  <a:cubicBezTo>
                    <a:pt x="7865" y="6850"/>
                    <a:pt x="6590" y="7980"/>
                    <a:pt x="5102" y="7980"/>
                  </a:cubicBezTo>
                  <a:cubicBezTo>
                    <a:pt x="5005" y="7980"/>
                    <a:pt x="4907" y="7975"/>
                    <a:pt x="4808" y="7965"/>
                  </a:cubicBezTo>
                  <a:cubicBezTo>
                    <a:pt x="3197" y="7806"/>
                    <a:pt x="2020" y="6370"/>
                    <a:pt x="2180" y="4759"/>
                  </a:cubicBezTo>
                  <a:cubicBezTo>
                    <a:pt x="2330" y="3247"/>
                    <a:pt x="3604" y="2117"/>
                    <a:pt x="5092" y="2117"/>
                  </a:cubicBezTo>
                  <a:close/>
                  <a:moveTo>
                    <a:pt x="5090" y="0"/>
                  </a:moveTo>
                  <a:cubicBezTo>
                    <a:pt x="4303" y="0"/>
                    <a:pt x="3525" y="185"/>
                    <a:pt x="2821" y="543"/>
                  </a:cubicBezTo>
                  <a:lnTo>
                    <a:pt x="3307" y="1401"/>
                  </a:lnTo>
                  <a:cubicBezTo>
                    <a:pt x="2971" y="1566"/>
                    <a:pt x="2658" y="1777"/>
                    <a:pt x="2380" y="2028"/>
                  </a:cubicBezTo>
                  <a:lnTo>
                    <a:pt x="1753" y="1268"/>
                  </a:lnTo>
                  <a:cubicBezTo>
                    <a:pt x="1084" y="1856"/>
                    <a:pt x="585" y="2613"/>
                    <a:pt x="306" y="3458"/>
                  </a:cubicBezTo>
                  <a:lnTo>
                    <a:pt x="1256" y="3722"/>
                  </a:lnTo>
                  <a:cubicBezTo>
                    <a:pt x="1151" y="4022"/>
                    <a:pt x="1082" y="4332"/>
                    <a:pt x="1050" y="4648"/>
                  </a:cubicBezTo>
                  <a:cubicBezTo>
                    <a:pt x="1044" y="4708"/>
                    <a:pt x="1045" y="4766"/>
                    <a:pt x="1042" y="4826"/>
                  </a:cubicBezTo>
                  <a:lnTo>
                    <a:pt x="58" y="4731"/>
                  </a:lnTo>
                  <a:lnTo>
                    <a:pt x="58" y="4731"/>
                  </a:lnTo>
                  <a:cubicBezTo>
                    <a:pt x="0" y="5626"/>
                    <a:pt x="183" y="6520"/>
                    <a:pt x="590" y="7320"/>
                  </a:cubicBezTo>
                  <a:lnTo>
                    <a:pt x="1448" y="6835"/>
                  </a:lnTo>
                  <a:cubicBezTo>
                    <a:pt x="1615" y="7175"/>
                    <a:pt x="1828" y="7489"/>
                    <a:pt x="2082" y="7770"/>
                  </a:cubicBezTo>
                  <a:lnTo>
                    <a:pt x="1320" y="8397"/>
                  </a:lnTo>
                  <a:cubicBezTo>
                    <a:pt x="1917" y="9073"/>
                    <a:pt x="2685" y="9575"/>
                    <a:pt x="3543" y="9850"/>
                  </a:cubicBezTo>
                  <a:lnTo>
                    <a:pt x="3806" y="8902"/>
                  </a:lnTo>
                  <a:cubicBezTo>
                    <a:pt x="4095" y="8999"/>
                    <a:pt x="4393" y="9065"/>
                    <a:pt x="4697" y="9096"/>
                  </a:cubicBezTo>
                  <a:cubicBezTo>
                    <a:pt x="4766" y="9102"/>
                    <a:pt x="4835" y="9102"/>
                    <a:pt x="4905" y="9105"/>
                  </a:cubicBezTo>
                  <a:lnTo>
                    <a:pt x="4807" y="10087"/>
                  </a:lnTo>
                  <a:cubicBezTo>
                    <a:pt x="4906" y="10093"/>
                    <a:pt x="5005" y="10096"/>
                    <a:pt x="5104" y="10096"/>
                  </a:cubicBezTo>
                  <a:cubicBezTo>
                    <a:pt x="5896" y="10096"/>
                    <a:pt x="6678" y="9909"/>
                    <a:pt x="7385" y="9546"/>
                  </a:cubicBezTo>
                  <a:lnTo>
                    <a:pt x="6902" y="8688"/>
                  </a:lnTo>
                  <a:cubicBezTo>
                    <a:pt x="7240" y="8520"/>
                    <a:pt x="7553" y="8307"/>
                    <a:pt x="7831" y="8054"/>
                  </a:cubicBezTo>
                  <a:lnTo>
                    <a:pt x="8456" y="8816"/>
                  </a:lnTo>
                  <a:cubicBezTo>
                    <a:pt x="9124" y="8223"/>
                    <a:pt x="9622" y="7462"/>
                    <a:pt x="9896" y="6611"/>
                  </a:cubicBezTo>
                  <a:lnTo>
                    <a:pt x="8950" y="6346"/>
                  </a:lnTo>
                  <a:cubicBezTo>
                    <a:pt x="9048" y="6056"/>
                    <a:pt x="9114" y="5755"/>
                    <a:pt x="9145" y="5450"/>
                  </a:cubicBezTo>
                  <a:cubicBezTo>
                    <a:pt x="9152" y="5382"/>
                    <a:pt x="9152" y="5313"/>
                    <a:pt x="9155" y="5245"/>
                  </a:cubicBezTo>
                  <a:lnTo>
                    <a:pt x="10136" y="5354"/>
                  </a:lnTo>
                  <a:cubicBezTo>
                    <a:pt x="10192" y="4456"/>
                    <a:pt x="10005" y="3560"/>
                    <a:pt x="9596" y="2760"/>
                  </a:cubicBezTo>
                  <a:lnTo>
                    <a:pt x="8738" y="3242"/>
                  </a:lnTo>
                  <a:cubicBezTo>
                    <a:pt x="8571" y="2908"/>
                    <a:pt x="8360" y="2598"/>
                    <a:pt x="8109" y="2322"/>
                  </a:cubicBezTo>
                  <a:lnTo>
                    <a:pt x="8889" y="1717"/>
                  </a:lnTo>
                  <a:cubicBezTo>
                    <a:pt x="8291" y="1032"/>
                    <a:pt x="7516" y="523"/>
                    <a:pt x="6650" y="245"/>
                  </a:cubicBezTo>
                  <a:lnTo>
                    <a:pt x="6391" y="1196"/>
                  </a:lnTo>
                  <a:cubicBezTo>
                    <a:pt x="6101" y="1097"/>
                    <a:pt x="5802" y="1032"/>
                    <a:pt x="5499" y="1001"/>
                  </a:cubicBezTo>
                  <a:cubicBezTo>
                    <a:pt x="5426" y="994"/>
                    <a:pt x="5355" y="994"/>
                    <a:pt x="5282" y="991"/>
                  </a:cubicBezTo>
                  <a:lnTo>
                    <a:pt x="5378" y="8"/>
                  </a:lnTo>
                  <a:cubicBezTo>
                    <a:pt x="5282" y="3"/>
                    <a:pt x="5186" y="0"/>
                    <a:pt x="5090" y="0"/>
                  </a:cubicBezTo>
                  <a:close/>
                </a:path>
              </a:pathLst>
            </a:custGeom>
            <a:solidFill>
              <a:srgbClr val="6B4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4"/>
            <p:cNvSpPr/>
            <p:nvPr/>
          </p:nvSpPr>
          <p:spPr>
            <a:xfrm>
              <a:off x="8274612" y="1017725"/>
              <a:ext cx="315396" cy="313271"/>
            </a:xfrm>
            <a:custGeom>
              <a:avLst/>
              <a:gdLst/>
              <a:ahLst/>
              <a:cxnLst/>
              <a:rect l="l" t="t" r="r" b="b"/>
              <a:pathLst>
                <a:path w="5898" h="5858" extrusionOk="0">
                  <a:moveTo>
                    <a:pt x="2945" y="1335"/>
                  </a:moveTo>
                  <a:cubicBezTo>
                    <a:pt x="3488" y="1335"/>
                    <a:pt x="4014" y="1621"/>
                    <a:pt x="4302" y="2093"/>
                  </a:cubicBezTo>
                  <a:cubicBezTo>
                    <a:pt x="4648" y="2659"/>
                    <a:pt x="4598" y="3402"/>
                    <a:pt x="4179" y="3917"/>
                  </a:cubicBezTo>
                  <a:cubicBezTo>
                    <a:pt x="3873" y="4294"/>
                    <a:pt x="3411" y="4498"/>
                    <a:pt x="2944" y="4498"/>
                  </a:cubicBezTo>
                  <a:cubicBezTo>
                    <a:pt x="2692" y="4498"/>
                    <a:pt x="2439" y="4439"/>
                    <a:pt x="2208" y="4316"/>
                  </a:cubicBezTo>
                  <a:cubicBezTo>
                    <a:pt x="1627" y="4007"/>
                    <a:pt x="1291" y="3350"/>
                    <a:pt x="1383" y="2698"/>
                  </a:cubicBezTo>
                  <a:cubicBezTo>
                    <a:pt x="1475" y="2037"/>
                    <a:pt x="1989" y="1496"/>
                    <a:pt x="2642" y="1365"/>
                  </a:cubicBezTo>
                  <a:cubicBezTo>
                    <a:pt x="2742" y="1345"/>
                    <a:pt x="2844" y="1335"/>
                    <a:pt x="2945" y="1335"/>
                  </a:cubicBezTo>
                  <a:close/>
                  <a:moveTo>
                    <a:pt x="2957" y="0"/>
                  </a:moveTo>
                  <a:cubicBezTo>
                    <a:pt x="2879" y="0"/>
                    <a:pt x="2801" y="3"/>
                    <a:pt x="2723" y="9"/>
                  </a:cubicBezTo>
                  <a:lnTo>
                    <a:pt x="2796" y="737"/>
                  </a:lnTo>
                  <a:cubicBezTo>
                    <a:pt x="2500" y="758"/>
                    <a:pt x="2212" y="837"/>
                    <a:pt x="1949" y="972"/>
                  </a:cubicBezTo>
                  <a:lnTo>
                    <a:pt x="1632" y="310"/>
                  </a:lnTo>
                  <a:cubicBezTo>
                    <a:pt x="1285" y="478"/>
                    <a:pt x="976" y="717"/>
                    <a:pt x="728" y="1013"/>
                  </a:cubicBezTo>
                  <a:lnTo>
                    <a:pt x="1292" y="1485"/>
                  </a:lnTo>
                  <a:cubicBezTo>
                    <a:pt x="1101" y="1709"/>
                    <a:pt x="957" y="1969"/>
                    <a:pt x="869" y="2249"/>
                  </a:cubicBezTo>
                  <a:lnTo>
                    <a:pt x="172" y="2002"/>
                  </a:lnTo>
                  <a:cubicBezTo>
                    <a:pt x="50" y="2372"/>
                    <a:pt x="1" y="2761"/>
                    <a:pt x="28" y="3149"/>
                  </a:cubicBezTo>
                  <a:lnTo>
                    <a:pt x="764" y="3084"/>
                  </a:lnTo>
                  <a:cubicBezTo>
                    <a:pt x="780" y="3316"/>
                    <a:pt x="833" y="3543"/>
                    <a:pt x="921" y="3759"/>
                  </a:cubicBezTo>
                  <a:cubicBezTo>
                    <a:pt x="945" y="3817"/>
                    <a:pt x="977" y="3868"/>
                    <a:pt x="1006" y="3923"/>
                  </a:cubicBezTo>
                  <a:lnTo>
                    <a:pt x="330" y="4246"/>
                  </a:lnTo>
                  <a:cubicBezTo>
                    <a:pt x="508" y="4595"/>
                    <a:pt x="755" y="4906"/>
                    <a:pt x="1056" y="5158"/>
                  </a:cubicBezTo>
                  <a:lnTo>
                    <a:pt x="1531" y="4587"/>
                  </a:lnTo>
                  <a:cubicBezTo>
                    <a:pt x="1754" y="4774"/>
                    <a:pt x="2011" y="4915"/>
                    <a:pt x="2289" y="5004"/>
                  </a:cubicBezTo>
                  <a:lnTo>
                    <a:pt x="2040" y="5709"/>
                  </a:lnTo>
                  <a:cubicBezTo>
                    <a:pt x="2336" y="5808"/>
                    <a:pt x="2646" y="5858"/>
                    <a:pt x="2957" y="5858"/>
                  </a:cubicBezTo>
                  <a:cubicBezTo>
                    <a:pt x="3009" y="5858"/>
                    <a:pt x="3061" y="5857"/>
                    <a:pt x="3114" y="5854"/>
                  </a:cubicBezTo>
                  <a:cubicBezTo>
                    <a:pt x="3137" y="5852"/>
                    <a:pt x="3160" y="5849"/>
                    <a:pt x="3184" y="5846"/>
                  </a:cubicBezTo>
                  <a:lnTo>
                    <a:pt x="3118" y="5105"/>
                  </a:lnTo>
                  <a:cubicBezTo>
                    <a:pt x="3409" y="5082"/>
                    <a:pt x="3692" y="5000"/>
                    <a:pt x="3951" y="4864"/>
                  </a:cubicBezTo>
                  <a:lnTo>
                    <a:pt x="4274" y="5534"/>
                  </a:lnTo>
                  <a:cubicBezTo>
                    <a:pt x="4618" y="5357"/>
                    <a:pt x="4924" y="5116"/>
                    <a:pt x="5176" y="4822"/>
                  </a:cubicBezTo>
                  <a:lnTo>
                    <a:pt x="4601" y="4355"/>
                  </a:lnTo>
                  <a:cubicBezTo>
                    <a:pt x="4798" y="4132"/>
                    <a:pt x="4947" y="3872"/>
                    <a:pt x="5038" y="3590"/>
                  </a:cubicBezTo>
                  <a:lnTo>
                    <a:pt x="5731" y="3841"/>
                  </a:lnTo>
                  <a:cubicBezTo>
                    <a:pt x="5742" y="3811"/>
                    <a:pt x="5753" y="3781"/>
                    <a:pt x="5761" y="3751"/>
                  </a:cubicBezTo>
                  <a:cubicBezTo>
                    <a:pt x="5862" y="3407"/>
                    <a:pt x="5897" y="3046"/>
                    <a:pt x="5865" y="2689"/>
                  </a:cubicBezTo>
                  <a:lnTo>
                    <a:pt x="5865" y="2689"/>
                  </a:lnTo>
                  <a:lnTo>
                    <a:pt x="5137" y="2755"/>
                  </a:lnTo>
                  <a:cubicBezTo>
                    <a:pt x="5113" y="2464"/>
                    <a:pt x="5033" y="2180"/>
                    <a:pt x="4900" y="1920"/>
                  </a:cubicBezTo>
                  <a:lnTo>
                    <a:pt x="5562" y="1618"/>
                  </a:lnTo>
                  <a:cubicBezTo>
                    <a:pt x="5386" y="1264"/>
                    <a:pt x="5140" y="949"/>
                    <a:pt x="4840" y="692"/>
                  </a:cubicBezTo>
                  <a:lnTo>
                    <a:pt x="4377" y="1253"/>
                  </a:lnTo>
                  <a:cubicBezTo>
                    <a:pt x="4156" y="1056"/>
                    <a:pt x="3894" y="911"/>
                    <a:pt x="3610" y="828"/>
                  </a:cubicBezTo>
                  <a:lnTo>
                    <a:pt x="3852" y="139"/>
                  </a:lnTo>
                  <a:cubicBezTo>
                    <a:pt x="3562" y="47"/>
                    <a:pt x="3260" y="0"/>
                    <a:pt x="2957" y="0"/>
                  </a:cubicBez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4"/>
            <p:cNvSpPr/>
            <p:nvPr/>
          </p:nvSpPr>
          <p:spPr>
            <a:xfrm>
              <a:off x="8604718" y="1433800"/>
              <a:ext cx="315877" cy="315892"/>
            </a:xfrm>
            <a:custGeom>
              <a:avLst/>
              <a:gdLst/>
              <a:ahLst/>
              <a:cxnLst/>
              <a:rect l="l" t="t" r="r" b="b"/>
              <a:pathLst>
                <a:path w="5907" h="5907" extrusionOk="0">
                  <a:moveTo>
                    <a:pt x="2972" y="1354"/>
                  </a:moveTo>
                  <a:cubicBezTo>
                    <a:pt x="3108" y="1354"/>
                    <a:pt x="3245" y="1371"/>
                    <a:pt x="3379" y="1407"/>
                  </a:cubicBezTo>
                  <a:cubicBezTo>
                    <a:pt x="4020" y="1579"/>
                    <a:pt x="4496" y="2149"/>
                    <a:pt x="4555" y="2809"/>
                  </a:cubicBezTo>
                  <a:cubicBezTo>
                    <a:pt x="4614" y="3475"/>
                    <a:pt x="4236" y="4124"/>
                    <a:pt x="3628" y="4402"/>
                  </a:cubicBezTo>
                  <a:cubicBezTo>
                    <a:pt x="3418" y="4498"/>
                    <a:pt x="3195" y="4544"/>
                    <a:pt x="2974" y="4544"/>
                  </a:cubicBezTo>
                  <a:cubicBezTo>
                    <a:pt x="2469" y="4544"/>
                    <a:pt x="1973" y="4306"/>
                    <a:pt x="1667" y="3881"/>
                  </a:cubicBezTo>
                  <a:cubicBezTo>
                    <a:pt x="1280" y="3342"/>
                    <a:pt x="1271" y="2597"/>
                    <a:pt x="1645" y="2048"/>
                  </a:cubicBezTo>
                  <a:cubicBezTo>
                    <a:pt x="1946" y="1609"/>
                    <a:pt x="2452" y="1354"/>
                    <a:pt x="2972" y="1354"/>
                  </a:cubicBezTo>
                  <a:close/>
                  <a:moveTo>
                    <a:pt x="2938" y="1"/>
                  </a:moveTo>
                  <a:cubicBezTo>
                    <a:pt x="2676" y="1"/>
                    <a:pt x="2415" y="36"/>
                    <a:pt x="2164" y="105"/>
                  </a:cubicBezTo>
                  <a:cubicBezTo>
                    <a:pt x="2042" y="139"/>
                    <a:pt x="1923" y="183"/>
                    <a:pt x="1807" y="233"/>
                  </a:cubicBezTo>
                  <a:lnTo>
                    <a:pt x="2105" y="912"/>
                  </a:lnTo>
                  <a:cubicBezTo>
                    <a:pt x="1833" y="1029"/>
                    <a:pt x="1586" y="1199"/>
                    <a:pt x="1381" y="1414"/>
                  </a:cubicBezTo>
                  <a:lnTo>
                    <a:pt x="862" y="878"/>
                  </a:lnTo>
                  <a:cubicBezTo>
                    <a:pt x="585" y="1157"/>
                    <a:pt x="367" y="1488"/>
                    <a:pt x="218" y="1852"/>
                  </a:cubicBezTo>
                  <a:lnTo>
                    <a:pt x="913" y="2121"/>
                  </a:lnTo>
                  <a:cubicBezTo>
                    <a:pt x="823" y="2338"/>
                    <a:pt x="770" y="2568"/>
                    <a:pt x="754" y="2802"/>
                  </a:cubicBezTo>
                  <a:cubicBezTo>
                    <a:pt x="749" y="2865"/>
                    <a:pt x="755" y="2926"/>
                    <a:pt x="756" y="2988"/>
                  </a:cubicBezTo>
                  <a:lnTo>
                    <a:pt x="0" y="2978"/>
                  </a:lnTo>
                  <a:lnTo>
                    <a:pt x="0" y="2978"/>
                  </a:lnTo>
                  <a:cubicBezTo>
                    <a:pt x="6" y="3374"/>
                    <a:pt x="89" y="3764"/>
                    <a:pt x="249" y="4127"/>
                  </a:cubicBezTo>
                  <a:lnTo>
                    <a:pt x="935" y="3823"/>
                  </a:lnTo>
                  <a:cubicBezTo>
                    <a:pt x="1053" y="4092"/>
                    <a:pt x="1222" y="4335"/>
                    <a:pt x="1434" y="4539"/>
                  </a:cubicBezTo>
                  <a:lnTo>
                    <a:pt x="893" y="5066"/>
                  </a:lnTo>
                  <a:cubicBezTo>
                    <a:pt x="1154" y="5324"/>
                    <a:pt x="1461" y="5531"/>
                    <a:pt x="1798" y="5676"/>
                  </a:cubicBezTo>
                  <a:cubicBezTo>
                    <a:pt x="1821" y="5686"/>
                    <a:pt x="1843" y="5693"/>
                    <a:pt x="1866" y="5701"/>
                  </a:cubicBezTo>
                  <a:lnTo>
                    <a:pt x="2137" y="5001"/>
                  </a:lnTo>
                  <a:cubicBezTo>
                    <a:pt x="2395" y="5104"/>
                    <a:pt x="2669" y="5156"/>
                    <a:pt x="2945" y="5156"/>
                  </a:cubicBezTo>
                  <a:cubicBezTo>
                    <a:pt x="2963" y="5156"/>
                    <a:pt x="2980" y="5156"/>
                    <a:pt x="2998" y="5156"/>
                  </a:cubicBezTo>
                  <a:lnTo>
                    <a:pt x="2998" y="5156"/>
                  </a:lnTo>
                  <a:lnTo>
                    <a:pt x="2991" y="5906"/>
                  </a:lnTo>
                  <a:cubicBezTo>
                    <a:pt x="3380" y="5900"/>
                    <a:pt x="3765" y="5818"/>
                    <a:pt x="4123" y="5666"/>
                  </a:cubicBezTo>
                  <a:lnTo>
                    <a:pt x="3813" y="4987"/>
                  </a:lnTo>
                  <a:cubicBezTo>
                    <a:pt x="4090" y="4874"/>
                    <a:pt x="4342" y="4704"/>
                    <a:pt x="4551" y="4491"/>
                  </a:cubicBezTo>
                  <a:lnTo>
                    <a:pt x="5065" y="5027"/>
                  </a:lnTo>
                  <a:cubicBezTo>
                    <a:pt x="5088" y="5006"/>
                    <a:pt x="5111" y="4984"/>
                    <a:pt x="5133" y="4960"/>
                  </a:cubicBezTo>
                  <a:cubicBezTo>
                    <a:pt x="5378" y="4694"/>
                    <a:pt x="5570" y="4383"/>
                    <a:pt x="5702" y="4046"/>
                  </a:cubicBezTo>
                  <a:lnTo>
                    <a:pt x="5015" y="3779"/>
                  </a:lnTo>
                  <a:cubicBezTo>
                    <a:pt x="5123" y="3506"/>
                    <a:pt x="5177" y="3213"/>
                    <a:pt x="5173" y="2919"/>
                  </a:cubicBezTo>
                  <a:lnTo>
                    <a:pt x="5173" y="2919"/>
                  </a:lnTo>
                  <a:lnTo>
                    <a:pt x="5907" y="2942"/>
                  </a:lnTo>
                  <a:cubicBezTo>
                    <a:pt x="5906" y="2543"/>
                    <a:pt x="5825" y="2149"/>
                    <a:pt x="5669" y="1781"/>
                  </a:cubicBezTo>
                  <a:lnTo>
                    <a:pt x="4999" y="2081"/>
                  </a:lnTo>
                  <a:cubicBezTo>
                    <a:pt x="4886" y="1805"/>
                    <a:pt x="4714" y="1557"/>
                    <a:pt x="4495" y="1355"/>
                  </a:cubicBezTo>
                  <a:lnTo>
                    <a:pt x="5022" y="839"/>
                  </a:lnTo>
                  <a:cubicBezTo>
                    <a:pt x="4743" y="572"/>
                    <a:pt x="4417" y="361"/>
                    <a:pt x="4059" y="218"/>
                  </a:cubicBezTo>
                  <a:lnTo>
                    <a:pt x="3799" y="907"/>
                  </a:lnTo>
                  <a:cubicBezTo>
                    <a:pt x="3530" y="798"/>
                    <a:pt x="3242" y="741"/>
                    <a:pt x="2952" y="741"/>
                  </a:cubicBezTo>
                  <a:cubicBezTo>
                    <a:pt x="2944" y="741"/>
                    <a:pt x="2937" y="741"/>
                    <a:pt x="2929" y="741"/>
                  </a:cubicBezTo>
                  <a:lnTo>
                    <a:pt x="2938" y="1"/>
                  </a:lnTo>
                  <a:close/>
                </a:path>
              </a:pathLst>
            </a:custGeom>
            <a:solidFill>
              <a:srgbClr val="B7B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thical Hacking Workshop">
  <a:themeElements>
    <a:clrScheme name="Simple Light">
      <a:dk1>
        <a:srgbClr val="091B33"/>
      </a:dk1>
      <a:lt1>
        <a:srgbClr val="FFFFFF"/>
      </a:lt1>
      <a:dk2>
        <a:srgbClr val="6B49ED"/>
      </a:dk2>
      <a:lt2>
        <a:srgbClr val="D2D7FF"/>
      </a:lt2>
      <a:accent1>
        <a:srgbClr val="EC5A00"/>
      </a:accent1>
      <a:accent2>
        <a:srgbClr val="FFA403"/>
      </a:accent2>
      <a:accent3>
        <a:srgbClr val="EF9A60"/>
      </a:accent3>
      <a:accent4>
        <a:srgbClr val="FFE1E0"/>
      </a:accent4>
      <a:accent5>
        <a:srgbClr val="D9DDFF"/>
      </a:accent5>
      <a:accent6>
        <a:srgbClr val="FFFFFF"/>
      </a:accent6>
      <a:hlink>
        <a:srgbClr val="091B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55</Slides>
  <Notes>52</Notes>
  <HiddenSlides>0</HiddenSlides>
  <ScaleCrop>false</ScaleCrop>
  <HeadingPairs>
    <vt:vector size="4" baseType="variant">
      <vt:variant>
        <vt:lpstr>Theme</vt:lpstr>
      </vt:variant>
      <vt:variant>
        <vt:i4>2</vt:i4>
      </vt:variant>
      <vt:variant>
        <vt:lpstr>Slide Titles</vt:lpstr>
      </vt:variant>
      <vt:variant>
        <vt:i4>55</vt:i4>
      </vt:variant>
    </vt:vector>
  </HeadingPairs>
  <TitlesOfParts>
    <vt:vector size="57" baseType="lpstr">
      <vt:lpstr>Ethical Hacking Workshop</vt:lpstr>
      <vt:lpstr>Slidesgo Final Pages</vt:lpstr>
      <vt:lpstr>Wifi hacking</vt:lpstr>
      <vt:lpstr>PowerPoint Presentation</vt:lpstr>
      <vt:lpstr>PowerPoint Presentation</vt:lpstr>
      <vt:lpstr>PowerPoint Presentation</vt:lpstr>
      <vt:lpstr>MOCKUP</vt:lpstr>
      <vt:lpstr>AWESOME WORDS</vt:lpstr>
      <vt:lpstr>CONTENTS OF THIS TEMPLATE</vt:lpstr>
      <vt:lpstr>TABLE OF CONTENTS</vt:lpstr>
      <vt:lpstr>USER PROTECTION</vt:lpstr>
      <vt:lpstr>PRINCIPLES OF USER PROTECTION</vt:lpstr>
      <vt:lpstr>RESALE OF DATA</vt:lpstr>
      <vt:lpstr>—SOMEONE FAMOUS</vt:lpstr>
      <vt:lpstr>CONCEPTS</vt:lpstr>
      <vt:lpstr>A PICTURE ALWAYS REINFORCES THE CONCEPT</vt:lpstr>
      <vt:lpstr>MAIN TYPES OF MALWARE</vt:lpstr>
      <vt:lpstr>150,000,000</vt:lpstr>
      <vt:lpstr>30%</vt:lpstr>
      <vt:lpstr>SECURING VULNERABLE DEVICES</vt:lpstr>
      <vt:lpstr>SYSTEM HACKING CONCEPTS</vt:lpstr>
      <vt:lpstr>PHASES OF ETHICAL HACKING</vt:lpstr>
      <vt:lpstr>A PICTURE IS WORTH A THOUSAND WORDS</vt:lpstr>
      <vt:lpstr>PRACTICAL EXERCISE: DATA HIDING</vt:lpstr>
      <vt:lpstr>BRAINSTORM AND IDEA GENERATION (POWER THINKING)</vt:lpstr>
      <vt:lpstr>MAIN TOPIC AND DETAILS</vt:lpstr>
      <vt:lpstr>SCANNING PRACTICES</vt:lpstr>
      <vt:lpstr>ETHICAL HACKING SEQUENCE</vt:lpstr>
      <vt:lpstr>CLASSIFYING VIRUSES</vt:lpstr>
      <vt:lpstr>SECURE SERVERS LOCATION</vt:lpstr>
      <vt:lpstr>HACKER ATTACKS EVOLUTION </vt:lpstr>
      <vt:lpstr>CAUSE AND EFFECT </vt:lpstr>
      <vt:lpstr>QUESTION AND ANSWER</vt:lpstr>
      <vt:lpstr>HISTORY OF WHITE HACKING</vt:lpstr>
      <vt:lpstr>PARTS AND WHOLE</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c:title>
  <cp:revision>80</cp:revision>
  <dcterms:modified xsi:type="dcterms:W3CDTF">2024-07-07T16:46:59Z</dcterms:modified>
</cp:coreProperties>
</file>